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6"/>
  </p:notesMasterIdLst>
  <p:sldIdLst>
    <p:sldId id="256" r:id="rId2"/>
    <p:sldId id="257" r:id="rId3"/>
    <p:sldId id="259" r:id="rId4"/>
    <p:sldId id="261" r:id="rId5"/>
    <p:sldId id="310" r:id="rId6"/>
    <p:sldId id="276" r:id="rId7"/>
    <p:sldId id="263" r:id="rId8"/>
    <p:sldId id="268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262" r:id="rId17"/>
    <p:sldId id="265" r:id="rId18"/>
    <p:sldId id="307" r:id="rId19"/>
    <p:sldId id="318" r:id="rId20"/>
    <p:sldId id="319" r:id="rId21"/>
    <p:sldId id="320" r:id="rId22"/>
    <p:sldId id="269" r:id="rId23"/>
    <p:sldId id="272" r:id="rId24"/>
    <p:sldId id="275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CB2C3A-1CB8-47D0-9204-95A095DCC9BE}">
  <a:tblStyle styleId="{80CB2C3A-1CB8-47D0-9204-95A095DCC9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522" autoAdjust="0"/>
  </p:normalViewPr>
  <p:slideViewPr>
    <p:cSldViewPr snapToGrid="0">
      <p:cViewPr varScale="1">
        <p:scale>
          <a:sx n="98" d="100"/>
          <a:sy n="98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8618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5f85ca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25f85ca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2865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c439249f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ac439249f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322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c439249f7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c439249f7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255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ac439249f7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ac439249f7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103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ac8787dcf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ac8787dcf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41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c439249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ac439249f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88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c439249f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c439249f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355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d20d076ce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d20d076ce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4790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d20d076ce_3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d20d076ce_3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348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c8787dcf5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c8787dcf5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197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c439249f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c439249f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752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ac439249f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ac439249f7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77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c439249f7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ac439249f7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49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40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9000" y="970200"/>
            <a:ext cx="3852000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400" b="1">
                <a:latin typeface="Poiret One"/>
                <a:ea typeface="Poiret One"/>
                <a:cs typeface="Poiret One"/>
                <a:sym typeface="Poiret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9000" y="3380700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720000" y="1452575"/>
            <a:ext cx="4461600" cy="284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aven Pro"/>
              <a:buChar char="●"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rgbClr val="024427"/>
              </a:buClr>
              <a:buSzPts val="1400"/>
              <a:buFont typeface="Maven Pro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rgbClr val="024427"/>
              </a:buClr>
              <a:buSzPts val="1400"/>
              <a:buFont typeface="Maven Pro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2"/>
          </p:nvPr>
        </p:nvSpPr>
        <p:spPr>
          <a:xfrm>
            <a:off x="7200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200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3"/>
          </p:nvPr>
        </p:nvSpPr>
        <p:spPr>
          <a:xfrm>
            <a:off x="34038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4"/>
          </p:nvPr>
        </p:nvSpPr>
        <p:spPr>
          <a:xfrm>
            <a:off x="34038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5"/>
          </p:nvPr>
        </p:nvSpPr>
        <p:spPr>
          <a:xfrm>
            <a:off x="6087600" y="29485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6"/>
          </p:nvPr>
        </p:nvSpPr>
        <p:spPr>
          <a:xfrm>
            <a:off x="6087600" y="3315275"/>
            <a:ext cx="2336400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4" name="Google Shape;134;p25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6" name="Google Shape;136;p25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3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39007" y="2342625"/>
            <a:ext cx="3285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138900" y="1106175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5139001" y="3323950"/>
            <a:ext cx="3285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xygen"/>
              <a:buChar char="●"/>
              <a:defRPr sz="1400"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●"/>
              <a:defRPr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Oxygen"/>
              <a:buChar char="○"/>
              <a:defRPr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Oxygen"/>
              <a:buChar char="■"/>
              <a:defRPr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2433000" y="1371169"/>
            <a:ext cx="4278000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2433000" y="2441425"/>
            <a:ext cx="42780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1388100" y="1693050"/>
            <a:ext cx="6367800" cy="17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433000" y="1330038"/>
            <a:ext cx="4278000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775600" y="3100075"/>
            <a:ext cx="3592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Oxygen"/>
                <a:ea typeface="Oxygen"/>
                <a:cs typeface="Oxygen"/>
                <a:sym typeface="Oxyge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iret One"/>
              <a:buNone/>
              <a:defRPr sz="2800">
                <a:solidFill>
                  <a:schemeClr val="dk1"/>
                </a:solidFill>
                <a:latin typeface="Poiret One"/>
                <a:ea typeface="Poiret One"/>
                <a:cs typeface="Poiret One"/>
                <a:sym typeface="Poire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 Light"/>
              <a:buChar char="●"/>
              <a:defRPr sz="1800"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●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 Light"/>
              <a:buChar char="○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 Light"/>
              <a:buChar char="■"/>
              <a:defRPr>
                <a:solidFill>
                  <a:schemeClr val="lt2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61" r:id="rId10"/>
    <p:sldLayoutId id="2147483664" r:id="rId11"/>
    <p:sldLayoutId id="2147483671" r:id="rId12"/>
    <p:sldLayoutId id="2147483675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ctrTitle"/>
          </p:nvPr>
        </p:nvSpPr>
        <p:spPr>
          <a:xfrm>
            <a:off x="3177449" y="-125175"/>
            <a:ext cx="5214075" cy="241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chemeClr val="accent1"/>
                </a:solidFill>
              </a:rPr>
              <a:t>PEMELIHARAAN DAN KEANDALAN</a:t>
            </a:r>
          </a:p>
        </p:txBody>
      </p:sp>
      <p:sp>
        <p:nvSpPr>
          <p:cNvPr id="168" name="Google Shape;168;p34"/>
          <p:cNvSpPr txBox="1">
            <a:spLocks noGrp="1"/>
          </p:cNvSpPr>
          <p:nvPr>
            <p:ph type="subTitle" idx="1"/>
          </p:nvPr>
        </p:nvSpPr>
        <p:spPr>
          <a:xfrm>
            <a:off x="5103156" y="3291248"/>
            <a:ext cx="385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C</a:t>
            </a:r>
            <a:r>
              <a:rPr dirty="0" err="1"/>
              <a:t>handra</a:t>
            </a:r>
            <a:r>
              <a:rPr dirty="0"/>
              <a:t> </a:t>
            </a:r>
            <a:r>
              <a:rPr dirty="0" err="1"/>
              <a:t>Deri</a:t>
            </a:r>
            <a:r>
              <a:rPr dirty="0"/>
              <a:t> </a:t>
            </a:r>
            <a:r>
              <a:rPr dirty="0" err="1"/>
              <a:t>Andika</a:t>
            </a:r>
            <a:r>
              <a:rPr dirty="0"/>
              <a:t> 1911011037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E</a:t>
            </a:r>
            <a:r>
              <a:rPr lang="x-none" dirty="0"/>
              <a:t>rlans Firman Susanto 1911911067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F</a:t>
            </a:r>
            <a:r>
              <a:rPr lang="x-none" dirty="0"/>
              <a:t>aradiba Isra Miranda 1951011013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dirty="0"/>
              <a:t>Rama Alif Elsanjaya 1911011073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5F24-C618-4C71-8888-1DFF3B06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26" y="92850"/>
            <a:ext cx="7974109" cy="1757400"/>
          </a:xfrm>
        </p:spPr>
        <p:txBody>
          <a:bodyPr/>
          <a:lstStyle/>
          <a:p>
            <a:r>
              <a:rPr lang="en-US" sz="2800" dirty="0"/>
              <a:t>MENENTUKAN WAKTU RATA-RATA DIANTARA KEGAGALAN (MTBF)</a:t>
            </a:r>
            <a:br>
              <a:rPr lang="en-US" sz="2800" dirty="0"/>
            </a:b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rata-rata </a:t>
            </a:r>
            <a:r>
              <a:rPr lang="en-US" sz="1800" dirty="0" err="1"/>
              <a:t>diantara</a:t>
            </a:r>
            <a:r>
              <a:rPr lang="en-US" sz="1800" dirty="0"/>
              <a:t> </a:t>
            </a:r>
            <a:r>
              <a:rPr lang="en-US" sz="1800" dirty="0" err="1"/>
              <a:t>kegagalan</a:t>
            </a:r>
            <a:r>
              <a:rPr lang="en-US" sz="1800" dirty="0"/>
              <a:t> (MTBF)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5511F-6472-40D6-9239-7DB6D08CDE02}"/>
              </a:ext>
            </a:extLst>
          </p:cNvPr>
          <p:cNvSpPr txBox="1"/>
          <p:nvPr/>
        </p:nvSpPr>
        <p:spPr>
          <a:xfrm>
            <a:off x="924792" y="1964550"/>
            <a:ext cx="49876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WAWASAN:</a:t>
            </a:r>
          </a:p>
          <a:p>
            <a:r>
              <a:rPr lang="en-US" dirty="0"/>
              <a:t>Waktu rata –rata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(MTBF)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rata-rata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yang </a:t>
            </a:r>
            <a:r>
              <a:rPr lang="en-US" dirty="0" err="1"/>
              <a:t>dinyatakan</a:t>
            </a:r>
            <a:r>
              <a:rPr lang="en-US" dirty="0"/>
              <a:t>.</a:t>
            </a:r>
          </a:p>
          <a:p>
            <a:r>
              <a:rPr lang="en-US" b="1" dirty="0"/>
              <a:t>LATIHAN PEMBELAJARAN</a:t>
            </a:r>
          </a:p>
          <a:p>
            <a:r>
              <a:rPr lang="en-US" dirty="0"/>
              <a:t>Jika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nonoperasional</a:t>
            </a:r>
            <a:r>
              <a:rPr lang="en-US" dirty="0"/>
              <a:t> </a:t>
            </a:r>
            <a:r>
              <a:rPr lang="en-US" dirty="0" err="1"/>
              <a:t>turun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800,berapa MTBF yang </a:t>
            </a:r>
            <a:r>
              <a:rPr lang="en-US" dirty="0" err="1"/>
              <a:t>baru</a:t>
            </a:r>
            <a:r>
              <a:rPr lang="en-US" dirty="0"/>
              <a:t>?</a:t>
            </a:r>
          </a:p>
          <a:p>
            <a:r>
              <a:rPr lang="en-US" dirty="0"/>
              <a:t>= 9,606 jam</a:t>
            </a:r>
          </a:p>
        </p:txBody>
      </p:sp>
    </p:spTree>
    <p:extLst>
      <p:ext uri="{BB962C8B-B14F-4D97-AF65-F5344CB8AC3E}">
        <p14:creationId xmlns:p14="http://schemas.microsoft.com/office/powerpoint/2010/main" val="3330996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A26-D9B8-4D97-B8A6-0C5DDC54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155196"/>
            <a:ext cx="8520545" cy="1757400"/>
          </a:xfrm>
        </p:spPr>
        <p:txBody>
          <a:bodyPr/>
          <a:lstStyle/>
          <a:p>
            <a:r>
              <a:rPr lang="en-US" sz="3600" dirty="0"/>
              <a:t>MEMBERIKAN KELEBIHAN</a:t>
            </a:r>
            <a:br>
              <a:rPr lang="en-US" sz="3600" dirty="0"/>
            </a:br>
            <a:r>
              <a:rPr lang="en-US" sz="3600" dirty="0"/>
              <a:t> </a:t>
            </a:r>
            <a:r>
              <a:rPr lang="en-US" sz="2000" dirty="0" err="1"/>
              <a:t>Kelebihan</a:t>
            </a:r>
            <a:r>
              <a:rPr lang="en-US" sz="2000" dirty="0"/>
              <a:t>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menjamin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</a:t>
            </a:r>
            <a:r>
              <a:rPr lang="en-US" sz="2000" dirty="0" err="1"/>
              <a:t>mengalami</a:t>
            </a:r>
            <a:r>
              <a:rPr lang="en-US" sz="2000" dirty="0"/>
              <a:t> </a:t>
            </a:r>
            <a:r>
              <a:rPr lang="en-US" sz="2000" dirty="0" err="1"/>
              <a:t>kegagalan,sistem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jalur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67220-2917-4C93-9E14-4C335D4C131A}"/>
              </a:ext>
            </a:extLst>
          </p:cNvPr>
          <p:cNvSpPr txBox="1"/>
          <p:nvPr/>
        </p:nvSpPr>
        <p:spPr>
          <a:xfrm>
            <a:off x="519546" y="2907739"/>
            <a:ext cx="689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Rs=             +               x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7FCF4-1AB2-4A74-B972-15902698D352}"/>
              </a:ext>
            </a:extLst>
          </p:cNvPr>
          <p:cNvSpPr txBox="1"/>
          <p:nvPr/>
        </p:nvSpPr>
        <p:spPr>
          <a:xfrm>
            <a:off x="1724891" y="2753850"/>
            <a:ext cx="1381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Probabilitas</a:t>
            </a:r>
            <a:endParaRPr lang="en-US" dirty="0"/>
          </a:p>
          <a:p>
            <a:r>
              <a:rPr lang="en-US" dirty="0" err="1"/>
              <a:t>Komponen</a:t>
            </a:r>
            <a:r>
              <a:rPr lang="en-US" dirty="0"/>
              <a:t> </a:t>
            </a:r>
          </a:p>
          <a:p>
            <a:r>
              <a:rPr lang="en-US" dirty="0" err="1"/>
              <a:t>Kerja</a:t>
            </a:r>
            <a:r>
              <a:rPr lang="en-US" dirty="0"/>
              <a:t> </a:t>
            </a:r>
          </a:p>
          <a:p>
            <a:r>
              <a:rPr lang="en-US" dirty="0" err="1"/>
              <a:t>Pertama</a:t>
            </a:r>
            <a:r>
              <a:rPr lang="en-US" dirty="0"/>
              <a:t> 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A1F266A1-39AB-4006-A788-86751F8F68FA}"/>
              </a:ext>
            </a:extLst>
          </p:cNvPr>
          <p:cNvSpPr/>
          <p:nvPr/>
        </p:nvSpPr>
        <p:spPr>
          <a:xfrm>
            <a:off x="1652155" y="2667197"/>
            <a:ext cx="72736" cy="1127414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ket 7">
            <a:extLst>
              <a:ext uri="{FF2B5EF4-FFF2-40B4-BE49-F238E27FC236}">
                <a16:creationId xmlns:a16="http://schemas.microsoft.com/office/drawing/2014/main" id="{F988EE99-B3AB-4C08-8A40-F913F8EE93A3}"/>
              </a:ext>
            </a:extLst>
          </p:cNvPr>
          <p:cNvSpPr/>
          <p:nvPr/>
        </p:nvSpPr>
        <p:spPr>
          <a:xfrm>
            <a:off x="2847109" y="2667196"/>
            <a:ext cx="72736" cy="1127414"/>
          </a:xfrm>
          <a:prstGeom prst="righ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D8DE6908-8782-4B66-876E-AA7C4FF24ABC}"/>
              </a:ext>
            </a:extLst>
          </p:cNvPr>
          <p:cNvSpPr/>
          <p:nvPr/>
        </p:nvSpPr>
        <p:spPr>
          <a:xfrm>
            <a:off x="3470564" y="2667196"/>
            <a:ext cx="72736" cy="1127414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40B1C6-7930-4344-BB54-666B625AF8EB}"/>
              </a:ext>
            </a:extLst>
          </p:cNvPr>
          <p:cNvSpPr txBox="1"/>
          <p:nvPr/>
        </p:nvSpPr>
        <p:spPr>
          <a:xfrm>
            <a:off x="3906982" y="2815406"/>
            <a:ext cx="1330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Probabilitas</a:t>
            </a:r>
            <a:endParaRPr lang="en-US" dirty="0"/>
          </a:p>
          <a:p>
            <a:r>
              <a:rPr lang="en-US" dirty="0" err="1"/>
              <a:t>Komponen</a:t>
            </a:r>
            <a:r>
              <a:rPr lang="en-US" dirty="0"/>
              <a:t> </a:t>
            </a:r>
          </a:p>
          <a:p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</a:p>
        </p:txBody>
      </p:sp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8E06624B-84C4-480F-96C5-901172356594}"/>
              </a:ext>
            </a:extLst>
          </p:cNvPr>
          <p:cNvSpPr/>
          <p:nvPr/>
        </p:nvSpPr>
        <p:spPr>
          <a:xfrm>
            <a:off x="3813464" y="2753850"/>
            <a:ext cx="1330036" cy="954107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2E1B93E3-77D1-4634-B45A-662876FD1584}"/>
              </a:ext>
            </a:extLst>
          </p:cNvPr>
          <p:cNvSpPr/>
          <p:nvPr/>
        </p:nvSpPr>
        <p:spPr>
          <a:xfrm>
            <a:off x="5559139" y="2753850"/>
            <a:ext cx="1330035" cy="954107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1DAAD3-A6AC-42AB-8D61-EEF44AABB3A6}"/>
              </a:ext>
            </a:extLst>
          </p:cNvPr>
          <p:cNvSpPr txBox="1"/>
          <p:nvPr/>
        </p:nvSpPr>
        <p:spPr>
          <a:xfrm>
            <a:off x="5673438" y="2691061"/>
            <a:ext cx="1215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</a:p>
          <a:p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kedua</a:t>
            </a:r>
            <a:endParaRPr lang="en-US" dirty="0"/>
          </a:p>
          <a:p>
            <a:r>
              <a:rPr lang="en-US" dirty="0"/>
              <a:t>Yang </a:t>
            </a:r>
            <a:r>
              <a:rPr lang="en-US" dirty="0" err="1"/>
              <a:t>diperlukan</a:t>
            </a:r>
            <a:r>
              <a:rPr lang="en-US" dirty="0"/>
              <a:t> </a:t>
            </a:r>
          </a:p>
        </p:txBody>
      </p: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0E44C733-E8CA-48F5-8140-536BBC39D162}"/>
              </a:ext>
            </a:extLst>
          </p:cNvPr>
          <p:cNvSpPr/>
          <p:nvPr/>
        </p:nvSpPr>
        <p:spPr>
          <a:xfrm>
            <a:off x="7034646" y="2691061"/>
            <a:ext cx="103909" cy="1103549"/>
          </a:xfrm>
          <a:prstGeom prst="righ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7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A153-19E0-4C82-934F-A624F9252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346" y="0"/>
            <a:ext cx="7444172" cy="1757400"/>
          </a:xfrm>
        </p:spPr>
        <p:txBody>
          <a:bodyPr/>
          <a:lstStyle/>
          <a:p>
            <a:r>
              <a:rPr lang="en-US" sz="2800" dirty="0"/>
              <a:t>KEANDALAN DENGAN CADANGAN </a:t>
            </a:r>
            <a:br>
              <a:rPr lang="en-US" sz="2800" dirty="0"/>
            </a:br>
            <a:r>
              <a:rPr lang="en-US" sz="2000" dirty="0" err="1"/>
              <a:t>Menetapkan</a:t>
            </a:r>
            <a:r>
              <a:rPr lang="en-US" sz="2000" dirty="0"/>
              <a:t> </a:t>
            </a:r>
            <a:r>
              <a:rPr lang="en-US" sz="2000" dirty="0" err="1"/>
              <a:t>waktu</a:t>
            </a:r>
            <a:r>
              <a:rPr lang="en-US" sz="2000" dirty="0"/>
              <a:t> rata- rata </a:t>
            </a:r>
            <a:r>
              <a:rPr lang="en-US" sz="2000" dirty="0" err="1"/>
              <a:t>diantara</a:t>
            </a:r>
            <a:r>
              <a:rPr lang="en-US" sz="2000" dirty="0"/>
              <a:t> </a:t>
            </a:r>
            <a:r>
              <a:rPr lang="en-US" sz="2000" dirty="0" err="1"/>
              <a:t>kegagalan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73C95E-D7C6-46E9-B25C-7174791A8F25}"/>
              </a:ext>
            </a:extLst>
          </p:cNvPr>
          <p:cNvSpPr txBox="1"/>
          <p:nvPr/>
        </p:nvSpPr>
        <p:spPr>
          <a:xfrm>
            <a:off x="945572" y="1615787"/>
            <a:ext cx="7148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National bank </a:t>
            </a:r>
            <a:r>
              <a:rPr lang="en-US" b="1" dirty="0" err="1"/>
              <a:t>terganggu</a:t>
            </a:r>
            <a:r>
              <a:rPr lang="en-US" b="1" dirty="0"/>
              <a:t> </a:t>
            </a:r>
            <a:r>
              <a:rPr lang="en-US" b="1" dirty="0" err="1"/>
              <a:t>karena</a:t>
            </a:r>
            <a:r>
              <a:rPr lang="en-US" b="1" dirty="0"/>
              <a:t> proses </a:t>
            </a:r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dirty="0" err="1"/>
              <a:t>pinjamannya</a:t>
            </a:r>
            <a:r>
              <a:rPr lang="en-US" b="1" dirty="0"/>
              <a:t>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keandalan</a:t>
            </a:r>
            <a:r>
              <a:rPr lang="en-US" b="1" dirty="0"/>
              <a:t> </a:t>
            </a:r>
            <a:r>
              <a:rPr lang="en-US" b="1" dirty="0" err="1"/>
              <a:t>sebesar</a:t>
            </a:r>
            <a:r>
              <a:rPr lang="en-US" b="1" dirty="0"/>
              <a:t> 0,713 dan </a:t>
            </a:r>
            <a:r>
              <a:rPr lang="en-US" b="1" dirty="0" err="1"/>
              <a:t>ingin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keadaan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4D8A22-B1FC-4F39-B2B7-2EA034D0B366}"/>
              </a:ext>
            </a:extLst>
          </p:cNvPr>
          <p:cNvSpPr txBox="1"/>
          <p:nvPr/>
        </p:nvSpPr>
        <p:spPr>
          <a:xfrm>
            <a:off x="945571" y="2310140"/>
            <a:ext cx="3231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PENDEKATAN :</a:t>
            </a:r>
          </a:p>
          <a:p>
            <a:r>
              <a:rPr lang="en-US" dirty="0"/>
              <a:t>Bank </a:t>
            </a:r>
            <a:r>
              <a:rPr lang="en-US" dirty="0" err="1"/>
              <a:t>memutuskan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2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diandalkan,dengan</a:t>
            </a:r>
            <a:r>
              <a:rPr lang="en-US" dirty="0"/>
              <a:t> para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memeliki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yang </a:t>
            </a:r>
            <a:r>
              <a:rPr lang="en-US" dirty="0" err="1"/>
              <a:t>setara</a:t>
            </a:r>
            <a:r>
              <a:rPr lang="en-US" dirty="0"/>
              <a:t>.</a:t>
            </a:r>
          </a:p>
          <a:p>
            <a:r>
              <a:rPr lang="en-US" b="1" dirty="0"/>
              <a:t>SOLUSI</a:t>
            </a:r>
          </a:p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 system </a:t>
            </a:r>
            <a:r>
              <a:rPr lang="en-US" dirty="0" err="1"/>
              <a:t>berikut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7DCF37-B199-40E3-B2B9-8B5D17EF0C6F}"/>
              </a:ext>
            </a:extLst>
          </p:cNvPr>
          <p:cNvSpPr/>
          <p:nvPr/>
        </p:nvSpPr>
        <p:spPr>
          <a:xfrm>
            <a:off x="4873340" y="2571750"/>
            <a:ext cx="810487" cy="415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0.90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EEA0DA9-2043-4592-ACD6-18A238A1F26D}"/>
              </a:ext>
            </a:extLst>
          </p:cNvPr>
          <p:cNvSpPr/>
          <p:nvPr/>
        </p:nvSpPr>
        <p:spPr>
          <a:xfrm>
            <a:off x="5216237" y="3021603"/>
            <a:ext cx="124691" cy="247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8AB1C-91D2-4C11-8B44-C8E2CEB85F9C}"/>
              </a:ext>
            </a:extLst>
          </p:cNvPr>
          <p:cNvSpPr/>
          <p:nvPr/>
        </p:nvSpPr>
        <p:spPr>
          <a:xfrm>
            <a:off x="4873340" y="3325802"/>
            <a:ext cx="810487" cy="415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0.90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3DC3D8-A616-423C-A27C-84DB3A13DED7}"/>
              </a:ext>
            </a:extLst>
          </p:cNvPr>
          <p:cNvSpPr/>
          <p:nvPr/>
        </p:nvSpPr>
        <p:spPr>
          <a:xfrm>
            <a:off x="6265718" y="2571750"/>
            <a:ext cx="810487" cy="4156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0.80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15C9ECB-22F8-42E1-98BE-3ED8A4E982B0}"/>
              </a:ext>
            </a:extLst>
          </p:cNvPr>
          <p:cNvSpPr/>
          <p:nvPr/>
        </p:nvSpPr>
        <p:spPr>
          <a:xfrm>
            <a:off x="6608615" y="3021602"/>
            <a:ext cx="124691" cy="247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B2B18C-B237-4C27-B819-BC0DD9FB619C}"/>
              </a:ext>
            </a:extLst>
          </p:cNvPr>
          <p:cNvSpPr/>
          <p:nvPr/>
        </p:nvSpPr>
        <p:spPr>
          <a:xfrm>
            <a:off x="6265718" y="3311918"/>
            <a:ext cx="841664" cy="405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0.80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D7F0E36-7B26-432E-A9E9-8EF7A1AA156B}"/>
              </a:ext>
            </a:extLst>
          </p:cNvPr>
          <p:cNvSpPr/>
          <p:nvPr/>
        </p:nvSpPr>
        <p:spPr>
          <a:xfrm>
            <a:off x="5756564" y="3512126"/>
            <a:ext cx="415636" cy="57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9960EB4-D455-4992-8DBF-D1F2B1C70424}"/>
              </a:ext>
            </a:extLst>
          </p:cNvPr>
          <p:cNvSpPr/>
          <p:nvPr/>
        </p:nvSpPr>
        <p:spPr>
          <a:xfrm>
            <a:off x="7187095" y="3524622"/>
            <a:ext cx="39485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FEB5AE-267E-4FCF-B234-889DACD9D4C8}"/>
              </a:ext>
            </a:extLst>
          </p:cNvPr>
          <p:cNvSpPr/>
          <p:nvPr/>
        </p:nvSpPr>
        <p:spPr>
          <a:xfrm>
            <a:off x="7741227" y="3311918"/>
            <a:ext cx="841664" cy="4052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0.99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C50785-3332-42EF-8391-CDB142512CA5}"/>
              </a:ext>
            </a:extLst>
          </p:cNvPr>
          <p:cNvSpPr txBox="1"/>
          <p:nvPr/>
        </p:nvSpPr>
        <p:spPr>
          <a:xfrm>
            <a:off x="5081155" y="2114550"/>
            <a:ext cx="3501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R1                       R2                          R3</a:t>
            </a:r>
          </a:p>
        </p:txBody>
      </p:sp>
    </p:spTree>
    <p:extLst>
      <p:ext uri="{BB962C8B-B14F-4D97-AF65-F5344CB8AC3E}">
        <p14:creationId xmlns:p14="http://schemas.microsoft.com/office/powerpoint/2010/main" val="414449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2009-AFA7-444D-826A-C11A5B0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59104"/>
            <a:ext cx="7917873" cy="1757400"/>
          </a:xfrm>
        </p:spPr>
        <p:txBody>
          <a:bodyPr/>
          <a:lstStyle/>
          <a:p>
            <a:r>
              <a:rPr lang="en-US" sz="3200" dirty="0"/>
              <a:t>KEANDALAN DENGAN CADANGAN</a:t>
            </a:r>
            <a:br>
              <a:rPr lang="en-US" sz="3200" dirty="0"/>
            </a:br>
            <a:r>
              <a:rPr lang="en-US" sz="2400" dirty="0" err="1"/>
              <a:t>Menetapkan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rata-rata di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kegagalan</a:t>
            </a:r>
            <a:r>
              <a:rPr lang="en-US" sz="2400" dirty="0"/>
              <a:t> (MTBF)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50F82-F999-4610-B120-872B13039676}"/>
              </a:ext>
            </a:extLst>
          </p:cNvPr>
          <p:cNvSpPr txBox="1"/>
          <p:nvPr/>
        </p:nvSpPr>
        <p:spPr>
          <a:xfrm>
            <a:off x="893618" y="2048530"/>
            <a:ext cx="3314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SOLUSI:</a:t>
            </a:r>
          </a:p>
          <a:p>
            <a:r>
              <a:rPr lang="en-US" dirty="0"/>
              <a:t>Rs= [0,9+0,9(1-0,9)] x[0,8+0,8](1-0,8) x 0,99</a:t>
            </a:r>
          </a:p>
          <a:p>
            <a:r>
              <a:rPr lang="en-US" dirty="0"/>
              <a:t>=[0,9+(0,9)(0,1)]x[0,8+(0,8)(0,2)]x0,99</a:t>
            </a:r>
          </a:p>
          <a:p>
            <a:r>
              <a:rPr lang="en-US" dirty="0"/>
              <a:t>=0,99 x0,96x0,99</a:t>
            </a:r>
          </a:p>
          <a:p>
            <a:r>
              <a:rPr lang="en-US" dirty="0"/>
              <a:t>=0,94</a:t>
            </a:r>
          </a:p>
          <a:p>
            <a:r>
              <a:rPr lang="en-US" b="1" dirty="0"/>
              <a:t>WAWASAN: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kelebihan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2 </a:t>
            </a:r>
            <a:r>
              <a:rPr lang="en-US" dirty="0" err="1"/>
              <a:t>karyawan,National</a:t>
            </a:r>
            <a:r>
              <a:rPr lang="en-US" dirty="0"/>
              <a:t> bank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pinjaman</a:t>
            </a:r>
            <a:r>
              <a:rPr lang="en-US" dirty="0"/>
              <a:t> 0,713 </a:t>
            </a:r>
            <a:r>
              <a:rPr lang="en-US" dirty="0" err="1"/>
              <a:t>menjadi</a:t>
            </a:r>
            <a:r>
              <a:rPr lang="en-US" dirty="0"/>
              <a:t> 0,94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83D77-0A63-42E0-A23D-3DFA0A2DF746}"/>
              </a:ext>
            </a:extLst>
          </p:cNvPr>
          <p:cNvSpPr txBox="1"/>
          <p:nvPr/>
        </p:nvSpPr>
        <p:spPr>
          <a:xfrm>
            <a:off x="4114799" y="2114550"/>
            <a:ext cx="42187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LATIHAN PEMBELAJARAN:</a:t>
            </a:r>
          </a:p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Ketika bank </a:t>
            </a:r>
            <a:r>
              <a:rPr lang="en-US" dirty="0" err="1"/>
              <a:t>mengganti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R2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0,90</a:t>
            </a:r>
          </a:p>
          <a:p>
            <a:r>
              <a:rPr lang="en-US" dirty="0"/>
              <a:t>= 0,88</a:t>
            </a:r>
          </a:p>
        </p:txBody>
      </p:sp>
    </p:spTree>
    <p:extLst>
      <p:ext uri="{BB962C8B-B14F-4D97-AF65-F5344CB8AC3E}">
        <p14:creationId xmlns:p14="http://schemas.microsoft.com/office/powerpoint/2010/main" val="86909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2E25-FFFC-4853-BE72-A734062D6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3" y="-239659"/>
            <a:ext cx="8395854" cy="1757400"/>
          </a:xfrm>
        </p:spPr>
        <p:txBody>
          <a:bodyPr/>
          <a:lstStyle/>
          <a:p>
            <a:r>
              <a:rPr lang="en-US" sz="3200" dirty="0"/>
              <a:t>KEANDALAN DENGAN KELEBIHAN PARALEL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B5A886-3847-4884-9731-E105EFF9385E}"/>
              </a:ext>
            </a:extLst>
          </p:cNvPr>
          <p:cNvCxnSpPr>
            <a:cxnSpLocks/>
          </p:cNvCxnSpPr>
          <p:nvPr/>
        </p:nvCxnSpPr>
        <p:spPr>
          <a:xfrm>
            <a:off x="2202873" y="1859973"/>
            <a:ext cx="0" cy="184958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041725-5C62-47D5-A47C-B9DC66B1C0CE}"/>
              </a:ext>
            </a:extLst>
          </p:cNvPr>
          <p:cNvCxnSpPr/>
          <p:nvPr/>
        </p:nvCxnSpPr>
        <p:spPr>
          <a:xfrm>
            <a:off x="2202873" y="1859973"/>
            <a:ext cx="1600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B75580-C13F-4C97-8ADE-6BFA3C082C53}"/>
              </a:ext>
            </a:extLst>
          </p:cNvPr>
          <p:cNvCxnSpPr/>
          <p:nvPr/>
        </p:nvCxnSpPr>
        <p:spPr>
          <a:xfrm>
            <a:off x="2202873" y="3709554"/>
            <a:ext cx="1600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17EDC5D-3706-4A9B-B67F-37D740D542E5}"/>
              </a:ext>
            </a:extLst>
          </p:cNvPr>
          <p:cNvSpPr/>
          <p:nvPr/>
        </p:nvSpPr>
        <p:spPr>
          <a:xfrm>
            <a:off x="3803073" y="1507350"/>
            <a:ext cx="1142981" cy="622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0,95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993709-E4FF-4457-B963-E7B0937FC895}"/>
              </a:ext>
            </a:extLst>
          </p:cNvPr>
          <p:cNvSpPr/>
          <p:nvPr/>
        </p:nvSpPr>
        <p:spPr>
          <a:xfrm>
            <a:off x="3803073" y="3335482"/>
            <a:ext cx="1142981" cy="622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0,95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DE2F4E-58E2-4E4B-A670-085664822B4D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946054" y="1818737"/>
            <a:ext cx="14547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829065-9F8D-40B5-986F-AD82A00E6FC9}"/>
              </a:ext>
            </a:extLst>
          </p:cNvPr>
          <p:cNvCxnSpPr>
            <a:cxnSpLocks/>
          </p:cNvCxnSpPr>
          <p:nvPr/>
        </p:nvCxnSpPr>
        <p:spPr>
          <a:xfrm>
            <a:off x="4946054" y="3709554"/>
            <a:ext cx="14547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6FADC91-798A-4908-BB05-0BDD14D47FE4}"/>
              </a:ext>
            </a:extLst>
          </p:cNvPr>
          <p:cNvSpPr/>
          <p:nvPr/>
        </p:nvSpPr>
        <p:spPr>
          <a:xfrm>
            <a:off x="1537883" y="2691410"/>
            <a:ext cx="550699" cy="135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AC3D07-CA38-4185-BC1D-1213550822EF}"/>
              </a:ext>
            </a:extLst>
          </p:cNvPr>
          <p:cNvCxnSpPr>
            <a:cxnSpLocks/>
          </p:cNvCxnSpPr>
          <p:nvPr/>
        </p:nvCxnSpPr>
        <p:spPr>
          <a:xfrm flipV="1">
            <a:off x="6400800" y="1818737"/>
            <a:ext cx="0" cy="18908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4D8058-AFC2-4D86-9A41-A4859F2A125D}"/>
              </a:ext>
            </a:extLst>
          </p:cNvPr>
          <p:cNvCxnSpPr>
            <a:cxnSpLocks/>
          </p:cNvCxnSpPr>
          <p:nvPr/>
        </p:nvCxnSpPr>
        <p:spPr>
          <a:xfrm>
            <a:off x="2202873" y="2764146"/>
            <a:ext cx="37407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5A3676F-F560-4519-8A63-6C82A822FDCB}"/>
              </a:ext>
            </a:extLst>
          </p:cNvPr>
          <p:cNvSpPr/>
          <p:nvPr/>
        </p:nvSpPr>
        <p:spPr>
          <a:xfrm>
            <a:off x="2587365" y="2452759"/>
            <a:ext cx="1142981" cy="622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0,975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CC6501-1EDF-4631-A216-D731A448E539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>
            <a:off x="3730346" y="2764146"/>
            <a:ext cx="1309262" cy="3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FE2508A-DF00-44B6-A8AB-6231430139CC}"/>
              </a:ext>
            </a:extLst>
          </p:cNvPr>
          <p:cNvSpPr/>
          <p:nvPr/>
        </p:nvSpPr>
        <p:spPr>
          <a:xfrm>
            <a:off x="5039608" y="2453093"/>
            <a:ext cx="1142981" cy="6227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0,975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BAD414-F7B1-4981-9865-EC41D6C0271F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6182589" y="2763130"/>
            <a:ext cx="228591" cy="13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0E35820-A3B2-4256-A556-111CAA1B5BCB}"/>
              </a:ext>
            </a:extLst>
          </p:cNvPr>
          <p:cNvSpPr/>
          <p:nvPr/>
        </p:nvSpPr>
        <p:spPr>
          <a:xfrm>
            <a:off x="6400800" y="2737839"/>
            <a:ext cx="550699" cy="46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F8A1F3-9AAD-404F-AE1F-F30B3E26F239}"/>
              </a:ext>
            </a:extLst>
          </p:cNvPr>
          <p:cNvSpPr txBox="1"/>
          <p:nvPr/>
        </p:nvSpPr>
        <p:spPr>
          <a:xfrm>
            <a:off x="2917256" y="2151762"/>
            <a:ext cx="3265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R2                                              R3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606C5BA-D4D4-4461-8BC8-0955A1F3DF1A}"/>
              </a:ext>
            </a:extLst>
          </p:cNvPr>
          <p:cNvSpPr txBox="1"/>
          <p:nvPr/>
        </p:nvSpPr>
        <p:spPr>
          <a:xfrm>
            <a:off x="4125200" y="1247735"/>
            <a:ext cx="91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R1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R4</a:t>
            </a:r>
          </a:p>
        </p:txBody>
      </p:sp>
    </p:spTree>
    <p:extLst>
      <p:ext uri="{BB962C8B-B14F-4D97-AF65-F5344CB8AC3E}">
        <p14:creationId xmlns:p14="http://schemas.microsoft.com/office/powerpoint/2010/main" val="311548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A474-E8B1-492A-80A6-0C7395ED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18" y="-437087"/>
            <a:ext cx="7776682" cy="1757400"/>
          </a:xfrm>
        </p:spPr>
        <p:txBody>
          <a:bodyPr/>
          <a:lstStyle/>
          <a:p>
            <a:r>
              <a:rPr lang="en-US" sz="3200" dirty="0"/>
              <a:t>KEANDALAN DENGAN KELEBIHAN PARALEL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2041F-9ED9-465C-A698-4C81823C387F}"/>
              </a:ext>
            </a:extLst>
          </p:cNvPr>
          <p:cNvSpPr txBox="1"/>
          <p:nvPr/>
        </p:nvSpPr>
        <p:spPr>
          <a:xfrm>
            <a:off x="795818" y="768927"/>
            <a:ext cx="34913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PENDEKATAN</a:t>
            </a:r>
          </a:p>
          <a:p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masing-masing </a:t>
            </a:r>
            <a:r>
              <a:rPr lang="en-US" dirty="0" err="1"/>
              <a:t>jalur,kemudian</a:t>
            </a:r>
            <a:r>
              <a:rPr lang="en-US" dirty="0"/>
              <a:t> </a:t>
            </a:r>
            <a:r>
              <a:rPr lang="en-US" dirty="0" err="1"/>
              <a:t>hitunglah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(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),dan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kurangi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1.</a:t>
            </a:r>
          </a:p>
          <a:p>
            <a:endParaRPr lang="en-US" b="1" dirty="0"/>
          </a:p>
          <a:p>
            <a:r>
              <a:rPr lang="en-US" b="1" dirty="0"/>
              <a:t>SOLUSI</a:t>
            </a:r>
          </a:p>
          <a:p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tengah</a:t>
            </a:r>
            <a:r>
              <a:rPr lang="en-US" dirty="0"/>
              <a:t> = R2 x R3</a:t>
            </a:r>
          </a:p>
          <a:p>
            <a:r>
              <a:rPr lang="en-US" dirty="0"/>
              <a:t>=0,975 x 0,975= 0,9506</a:t>
            </a:r>
          </a:p>
          <a:p>
            <a:r>
              <a:rPr lang="en-US" dirty="0" err="1"/>
              <a:t>Kemudian,tentukan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3 </a:t>
            </a:r>
            <a:r>
              <a:rPr lang="en-US" dirty="0" err="1"/>
              <a:t>jalur</a:t>
            </a:r>
            <a:endParaRPr lang="en-US" dirty="0"/>
          </a:p>
          <a:p>
            <a:r>
              <a:rPr lang="en-US" dirty="0"/>
              <a:t>=(1-0,95) x (1-0,9506) x (1-0,95)</a:t>
            </a:r>
          </a:p>
          <a:p>
            <a:r>
              <a:rPr lang="en-US" dirty="0"/>
              <a:t>(0,05) x (0,0494) x (0,05)</a:t>
            </a:r>
          </a:p>
          <a:p>
            <a:r>
              <a:rPr lang="en-US" dirty="0"/>
              <a:t>=0,00012</a:t>
            </a:r>
          </a:p>
          <a:p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itu,keandalan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1 minus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,</a:t>
            </a:r>
            <a:r>
              <a:rPr lang="en-US" dirty="0" err="1"/>
              <a:t>atau</a:t>
            </a:r>
            <a:r>
              <a:rPr lang="en-US" dirty="0"/>
              <a:t> :</a:t>
            </a:r>
          </a:p>
          <a:p>
            <a:r>
              <a:rPr lang="en-US" dirty="0"/>
              <a:t>1-0,00012 = 0,99988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8C7EE-5CB0-4ED6-9472-FEA6A0013D47}"/>
              </a:ext>
            </a:extLst>
          </p:cNvPr>
          <p:cNvSpPr txBox="1"/>
          <p:nvPr/>
        </p:nvSpPr>
        <p:spPr>
          <a:xfrm>
            <a:off x="5309754" y="1012536"/>
            <a:ext cx="32627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WAWASAN</a:t>
            </a:r>
          </a:p>
          <a:p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0/975,desain parallel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0,999.pada </a:t>
            </a:r>
            <a:r>
              <a:rPr lang="en-US" dirty="0" err="1"/>
              <a:t>dasarnya</a:t>
            </a:r>
            <a:r>
              <a:rPr lang="en-US" dirty="0"/>
              <a:t> ,</a:t>
            </a:r>
            <a:r>
              <a:rPr lang="en-US" dirty="0" err="1"/>
              <a:t>jalur</a:t>
            </a:r>
            <a:r>
              <a:rPr lang="en-US" dirty="0"/>
              <a:t> </a:t>
            </a:r>
            <a:r>
              <a:rPr lang="en-US" dirty="0" err="1"/>
              <a:t>paralel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.</a:t>
            </a:r>
          </a:p>
          <a:p>
            <a:endParaRPr lang="en-US" b="1" dirty="0"/>
          </a:p>
          <a:p>
            <a:r>
              <a:rPr lang="en-US" b="1" dirty="0"/>
              <a:t>LATIHAN PEMBELJAJARAN</a:t>
            </a:r>
            <a:r>
              <a:rPr lang="en-US" dirty="0"/>
              <a:t> </a:t>
            </a:r>
          </a:p>
          <a:p>
            <a:r>
              <a:rPr lang="en-US" dirty="0"/>
              <a:t>Jika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0,90,berapa </a:t>
            </a:r>
            <a:r>
              <a:rPr lang="en-US" dirty="0" err="1"/>
              <a:t>keandalan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? </a:t>
            </a:r>
          </a:p>
          <a:p>
            <a:endParaRPr lang="en-US" dirty="0"/>
          </a:p>
          <a:p>
            <a:r>
              <a:rPr lang="en-US" dirty="0"/>
              <a:t>= 0,9981</a:t>
            </a:r>
          </a:p>
        </p:txBody>
      </p:sp>
    </p:spTree>
    <p:extLst>
      <p:ext uri="{BB962C8B-B14F-4D97-AF65-F5344CB8AC3E}">
        <p14:creationId xmlns:p14="http://schemas.microsoft.com/office/powerpoint/2010/main" val="153738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>
            <a:spLocks noGrp="1"/>
          </p:cNvSpPr>
          <p:nvPr>
            <p:ph type="subTitle" idx="1"/>
          </p:nvPr>
        </p:nvSpPr>
        <p:spPr>
          <a:xfrm>
            <a:off x="3457158" y="2262593"/>
            <a:ext cx="5915442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id-ID" b="1" dirty="0"/>
              <a:t>Pemeliaraan Pencegahan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id-ID" dirty="0"/>
              <a:t>Inspeksi rutin dan perbaikan serta menjaga fasilitas dengan perbaikan yang tepat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id-ID" b="1" dirty="0"/>
              <a:t>2. Pemeliharaan Kerusakan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id-ID" dirty="0"/>
              <a:t>Perengkapan mengalami kegagalan dan harus diperbaiki berdasarkan pada keadaan darurat atu prioritas </a:t>
            </a:r>
            <a:endParaRPr dirty="0"/>
          </a:p>
        </p:txBody>
      </p:sp>
      <p:sp>
        <p:nvSpPr>
          <p:cNvPr id="219" name="Google Shape;219;p40"/>
          <p:cNvSpPr txBox="1">
            <a:spLocks noGrp="1"/>
          </p:cNvSpPr>
          <p:nvPr>
            <p:ph type="title" idx="2"/>
          </p:nvPr>
        </p:nvSpPr>
        <p:spPr>
          <a:xfrm>
            <a:off x="4208172" y="551004"/>
            <a:ext cx="32850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/>
              <a:t>PEMELIHARAAN</a:t>
            </a:r>
            <a:endParaRPr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title"/>
          </p:nvPr>
        </p:nvSpPr>
        <p:spPr>
          <a:xfrm>
            <a:off x="950619" y="633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Mengimplementasikan pemeliharaan pencegahan </a:t>
            </a:r>
            <a:endParaRPr dirty="0"/>
          </a:p>
        </p:txBody>
      </p:sp>
      <p:sp>
        <p:nvSpPr>
          <p:cNvPr id="245" name="Google Shape;245;p43"/>
          <p:cNvSpPr/>
          <p:nvPr/>
        </p:nvSpPr>
        <p:spPr>
          <a:xfrm rot="10800000">
            <a:off x="352908" y="3951486"/>
            <a:ext cx="931575" cy="931611"/>
          </a:xfrm>
          <a:custGeom>
            <a:avLst/>
            <a:gdLst/>
            <a:ahLst/>
            <a:cxnLst/>
            <a:rect l="l" t="t" r="r" b="b"/>
            <a:pathLst>
              <a:path w="103710" h="103714" extrusionOk="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43"/>
          <p:cNvSpPr txBox="1">
            <a:spLocks noGrp="1"/>
          </p:cNvSpPr>
          <p:nvPr>
            <p:ph type="subTitle" idx="4"/>
          </p:nvPr>
        </p:nvSpPr>
        <p:spPr>
          <a:xfrm>
            <a:off x="1463809" y="1885605"/>
            <a:ext cx="7380523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b="1" dirty="0">
                <a:solidFill>
                  <a:schemeClr val="tx1"/>
                </a:solidFill>
              </a:rPr>
              <a:t>Infant Morality (Kegagalan awal)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chemeClr val="tx1"/>
                </a:solidFill>
              </a:rPr>
              <a:t>Tingkat kegagalan awal yang tinggi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8" name="Google Shape;248;p43"/>
          <p:cNvSpPr/>
          <p:nvPr/>
        </p:nvSpPr>
        <p:spPr>
          <a:xfrm rot="10800000">
            <a:off x="698762" y="2005596"/>
            <a:ext cx="245806" cy="720783"/>
          </a:xfrm>
          <a:custGeom>
            <a:avLst/>
            <a:gdLst/>
            <a:ahLst/>
            <a:cxnLst/>
            <a:rect l="l" t="t" r="r" b="b"/>
            <a:pathLst>
              <a:path w="27365" h="80243" extrusionOk="0">
                <a:moveTo>
                  <a:pt x="9147" y="7694"/>
                </a:moveTo>
                <a:lnTo>
                  <a:pt x="9324" y="8338"/>
                </a:lnTo>
                <a:lnTo>
                  <a:pt x="9488" y="8982"/>
                </a:lnTo>
                <a:lnTo>
                  <a:pt x="9639" y="9639"/>
                </a:lnTo>
                <a:lnTo>
                  <a:pt x="9791" y="10283"/>
                </a:lnTo>
                <a:lnTo>
                  <a:pt x="9930" y="10928"/>
                </a:lnTo>
                <a:lnTo>
                  <a:pt x="10069" y="11572"/>
                </a:lnTo>
                <a:lnTo>
                  <a:pt x="10183" y="12229"/>
                </a:lnTo>
                <a:lnTo>
                  <a:pt x="10309" y="12873"/>
                </a:lnTo>
                <a:lnTo>
                  <a:pt x="10511" y="14174"/>
                </a:lnTo>
                <a:lnTo>
                  <a:pt x="10701" y="15475"/>
                </a:lnTo>
                <a:lnTo>
                  <a:pt x="10852" y="16789"/>
                </a:lnTo>
                <a:lnTo>
                  <a:pt x="10979" y="18090"/>
                </a:lnTo>
                <a:lnTo>
                  <a:pt x="11067" y="19404"/>
                </a:lnTo>
                <a:lnTo>
                  <a:pt x="11143" y="20718"/>
                </a:lnTo>
                <a:lnTo>
                  <a:pt x="11181" y="22032"/>
                </a:lnTo>
                <a:lnTo>
                  <a:pt x="11206" y="23345"/>
                </a:lnTo>
                <a:lnTo>
                  <a:pt x="11206" y="24659"/>
                </a:lnTo>
                <a:lnTo>
                  <a:pt x="11168" y="25973"/>
                </a:lnTo>
                <a:lnTo>
                  <a:pt x="11118" y="27299"/>
                </a:lnTo>
                <a:lnTo>
                  <a:pt x="11042" y="28626"/>
                </a:lnTo>
                <a:lnTo>
                  <a:pt x="10789" y="27982"/>
                </a:lnTo>
                <a:lnTo>
                  <a:pt x="10549" y="27350"/>
                </a:lnTo>
                <a:lnTo>
                  <a:pt x="10334" y="26706"/>
                </a:lnTo>
                <a:lnTo>
                  <a:pt x="10120" y="26074"/>
                </a:lnTo>
                <a:lnTo>
                  <a:pt x="9930" y="25430"/>
                </a:lnTo>
                <a:lnTo>
                  <a:pt x="9741" y="24786"/>
                </a:lnTo>
                <a:lnTo>
                  <a:pt x="9576" y="24141"/>
                </a:lnTo>
                <a:lnTo>
                  <a:pt x="9425" y="23497"/>
                </a:lnTo>
                <a:lnTo>
                  <a:pt x="9286" y="22840"/>
                </a:lnTo>
                <a:lnTo>
                  <a:pt x="9159" y="22196"/>
                </a:lnTo>
                <a:lnTo>
                  <a:pt x="9046" y="21552"/>
                </a:lnTo>
                <a:lnTo>
                  <a:pt x="8945" y="20895"/>
                </a:lnTo>
                <a:lnTo>
                  <a:pt x="8856" y="20250"/>
                </a:lnTo>
                <a:lnTo>
                  <a:pt x="8780" y="19594"/>
                </a:lnTo>
                <a:lnTo>
                  <a:pt x="8717" y="18937"/>
                </a:lnTo>
                <a:lnTo>
                  <a:pt x="8654" y="18280"/>
                </a:lnTo>
                <a:lnTo>
                  <a:pt x="8616" y="17623"/>
                </a:lnTo>
                <a:lnTo>
                  <a:pt x="8591" y="16966"/>
                </a:lnTo>
                <a:lnTo>
                  <a:pt x="8566" y="16309"/>
                </a:lnTo>
                <a:lnTo>
                  <a:pt x="8553" y="15652"/>
                </a:lnTo>
                <a:lnTo>
                  <a:pt x="8553" y="14995"/>
                </a:lnTo>
                <a:lnTo>
                  <a:pt x="8566" y="14338"/>
                </a:lnTo>
                <a:lnTo>
                  <a:pt x="8578" y="13669"/>
                </a:lnTo>
                <a:lnTo>
                  <a:pt x="8616" y="13012"/>
                </a:lnTo>
                <a:lnTo>
                  <a:pt x="8654" y="12355"/>
                </a:lnTo>
                <a:lnTo>
                  <a:pt x="8692" y="11686"/>
                </a:lnTo>
                <a:lnTo>
                  <a:pt x="8755" y="11029"/>
                </a:lnTo>
                <a:lnTo>
                  <a:pt x="8818" y="10359"/>
                </a:lnTo>
                <a:lnTo>
                  <a:pt x="8894" y="9690"/>
                </a:lnTo>
                <a:lnTo>
                  <a:pt x="8970" y="9033"/>
                </a:lnTo>
                <a:lnTo>
                  <a:pt x="9147" y="7694"/>
                </a:lnTo>
                <a:close/>
                <a:moveTo>
                  <a:pt x="7479" y="0"/>
                </a:moveTo>
                <a:lnTo>
                  <a:pt x="7075" y="177"/>
                </a:lnTo>
                <a:lnTo>
                  <a:pt x="7264" y="720"/>
                </a:lnTo>
                <a:lnTo>
                  <a:pt x="7353" y="998"/>
                </a:lnTo>
                <a:lnTo>
                  <a:pt x="7416" y="1276"/>
                </a:lnTo>
                <a:lnTo>
                  <a:pt x="7504" y="1605"/>
                </a:lnTo>
                <a:lnTo>
                  <a:pt x="7593" y="1933"/>
                </a:lnTo>
                <a:lnTo>
                  <a:pt x="7808" y="2603"/>
                </a:lnTo>
                <a:lnTo>
                  <a:pt x="8022" y="3272"/>
                </a:lnTo>
                <a:lnTo>
                  <a:pt x="8237" y="3942"/>
                </a:lnTo>
                <a:lnTo>
                  <a:pt x="8326" y="4283"/>
                </a:lnTo>
                <a:lnTo>
                  <a:pt x="8414" y="4611"/>
                </a:lnTo>
                <a:lnTo>
                  <a:pt x="8477" y="4940"/>
                </a:lnTo>
                <a:lnTo>
                  <a:pt x="8528" y="5268"/>
                </a:lnTo>
                <a:lnTo>
                  <a:pt x="8553" y="5584"/>
                </a:lnTo>
                <a:lnTo>
                  <a:pt x="8566" y="5900"/>
                </a:lnTo>
                <a:lnTo>
                  <a:pt x="8553" y="6203"/>
                </a:lnTo>
                <a:lnTo>
                  <a:pt x="8528" y="6367"/>
                </a:lnTo>
                <a:lnTo>
                  <a:pt x="8502" y="6519"/>
                </a:lnTo>
                <a:lnTo>
                  <a:pt x="8363" y="7226"/>
                </a:lnTo>
                <a:lnTo>
                  <a:pt x="8237" y="7946"/>
                </a:lnTo>
                <a:lnTo>
                  <a:pt x="8136" y="8654"/>
                </a:lnTo>
                <a:lnTo>
                  <a:pt x="8035" y="9361"/>
                </a:lnTo>
                <a:lnTo>
                  <a:pt x="7947" y="10081"/>
                </a:lnTo>
                <a:lnTo>
                  <a:pt x="7883" y="10789"/>
                </a:lnTo>
                <a:lnTo>
                  <a:pt x="7820" y="11509"/>
                </a:lnTo>
                <a:lnTo>
                  <a:pt x="7770" y="12216"/>
                </a:lnTo>
                <a:lnTo>
                  <a:pt x="7732" y="12924"/>
                </a:lnTo>
                <a:lnTo>
                  <a:pt x="7707" y="13644"/>
                </a:lnTo>
                <a:lnTo>
                  <a:pt x="7694" y="14351"/>
                </a:lnTo>
                <a:lnTo>
                  <a:pt x="7694" y="15071"/>
                </a:lnTo>
                <a:lnTo>
                  <a:pt x="7694" y="15779"/>
                </a:lnTo>
                <a:lnTo>
                  <a:pt x="7707" y="16499"/>
                </a:lnTo>
                <a:lnTo>
                  <a:pt x="7732" y="17206"/>
                </a:lnTo>
                <a:lnTo>
                  <a:pt x="7770" y="17926"/>
                </a:lnTo>
                <a:lnTo>
                  <a:pt x="7820" y="18747"/>
                </a:lnTo>
                <a:lnTo>
                  <a:pt x="7871" y="19556"/>
                </a:lnTo>
                <a:lnTo>
                  <a:pt x="7947" y="20377"/>
                </a:lnTo>
                <a:lnTo>
                  <a:pt x="8022" y="21185"/>
                </a:lnTo>
                <a:lnTo>
                  <a:pt x="8123" y="22006"/>
                </a:lnTo>
                <a:lnTo>
                  <a:pt x="8237" y="22802"/>
                </a:lnTo>
                <a:lnTo>
                  <a:pt x="8376" y="23611"/>
                </a:lnTo>
                <a:lnTo>
                  <a:pt x="8540" y="24407"/>
                </a:lnTo>
                <a:lnTo>
                  <a:pt x="8717" y="25202"/>
                </a:lnTo>
                <a:lnTo>
                  <a:pt x="8919" y="25986"/>
                </a:lnTo>
                <a:lnTo>
                  <a:pt x="9159" y="26769"/>
                </a:lnTo>
                <a:lnTo>
                  <a:pt x="9286" y="27161"/>
                </a:lnTo>
                <a:lnTo>
                  <a:pt x="9412" y="27552"/>
                </a:lnTo>
                <a:lnTo>
                  <a:pt x="9564" y="27931"/>
                </a:lnTo>
                <a:lnTo>
                  <a:pt x="9715" y="28310"/>
                </a:lnTo>
                <a:lnTo>
                  <a:pt x="9867" y="28702"/>
                </a:lnTo>
                <a:lnTo>
                  <a:pt x="10031" y="29081"/>
                </a:lnTo>
                <a:lnTo>
                  <a:pt x="10208" y="29447"/>
                </a:lnTo>
                <a:lnTo>
                  <a:pt x="10385" y="29826"/>
                </a:lnTo>
                <a:lnTo>
                  <a:pt x="10587" y="30205"/>
                </a:lnTo>
                <a:lnTo>
                  <a:pt x="10789" y="30571"/>
                </a:lnTo>
                <a:lnTo>
                  <a:pt x="10865" y="30736"/>
                </a:lnTo>
                <a:lnTo>
                  <a:pt x="10928" y="30900"/>
                </a:lnTo>
                <a:lnTo>
                  <a:pt x="10991" y="31089"/>
                </a:lnTo>
                <a:lnTo>
                  <a:pt x="11029" y="31279"/>
                </a:lnTo>
                <a:lnTo>
                  <a:pt x="11054" y="31468"/>
                </a:lnTo>
                <a:lnTo>
                  <a:pt x="11080" y="31658"/>
                </a:lnTo>
                <a:lnTo>
                  <a:pt x="11080" y="31847"/>
                </a:lnTo>
                <a:lnTo>
                  <a:pt x="11080" y="32024"/>
                </a:lnTo>
                <a:lnTo>
                  <a:pt x="10953" y="34323"/>
                </a:lnTo>
                <a:lnTo>
                  <a:pt x="10814" y="36610"/>
                </a:lnTo>
                <a:lnTo>
                  <a:pt x="10726" y="37759"/>
                </a:lnTo>
                <a:lnTo>
                  <a:pt x="10638" y="38896"/>
                </a:lnTo>
                <a:lnTo>
                  <a:pt x="10536" y="40046"/>
                </a:lnTo>
                <a:lnTo>
                  <a:pt x="10435" y="41183"/>
                </a:lnTo>
                <a:lnTo>
                  <a:pt x="10410" y="41296"/>
                </a:lnTo>
                <a:lnTo>
                  <a:pt x="10385" y="41410"/>
                </a:lnTo>
                <a:lnTo>
                  <a:pt x="10347" y="41511"/>
                </a:lnTo>
                <a:lnTo>
                  <a:pt x="10296" y="41625"/>
                </a:lnTo>
                <a:lnTo>
                  <a:pt x="10233" y="41739"/>
                </a:lnTo>
                <a:lnTo>
                  <a:pt x="10170" y="41852"/>
                </a:lnTo>
                <a:lnTo>
                  <a:pt x="10018" y="42067"/>
                </a:lnTo>
                <a:lnTo>
                  <a:pt x="9842" y="42282"/>
                </a:lnTo>
                <a:lnTo>
                  <a:pt x="9652" y="42459"/>
                </a:lnTo>
                <a:lnTo>
                  <a:pt x="9450" y="42623"/>
                </a:lnTo>
                <a:lnTo>
                  <a:pt x="9248" y="42762"/>
                </a:lnTo>
                <a:lnTo>
                  <a:pt x="8553" y="43166"/>
                </a:lnTo>
                <a:lnTo>
                  <a:pt x="7883" y="43583"/>
                </a:lnTo>
                <a:lnTo>
                  <a:pt x="7214" y="44025"/>
                </a:lnTo>
                <a:lnTo>
                  <a:pt x="6557" y="44467"/>
                </a:lnTo>
                <a:lnTo>
                  <a:pt x="5925" y="44935"/>
                </a:lnTo>
                <a:lnTo>
                  <a:pt x="5306" y="45415"/>
                </a:lnTo>
                <a:lnTo>
                  <a:pt x="4700" y="45920"/>
                </a:lnTo>
                <a:lnTo>
                  <a:pt x="4106" y="46425"/>
                </a:lnTo>
                <a:lnTo>
                  <a:pt x="3537" y="46968"/>
                </a:lnTo>
                <a:lnTo>
                  <a:pt x="2982" y="47512"/>
                </a:lnTo>
                <a:lnTo>
                  <a:pt x="2438" y="48080"/>
                </a:lnTo>
                <a:lnTo>
                  <a:pt x="1920" y="48674"/>
                </a:lnTo>
                <a:lnTo>
                  <a:pt x="1415" y="49293"/>
                </a:lnTo>
                <a:lnTo>
                  <a:pt x="935" y="49925"/>
                </a:lnTo>
                <a:lnTo>
                  <a:pt x="480" y="50581"/>
                </a:lnTo>
                <a:lnTo>
                  <a:pt x="265" y="50910"/>
                </a:lnTo>
                <a:lnTo>
                  <a:pt x="38" y="51264"/>
                </a:lnTo>
                <a:lnTo>
                  <a:pt x="38" y="51377"/>
                </a:lnTo>
                <a:lnTo>
                  <a:pt x="25" y="51491"/>
                </a:lnTo>
                <a:lnTo>
                  <a:pt x="0" y="51731"/>
                </a:lnTo>
                <a:lnTo>
                  <a:pt x="0" y="51845"/>
                </a:lnTo>
                <a:lnTo>
                  <a:pt x="0" y="51958"/>
                </a:lnTo>
                <a:lnTo>
                  <a:pt x="13" y="52072"/>
                </a:lnTo>
                <a:lnTo>
                  <a:pt x="38" y="52186"/>
                </a:lnTo>
                <a:lnTo>
                  <a:pt x="88" y="52299"/>
                </a:lnTo>
                <a:lnTo>
                  <a:pt x="152" y="52413"/>
                </a:lnTo>
                <a:lnTo>
                  <a:pt x="215" y="52502"/>
                </a:lnTo>
                <a:lnTo>
                  <a:pt x="278" y="52590"/>
                </a:lnTo>
                <a:lnTo>
                  <a:pt x="341" y="52666"/>
                </a:lnTo>
                <a:lnTo>
                  <a:pt x="417" y="52729"/>
                </a:lnTo>
                <a:lnTo>
                  <a:pt x="493" y="52779"/>
                </a:lnTo>
                <a:lnTo>
                  <a:pt x="581" y="52830"/>
                </a:lnTo>
                <a:lnTo>
                  <a:pt x="657" y="52868"/>
                </a:lnTo>
                <a:lnTo>
                  <a:pt x="745" y="52893"/>
                </a:lnTo>
                <a:lnTo>
                  <a:pt x="846" y="52906"/>
                </a:lnTo>
                <a:lnTo>
                  <a:pt x="935" y="52918"/>
                </a:lnTo>
                <a:lnTo>
                  <a:pt x="1124" y="52931"/>
                </a:lnTo>
                <a:lnTo>
                  <a:pt x="1327" y="52906"/>
                </a:lnTo>
                <a:lnTo>
                  <a:pt x="1529" y="52855"/>
                </a:lnTo>
                <a:lnTo>
                  <a:pt x="1743" y="52792"/>
                </a:lnTo>
                <a:lnTo>
                  <a:pt x="1946" y="52704"/>
                </a:lnTo>
                <a:lnTo>
                  <a:pt x="2148" y="52615"/>
                </a:lnTo>
                <a:lnTo>
                  <a:pt x="2350" y="52514"/>
                </a:lnTo>
                <a:lnTo>
                  <a:pt x="2552" y="52401"/>
                </a:lnTo>
                <a:lnTo>
                  <a:pt x="2918" y="52186"/>
                </a:lnTo>
                <a:lnTo>
                  <a:pt x="3424" y="51857"/>
                </a:lnTo>
                <a:lnTo>
                  <a:pt x="3904" y="51516"/>
                </a:lnTo>
                <a:lnTo>
                  <a:pt x="4371" y="51163"/>
                </a:lnTo>
                <a:lnTo>
                  <a:pt x="4813" y="50796"/>
                </a:lnTo>
                <a:lnTo>
                  <a:pt x="5256" y="50405"/>
                </a:lnTo>
                <a:lnTo>
                  <a:pt x="5673" y="50013"/>
                </a:lnTo>
                <a:lnTo>
                  <a:pt x="6077" y="49596"/>
                </a:lnTo>
                <a:lnTo>
                  <a:pt x="6468" y="49167"/>
                </a:lnTo>
                <a:lnTo>
                  <a:pt x="6835" y="48724"/>
                </a:lnTo>
                <a:lnTo>
                  <a:pt x="7201" y="48282"/>
                </a:lnTo>
                <a:lnTo>
                  <a:pt x="7555" y="47815"/>
                </a:lnTo>
                <a:lnTo>
                  <a:pt x="7909" y="47347"/>
                </a:lnTo>
                <a:lnTo>
                  <a:pt x="8237" y="46867"/>
                </a:lnTo>
                <a:lnTo>
                  <a:pt x="8566" y="46387"/>
                </a:lnTo>
                <a:lnTo>
                  <a:pt x="8869" y="45895"/>
                </a:lnTo>
                <a:lnTo>
                  <a:pt x="9185" y="45389"/>
                </a:lnTo>
                <a:lnTo>
                  <a:pt x="9374" y="45061"/>
                </a:lnTo>
                <a:lnTo>
                  <a:pt x="9564" y="44707"/>
                </a:lnTo>
                <a:lnTo>
                  <a:pt x="10044" y="43810"/>
                </a:lnTo>
                <a:lnTo>
                  <a:pt x="10044" y="52552"/>
                </a:lnTo>
                <a:lnTo>
                  <a:pt x="9741" y="52779"/>
                </a:lnTo>
                <a:lnTo>
                  <a:pt x="9399" y="53007"/>
                </a:lnTo>
                <a:lnTo>
                  <a:pt x="8667" y="53500"/>
                </a:lnTo>
                <a:lnTo>
                  <a:pt x="7062" y="54535"/>
                </a:lnTo>
                <a:lnTo>
                  <a:pt x="6228" y="55091"/>
                </a:lnTo>
                <a:lnTo>
                  <a:pt x="5420" y="55660"/>
                </a:lnTo>
                <a:lnTo>
                  <a:pt x="5016" y="55950"/>
                </a:lnTo>
                <a:lnTo>
                  <a:pt x="4637" y="56241"/>
                </a:lnTo>
                <a:lnTo>
                  <a:pt x="4270" y="56544"/>
                </a:lnTo>
                <a:lnTo>
                  <a:pt x="3916" y="56847"/>
                </a:lnTo>
                <a:lnTo>
                  <a:pt x="3588" y="57150"/>
                </a:lnTo>
                <a:lnTo>
                  <a:pt x="3272" y="57454"/>
                </a:lnTo>
                <a:lnTo>
                  <a:pt x="2994" y="57757"/>
                </a:lnTo>
                <a:lnTo>
                  <a:pt x="2742" y="58073"/>
                </a:lnTo>
                <a:lnTo>
                  <a:pt x="2527" y="58388"/>
                </a:lnTo>
                <a:lnTo>
                  <a:pt x="2426" y="58540"/>
                </a:lnTo>
                <a:lnTo>
                  <a:pt x="2337" y="58704"/>
                </a:lnTo>
                <a:lnTo>
                  <a:pt x="2261" y="58856"/>
                </a:lnTo>
                <a:lnTo>
                  <a:pt x="2186" y="59020"/>
                </a:lnTo>
                <a:lnTo>
                  <a:pt x="2135" y="59172"/>
                </a:lnTo>
                <a:lnTo>
                  <a:pt x="2085" y="59336"/>
                </a:lnTo>
                <a:lnTo>
                  <a:pt x="2047" y="59487"/>
                </a:lnTo>
                <a:lnTo>
                  <a:pt x="2021" y="59652"/>
                </a:lnTo>
                <a:lnTo>
                  <a:pt x="2009" y="59803"/>
                </a:lnTo>
                <a:lnTo>
                  <a:pt x="2009" y="59967"/>
                </a:lnTo>
                <a:lnTo>
                  <a:pt x="2021" y="60119"/>
                </a:lnTo>
                <a:lnTo>
                  <a:pt x="2047" y="60283"/>
                </a:lnTo>
                <a:lnTo>
                  <a:pt x="2072" y="60435"/>
                </a:lnTo>
                <a:lnTo>
                  <a:pt x="2122" y="60599"/>
                </a:lnTo>
                <a:lnTo>
                  <a:pt x="2186" y="60751"/>
                </a:lnTo>
                <a:lnTo>
                  <a:pt x="2274" y="60915"/>
                </a:lnTo>
                <a:lnTo>
                  <a:pt x="2363" y="61066"/>
                </a:lnTo>
                <a:lnTo>
                  <a:pt x="2464" y="61231"/>
                </a:lnTo>
                <a:lnTo>
                  <a:pt x="2590" y="61382"/>
                </a:lnTo>
                <a:lnTo>
                  <a:pt x="2729" y="61547"/>
                </a:lnTo>
                <a:lnTo>
                  <a:pt x="2880" y="61698"/>
                </a:lnTo>
                <a:lnTo>
                  <a:pt x="3057" y="61862"/>
                </a:lnTo>
                <a:lnTo>
                  <a:pt x="3209" y="61989"/>
                </a:lnTo>
                <a:lnTo>
                  <a:pt x="3361" y="62102"/>
                </a:lnTo>
                <a:lnTo>
                  <a:pt x="3512" y="62203"/>
                </a:lnTo>
                <a:lnTo>
                  <a:pt x="3664" y="62292"/>
                </a:lnTo>
                <a:lnTo>
                  <a:pt x="3803" y="62355"/>
                </a:lnTo>
                <a:lnTo>
                  <a:pt x="3954" y="62418"/>
                </a:lnTo>
                <a:lnTo>
                  <a:pt x="4093" y="62469"/>
                </a:lnTo>
                <a:lnTo>
                  <a:pt x="4232" y="62507"/>
                </a:lnTo>
                <a:lnTo>
                  <a:pt x="4371" y="62532"/>
                </a:lnTo>
                <a:lnTo>
                  <a:pt x="4510" y="62545"/>
                </a:lnTo>
                <a:lnTo>
                  <a:pt x="4649" y="62545"/>
                </a:lnTo>
                <a:lnTo>
                  <a:pt x="4788" y="62532"/>
                </a:lnTo>
                <a:lnTo>
                  <a:pt x="4915" y="62519"/>
                </a:lnTo>
                <a:lnTo>
                  <a:pt x="5053" y="62481"/>
                </a:lnTo>
                <a:lnTo>
                  <a:pt x="5180" y="62443"/>
                </a:lnTo>
                <a:lnTo>
                  <a:pt x="5319" y="62393"/>
                </a:lnTo>
                <a:lnTo>
                  <a:pt x="5445" y="62330"/>
                </a:lnTo>
                <a:lnTo>
                  <a:pt x="5571" y="62267"/>
                </a:lnTo>
                <a:lnTo>
                  <a:pt x="5698" y="62191"/>
                </a:lnTo>
                <a:lnTo>
                  <a:pt x="5811" y="62102"/>
                </a:lnTo>
                <a:lnTo>
                  <a:pt x="6064" y="61900"/>
                </a:lnTo>
                <a:lnTo>
                  <a:pt x="6292" y="61685"/>
                </a:lnTo>
                <a:lnTo>
                  <a:pt x="6532" y="61433"/>
                </a:lnTo>
                <a:lnTo>
                  <a:pt x="6759" y="61155"/>
                </a:lnTo>
                <a:lnTo>
                  <a:pt x="6986" y="60852"/>
                </a:lnTo>
                <a:lnTo>
                  <a:pt x="7201" y="60536"/>
                </a:lnTo>
                <a:lnTo>
                  <a:pt x="7416" y="60195"/>
                </a:lnTo>
                <a:lnTo>
                  <a:pt x="7618" y="59841"/>
                </a:lnTo>
                <a:lnTo>
                  <a:pt x="7820" y="59475"/>
                </a:lnTo>
                <a:lnTo>
                  <a:pt x="8022" y="59108"/>
                </a:lnTo>
                <a:lnTo>
                  <a:pt x="8414" y="58338"/>
                </a:lnTo>
                <a:lnTo>
                  <a:pt x="8793" y="57555"/>
                </a:lnTo>
                <a:lnTo>
                  <a:pt x="9501" y="56051"/>
                </a:lnTo>
                <a:lnTo>
                  <a:pt x="9829" y="55369"/>
                </a:lnTo>
                <a:lnTo>
                  <a:pt x="9993" y="55053"/>
                </a:lnTo>
                <a:lnTo>
                  <a:pt x="10157" y="54763"/>
                </a:lnTo>
                <a:lnTo>
                  <a:pt x="11054" y="60523"/>
                </a:lnTo>
                <a:lnTo>
                  <a:pt x="10562" y="60991"/>
                </a:lnTo>
                <a:lnTo>
                  <a:pt x="10056" y="61509"/>
                </a:lnTo>
                <a:lnTo>
                  <a:pt x="9551" y="62064"/>
                </a:lnTo>
                <a:lnTo>
                  <a:pt x="9046" y="62646"/>
                </a:lnTo>
                <a:lnTo>
                  <a:pt x="8793" y="62936"/>
                </a:lnTo>
                <a:lnTo>
                  <a:pt x="8553" y="63239"/>
                </a:lnTo>
                <a:lnTo>
                  <a:pt x="8326" y="63555"/>
                </a:lnTo>
                <a:lnTo>
                  <a:pt x="8098" y="63858"/>
                </a:lnTo>
                <a:lnTo>
                  <a:pt x="7883" y="64174"/>
                </a:lnTo>
                <a:lnTo>
                  <a:pt x="7694" y="64490"/>
                </a:lnTo>
                <a:lnTo>
                  <a:pt x="7504" y="64793"/>
                </a:lnTo>
                <a:lnTo>
                  <a:pt x="7328" y="65109"/>
                </a:lnTo>
                <a:lnTo>
                  <a:pt x="7176" y="65412"/>
                </a:lnTo>
                <a:lnTo>
                  <a:pt x="7037" y="65728"/>
                </a:lnTo>
                <a:lnTo>
                  <a:pt x="6911" y="66031"/>
                </a:lnTo>
                <a:lnTo>
                  <a:pt x="6810" y="66322"/>
                </a:lnTo>
                <a:lnTo>
                  <a:pt x="6734" y="66612"/>
                </a:lnTo>
                <a:lnTo>
                  <a:pt x="6683" y="66903"/>
                </a:lnTo>
                <a:lnTo>
                  <a:pt x="6658" y="67181"/>
                </a:lnTo>
                <a:lnTo>
                  <a:pt x="6645" y="67446"/>
                </a:lnTo>
                <a:lnTo>
                  <a:pt x="6671" y="67699"/>
                </a:lnTo>
                <a:lnTo>
                  <a:pt x="6696" y="67825"/>
                </a:lnTo>
                <a:lnTo>
                  <a:pt x="6734" y="67951"/>
                </a:lnTo>
                <a:lnTo>
                  <a:pt x="6772" y="68078"/>
                </a:lnTo>
                <a:lnTo>
                  <a:pt x="6810" y="68191"/>
                </a:lnTo>
                <a:lnTo>
                  <a:pt x="6873" y="68305"/>
                </a:lnTo>
                <a:lnTo>
                  <a:pt x="6936" y="68419"/>
                </a:lnTo>
                <a:lnTo>
                  <a:pt x="6999" y="68520"/>
                </a:lnTo>
                <a:lnTo>
                  <a:pt x="7087" y="68621"/>
                </a:lnTo>
                <a:lnTo>
                  <a:pt x="7176" y="68722"/>
                </a:lnTo>
                <a:lnTo>
                  <a:pt x="7264" y="68823"/>
                </a:lnTo>
                <a:lnTo>
                  <a:pt x="7378" y="68911"/>
                </a:lnTo>
                <a:lnTo>
                  <a:pt x="7492" y="69000"/>
                </a:lnTo>
                <a:lnTo>
                  <a:pt x="7618" y="69088"/>
                </a:lnTo>
                <a:lnTo>
                  <a:pt x="7757" y="69164"/>
                </a:lnTo>
                <a:lnTo>
                  <a:pt x="7947" y="69240"/>
                </a:lnTo>
                <a:lnTo>
                  <a:pt x="8123" y="69278"/>
                </a:lnTo>
                <a:lnTo>
                  <a:pt x="8300" y="69303"/>
                </a:lnTo>
                <a:lnTo>
                  <a:pt x="8465" y="69290"/>
                </a:lnTo>
                <a:lnTo>
                  <a:pt x="8629" y="69265"/>
                </a:lnTo>
                <a:lnTo>
                  <a:pt x="8780" y="69215"/>
                </a:lnTo>
                <a:lnTo>
                  <a:pt x="8919" y="69151"/>
                </a:lnTo>
                <a:lnTo>
                  <a:pt x="9058" y="69063"/>
                </a:lnTo>
                <a:lnTo>
                  <a:pt x="9185" y="68962"/>
                </a:lnTo>
                <a:lnTo>
                  <a:pt x="9298" y="68848"/>
                </a:lnTo>
                <a:lnTo>
                  <a:pt x="9412" y="68722"/>
                </a:lnTo>
                <a:lnTo>
                  <a:pt x="9513" y="68583"/>
                </a:lnTo>
                <a:lnTo>
                  <a:pt x="9602" y="68444"/>
                </a:lnTo>
                <a:lnTo>
                  <a:pt x="9677" y="68292"/>
                </a:lnTo>
                <a:lnTo>
                  <a:pt x="9753" y="68141"/>
                </a:lnTo>
                <a:lnTo>
                  <a:pt x="9816" y="67989"/>
                </a:lnTo>
                <a:lnTo>
                  <a:pt x="10246" y="66776"/>
                </a:lnTo>
                <a:lnTo>
                  <a:pt x="10675" y="65551"/>
                </a:lnTo>
                <a:lnTo>
                  <a:pt x="11547" y="62936"/>
                </a:lnTo>
                <a:lnTo>
                  <a:pt x="11926" y="64250"/>
                </a:lnTo>
                <a:lnTo>
                  <a:pt x="12280" y="65513"/>
                </a:lnTo>
                <a:lnTo>
                  <a:pt x="12444" y="66132"/>
                </a:lnTo>
                <a:lnTo>
                  <a:pt x="12608" y="66751"/>
                </a:lnTo>
                <a:lnTo>
                  <a:pt x="12747" y="67370"/>
                </a:lnTo>
                <a:lnTo>
                  <a:pt x="12861" y="67977"/>
                </a:lnTo>
                <a:lnTo>
                  <a:pt x="12874" y="68103"/>
                </a:lnTo>
                <a:lnTo>
                  <a:pt x="12874" y="68217"/>
                </a:lnTo>
                <a:lnTo>
                  <a:pt x="12848" y="68330"/>
                </a:lnTo>
                <a:lnTo>
                  <a:pt x="12811" y="68457"/>
                </a:lnTo>
                <a:lnTo>
                  <a:pt x="12773" y="68583"/>
                </a:lnTo>
                <a:lnTo>
                  <a:pt x="12709" y="68697"/>
                </a:lnTo>
                <a:lnTo>
                  <a:pt x="12583" y="68949"/>
                </a:lnTo>
                <a:lnTo>
                  <a:pt x="12432" y="69189"/>
                </a:lnTo>
                <a:lnTo>
                  <a:pt x="12293" y="69442"/>
                </a:lnTo>
                <a:lnTo>
                  <a:pt x="12179" y="69695"/>
                </a:lnTo>
                <a:lnTo>
                  <a:pt x="12128" y="69821"/>
                </a:lnTo>
                <a:lnTo>
                  <a:pt x="12090" y="69947"/>
                </a:lnTo>
                <a:lnTo>
                  <a:pt x="12002" y="70326"/>
                </a:lnTo>
                <a:lnTo>
                  <a:pt x="11901" y="70680"/>
                </a:lnTo>
                <a:lnTo>
                  <a:pt x="11724" y="71362"/>
                </a:lnTo>
                <a:lnTo>
                  <a:pt x="11636" y="71691"/>
                </a:lnTo>
                <a:lnTo>
                  <a:pt x="11560" y="72032"/>
                </a:lnTo>
                <a:lnTo>
                  <a:pt x="11497" y="72398"/>
                </a:lnTo>
                <a:lnTo>
                  <a:pt x="11446" y="72777"/>
                </a:lnTo>
                <a:lnTo>
                  <a:pt x="11433" y="72853"/>
                </a:lnTo>
                <a:lnTo>
                  <a:pt x="11446" y="72954"/>
                </a:lnTo>
                <a:lnTo>
                  <a:pt x="11471" y="73169"/>
                </a:lnTo>
                <a:lnTo>
                  <a:pt x="11535" y="73421"/>
                </a:lnTo>
                <a:lnTo>
                  <a:pt x="11636" y="73674"/>
                </a:lnTo>
                <a:lnTo>
                  <a:pt x="11686" y="73800"/>
                </a:lnTo>
                <a:lnTo>
                  <a:pt x="11749" y="73927"/>
                </a:lnTo>
                <a:lnTo>
                  <a:pt x="11812" y="74040"/>
                </a:lnTo>
                <a:lnTo>
                  <a:pt x="11888" y="74141"/>
                </a:lnTo>
                <a:lnTo>
                  <a:pt x="11964" y="74242"/>
                </a:lnTo>
                <a:lnTo>
                  <a:pt x="12053" y="74318"/>
                </a:lnTo>
                <a:lnTo>
                  <a:pt x="12141" y="74381"/>
                </a:lnTo>
                <a:lnTo>
                  <a:pt x="12229" y="74432"/>
                </a:lnTo>
                <a:lnTo>
                  <a:pt x="12368" y="74482"/>
                </a:lnTo>
                <a:lnTo>
                  <a:pt x="12507" y="74508"/>
                </a:lnTo>
                <a:lnTo>
                  <a:pt x="12634" y="74520"/>
                </a:lnTo>
                <a:lnTo>
                  <a:pt x="12747" y="74520"/>
                </a:lnTo>
                <a:lnTo>
                  <a:pt x="12848" y="74495"/>
                </a:lnTo>
                <a:lnTo>
                  <a:pt x="12937" y="74470"/>
                </a:lnTo>
                <a:lnTo>
                  <a:pt x="13025" y="74419"/>
                </a:lnTo>
                <a:lnTo>
                  <a:pt x="13101" y="74356"/>
                </a:lnTo>
                <a:lnTo>
                  <a:pt x="13164" y="74280"/>
                </a:lnTo>
                <a:lnTo>
                  <a:pt x="13227" y="74192"/>
                </a:lnTo>
                <a:lnTo>
                  <a:pt x="13291" y="74103"/>
                </a:lnTo>
                <a:lnTo>
                  <a:pt x="13341" y="73990"/>
                </a:lnTo>
                <a:lnTo>
                  <a:pt x="13417" y="73750"/>
                </a:lnTo>
                <a:lnTo>
                  <a:pt x="13480" y="73484"/>
                </a:lnTo>
                <a:lnTo>
                  <a:pt x="13543" y="73206"/>
                </a:lnTo>
                <a:lnTo>
                  <a:pt x="13581" y="72903"/>
                </a:lnTo>
                <a:lnTo>
                  <a:pt x="13657" y="72284"/>
                </a:lnTo>
                <a:lnTo>
                  <a:pt x="13708" y="71994"/>
                </a:lnTo>
                <a:lnTo>
                  <a:pt x="13758" y="71703"/>
                </a:lnTo>
                <a:lnTo>
                  <a:pt x="13821" y="71451"/>
                </a:lnTo>
                <a:lnTo>
                  <a:pt x="13859" y="71324"/>
                </a:lnTo>
                <a:lnTo>
                  <a:pt x="13910" y="71223"/>
                </a:lnTo>
                <a:lnTo>
                  <a:pt x="14642" y="74407"/>
                </a:lnTo>
                <a:lnTo>
                  <a:pt x="15021" y="76011"/>
                </a:lnTo>
                <a:lnTo>
                  <a:pt x="15413" y="77603"/>
                </a:lnTo>
                <a:lnTo>
                  <a:pt x="15489" y="77982"/>
                </a:lnTo>
                <a:lnTo>
                  <a:pt x="15590" y="78449"/>
                </a:lnTo>
                <a:lnTo>
                  <a:pt x="15716" y="78954"/>
                </a:lnTo>
                <a:lnTo>
                  <a:pt x="15779" y="79194"/>
                </a:lnTo>
                <a:lnTo>
                  <a:pt x="15868" y="79434"/>
                </a:lnTo>
                <a:lnTo>
                  <a:pt x="15956" y="79649"/>
                </a:lnTo>
                <a:lnTo>
                  <a:pt x="16057" y="79839"/>
                </a:lnTo>
                <a:lnTo>
                  <a:pt x="16158" y="80003"/>
                </a:lnTo>
                <a:lnTo>
                  <a:pt x="16222" y="80066"/>
                </a:lnTo>
                <a:lnTo>
                  <a:pt x="16285" y="80129"/>
                </a:lnTo>
                <a:lnTo>
                  <a:pt x="16361" y="80180"/>
                </a:lnTo>
                <a:lnTo>
                  <a:pt x="16424" y="80205"/>
                </a:lnTo>
                <a:lnTo>
                  <a:pt x="16500" y="80230"/>
                </a:lnTo>
                <a:lnTo>
                  <a:pt x="16575" y="80243"/>
                </a:lnTo>
                <a:lnTo>
                  <a:pt x="16664" y="80243"/>
                </a:lnTo>
                <a:lnTo>
                  <a:pt x="16752" y="80218"/>
                </a:lnTo>
                <a:lnTo>
                  <a:pt x="16841" y="80180"/>
                </a:lnTo>
                <a:lnTo>
                  <a:pt x="16929" y="80129"/>
                </a:lnTo>
                <a:lnTo>
                  <a:pt x="17043" y="80053"/>
                </a:lnTo>
                <a:lnTo>
                  <a:pt x="17156" y="79965"/>
                </a:lnTo>
                <a:lnTo>
                  <a:pt x="17245" y="79876"/>
                </a:lnTo>
                <a:lnTo>
                  <a:pt x="17321" y="79775"/>
                </a:lnTo>
                <a:lnTo>
                  <a:pt x="17397" y="79674"/>
                </a:lnTo>
                <a:lnTo>
                  <a:pt x="17460" y="79561"/>
                </a:lnTo>
                <a:lnTo>
                  <a:pt x="17510" y="79447"/>
                </a:lnTo>
                <a:lnTo>
                  <a:pt x="17548" y="79321"/>
                </a:lnTo>
                <a:lnTo>
                  <a:pt x="17573" y="79194"/>
                </a:lnTo>
                <a:lnTo>
                  <a:pt x="17599" y="79068"/>
                </a:lnTo>
                <a:lnTo>
                  <a:pt x="17611" y="78929"/>
                </a:lnTo>
                <a:lnTo>
                  <a:pt x="17611" y="78803"/>
                </a:lnTo>
                <a:lnTo>
                  <a:pt x="17611" y="78512"/>
                </a:lnTo>
                <a:lnTo>
                  <a:pt x="17573" y="78222"/>
                </a:lnTo>
                <a:lnTo>
                  <a:pt x="17510" y="77918"/>
                </a:lnTo>
                <a:lnTo>
                  <a:pt x="17422" y="77615"/>
                </a:lnTo>
                <a:lnTo>
                  <a:pt x="17321" y="77312"/>
                </a:lnTo>
                <a:lnTo>
                  <a:pt x="17220" y="77009"/>
                </a:lnTo>
                <a:lnTo>
                  <a:pt x="17093" y="76706"/>
                </a:lnTo>
                <a:lnTo>
                  <a:pt x="16967" y="76415"/>
                </a:lnTo>
                <a:lnTo>
                  <a:pt x="16689" y="75859"/>
                </a:lnTo>
                <a:lnTo>
                  <a:pt x="16449" y="75354"/>
                </a:lnTo>
                <a:lnTo>
                  <a:pt x="16209" y="74849"/>
                </a:lnTo>
                <a:lnTo>
                  <a:pt x="15994" y="74331"/>
                </a:lnTo>
                <a:lnTo>
                  <a:pt x="15767" y="73800"/>
                </a:lnTo>
                <a:lnTo>
                  <a:pt x="15312" y="72714"/>
                </a:lnTo>
                <a:lnTo>
                  <a:pt x="14832" y="71552"/>
                </a:lnTo>
                <a:lnTo>
                  <a:pt x="14946" y="71589"/>
                </a:lnTo>
                <a:lnTo>
                  <a:pt x="15059" y="71640"/>
                </a:lnTo>
                <a:lnTo>
                  <a:pt x="15299" y="71754"/>
                </a:lnTo>
                <a:lnTo>
                  <a:pt x="15527" y="71905"/>
                </a:lnTo>
                <a:lnTo>
                  <a:pt x="15767" y="72057"/>
                </a:lnTo>
                <a:lnTo>
                  <a:pt x="16222" y="72385"/>
                </a:lnTo>
                <a:lnTo>
                  <a:pt x="16436" y="72550"/>
                </a:lnTo>
                <a:lnTo>
                  <a:pt x="16651" y="72689"/>
                </a:lnTo>
                <a:lnTo>
                  <a:pt x="16853" y="72802"/>
                </a:lnTo>
                <a:lnTo>
                  <a:pt x="17055" y="72891"/>
                </a:lnTo>
                <a:lnTo>
                  <a:pt x="17144" y="72916"/>
                </a:lnTo>
                <a:lnTo>
                  <a:pt x="17232" y="72929"/>
                </a:lnTo>
                <a:lnTo>
                  <a:pt x="17321" y="72941"/>
                </a:lnTo>
                <a:lnTo>
                  <a:pt x="17397" y="72929"/>
                </a:lnTo>
                <a:lnTo>
                  <a:pt x="17472" y="72903"/>
                </a:lnTo>
                <a:lnTo>
                  <a:pt x="17548" y="72865"/>
                </a:lnTo>
                <a:lnTo>
                  <a:pt x="17611" y="72815"/>
                </a:lnTo>
                <a:lnTo>
                  <a:pt x="17674" y="72739"/>
                </a:lnTo>
                <a:lnTo>
                  <a:pt x="17738" y="72651"/>
                </a:lnTo>
                <a:lnTo>
                  <a:pt x="17788" y="72537"/>
                </a:lnTo>
                <a:lnTo>
                  <a:pt x="17839" y="72411"/>
                </a:lnTo>
                <a:lnTo>
                  <a:pt x="17889" y="72259"/>
                </a:lnTo>
                <a:lnTo>
                  <a:pt x="17927" y="72070"/>
                </a:lnTo>
                <a:lnTo>
                  <a:pt x="17940" y="71893"/>
                </a:lnTo>
                <a:lnTo>
                  <a:pt x="17952" y="71703"/>
                </a:lnTo>
                <a:lnTo>
                  <a:pt x="17940" y="71539"/>
                </a:lnTo>
                <a:lnTo>
                  <a:pt x="17915" y="71362"/>
                </a:lnTo>
                <a:lnTo>
                  <a:pt x="17864" y="71198"/>
                </a:lnTo>
                <a:lnTo>
                  <a:pt x="17813" y="71034"/>
                </a:lnTo>
                <a:lnTo>
                  <a:pt x="17738" y="70882"/>
                </a:lnTo>
                <a:lnTo>
                  <a:pt x="17662" y="70730"/>
                </a:lnTo>
                <a:lnTo>
                  <a:pt x="17561" y="70579"/>
                </a:lnTo>
                <a:lnTo>
                  <a:pt x="17460" y="70440"/>
                </a:lnTo>
                <a:lnTo>
                  <a:pt x="17346" y="70301"/>
                </a:lnTo>
                <a:lnTo>
                  <a:pt x="17220" y="70175"/>
                </a:lnTo>
                <a:lnTo>
                  <a:pt x="17081" y="70036"/>
                </a:lnTo>
                <a:lnTo>
                  <a:pt x="16942" y="69909"/>
                </a:lnTo>
                <a:lnTo>
                  <a:pt x="16790" y="69783"/>
                </a:lnTo>
                <a:lnTo>
                  <a:pt x="16474" y="69556"/>
                </a:lnTo>
                <a:lnTo>
                  <a:pt x="16133" y="69328"/>
                </a:lnTo>
                <a:lnTo>
                  <a:pt x="15779" y="69126"/>
                </a:lnTo>
                <a:lnTo>
                  <a:pt x="15413" y="68924"/>
                </a:lnTo>
                <a:lnTo>
                  <a:pt x="15047" y="68734"/>
                </a:lnTo>
                <a:lnTo>
                  <a:pt x="14680" y="68558"/>
                </a:lnTo>
                <a:lnTo>
                  <a:pt x="13973" y="68229"/>
                </a:lnTo>
                <a:lnTo>
                  <a:pt x="12520" y="62456"/>
                </a:lnTo>
                <a:lnTo>
                  <a:pt x="12811" y="62734"/>
                </a:lnTo>
                <a:lnTo>
                  <a:pt x="13088" y="63025"/>
                </a:lnTo>
                <a:lnTo>
                  <a:pt x="13354" y="63328"/>
                </a:lnTo>
                <a:lnTo>
                  <a:pt x="13606" y="63631"/>
                </a:lnTo>
                <a:lnTo>
                  <a:pt x="14087" y="64250"/>
                </a:lnTo>
                <a:lnTo>
                  <a:pt x="14339" y="64540"/>
                </a:lnTo>
                <a:lnTo>
                  <a:pt x="14579" y="64818"/>
                </a:lnTo>
                <a:lnTo>
                  <a:pt x="14845" y="65084"/>
                </a:lnTo>
                <a:lnTo>
                  <a:pt x="15110" y="65324"/>
                </a:lnTo>
                <a:lnTo>
                  <a:pt x="15261" y="65425"/>
                </a:lnTo>
                <a:lnTo>
                  <a:pt x="15400" y="65526"/>
                </a:lnTo>
                <a:lnTo>
                  <a:pt x="15552" y="65627"/>
                </a:lnTo>
                <a:lnTo>
                  <a:pt x="15716" y="65715"/>
                </a:lnTo>
                <a:lnTo>
                  <a:pt x="15868" y="65778"/>
                </a:lnTo>
                <a:lnTo>
                  <a:pt x="16045" y="65854"/>
                </a:lnTo>
                <a:lnTo>
                  <a:pt x="16222" y="65905"/>
                </a:lnTo>
                <a:lnTo>
                  <a:pt x="16398" y="65943"/>
                </a:lnTo>
                <a:lnTo>
                  <a:pt x="16588" y="65981"/>
                </a:lnTo>
                <a:lnTo>
                  <a:pt x="16790" y="65993"/>
                </a:lnTo>
                <a:lnTo>
                  <a:pt x="17005" y="66006"/>
                </a:lnTo>
                <a:lnTo>
                  <a:pt x="17220" y="65993"/>
                </a:lnTo>
                <a:lnTo>
                  <a:pt x="17321" y="65981"/>
                </a:lnTo>
                <a:lnTo>
                  <a:pt x="17422" y="65955"/>
                </a:lnTo>
                <a:lnTo>
                  <a:pt x="17510" y="65917"/>
                </a:lnTo>
                <a:lnTo>
                  <a:pt x="17586" y="65867"/>
                </a:lnTo>
                <a:lnTo>
                  <a:pt x="17662" y="65804"/>
                </a:lnTo>
                <a:lnTo>
                  <a:pt x="17725" y="65728"/>
                </a:lnTo>
                <a:lnTo>
                  <a:pt x="17776" y="65652"/>
                </a:lnTo>
                <a:lnTo>
                  <a:pt x="17826" y="65551"/>
                </a:lnTo>
                <a:lnTo>
                  <a:pt x="17864" y="65463"/>
                </a:lnTo>
                <a:lnTo>
                  <a:pt x="17889" y="65349"/>
                </a:lnTo>
                <a:lnTo>
                  <a:pt x="17940" y="65134"/>
                </a:lnTo>
                <a:lnTo>
                  <a:pt x="17952" y="64894"/>
                </a:lnTo>
                <a:lnTo>
                  <a:pt x="17952" y="64642"/>
                </a:lnTo>
                <a:lnTo>
                  <a:pt x="17940" y="64389"/>
                </a:lnTo>
                <a:lnTo>
                  <a:pt x="17915" y="64149"/>
                </a:lnTo>
                <a:lnTo>
                  <a:pt x="17864" y="63909"/>
                </a:lnTo>
                <a:lnTo>
                  <a:pt x="17813" y="63694"/>
                </a:lnTo>
                <a:lnTo>
                  <a:pt x="17763" y="63505"/>
                </a:lnTo>
                <a:lnTo>
                  <a:pt x="17712" y="63353"/>
                </a:lnTo>
                <a:lnTo>
                  <a:pt x="17662" y="63227"/>
                </a:lnTo>
                <a:lnTo>
                  <a:pt x="17611" y="63164"/>
                </a:lnTo>
                <a:lnTo>
                  <a:pt x="17295" y="62848"/>
                </a:lnTo>
                <a:lnTo>
                  <a:pt x="16967" y="62532"/>
                </a:lnTo>
                <a:lnTo>
                  <a:pt x="16626" y="62229"/>
                </a:lnTo>
                <a:lnTo>
                  <a:pt x="16260" y="61913"/>
                </a:lnTo>
                <a:lnTo>
                  <a:pt x="15893" y="61610"/>
                </a:lnTo>
                <a:lnTo>
                  <a:pt x="15514" y="61319"/>
                </a:lnTo>
                <a:lnTo>
                  <a:pt x="15122" y="61041"/>
                </a:lnTo>
                <a:lnTo>
                  <a:pt x="14743" y="60776"/>
                </a:lnTo>
                <a:lnTo>
                  <a:pt x="14352" y="60523"/>
                </a:lnTo>
                <a:lnTo>
                  <a:pt x="13960" y="60296"/>
                </a:lnTo>
                <a:lnTo>
                  <a:pt x="13581" y="60081"/>
                </a:lnTo>
                <a:lnTo>
                  <a:pt x="13215" y="59892"/>
                </a:lnTo>
                <a:lnTo>
                  <a:pt x="12848" y="59727"/>
                </a:lnTo>
                <a:lnTo>
                  <a:pt x="12507" y="59601"/>
                </a:lnTo>
                <a:lnTo>
                  <a:pt x="12166" y="59500"/>
                </a:lnTo>
                <a:lnTo>
                  <a:pt x="12015" y="59462"/>
                </a:lnTo>
                <a:lnTo>
                  <a:pt x="11863" y="59437"/>
                </a:lnTo>
                <a:lnTo>
                  <a:pt x="11054" y="53436"/>
                </a:lnTo>
                <a:lnTo>
                  <a:pt x="11775" y="54232"/>
                </a:lnTo>
                <a:lnTo>
                  <a:pt x="12065" y="54561"/>
                </a:lnTo>
                <a:lnTo>
                  <a:pt x="12356" y="54851"/>
                </a:lnTo>
                <a:lnTo>
                  <a:pt x="14567" y="57075"/>
                </a:lnTo>
                <a:lnTo>
                  <a:pt x="15678" y="58174"/>
                </a:lnTo>
                <a:lnTo>
                  <a:pt x="16247" y="58717"/>
                </a:lnTo>
                <a:lnTo>
                  <a:pt x="16815" y="59247"/>
                </a:lnTo>
                <a:lnTo>
                  <a:pt x="16954" y="59361"/>
                </a:lnTo>
                <a:lnTo>
                  <a:pt x="17093" y="59475"/>
                </a:lnTo>
                <a:lnTo>
                  <a:pt x="17258" y="59576"/>
                </a:lnTo>
                <a:lnTo>
                  <a:pt x="17422" y="59677"/>
                </a:lnTo>
                <a:lnTo>
                  <a:pt x="17599" y="59778"/>
                </a:lnTo>
                <a:lnTo>
                  <a:pt x="17788" y="59854"/>
                </a:lnTo>
                <a:lnTo>
                  <a:pt x="17978" y="59917"/>
                </a:lnTo>
                <a:lnTo>
                  <a:pt x="18155" y="59955"/>
                </a:lnTo>
                <a:lnTo>
                  <a:pt x="18331" y="59967"/>
                </a:lnTo>
                <a:lnTo>
                  <a:pt x="18508" y="59967"/>
                </a:lnTo>
                <a:lnTo>
                  <a:pt x="18584" y="59942"/>
                </a:lnTo>
                <a:lnTo>
                  <a:pt x="18660" y="59917"/>
                </a:lnTo>
                <a:lnTo>
                  <a:pt x="18736" y="59892"/>
                </a:lnTo>
                <a:lnTo>
                  <a:pt x="18811" y="59841"/>
                </a:lnTo>
                <a:lnTo>
                  <a:pt x="18875" y="59791"/>
                </a:lnTo>
                <a:lnTo>
                  <a:pt x="18938" y="59727"/>
                </a:lnTo>
                <a:lnTo>
                  <a:pt x="18988" y="59664"/>
                </a:lnTo>
                <a:lnTo>
                  <a:pt x="19039" y="59576"/>
                </a:lnTo>
                <a:lnTo>
                  <a:pt x="19077" y="59475"/>
                </a:lnTo>
                <a:lnTo>
                  <a:pt x="19115" y="59374"/>
                </a:lnTo>
                <a:lnTo>
                  <a:pt x="19140" y="59260"/>
                </a:lnTo>
                <a:lnTo>
                  <a:pt x="19165" y="59121"/>
                </a:lnTo>
                <a:lnTo>
                  <a:pt x="19191" y="58793"/>
                </a:lnTo>
                <a:lnTo>
                  <a:pt x="19191" y="58477"/>
                </a:lnTo>
                <a:lnTo>
                  <a:pt x="19153" y="58161"/>
                </a:lnTo>
                <a:lnTo>
                  <a:pt x="19102" y="57858"/>
                </a:lnTo>
                <a:lnTo>
                  <a:pt x="19014" y="57555"/>
                </a:lnTo>
                <a:lnTo>
                  <a:pt x="18900" y="57251"/>
                </a:lnTo>
                <a:lnTo>
                  <a:pt x="18774" y="56961"/>
                </a:lnTo>
                <a:lnTo>
                  <a:pt x="18609" y="56683"/>
                </a:lnTo>
                <a:lnTo>
                  <a:pt x="18432" y="56405"/>
                </a:lnTo>
                <a:lnTo>
                  <a:pt x="18243" y="56140"/>
                </a:lnTo>
                <a:lnTo>
                  <a:pt x="18016" y="55874"/>
                </a:lnTo>
                <a:lnTo>
                  <a:pt x="17788" y="55609"/>
                </a:lnTo>
                <a:lnTo>
                  <a:pt x="17536" y="55357"/>
                </a:lnTo>
                <a:lnTo>
                  <a:pt x="17270" y="55104"/>
                </a:lnTo>
                <a:lnTo>
                  <a:pt x="16992" y="54864"/>
                </a:lnTo>
                <a:lnTo>
                  <a:pt x="16689" y="54636"/>
                </a:lnTo>
                <a:lnTo>
                  <a:pt x="16386" y="54409"/>
                </a:lnTo>
                <a:lnTo>
                  <a:pt x="16070" y="54182"/>
                </a:lnTo>
                <a:lnTo>
                  <a:pt x="15742" y="53967"/>
                </a:lnTo>
                <a:lnTo>
                  <a:pt x="15400" y="53752"/>
                </a:lnTo>
                <a:lnTo>
                  <a:pt x="15059" y="53550"/>
                </a:lnTo>
                <a:lnTo>
                  <a:pt x="14706" y="53348"/>
                </a:lnTo>
                <a:lnTo>
                  <a:pt x="13998" y="52969"/>
                </a:lnTo>
                <a:lnTo>
                  <a:pt x="13278" y="52615"/>
                </a:lnTo>
                <a:lnTo>
                  <a:pt x="12558" y="52274"/>
                </a:lnTo>
                <a:lnTo>
                  <a:pt x="11838" y="51971"/>
                </a:lnTo>
                <a:lnTo>
                  <a:pt x="11143" y="51680"/>
                </a:lnTo>
                <a:lnTo>
                  <a:pt x="11143" y="44341"/>
                </a:lnTo>
                <a:lnTo>
                  <a:pt x="11320" y="44606"/>
                </a:lnTo>
                <a:lnTo>
                  <a:pt x="11497" y="44884"/>
                </a:lnTo>
                <a:lnTo>
                  <a:pt x="11673" y="45187"/>
                </a:lnTo>
                <a:lnTo>
                  <a:pt x="11838" y="45490"/>
                </a:lnTo>
                <a:lnTo>
                  <a:pt x="12002" y="45819"/>
                </a:lnTo>
                <a:lnTo>
                  <a:pt x="12154" y="46147"/>
                </a:lnTo>
                <a:lnTo>
                  <a:pt x="12457" y="46830"/>
                </a:lnTo>
                <a:lnTo>
                  <a:pt x="13038" y="48232"/>
                </a:lnTo>
                <a:lnTo>
                  <a:pt x="13329" y="48927"/>
                </a:lnTo>
                <a:lnTo>
                  <a:pt x="13632" y="49596"/>
                </a:lnTo>
                <a:lnTo>
                  <a:pt x="13783" y="49912"/>
                </a:lnTo>
                <a:lnTo>
                  <a:pt x="13948" y="50228"/>
                </a:lnTo>
                <a:lnTo>
                  <a:pt x="14112" y="50518"/>
                </a:lnTo>
                <a:lnTo>
                  <a:pt x="14276" y="50796"/>
                </a:lnTo>
                <a:lnTo>
                  <a:pt x="14453" y="51061"/>
                </a:lnTo>
                <a:lnTo>
                  <a:pt x="14642" y="51301"/>
                </a:lnTo>
                <a:lnTo>
                  <a:pt x="14832" y="51529"/>
                </a:lnTo>
                <a:lnTo>
                  <a:pt x="15034" y="51731"/>
                </a:lnTo>
                <a:lnTo>
                  <a:pt x="15236" y="51908"/>
                </a:lnTo>
                <a:lnTo>
                  <a:pt x="15464" y="52059"/>
                </a:lnTo>
                <a:lnTo>
                  <a:pt x="15577" y="52123"/>
                </a:lnTo>
                <a:lnTo>
                  <a:pt x="15691" y="52173"/>
                </a:lnTo>
                <a:lnTo>
                  <a:pt x="15805" y="52224"/>
                </a:lnTo>
                <a:lnTo>
                  <a:pt x="15931" y="52274"/>
                </a:lnTo>
                <a:lnTo>
                  <a:pt x="16057" y="52312"/>
                </a:lnTo>
                <a:lnTo>
                  <a:pt x="16184" y="52337"/>
                </a:lnTo>
                <a:lnTo>
                  <a:pt x="16310" y="52350"/>
                </a:lnTo>
                <a:lnTo>
                  <a:pt x="16449" y="52363"/>
                </a:lnTo>
                <a:lnTo>
                  <a:pt x="16588" y="52363"/>
                </a:lnTo>
                <a:lnTo>
                  <a:pt x="16727" y="52350"/>
                </a:lnTo>
                <a:lnTo>
                  <a:pt x="16879" y="52337"/>
                </a:lnTo>
                <a:lnTo>
                  <a:pt x="17018" y="52312"/>
                </a:lnTo>
                <a:lnTo>
                  <a:pt x="17144" y="52287"/>
                </a:lnTo>
                <a:lnTo>
                  <a:pt x="17258" y="52249"/>
                </a:lnTo>
                <a:lnTo>
                  <a:pt x="17359" y="52198"/>
                </a:lnTo>
                <a:lnTo>
                  <a:pt x="17460" y="52148"/>
                </a:lnTo>
                <a:lnTo>
                  <a:pt x="17548" y="52085"/>
                </a:lnTo>
                <a:lnTo>
                  <a:pt x="17637" y="52009"/>
                </a:lnTo>
                <a:lnTo>
                  <a:pt x="17725" y="51933"/>
                </a:lnTo>
                <a:lnTo>
                  <a:pt x="17788" y="51857"/>
                </a:lnTo>
                <a:lnTo>
                  <a:pt x="17864" y="51769"/>
                </a:lnTo>
                <a:lnTo>
                  <a:pt x="17927" y="51668"/>
                </a:lnTo>
                <a:lnTo>
                  <a:pt x="18028" y="51466"/>
                </a:lnTo>
                <a:lnTo>
                  <a:pt x="18117" y="51251"/>
                </a:lnTo>
                <a:lnTo>
                  <a:pt x="18180" y="51011"/>
                </a:lnTo>
                <a:lnTo>
                  <a:pt x="18218" y="50771"/>
                </a:lnTo>
                <a:lnTo>
                  <a:pt x="18230" y="50506"/>
                </a:lnTo>
                <a:lnTo>
                  <a:pt x="18230" y="50240"/>
                </a:lnTo>
                <a:lnTo>
                  <a:pt x="18205" y="49975"/>
                </a:lnTo>
                <a:lnTo>
                  <a:pt x="18167" y="49697"/>
                </a:lnTo>
                <a:lnTo>
                  <a:pt x="18104" y="49432"/>
                </a:lnTo>
                <a:lnTo>
                  <a:pt x="18028" y="49167"/>
                </a:lnTo>
                <a:lnTo>
                  <a:pt x="17927" y="48914"/>
                </a:lnTo>
                <a:lnTo>
                  <a:pt x="17801" y="48623"/>
                </a:lnTo>
                <a:lnTo>
                  <a:pt x="17674" y="48333"/>
                </a:lnTo>
                <a:lnTo>
                  <a:pt x="17536" y="48055"/>
                </a:lnTo>
                <a:lnTo>
                  <a:pt x="17384" y="47790"/>
                </a:lnTo>
                <a:lnTo>
                  <a:pt x="17232" y="47512"/>
                </a:lnTo>
                <a:lnTo>
                  <a:pt x="17081" y="47246"/>
                </a:lnTo>
                <a:lnTo>
                  <a:pt x="16752" y="46741"/>
                </a:lnTo>
                <a:lnTo>
                  <a:pt x="16398" y="46248"/>
                </a:lnTo>
                <a:lnTo>
                  <a:pt x="16032" y="45768"/>
                </a:lnTo>
                <a:lnTo>
                  <a:pt x="15640" y="45314"/>
                </a:lnTo>
                <a:lnTo>
                  <a:pt x="15236" y="44871"/>
                </a:lnTo>
                <a:lnTo>
                  <a:pt x="14807" y="44442"/>
                </a:lnTo>
                <a:lnTo>
                  <a:pt x="14364" y="44038"/>
                </a:lnTo>
                <a:lnTo>
                  <a:pt x="13897" y="43646"/>
                </a:lnTo>
                <a:lnTo>
                  <a:pt x="13417" y="43267"/>
                </a:lnTo>
                <a:lnTo>
                  <a:pt x="12937" y="42888"/>
                </a:lnTo>
                <a:lnTo>
                  <a:pt x="12432" y="42534"/>
                </a:lnTo>
                <a:lnTo>
                  <a:pt x="11914" y="42193"/>
                </a:lnTo>
                <a:lnTo>
                  <a:pt x="11383" y="41852"/>
                </a:lnTo>
                <a:lnTo>
                  <a:pt x="12065" y="32858"/>
                </a:lnTo>
                <a:lnTo>
                  <a:pt x="14617" y="36534"/>
                </a:lnTo>
                <a:lnTo>
                  <a:pt x="14743" y="38378"/>
                </a:lnTo>
                <a:lnTo>
                  <a:pt x="14845" y="40071"/>
                </a:lnTo>
                <a:lnTo>
                  <a:pt x="14971" y="41675"/>
                </a:lnTo>
                <a:lnTo>
                  <a:pt x="15047" y="42459"/>
                </a:lnTo>
                <a:lnTo>
                  <a:pt x="15122" y="43229"/>
                </a:lnTo>
                <a:lnTo>
                  <a:pt x="15160" y="43393"/>
                </a:lnTo>
                <a:lnTo>
                  <a:pt x="15198" y="43570"/>
                </a:lnTo>
                <a:lnTo>
                  <a:pt x="15274" y="43747"/>
                </a:lnTo>
                <a:lnTo>
                  <a:pt x="15350" y="43924"/>
                </a:lnTo>
                <a:lnTo>
                  <a:pt x="15451" y="44088"/>
                </a:lnTo>
                <a:lnTo>
                  <a:pt x="15565" y="44252"/>
                </a:lnTo>
                <a:lnTo>
                  <a:pt x="15678" y="44391"/>
                </a:lnTo>
                <a:lnTo>
                  <a:pt x="15817" y="44518"/>
                </a:lnTo>
                <a:lnTo>
                  <a:pt x="15956" y="44619"/>
                </a:lnTo>
                <a:lnTo>
                  <a:pt x="16108" y="44695"/>
                </a:lnTo>
                <a:lnTo>
                  <a:pt x="16184" y="44720"/>
                </a:lnTo>
                <a:lnTo>
                  <a:pt x="16260" y="44733"/>
                </a:lnTo>
                <a:lnTo>
                  <a:pt x="16335" y="44745"/>
                </a:lnTo>
                <a:lnTo>
                  <a:pt x="16411" y="44733"/>
                </a:lnTo>
                <a:lnTo>
                  <a:pt x="16500" y="44720"/>
                </a:lnTo>
                <a:lnTo>
                  <a:pt x="16575" y="44707"/>
                </a:lnTo>
                <a:lnTo>
                  <a:pt x="16651" y="44669"/>
                </a:lnTo>
                <a:lnTo>
                  <a:pt x="16727" y="44619"/>
                </a:lnTo>
                <a:lnTo>
                  <a:pt x="16815" y="44556"/>
                </a:lnTo>
                <a:lnTo>
                  <a:pt x="16891" y="44480"/>
                </a:lnTo>
                <a:lnTo>
                  <a:pt x="16967" y="44391"/>
                </a:lnTo>
                <a:lnTo>
                  <a:pt x="17043" y="44290"/>
                </a:lnTo>
                <a:lnTo>
                  <a:pt x="17119" y="44177"/>
                </a:lnTo>
                <a:lnTo>
                  <a:pt x="17182" y="44063"/>
                </a:lnTo>
                <a:lnTo>
                  <a:pt x="17232" y="43937"/>
                </a:lnTo>
                <a:lnTo>
                  <a:pt x="17283" y="43810"/>
                </a:lnTo>
                <a:lnTo>
                  <a:pt x="17321" y="43684"/>
                </a:lnTo>
                <a:lnTo>
                  <a:pt x="17359" y="43558"/>
                </a:lnTo>
                <a:lnTo>
                  <a:pt x="17397" y="43280"/>
                </a:lnTo>
                <a:lnTo>
                  <a:pt x="17409" y="43002"/>
                </a:lnTo>
                <a:lnTo>
                  <a:pt x="17409" y="42711"/>
                </a:lnTo>
                <a:lnTo>
                  <a:pt x="17397" y="42408"/>
                </a:lnTo>
                <a:lnTo>
                  <a:pt x="17359" y="42105"/>
                </a:lnTo>
                <a:lnTo>
                  <a:pt x="17270" y="41448"/>
                </a:lnTo>
                <a:lnTo>
                  <a:pt x="17156" y="40778"/>
                </a:lnTo>
                <a:lnTo>
                  <a:pt x="17119" y="40437"/>
                </a:lnTo>
                <a:lnTo>
                  <a:pt x="17081" y="40096"/>
                </a:lnTo>
                <a:lnTo>
                  <a:pt x="17055" y="39743"/>
                </a:lnTo>
                <a:lnTo>
                  <a:pt x="17043" y="39389"/>
                </a:lnTo>
                <a:lnTo>
                  <a:pt x="17043" y="39389"/>
                </a:lnTo>
                <a:lnTo>
                  <a:pt x="19683" y="42939"/>
                </a:lnTo>
                <a:lnTo>
                  <a:pt x="19633" y="43153"/>
                </a:lnTo>
                <a:lnTo>
                  <a:pt x="19582" y="43356"/>
                </a:lnTo>
                <a:lnTo>
                  <a:pt x="19519" y="43570"/>
                </a:lnTo>
                <a:lnTo>
                  <a:pt x="19443" y="43785"/>
                </a:lnTo>
                <a:lnTo>
                  <a:pt x="19266" y="44240"/>
                </a:lnTo>
                <a:lnTo>
                  <a:pt x="19064" y="44695"/>
                </a:lnTo>
                <a:lnTo>
                  <a:pt x="18647" y="45629"/>
                </a:lnTo>
                <a:lnTo>
                  <a:pt x="18445" y="46097"/>
                </a:lnTo>
                <a:lnTo>
                  <a:pt x="18268" y="46552"/>
                </a:lnTo>
                <a:lnTo>
                  <a:pt x="18180" y="46766"/>
                </a:lnTo>
                <a:lnTo>
                  <a:pt x="18117" y="46994"/>
                </a:lnTo>
                <a:lnTo>
                  <a:pt x="18066" y="47208"/>
                </a:lnTo>
                <a:lnTo>
                  <a:pt x="18016" y="47411"/>
                </a:lnTo>
                <a:lnTo>
                  <a:pt x="17990" y="47613"/>
                </a:lnTo>
                <a:lnTo>
                  <a:pt x="17978" y="47802"/>
                </a:lnTo>
                <a:lnTo>
                  <a:pt x="17978" y="47992"/>
                </a:lnTo>
                <a:lnTo>
                  <a:pt x="17990" y="48181"/>
                </a:lnTo>
                <a:lnTo>
                  <a:pt x="18041" y="48345"/>
                </a:lnTo>
                <a:lnTo>
                  <a:pt x="18091" y="48510"/>
                </a:lnTo>
                <a:lnTo>
                  <a:pt x="18180" y="48661"/>
                </a:lnTo>
                <a:lnTo>
                  <a:pt x="18294" y="48800"/>
                </a:lnTo>
                <a:lnTo>
                  <a:pt x="18420" y="48927"/>
                </a:lnTo>
                <a:lnTo>
                  <a:pt x="18584" y="49053"/>
                </a:lnTo>
                <a:lnTo>
                  <a:pt x="18774" y="49154"/>
                </a:lnTo>
                <a:lnTo>
                  <a:pt x="19001" y="49255"/>
                </a:lnTo>
                <a:lnTo>
                  <a:pt x="19191" y="49306"/>
                </a:lnTo>
                <a:lnTo>
                  <a:pt x="19367" y="49343"/>
                </a:lnTo>
                <a:lnTo>
                  <a:pt x="19519" y="49369"/>
                </a:lnTo>
                <a:lnTo>
                  <a:pt x="19671" y="49356"/>
                </a:lnTo>
                <a:lnTo>
                  <a:pt x="19797" y="49331"/>
                </a:lnTo>
                <a:lnTo>
                  <a:pt x="19923" y="49280"/>
                </a:lnTo>
                <a:lnTo>
                  <a:pt x="20024" y="49217"/>
                </a:lnTo>
                <a:lnTo>
                  <a:pt x="20125" y="49141"/>
                </a:lnTo>
                <a:lnTo>
                  <a:pt x="20201" y="49040"/>
                </a:lnTo>
                <a:lnTo>
                  <a:pt x="20277" y="48927"/>
                </a:lnTo>
                <a:lnTo>
                  <a:pt x="20340" y="48800"/>
                </a:lnTo>
                <a:lnTo>
                  <a:pt x="20403" y="48649"/>
                </a:lnTo>
                <a:lnTo>
                  <a:pt x="20441" y="48497"/>
                </a:lnTo>
                <a:lnTo>
                  <a:pt x="20479" y="48333"/>
                </a:lnTo>
                <a:lnTo>
                  <a:pt x="20542" y="47979"/>
                </a:lnTo>
                <a:lnTo>
                  <a:pt x="20580" y="47600"/>
                </a:lnTo>
                <a:lnTo>
                  <a:pt x="20618" y="47196"/>
                </a:lnTo>
                <a:lnTo>
                  <a:pt x="20656" y="46349"/>
                </a:lnTo>
                <a:lnTo>
                  <a:pt x="20669" y="45933"/>
                </a:lnTo>
                <a:lnTo>
                  <a:pt x="20707" y="45528"/>
                </a:lnTo>
                <a:lnTo>
                  <a:pt x="20757" y="45149"/>
                </a:lnTo>
                <a:lnTo>
                  <a:pt x="20782" y="44973"/>
                </a:lnTo>
                <a:lnTo>
                  <a:pt x="20820" y="44808"/>
                </a:lnTo>
                <a:lnTo>
                  <a:pt x="22362" y="48459"/>
                </a:lnTo>
                <a:lnTo>
                  <a:pt x="22185" y="48800"/>
                </a:lnTo>
                <a:lnTo>
                  <a:pt x="21983" y="49154"/>
                </a:lnTo>
                <a:lnTo>
                  <a:pt x="21755" y="49495"/>
                </a:lnTo>
                <a:lnTo>
                  <a:pt x="21528" y="49849"/>
                </a:lnTo>
                <a:lnTo>
                  <a:pt x="21073" y="50544"/>
                </a:lnTo>
                <a:lnTo>
                  <a:pt x="20871" y="50897"/>
                </a:lnTo>
                <a:lnTo>
                  <a:pt x="20681" y="51238"/>
                </a:lnTo>
                <a:lnTo>
                  <a:pt x="20517" y="51579"/>
                </a:lnTo>
                <a:lnTo>
                  <a:pt x="20441" y="51744"/>
                </a:lnTo>
                <a:lnTo>
                  <a:pt x="20378" y="51908"/>
                </a:lnTo>
                <a:lnTo>
                  <a:pt x="20328" y="52072"/>
                </a:lnTo>
                <a:lnTo>
                  <a:pt x="20290" y="52236"/>
                </a:lnTo>
                <a:lnTo>
                  <a:pt x="20264" y="52401"/>
                </a:lnTo>
                <a:lnTo>
                  <a:pt x="20252" y="52565"/>
                </a:lnTo>
                <a:lnTo>
                  <a:pt x="20239" y="52729"/>
                </a:lnTo>
                <a:lnTo>
                  <a:pt x="20252" y="52881"/>
                </a:lnTo>
                <a:lnTo>
                  <a:pt x="20290" y="53045"/>
                </a:lnTo>
                <a:lnTo>
                  <a:pt x="20328" y="53196"/>
                </a:lnTo>
                <a:lnTo>
                  <a:pt x="20391" y="53348"/>
                </a:lnTo>
                <a:lnTo>
                  <a:pt x="20467" y="53512"/>
                </a:lnTo>
                <a:lnTo>
                  <a:pt x="20568" y="53651"/>
                </a:lnTo>
                <a:lnTo>
                  <a:pt x="20681" y="53803"/>
                </a:lnTo>
                <a:lnTo>
                  <a:pt x="20757" y="53866"/>
                </a:lnTo>
                <a:lnTo>
                  <a:pt x="20846" y="53942"/>
                </a:lnTo>
                <a:lnTo>
                  <a:pt x="20959" y="54017"/>
                </a:lnTo>
                <a:lnTo>
                  <a:pt x="21086" y="54081"/>
                </a:lnTo>
                <a:lnTo>
                  <a:pt x="21225" y="54144"/>
                </a:lnTo>
                <a:lnTo>
                  <a:pt x="21338" y="54194"/>
                </a:lnTo>
                <a:lnTo>
                  <a:pt x="21452" y="54220"/>
                </a:lnTo>
                <a:lnTo>
                  <a:pt x="21502" y="54220"/>
                </a:lnTo>
                <a:lnTo>
                  <a:pt x="21540" y="54207"/>
                </a:lnTo>
                <a:lnTo>
                  <a:pt x="21717" y="54144"/>
                </a:lnTo>
                <a:lnTo>
                  <a:pt x="21881" y="54068"/>
                </a:lnTo>
                <a:lnTo>
                  <a:pt x="22033" y="53992"/>
                </a:lnTo>
                <a:lnTo>
                  <a:pt x="22185" y="53891"/>
                </a:lnTo>
                <a:lnTo>
                  <a:pt x="22324" y="53777"/>
                </a:lnTo>
                <a:lnTo>
                  <a:pt x="22463" y="53651"/>
                </a:lnTo>
                <a:lnTo>
                  <a:pt x="22589" y="53512"/>
                </a:lnTo>
                <a:lnTo>
                  <a:pt x="22703" y="53348"/>
                </a:lnTo>
                <a:lnTo>
                  <a:pt x="22816" y="53158"/>
                </a:lnTo>
                <a:lnTo>
                  <a:pt x="22917" y="52956"/>
                </a:lnTo>
                <a:lnTo>
                  <a:pt x="23018" y="52729"/>
                </a:lnTo>
                <a:lnTo>
                  <a:pt x="23120" y="52476"/>
                </a:lnTo>
                <a:lnTo>
                  <a:pt x="23195" y="52211"/>
                </a:lnTo>
                <a:lnTo>
                  <a:pt x="23284" y="51908"/>
                </a:lnTo>
                <a:lnTo>
                  <a:pt x="23347" y="51579"/>
                </a:lnTo>
                <a:lnTo>
                  <a:pt x="23423" y="51213"/>
                </a:lnTo>
                <a:lnTo>
                  <a:pt x="23473" y="51567"/>
                </a:lnTo>
                <a:lnTo>
                  <a:pt x="23511" y="51908"/>
                </a:lnTo>
                <a:lnTo>
                  <a:pt x="23536" y="52236"/>
                </a:lnTo>
                <a:lnTo>
                  <a:pt x="23549" y="52565"/>
                </a:lnTo>
                <a:lnTo>
                  <a:pt x="23574" y="53184"/>
                </a:lnTo>
                <a:lnTo>
                  <a:pt x="23600" y="53462"/>
                </a:lnTo>
                <a:lnTo>
                  <a:pt x="23638" y="53727"/>
                </a:lnTo>
                <a:lnTo>
                  <a:pt x="23612" y="53740"/>
                </a:lnTo>
                <a:lnTo>
                  <a:pt x="23587" y="53790"/>
                </a:lnTo>
                <a:lnTo>
                  <a:pt x="23524" y="53967"/>
                </a:lnTo>
                <a:lnTo>
                  <a:pt x="23360" y="54498"/>
                </a:lnTo>
                <a:lnTo>
                  <a:pt x="23195" y="55041"/>
                </a:lnTo>
                <a:lnTo>
                  <a:pt x="23132" y="55218"/>
                </a:lnTo>
                <a:lnTo>
                  <a:pt x="23107" y="55268"/>
                </a:lnTo>
                <a:lnTo>
                  <a:pt x="23082" y="55281"/>
                </a:lnTo>
                <a:lnTo>
                  <a:pt x="22981" y="55862"/>
                </a:lnTo>
                <a:lnTo>
                  <a:pt x="22905" y="56430"/>
                </a:lnTo>
                <a:lnTo>
                  <a:pt x="22892" y="56696"/>
                </a:lnTo>
                <a:lnTo>
                  <a:pt x="22880" y="56961"/>
                </a:lnTo>
                <a:lnTo>
                  <a:pt x="22880" y="57201"/>
                </a:lnTo>
                <a:lnTo>
                  <a:pt x="22892" y="57428"/>
                </a:lnTo>
                <a:lnTo>
                  <a:pt x="22930" y="57643"/>
                </a:lnTo>
                <a:lnTo>
                  <a:pt x="22981" y="57833"/>
                </a:lnTo>
                <a:lnTo>
                  <a:pt x="23056" y="58009"/>
                </a:lnTo>
                <a:lnTo>
                  <a:pt x="23107" y="58085"/>
                </a:lnTo>
                <a:lnTo>
                  <a:pt x="23157" y="58161"/>
                </a:lnTo>
                <a:lnTo>
                  <a:pt x="23221" y="58224"/>
                </a:lnTo>
                <a:lnTo>
                  <a:pt x="23284" y="58287"/>
                </a:lnTo>
                <a:lnTo>
                  <a:pt x="23360" y="58338"/>
                </a:lnTo>
                <a:lnTo>
                  <a:pt x="23435" y="58388"/>
                </a:lnTo>
                <a:lnTo>
                  <a:pt x="23524" y="58426"/>
                </a:lnTo>
                <a:lnTo>
                  <a:pt x="23625" y="58464"/>
                </a:lnTo>
                <a:lnTo>
                  <a:pt x="23726" y="58489"/>
                </a:lnTo>
                <a:lnTo>
                  <a:pt x="23840" y="58515"/>
                </a:lnTo>
                <a:lnTo>
                  <a:pt x="23979" y="58515"/>
                </a:lnTo>
                <a:lnTo>
                  <a:pt x="24105" y="58489"/>
                </a:lnTo>
                <a:lnTo>
                  <a:pt x="24206" y="58439"/>
                </a:lnTo>
                <a:lnTo>
                  <a:pt x="24307" y="58376"/>
                </a:lnTo>
                <a:lnTo>
                  <a:pt x="24383" y="58287"/>
                </a:lnTo>
                <a:lnTo>
                  <a:pt x="24459" y="58199"/>
                </a:lnTo>
                <a:lnTo>
                  <a:pt x="24522" y="58073"/>
                </a:lnTo>
                <a:lnTo>
                  <a:pt x="24572" y="57946"/>
                </a:lnTo>
                <a:lnTo>
                  <a:pt x="24610" y="57807"/>
                </a:lnTo>
                <a:lnTo>
                  <a:pt x="24636" y="57656"/>
                </a:lnTo>
                <a:lnTo>
                  <a:pt x="24661" y="57491"/>
                </a:lnTo>
                <a:lnTo>
                  <a:pt x="24674" y="57315"/>
                </a:lnTo>
                <a:lnTo>
                  <a:pt x="24686" y="56948"/>
                </a:lnTo>
                <a:lnTo>
                  <a:pt x="24674" y="56557"/>
                </a:lnTo>
                <a:lnTo>
                  <a:pt x="24636" y="56140"/>
                </a:lnTo>
                <a:lnTo>
                  <a:pt x="24585" y="55736"/>
                </a:lnTo>
                <a:lnTo>
                  <a:pt x="24484" y="54940"/>
                </a:lnTo>
                <a:lnTo>
                  <a:pt x="24383" y="54258"/>
                </a:lnTo>
                <a:lnTo>
                  <a:pt x="24358" y="53980"/>
                </a:lnTo>
                <a:lnTo>
                  <a:pt x="24345" y="53752"/>
                </a:lnTo>
                <a:lnTo>
                  <a:pt x="24332" y="53108"/>
                </a:lnTo>
                <a:lnTo>
                  <a:pt x="24307" y="52590"/>
                </a:lnTo>
                <a:lnTo>
                  <a:pt x="24269" y="52173"/>
                </a:lnTo>
                <a:lnTo>
                  <a:pt x="24219" y="51857"/>
                </a:lnTo>
                <a:lnTo>
                  <a:pt x="24181" y="51617"/>
                </a:lnTo>
                <a:lnTo>
                  <a:pt x="24143" y="51440"/>
                </a:lnTo>
                <a:lnTo>
                  <a:pt x="24130" y="51314"/>
                </a:lnTo>
                <a:lnTo>
                  <a:pt x="24118" y="51238"/>
                </a:lnTo>
                <a:lnTo>
                  <a:pt x="24257" y="51276"/>
                </a:lnTo>
                <a:lnTo>
                  <a:pt x="24257" y="51327"/>
                </a:lnTo>
                <a:lnTo>
                  <a:pt x="24282" y="51415"/>
                </a:lnTo>
                <a:lnTo>
                  <a:pt x="24383" y="51668"/>
                </a:lnTo>
                <a:lnTo>
                  <a:pt x="24560" y="52009"/>
                </a:lnTo>
                <a:lnTo>
                  <a:pt x="24762" y="52388"/>
                </a:lnTo>
                <a:lnTo>
                  <a:pt x="24989" y="52767"/>
                </a:lnTo>
                <a:lnTo>
                  <a:pt x="25217" y="53108"/>
                </a:lnTo>
                <a:lnTo>
                  <a:pt x="25318" y="53247"/>
                </a:lnTo>
                <a:lnTo>
                  <a:pt x="25406" y="53361"/>
                </a:lnTo>
                <a:lnTo>
                  <a:pt x="25495" y="53449"/>
                </a:lnTo>
                <a:lnTo>
                  <a:pt x="25558" y="53500"/>
                </a:lnTo>
                <a:lnTo>
                  <a:pt x="25785" y="53613"/>
                </a:lnTo>
                <a:lnTo>
                  <a:pt x="26013" y="53740"/>
                </a:lnTo>
                <a:lnTo>
                  <a:pt x="26126" y="53790"/>
                </a:lnTo>
                <a:lnTo>
                  <a:pt x="26240" y="53841"/>
                </a:lnTo>
                <a:lnTo>
                  <a:pt x="26354" y="53879"/>
                </a:lnTo>
                <a:lnTo>
                  <a:pt x="26480" y="53891"/>
                </a:lnTo>
                <a:lnTo>
                  <a:pt x="26594" y="53879"/>
                </a:lnTo>
                <a:lnTo>
                  <a:pt x="26708" y="53853"/>
                </a:lnTo>
                <a:lnTo>
                  <a:pt x="26821" y="53790"/>
                </a:lnTo>
                <a:lnTo>
                  <a:pt x="26935" y="53702"/>
                </a:lnTo>
                <a:lnTo>
                  <a:pt x="27049" y="53575"/>
                </a:lnTo>
                <a:lnTo>
                  <a:pt x="27150" y="53411"/>
                </a:lnTo>
                <a:lnTo>
                  <a:pt x="27263" y="53209"/>
                </a:lnTo>
                <a:lnTo>
                  <a:pt x="27364" y="52956"/>
                </a:lnTo>
                <a:lnTo>
                  <a:pt x="27364" y="52678"/>
                </a:lnTo>
                <a:lnTo>
                  <a:pt x="27339" y="52401"/>
                </a:lnTo>
                <a:lnTo>
                  <a:pt x="27314" y="52135"/>
                </a:lnTo>
                <a:lnTo>
                  <a:pt x="27276" y="51895"/>
                </a:lnTo>
                <a:lnTo>
                  <a:pt x="27213" y="51655"/>
                </a:lnTo>
                <a:lnTo>
                  <a:pt x="27150" y="51428"/>
                </a:lnTo>
                <a:lnTo>
                  <a:pt x="27074" y="51213"/>
                </a:lnTo>
                <a:lnTo>
                  <a:pt x="26985" y="51024"/>
                </a:lnTo>
                <a:lnTo>
                  <a:pt x="26884" y="50821"/>
                </a:lnTo>
                <a:lnTo>
                  <a:pt x="26783" y="50645"/>
                </a:lnTo>
                <a:lnTo>
                  <a:pt x="26657" y="50480"/>
                </a:lnTo>
                <a:lnTo>
                  <a:pt x="26531" y="50316"/>
                </a:lnTo>
                <a:lnTo>
                  <a:pt x="26404" y="50152"/>
                </a:lnTo>
                <a:lnTo>
                  <a:pt x="26265" y="50013"/>
                </a:lnTo>
                <a:lnTo>
                  <a:pt x="26114" y="49861"/>
                </a:lnTo>
                <a:lnTo>
                  <a:pt x="25962" y="49735"/>
                </a:lnTo>
                <a:lnTo>
                  <a:pt x="25646" y="49482"/>
                </a:lnTo>
                <a:lnTo>
                  <a:pt x="25305" y="49255"/>
                </a:lnTo>
                <a:lnTo>
                  <a:pt x="24951" y="49028"/>
                </a:lnTo>
                <a:lnTo>
                  <a:pt x="24598" y="48825"/>
                </a:lnTo>
                <a:lnTo>
                  <a:pt x="23878" y="48421"/>
                </a:lnTo>
                <a:lnTo>
                  <a:pt x="23536" y="48232"/>
                </a:lnTo>
                <a:lnTo>
                  <a:pt x="23195" y="48017"/>
                </a:lnTo>
                <a:lnTo>
                  <a:pt x="22125" y="45249"/>
                </a:lnTo>
                <a:lnTo>
                  <a:pt x="22125" y="45249"/>
                </a:lnTo>
                <a:lnTo>
                  <a:pt x="22197" y="45288"/>
                </a:lnTo>
                <a:lnTo>
                  <a:pt x="22349" y="45389"/>
                </a:lnTo>
                <a:lnTo>
                  <a:pt x="22501" y="45516"/>
                </a:lnTo>
                <a:lnTo>
                  <a:pt x="22652" y="45655"/>
                </a:lnTo>
                <a:lnTo>
                  <a:pt x="22955" y="45971"/>
                </a:lnTo>
                <a:lnTo>
                  <a:pt x="23271" y="46299"/>
                </a:lnTo>
                <a:lnTo>
                  <a:pt x="23574" y="46627"/>
                </a:lnTo>
                <a:lnTo>
                  <a:pt x="23890" y="46931"/>
                </a:lnTo>
                <a:lnTo>
                  <a:pt x="24042" y="47070"/>
                </a:lnTo>
                <a:lnTo>
                  <a:pt x="24193" y="47183"/>
                </a:lnTo>
                <a:lnTo>
                  <a:pt x="24345" y="47284"/>
                </a:lnTo>
                <a:lnTo>
                  <a:pt x="24484" y="47347"/>
                </a:lnTo>
                <a:lnTo>
                  <a:pt x="24749" y="47449"/>
                </a:lnTo>
                <a:lnTo>
                  <a:pt x="25015" y="47537"/>
                </a:lnTo>
                <a:lnTo>
                  <a:pt x="25154" y="47562"/>
                </a:lnTo>
                <a:lnTo>
                  <a:pt x="25280" y="47587"/>
                </a:lnTo>
                <a:lnTo>
                  <a:pt x="25545" y="47587"/>
                </a:lnTo>
                <a:lnTo>
                  <a:pt x="25672" y="47575"/>
                </a:lnTo>
                <a:lnTo>
                  <a:pt x="25798" y="47550"/>
                </a:lnTo>
                <a:lnTo>
                  <a:pt x="25924" y="47512"/>
                </a:lnTo>
                <a:lnTo>
                  <a:pt x="26038" y="47449"/>
                </a:lnTo>
                <a:lnTo>
                  <a:pt x="26164" y="47373"/>
                </a:lnTo>
                <a:lnTo>
                  <a:pt x="26265" y="47284"/>
                </a:lnTo>
                <a:lnTo>
                  <a:pt x="26379" y="47171"/>
                </a:lnTo>
                <a:lnTo>
                  <a:pt x="26480" y="47044"/>
                </a:lnTo>
                <a:lnTo>
                  <a:pt x="26518" y="46817"/>
                </a:lnTo>
                <a:lnTo>
                  <a:pt x="26543" y="46602"/>
                </a:lnTo>
                <a:lnTo>
                  <a:pt x="26543" y="46375"/>
                </a:lnTo>
                <a:lnTo>
                  <a:pt x="26531" y="46160"/>
                </a:lnTo>
                <a:lnTo>
                  <a:pt x="26493" y="45945"/>
                </a:lnTo>
                <a:lnTo>
                  <a:pt x="26442" y="45730"/>
                </a:lnTo>
                <a:lnTo>
                  <a:pt x="26366" y="45528"/>
                </a:lnTo>
                <a:lnTo>
                  <a:pt x="26291" y="45326"/>
                </a:lnTo>
                <a:lnTo>
                  <a:pt x="26177" y="45124"/>
                </a:lnTo>
                <a:lnTo>
                  <a:pt x="26063" y="44922"/>
                </a:lnTo>
                <a:lnTo>
                  <a:pt x="25924" y="44733"/>
                </a:lnTo>
                <a:lnTo>
                  <a:pt x="25773" y="44543"/>
                </a:lnTo>
                <a:lnTo>
                  <a:pt x="25608" y="44354"/>
                </a:lnTo>
                <a:lnTo>
                  <a:pt x="25432" y="44177"/>
                </a:lnTo>
                <a:lnTo>
                  <a:pt x="25242" y="44000"/>
                </a:lnTo>
                <a:lnTo>
                  <a:pt x="25027" y="43836"/>
                </a:lnTo>
                <a:lnTo>
                  <a:pt x="24812" y="43671"/>
                </a:lnTo>
                <a:lnTo>
                  <a:pt x="24585" y="43520"/>
                </a:lnTo>
                <a:lnTo>
                  <a:pt x="24332" y="43368"/>
                </a:lnTo>
                <a:lnTo>
                  <a:pt x="24080" y="43217"/>
                </a:lnTo>
                <a:lnTo>
                  <a:pt x="23814" y="43078"/>
                </a:lnTo>
                <a:lnTo>
                  <a:pt x="23536" y="42951"/>
                </a:lnTo>
                <a:lnTo>
                  <a:pt x="23246" y="42825"/>
                </a:lnTo>
                <a:lnTo>
                  <a:pt x="22943" y="42711"/>
                </a:lnTo>
                <a:lnTo>
                  <a:pt x="22639" y="42610"/>
                </a:lnTo>
                <a:lnTo>
                  <a:pt x="22324" y="42509"/>
                </a:lnTo>
                <a:lnTo>
                  <a:pt x="21995" y="42408"/>
                </a:lnTo>
                <a:lnTo>
                  <a:pt x="21654" y="42332"/>
                </a:lnTo>
                <a:lnTo>
                  <a:pt x="21313" y="42257"/>
                </a:lnTo>
                <a:lnTo>
                  <a:pt x="20959" y="42193"/>
                </a:lnTo>
                <a:lnTo>
                  <a:pt x="20605" y="42130"/>
                </a:lnTo>
                <a:lnTo>
                  <a:pt x="20239" y="42092"/>
                </a:lnTo>
                <a:lnTo>
                  <a:pt x="18230" y="39288"/>
                </a:lnTo>
                <a:lnTo>
                  <a:pt x="18432" y="39326"/>
                </a:lnTo>
                <a:lnTo>
                  <a:pt x="18635" y="39389"/>
                </a:lnTo>
                <a:lnTo>
                  <a:pt x="19039" y="39515"/>
                </a:lnTo>
                <a:lnTo>
                  <a:pt x="19456" y="39679"/>
                </a:lnTo>
                <a:lnTo>
                  <a:pt x="19873" y="39869"/>
                </a:lnTo>
                <a:lnTo>
                  <a:pt x="20719" y="40248"/>
                </a:lnTo>
                <a:lnTo>
                  <a:pt x="21136" y="40425"/>
                </a:lnTo>
                <a:lnTo>
                  <a:pt x="21553" y="40576"/>
                </a:lnTo>
                <a:lnTo>
                  <a:pt x="21755" y="40652"/>
                </a:lnTo>
                <a:lnTo>
                  <a:pt x="21945" y="40703"/>
                </a:lnTo>
                <a:lnTo>
                  <a:pt x="22147" y="40753"/>
                </a:lnTo>
                <a:lnTo>
                  <a:pt x="22336" y="40791"/>
                </a:lnTo>
                <a:lnTo>
                  <a:pt x="22526" y="40816"/>
                </a:lnTo>
                <a:lnTo>
                  <a:pt x="22703" y="40829"/>
                </a:lnTo>
                <a:lnTo>
                  <a:pt x="22880" y="40816"/>
                </a:lnTo>
                <a:lnTo>
                  <a:pt x="23056" y="40791"/>
                </a:lnTo>
                <a:lnTo>
                  <a:pt x="23221" y="40753"/>
                </a:lnTo>
                <a:lnTo>
                  <a:pt x="23385" y="40703"/>
                </a:lnTo>
                <a:lnTo>
                  <a:pt x="23536" y="40627"/>
                </a:lnTo>
                <a:lnTo>
                  <a:pt x="23688" y="40526"/>
                </a:lnTo>
                <a:lnTo>
                  <a:pt x="23827" y="40400"/>
                </a:lnTo>
                <a:lnTo>
                  <a:pt x="23966" y="40261"/>
                </a:lnTo>
                <a:lnTo>
                  <a:pt x="24092" y="40084"/>
                </a:lnTo>
                <a:lnTo>
                  <a:pt x="24206" y="39894"/>
                </a:lnTo>
                <a:lnTo>
                  <a:pt x="24307" y="39692"/>
                </a:lnTo>
                <a:lnTo>
                  <a:pt x="24383" y="39503"/>
                </a:lnTo>
                <a:lnTo>
                  <a:pt x="24433" y="39326"/>
                </a:lnTo>
                <a:lnTo>
                  <a:pt x="24471" y="39162"/>
                </a:lnTo>
                <a:lnTo>
                  <a:pt x="24484" y="38997"/>
                </a:lnTo>
                <a:lnTo>
                  <a:pt x="24484" y="38833"/>
                </a:lnTo>
                <a:lnTo>
                  <a:pt x="24446" y="38681"/>
                </a:lnTo>
                <a:lnTo>
                  <a:pt x="24396" y="38543"/>
                </a:lnTo>
                <a:lnTo>
                  <a:pt x="24320" y="38404"/>
                </a:lnTo>
                <a:lnTo>
                  <a:pt x="24231" y="38265"/>
                </a:lnTo>
                <a:lnTo>
                  <a:pt x="24105" y="38138"/>
                </a:lnTo>
                <a:lnTo>
                  <a:pt x="23966" y="38025"/>
                </a:lnTo>
                <a:lnTo>
                  <a:pt x="23802" y="37898"/>
                </a:lnTo>
                <a:lnTo>
                  <a:pt x="23612" y="37797"/>
                </a:lnTo>
                <a:lnTo>
                  <a:pt x="23398" y="37683"/>
                </a:lnTo>
                <a:lnTo>
                  <a:pt x="23157" y="37582"/>
                </a:lnTo>
                <a:lnTo>
                  <a:pt x="22892" y="37481"/>
                </a:lnTo>
                <a:lnTo>
                  <a:pt x="22602" y="37393"/>
                </a:lnTo>
                <a:lnTo>
                  <a:pt x="22298" y="37305"/>
                </a:lnTo>
                <a:lnTo>
                  <a:pt x="21957" y="37216"/>
                </a:lnTo>
                <a:lnTo>
                  <a:pt x="21591" y="37140"/>
                </a:lnTo>
                <a:lnTo>
                  <a:pt x="21187" y="37065"/>
                </a:lnTo>
                <a:lnTo>
                  <a:pt x="20328" y="36913"/>
                </a:lnTo>
                <a:lnTo>
                  <a:pt x="19355" y="36787"/>
                </a:lnTo>
                <a:lnTo>
                  <a:pt x="18256" y="36660"/>
                </a:lnTo>
                <a:lnTo>
                  <a:pt x="17055" y="36534"/>
                </a:lnTo>
                <a:lnTo>
                  <a:pt x="15729" y="36420"/>
                </a:lnTo>
                <a:lnTo>
                  <a:pt x="15413" y="35928"/>
                </a:lnTo>
                <a:lnTo>
                  <a:pt x="15085" y="35435"/>
                </a:lnTo>
                <a:lnTo>
                  <a:pt x="14402" y="34462"/>
                </a:lnTo>
                <a:lnTo>
                  <a:pt x="14074" y="33970"/>
                </a:lnTo>
                <a:lnTo>
                  <a:pt x="13745" y="33477"/>
                </a:lnTo>
                <a:lnTo>
                  <a:pt x="13430" y="32984"/>
                </a:lnTo>
                <a:lnTo>
                  <a:pt x="13126" y="32466"/>
                </a:lnTo>
                <a:lnTo>
                  <a:pt x="12987" y="32214"/>
                </a:lnTo>
                <a:lnTo>
                  <a:pt x="12861" y="31948"/>
                </a:lnTo>
                <a:lnTo>
                  <a:pt x="12735" y="31683"/>
                </a:lnTo>
                <a:lnTo>
                  <a:pt x="12608" y="31405"/>
                </a:lnTo>
                <a:lnTo>
                  <a:pt x="12507" y="31127"/>
                </a:lnTo>
                <a:lnTo>
                  <a:pt x="12406" y="30849"/>
                </a:lnTo>
                <a:lnTo>
                  <a:pt x="12305" y="30559"/>
                </a:lnTo>
                <a:lnTo>
                  <a:pt x="12229" y="30268"/>
                </a:lnTo>
                <a:lnTo>
                  <a:pt x="12154" y="29965"/>
                </a:lnTo>
                <a:lnTo>
                  <a:pt x="12103" y="29649"/>
                </a:lnTo>
                <a:lnTo>
                  <a:pt x="12053" y="29333"/>
                </a:lnTo>
                <a:lnTo>
                  <a:pt x="12015" y="29018"/>
                </a:lnTo>
                <a:lnTo>
                  <a:pt x="12002" y="28689"/>
                </a:lnTo>
                <a:lnTo>
                  <a:pt x="11989" y="28348"/>
                </a:lnTo>
                <a:lnTo>
                  <a:pt x="12002" y="27994"/>
                </a:lnTo>
                <a:lnTo>
                  <a:pt x="12027" y="27641"/>
                </a:lnTo>
                <a:lnTo>
                  <a:pt x="12103" y="26630"/>
                </a:lnTo>
                <a:lnTo>
                  <a:pt x="12154" y="25607"/>
                </a:lnTo>
                <a:lnTo>
                  <a:pt x="12179" y="24583"/>
                </a:lnTo>
                <a:lnTo>
                  <a:pt x="12191" y="23573"/>
                </a:lnTo>
                <a:lnTo>
                  <a:pt x="12179" y="22550"/>
                </a:lnTo>
                <a:lnTo>
                  <a:pt x="12154" y="21526"/>
                </a:lnTo>
                <a:lnTo>
                  <a:pt x="12103" y="20516"/>
                </a:lnTo>
                <a:lnTo>
                  <a:pt x="12040" y="19493"/>
                </a:lnTo>
                <a:lnTo>
                  <a:pt x="11951" y="18469"/>
                </a:lnTo>
                <a:lnTo>
                  <a:pt x="11863" y="17459"/>
                </a:lnTo>
                <a:lnTo>
                  <a:pt x="11737" y="16435"/>
                </a:lnTo>
                <a:lnTo>
                  <a:pt x="11610" y="15425"/>
                </a:lnTo>
                <a:lnTo>
                  <a:pt x="11459" y="14402"/>
                </a:lnTo>
                <a:lnTo>
                  <a:pt x="11307" y="13391"/>
                </a:lnTo>
                <a:lnTo>
                  <a:pt x="11130" y="12380"/>
                </a:lnTo>
                <a:lnTo>
                  <a:pt x="10941" y="11370"/>
                </a:lnTo>
                <a:lnTo>
                  <a:pt x="10827" y="10814"/>
                </a:lnTo>
                <a:lnTo>
                  <a:pt x="10688" y="10258"/>
                </a:lnTo>
                <a:lnTo>
                  <a:pt x="10398" y="9146"/>
                </a:lnTo>
                <a:lnTo>
                  <a:pt x="10246" y="8603"/>
                </a:lnTo>
                <a:lnTo>
                  <a:pt x="10094" y="8035"/>
                </a:lnTo>
                <a:lnTo>
                  <a:pt x="9968" y="7479"/>
                </a:lnTo>
                <a:lnTo>
                  <a:pt x="9854" y="6923"/>
                </a:lnTo>
                <a:lnTo>
                  <a:pt x="9753" y="6355"/>
                </a:lnTo>
                <a:lnTo>
                  <a:pt x="9728" y="6077"/>
                </a:lnTo>
                <a:lnTo>
                  <a:pt x="9703" y="5799"/>
                </a:lnTo>
                <a:lnTo>
                  <a:pt x="9677" y="5508"/>
                </a:lnTo>
                <a:lnTo>
                  <a:pt x="9677" y="5230"/>
                </a:lnTo>
                <a:lnTo>
                  <a:pt x="9677" y="4940"/>
                </a:lnTo>
                <a:lnTo>
                  <a:pt x="9690" y="4662"/>
                </a:lnTo>
                <a:lnTo>
                  <a:pt x="9715" y="4371"/>
                </a:lnTo>
                <a:lnTo>
                  <a:pt x="9753" y="4093"/>
                </a:lnTo>
                <a:lnTo>
                  <a:pt x="9804" y="3803"/>
                </a:lnTo>
                <a:lnTo>
                  <a:pt x="9867" y="3512"/>
                </a:lnTo>
                <a:lnTo>
                  <a:pt x="9955" y="3222"/>
                </a:lnTo>
                <a:lnTo>
                  <a:pt x="10044" y="2931"/>
                </a:lnTo>
                <a:lnTo>
                  <a:pt x="10157" y="2641"/>
                </a:lnTo>
                <a:lnTo>
                  <a:pt x="10296" y="2350"/>
                </a:lnTo>
                <a:lnTo>
                  <a:pt x="10296" y="2337"/>
                </a:lnTo>
                <a:lnTo>
                  <a:pt x="10271" y="2312"/>
                </a:lnTo>
                <a:lnTo>
                  <a:pt x="10208" y="2262"/>
                </a:lnTo>
                <a:lnTo>
                  <a:pt x="9993" y="2059"/>
                </a:lnTo>
                <a:lnTo>
                  <a:pt x="9159" y="3740"/>
                </a:lnTo>
                <a:lnTo>
                  <a:pt x="747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43"/>
          <p:cNvSpPr/>
          <p:nvPr/>
        </p:nvSpPr>
        <p:spPr>
          <a:xfrm rot="10800000">
            <a:off x="394094" y="878762"/>
            <a:ext cx="931575" cy="931611"/>
          </a:xfrm>
          <a:custGeom>
            <a:avLst/>
            <a:gdLst/>
            <a:ahLst/>
            <a:cxnLst/>
            <a:rect l="l" t="t" r="r" b="b"/>
            <a:pathLst>
              <a:path w="103710" h="103714" extrusionOk="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3"/>
          <p:cNvSpPr/>
          <p:nvPr/>
        </p:nvSpPr>
        <p:spPr>
          <a:xfrm rot="10800000">
            <a:off x="345257" y="2956878"/>
            <a:ext cx="931575" cy="931611"/>
          </a:xfrm>
          <a:custGeom>
            <a:avLst/>
            <a:gdLst/>
            <a:ahLst/>
            <a:cxnLst/>
            <a:rect l="l" t="t" r="r" b="b"/>
            <a:pathLst>
              <a:path w="103710" h="103714" extrusionOk="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43"/>
          <p:cNvSpPr txBox="1">
            <a:spLocks noGrp="1"/>
          </p:cNvSpPr>
          <p:nvPr>
            <p:ph type="subTitle" idx="1"/>
          </p:nvPr>
        </p:nvSpPr>
        <p:spPr>
          <a:xfrm>
            <a:off x="1433262" y="991523"/>
            <a:ext cx="7625188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spcAft>
                <a:spcPts val="1600"/>
              </a:spcAft>
            </a:pPr>
            <a:r>
              <a:rPr lang="id-ID" b="1" dirty="0">
                <a:solidFill>
                  <a:schemeClr val="tx1"/>
                </a:solidFill>
              </a:rPr>
              <a:t>Harus mengetahui kapan sistem memerlukan perbaikan atau kapan kemungkinan untuk gagal </a:t>
            </a:r>
          </a:p>
        </p:txBody>
      </p:sp>
      <p:sp>
        <p:nvSpPr>
          <p:cNvPr id="255" name="Google Shape;255;p43"/>
          <p:cNvSpPr txBox="1">
            <a:spLocks noGrp="1"/>
          </p:cNvSpPr>
          <p:nvPr>
            <p:ph type="subTitle" idx="6"/>
          </p:nvPr>
        </p:nvSpPr>
        <p:spPr>
          <a:xfrm>
            <a:off x="1432738" y="2979318"/>
            <a:ext cx="7711262" cy="9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b="1" dirty="0">
                <a:solidFill>
                  <a:schemeClr val="tx1"/>
                </a:solidFill>
              </a:rPr>
              <a:t>Distribusi MTBF seringkali mengikuti kurva normal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chemeClr val="tx1"/>
                </a:solidFill>
              </a:rPr>
              <a:t>Stadar deviasi kecil, adanya  sinyal melakukan pemeliharaan pencegahan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6" name="Google Shape;256;p43"/>
          <p:cNvSpPr/>
          <p:nvPr/>
        </p:nvSpPr>
        <p:spPr>
          <a:xfrm rot="10800000">
            <a:off x="674852" y="1012350"/>
            <a:ext cx="325589" cy="721915"/>
          </a:xfrm>
          <a:custGeom>
            <a:avLst/>
            <a:gdLst/>
            <a:ahLst/>
            <a:cxnLst/>
            <a:rect l="l" t="t" r="r" b="b"/>
            <a:pathLst>
              <a:path w="36247" h="80369" extrusionOk="0">
                <a:moveTo>
                  <a:pt x="9451" y="31961"/>
                </a:moveTo>
                <a:lnTo>
                  <a:pt x="9678" y="31986"/>
                </a:lnTo>
                <a:lnTo>
                  <a:pt x="9905" y="32024"/>
                </a:lnTo>
                <a:lnTo>
                  <a:pt x="10133" y="32062"/>
                </a:lnTo>
                <a:lnTo>
                  <a:pt x="10360" y="32125"/>
                </a:lnTo>
                <a:lnTo>
                  <a:pt x="10575" y="32201"/>
                </a:lnTo>
                <a:lnTo>
                  <a:pt x="10790" y="32277"/>
                </a:lnTo>
                <a:lnTo>
                  <a:pt x="10436" y="32592"/>
                </a:lnTo>
                <a:lnTo>
                  <a:pt x="10070" y="32883"/>
                </a:lnTo>
                <a:lnTo>
                  <a:pt x="9716" y="33161"/>
                </a:lnTo>
                <a:lnTo>
                  <a:pt x="9350" y="33426"/>
                </a:lnTo>
                <a:lnTo>
                  <a:pt x="8983" y="33679"/>
                </a:lnTo>
                <a:lnTo>
                  <a:pt x="8617" y="33919"/>
                </a:lnTo>
                <a:lnTo>
                  <a:pt x="8238" y="34134"/>
                </a:lnTo>
                <a:lnTo>
                  <a:pt x="7859" y="34323"/>
                </a:lnTo>
                <a:lnTo>
                  <a:pt x="7467" y="34500"/>
                </a:lnTo>
                <a:lnTo>
                  <a:pt x="7063" y="34652"/>
                </a:lnTo>
                <a:lnTo>
                  <a:pt x="6659" y="34765"/>
                </a:lnTo>
                <a:lnTo>
                  <a:pt x="6242" y="34866"/>
                </a:lnTo>
                <a:lnTo>
                  <a:pt x="5812" y="34942"/>
                </a:lnTo>
                <a:lnTo>
                  <a:pt x="5585" y="34967"/>
                </a:lnTo>
                <a:lnTo>
                  <a:pt x="5370" y="34980"/>
                </a:lnTo>
                <a:lnTo>
                  <a:pt x="5143" y="34993"/>
                </a:lnTo>
                <a:lnTo>
                  <a:pt x="4915" y="34993"/>
                </a:lnTo>
                <a:lnTo>
                  <a:pt x="4675" y="34980"/>
                </a:lnTo>
                <a:lnTo>
                  <a:pt x="4448" y="34967"/>
                </a:lnTo>
                <a:lnTo>
                  <a:pt x="4549" y="34753"/>
                </a:lnTo>
                <a:lnTo>
                  <a:pt x="4663" y="34550"/>
                </a:lnTo>
                <a:lnTo>
                  <a:pt x="4776" y="34336"/>
                </a:lnTo>
                <a:lnTo>
                  <a:pt x="4915" y="34146"/>
                </a:lnTo>
                <a:lnTo>
                  <a:pt x="5054" y="33957"/>
                </a:lnTo>
                <a:lnTo>
                  <a:pt x="5206" y="33767"/>
                </a:lnTo>
                <a:lnTo>
                  <a:pt x="5370" y="33603"/>
                </a:lnTo>
                <a:lnTo>
                  <a:pt x="5547" y="33426"/>
                </a:lnTo>
                <a:lnTo>
                  <a:pt x="5724" y="33275"/>
                </a:lnTo>
                <a:lnTo>
                  <a:pt x="5913" y="33123"/>
                </a:lnTo>
                <a:lnTo>
                  <a:pt x="6103" y="32971"/>
                </a:lnTo>
                <a:lnTo>
                  <a:pt x="6292" y="32832"/>
                </a:lnTo>
                <a:lnTo>
                  <a:pt x="6507" y="32706"/>
                </a:lnTo>
                <a:lnTo>
                  <a:pt x="6709" y="32592"/>
                </a:lnTo>
                <a:lnTo>
                  <a:pt x="6924" y="32479"/>
                </a:lnTo>
                <a:lnTo>
                  <a:pt x="7139" y="32378"/>
                </a:lnTo>
                <a:lnTo>
                  <a:pt x="7366" y="32289"/>
                </a:lnTo>
                <a:lnTo>
                  <a:pt x="7594" y="32213"/>
                </a:lnTo>
                <a:lnTo>
                  <a:pt x="7821" y="32150"/>
                </a:lnTo>
                <a:lnTo>
                  <a:pt x="8048" y="32087"/>
                </a:lnTo>
                <a:lnTo>
                  <a:pt x="8276" y="32037"/>
                </a:lnTo>
                <a:lnTo>
                  <a:pt x="8516" y="31999"/>
                </a:lnTo>
                <a:lnTo>
                  <a:pt x="8743" y="31973"/>
                </a:lnTo>
                <a:lnTo>
                  <a:pt x="8983" y="31961"/>
                </a:lnTo>
                <a:close/>
                <a:moveTo>
                  <a:pt x="25824" y="35940"/>
                </a:moveTo>
                <a:lnTo>
                  <a:pt x="26077" y="35953"/>
                </a:lnTo>
                <a:lnTo>
                  <a:pt x="26342" y="35978"/>
                </a:lnTo>
                <a:lnTo>
                  <a:pt x="26594" y="36016"/>
                </a:lnTo>
                <a:lnTo>
                  <a:pt x="26847" y="36066"/>
                </a:lnTo>
                <a:lnTo>
                  <a:pt x="27112" y="36130"/>
                </a:lnTo>
                <a:lnTo>
                  <a:pt x="27365" y="36205"/>
                </a:lnTo>
                <a:lnTo>
                  <a:pt x="27618" y="36306"/>
                </a:lnTo>
                <a:lnTo>
                  <a:pt x="27870" y="36407"/>
                </a:lnTo>
                <a:lnTo>
                  <a:pt x="28123" y="36509"/>
                </a:lnTo>
                <a:lnTo>
                  <a:pt x="28376" y="36635"/>
                </a:lnTo>
                <a:lnTo>
                  <a:pt x="28629" y="36774"/>
                </a:lnTo>
                <a:lnTo>
                  <a:pt x="28881" y="36925"/>
                </a:lnTo>
                <a:lnTo>
                  <a:pt x="29121" y="37090"/>
                </a:lnTo>
                <a:lnTo>
                  <a:pt x="29361" y="37254"/>
                </a:lnTo>
                <a:lnTo>
                  <a:pt x="29601" y="37431"/>
                </a:lnTo>
                <a:lnTo>
                  <a:pt x="29829" y="37633"/>
                </a:lnTo>
                <a:lnTo>
                  <a:pt x="30056" y="37835"/>
                </a:lnTo>
                <a:lnTo>
                  <a:pt x="30284" y="38050"/>
                </a:lnTo>
                <a:lnTo>
                  <a:pt x="30498" y="38264"/>
                </a:lnTo>
                <a:lnTo>
                  <a:pt x="30700" y="38504"/>
                </a:lnTo>
                <a:lnTo>
                  <a:pt x="30915" y="38744"/>
                </a:lnTo>
                <a:lnTo>
                  <a:pt x="31105" y="38997"/>
                </a:lnTo>
                <a:lnTo>
                  <a:pt x="31294" y="39262"/>
                </a:lnTo>
                <a:lnTo>
                  <a:pt x="31484" y="39540"/>
                </a:lnTo>
                <a:lnTo>
                  <a:pt x="31661" y="39818"/>
                </a:lnTo>
                <a:lnTo>
                  <a:pt x="31825" y="40109"/>
                </a:lnTo>
                <a:lnTo>
                  <a:pt x="31256" y="39995"/>
                </a:lnTo>
                <a:lnTo>
                  <a:pt x="30700" y="39881"/>
                </a:lnTo>
                <a:lnTo>
                  <a:pt x="30157" y="39755"/>
                </a:lnTo>
                <a:lnTo>
                  <a:pt x="29627" y="39603"/>
                </a:lnTo>
                <a:lnTo>
                  <a:pt x="29109" y="39439"/>
                </a:lnTo>
                <a:lnTo>
                  <a:pt x="28603" y="39262"/>
                </a:lnTo>
                <a:lnTo>
                  <a:pt x="28111" y="39060"/>
                </a:lnTo>
                <a:lnTo>
                  <a:pt x="27630" y="38846"/>
                </a:lnTo>
                <a:lnTo>
                  <a:pt x="27163" y="38606"/>
                </a:lnTo>
                <a:lnTo>
                  <a:pt x="26721" y="38340"/>
                </a:lnTo>
                <a:lnTo>
                  <a:pt x="26493" y="38189"/>
                </a:lnTo>
                <a:lnTo>
                  <a:pt x="26279" y="38050"/>
                </a:lnTo>
                <a:lnTo>
                  <a:pt x="26077" y="37885"/>
                </a:lnTo>
                <a:lnTo>
                  <a:pt x="25862" y="37734"/>
                </a:lnTo>
                <a:lnTo>
                  <a:pt x="25660" y="37557"/>
                </a:lnTo>
                <a:lnTo>
                  <a:pt x="25457" y="37380"/>
                </a:lnTo>
                <a:lnTo>
                  <a:pt x="25268" y="37203"/>
                </a:lnTo>
                <a:lnTo>
                  <a:pt x="25078" y="37014"/>
                </a:lnTo>
                <a:lnTo>
                  <a:pt x="24889" y="36812"/>
                </a:lnTo>
                <a:lnTo>
                  <a:pt x="24712" y="36610"/>
                </a:lnTo>
                <a:lnTo>
                  <a:pt x="24535" y="36395"/>
                </a:lnTo>
                <a:lnTo>
                  <a:pt x="24358" y="36167"/>
                </a:lnTo>
                <a:lnTo>
                  <a:pt x="24598" y="36092"/>
                </a:lnTo>
                <a:lnTo>
                  <a:pt x="24838" y="36041"/>
                </a:lnTo>
                <a:lnTo>
                  <a:pt x="25078" y="35991"/>
                </a:lnTo>
                <a:lnTo>
                  <a:pt x="25331" y="35965"/>
                </a:lnTo>
                <a:lnTo>
                  <a:pt x="25571" y="35953"/>
                </a:lnTo>
                <a:lnTo>
                  <a:pt x="25824" y="35940"/>
                </a:lnTo>
                <a:close/>
                <a:moveTo>
                  <a:pt x="9312" y="35384"/>
                </a:moveTo>
                <a:lnTo>
                  <a:pt x="9438" y="35649"/>
                </a:lnTo>
                <a:lnTo>
                  <a:pt x="9552" y="35915"/>
                </a:lnTo>
                <a:lnTo>
                  <a:pt x="9653" y="36167"/>
                </a:lnTo>
                <a:lnTo>
                  <a:pt x="9741" y="36433"/>
                </a:lnTo>
                <a:lnTo>
                  <a:pt x="9830" y="36698"/>
                </a:lnTo>
                <a:lnTo>
                  <a:pt x="9905" y="36951"/>
                </a:lnTo>
                <a:lnTo>
                  <a:pt x="9981" y="37216"/>
                </a:lnTo>
                <a:lnTo>
                  <a:pt x="10032" y="37469"/>
                </a:lnTo>
                <a:lnTo>
                  <a:pt x="10082" y="37721"/>
                </a:lnTo>
                <a:lnTo>
                  <a:pt x="10133" y="37987"/>
                </a:lnTo>
                <a:lnTo>
                  <a:pt x="10158" y="38239"/>
                </a:lnTo>
                <a:lnTo>
                  <a:pt x="10183" y="38492"/>
                </a:lnTo>
                <a:lnTo>
                  <a:pt x="10209" y="38744"/>
                </a:lnTo>
                <a:lnTo>
                  <a:pt x="10209" y="38997"/>
                </a:lnTo>
                <a:lnTo>
                  <a:pt x="10221" y="39250"/>
                </a:lnTo>
                <a:lnTo>
                  <a:pt x="10209" y="39515"/>
                </a:lnTo>
                <a:lnTo>
                  <a:pt x="10183" y="40020"/>
                </a:lnTo>
                <a:lnTo>
                  <a:pt x="10120" y="40526"/>
                </a:lnTo>
                <a:lnTo>
                  <a:pt x="10032" y="41044"/>
                </a:lnTo>
                <a:lnTo>
                  <a:pt x="9918" y="41562"/>
                </a:lnTo>
                <a:lnTo>
                  <a:pt x="9779" y="42079"/>
                </a:lnTo>
                <a:lnTo>
                  <a:pt x="9602" y="42597"/>
                </a:lnTo>
                <a:lnTo>
                  <a:pt x="9425" y="43128"/>
                </a:lnTo>
                <a:lnTo>
                  <a:pt x="9211" y="43671"/>
                </a:lnTo>
                <a:lnTo>
                  <a:pt x="9072" y="43393"/>
                </a:lnTo>
                <a:lnTo>
                  <a:pt x="8958" y="43128"/>
                </a:lnTo>
                <a:lnTo>
                  <a:pt x="8844" y="42850"/>
                </a:lnTo>
                <a:lnTo>
                  <a:pt x="8743" y="42585"/>
                </a:lnTo>
                <a:lnTo>
                  <a:pt x="8655" y="42320"/>
                </a:lnTo>
                <a:lnTo>
                  <a:pt x="8579" y="42054"/>
                </a:lnTo>
                <a:lnTo>
                  <a:pt x="8516" y="41789"/>
                </a:lnTo>
                <a:lnTo>
                  <a:pt x="8465" y="41536"/>
                </a:lnTo>
                <a:lnTo>
                  <a:pt x="8427" y="41271"/>
                </a:lnTo>
                <a:lnTo>
                  <a:pt x="8389" y="41018"/>
                </a:lnTo>
                <a:lnTo>
                  <a:pt x="8364" y="40753"/>
                </a:lnTo>
                <a:lnTo>
                  <a:pt x="8352" y="40500"/>
                </a:lnTo>
                <a:lnTo>
                  <a:pt x="8339" y="40248"/>
                </a:lnTo>
                <a:lnTo>
                  <a:pt x="8339" y="39982"/>
                </a:lnTo>
                <a:lnTo>
                  <a:pt x="8364" y="39477"/>
                </a:lnTo>
                <a:lnTo>
                  <a:pt x="8415" y="38972"/>
                </a:lnTo>
                <a:lnTo>
                  <a:pt x="8503" y="38467"/>
                </a:lnTo>
                <a:lnTo>
                  <a:pt x="8592" y="37961"/>
                </a:lnTo>
                <a:lnTo>
                  <a:pt x="8718" y="37443"/>
                </a:lnTo>
                <a:lnTo>
                  <a:pt x="8844" y="36938"/>
                </a:lnTo>
                <a:lnTo>
                  <a:pt x="8996" y="36420"/>
                </a:lnTo>
                <a:lnTo>
                  <a:pt x="9312" y="35384"/>
                </a:lnTo>
                <a:close/>
                <a:moveTo>
                  <a:pt x="17675" y="40526"/>
                </a:moveTo>
                <a:lnTo>
                  <a:pt x="17650" y="40728"/>
                </a:lnTo>
                <a:lnTo>
                  <a:pt x="17599" y="40943"/>
                </a:lnTo>
                <a:lnTo>
                  <a:pt x="17549" y="41157"/>
                </a:lnTo>
                <a:lnTo>
                  <a:pt x="17473" y="41385"/>
                </a:lnTo>
                <a:lnTo>
                  <a:pt x="17397" y="41612"/>
                </a:lnTo>
                <a:lnTo>
                  <a:pt x="17296" y="41839"/>
                </a:lnTo>
                <a:lnTo>
                  <a:pt x="17195" y="42079"/>
                </a:lnTo>
                <a:lnTo>
                  <a:pt x="17081" y="42320"/>
                </a:lnTo>
                <a:lnTo>
                  <a:pt x="16955" y="42560"/>
                </a:lnTo>
                <a:lnTo>
                  <a:pt x="16816" y="42800"/>
                </a:lnTo>
                <a:lnTo>
                  <a:pt x="16513" y="43280"/>
                </a:lnTo>
                <a:lnTo>
                  <a:pt x="16184" y="43747"/>
                </a:lnTo>
                <a:lnTo>
                  <a:pt x="15818" y="44214"/>
                </a:lnTo>
                <a:lnTo>
                  <a:pt x="15439" y="44657"/>
                </a:lnTo>
                <a:lnTo>
                  <a:pt x="15047" y="45086"/>
                </a:lnTo>
                <a:lnTo>
                  <a:pt x="14833" y="45288"/>
                </a:lnTo>
                <a:lnTo>
                  <a:pt x="14630" y="45478"/>
                </a:lnTo>
                <a:lnTo>
                  <a:pt x="14416" y="45655"/>
                </a:lnTo>
                <a:lnTo>
                  <a:pt x="14214" y="45831"/>
                </a:lnTo>
                <a:lnTo>
                  <a:pt x="13999" y="45996"/>
                </a:lnTo>
                <a:lnTo>
                  <a:pt x="13784" y="46147"/>
                </a:lnTo>
                <a:lnTo>
                  <a:pt x="13582" y="46286"/>
                </a:lnTo>
                <a:lnTo>
                  <a:pt x="13367" y="46412"/>
                </a:lnTo>
                <a:lnTo>
                  <a:pt x="13152" y="46526"/>
                </a:lnTo>
                <a:lnTo>
                  <a:pt x="12950" y="46627"/>
                </a:lnTo>
                <a:lnTo>
                  <a:pt x="12748" y="46716"/>
                </a:lnTo>
                <a:lnTo>
                  <a:pt x="12546" y="46779"/>
                </a:lnTo>
                <a:lnTo>
                  <a:pt x="12723" y="46261"/>
                </a:lnTo>
                <a:lnTo>
                  <a:pt x="12925" y="45743"/>
                </a:lnTo>
                <a:lnTo>
                  <a:pt x="13140" y="45250"/>
                </a:lnTo>
                <a:lnTo>
                  <a:pt x="13367" y="44783"/>
                </a:lnTo>
                <a:lnTo>
                  <a:pt x="13607" y="44315"/>
                </a:lnTo>
                <a:lnTo>
                  <a:pt x="13872" y="43886"/>
                </a:lnTo>
                <a:lnTo>
                  <a:pt x="14150" y="43456"/>
                </a:lnTo>
                <a:lnTo>
                  <a:pt x="14454" y="43052"/>
                </a:lnTo>
                <a:lnTo>
                  <a:pt x="14769" y="42673"/>
                </a:lnTo>
                <a:lnTo>
                  <a:pt x="15123" y="42307"/>
                </a:lnTo>
                <a:lnTo>
                  <a:pt x="15490" y="41966"/>
                </a:lnTo>
                <a:lnTo>
                  <a:pt x="15869" y="41637"/>
                </a:lnTo>
                <a:lnTo>
                  <a:pt x="16071" y="41486"/>
                </a:lnTo>
                <a:lnTo>
                  <a:pt x="16285" y="41334"/>
                </a:lnTo>
                <a:lnTo>
                  <a:pt x="16500" y="41183"/>
                </a:lnTo>
                <a:lnTo>
                  <a:pt x="16728" y="41044"/>
                </a:lnTo>
                <a:lnTo>
                  <a:pt x="16955" y="40905"/>
                </a:lnTo>
                <a:lnTo>
                  <a:pt x="17182" y="40778"/>
                </a:lnTo>
                <a:lnTo>
                  <a:pt x="17422" y="40652"/>
                </a:lnTo>
                <a:lnTo>
                  <a:pt x="17675" y="40526"/>
                </a:lnTo>
                <a:close/>
                <a:moveTo>
                  <a:pt x="4549" y="41562"/>
                </a:moveTo>
                <a:lnTo>
                  <a:pt x="4498" y="42143"/>
                </a:lnTo>
                <a:lnTo>
                  <a:pt x="4410" y="42711"/>
                </a:lnTo>
                <a:lnTo>
                  <a:pt x="4309" y="43254"/>
                </a:lnTo>
                <a:lnTo>
                  <a:pt x="4195" y="43798"/>
                </a:lnTo>
                <a:lnTo>
                  <a:pt x="4043" y="44315"/>
                </a:lnTo>
                <a:lnTo>
                  <a:pt x="3879" y="44821"/>
                </a:lnTo>
                <a:lnTo>
                  <a:pt x="3690" y="45313"/>
                </a:lnTo>
                <a:lnTo>
                  <a:pt x="3475" y="45793"/>
                </a:lnTo>
                <a:lnTo>
                  <a:pt x="3248" y="46248"/>
                </a:lnTo>
                <a:lnTo>
                  <a:pt x="2982" y="46703"/>
                </a:lnTo>
                <a:lnTo>
                  <a:pt x="2704" y="47133"/>
                </a:lnTo>
                <a:lnTo>
                  <a:pt x="2401" y="47562"/>
                </a:lnTo>
                <a:lnTo>
                  <a:pt x="2073" y="47966"/>
                </a:lnTo>
                <a:lnTo>
                  <a:pt x="1719" y="48371"/>
                </a:lnTo>
                <a:lnTo>
                  <a:pt x="1340" y="48762"/>
                </a:lnTo>
                <a:lnTo>
                  <a:pt x="936" y="49128"/>
                </a:lnTo>
                <a:lnTo>
                  <a:pt x="923" y="48838"/>
                </a:lnTo>
                <a:lnTo>
                  <a:pt x="898" y="48547"/>
                </a:lnTo>
                <a:lnTo>
                  <a:pt x="898" y="48257"/>
                </a:lnTo>
                <a:lnTo>
                  <a:pt x="910" y="47979"/>
                </a:lnTo>
                <a:lnTo>
                  <a:pt x="923" y="47701"/>
                </a:lnTo>
                <a:lnTo>
                  <a:pt x="948" y="47436"/>
                </a:lnTo>
                <a:lnTo>
                  <a:pt x="986" y="47170"/>
                </a:lnTo>
                <a:lnTo>
                  <a:pt x="1037" y="46905"/>
                </a:lnTo>
                <a:lnTo>
                  <a:pt x="1087" y="46653"/>
                </a:lnTo>
                <a:lnTo>
                  <a:pt x="1150" y="46400"/>
                </a:lnTo>
                <a:lnTo>
                  <a:pt x="1226" y="46147"/>
                </a:lnTo>
                <a:lnTo>
                  <a:pt x="1302" y="45895"/>
                </a:lnTo>
                <a:lnTo>
                  <a:pt x="1390" y="45655"/>
                </a:lnTo>
                <a:lnTo>
                  <a:pt x="1491" y="45415"/>
                </a:lnTo>
                <a:lnTo>
                  <a:pt x="1605" y="45174"/>
                </a:lnTo>
                <a:lnTo>
                  <a:pt x="1719" y="44947"/>
                </a:lnTo>
                <a:lnTo>
                  <a:pt x="1833" y="44720"/>
                </a:lnTo>
                <a:lnTo>
                  <a:pt x="1972" y="44492"/>
                </a:lnTo>
                <a:lnTo>
                  <a:pt x="2111" y="44265"/>
                </a:lnTo>
                <a:lnTo>
                  <a:pt x="2249" y="44038"/>
                </a:lnTo>
                <a:lnTo>
                  <a:pt x="2565" y="43608"/>
                </a:lnTo>
                <a:lnTo>
                  <a:pt x="2919" y="43179"/>
                </a:lnTo>
                <a:lnTo>
                  <a:pt x="3285" y="42762"/>
                </a:lnTo>
                <a:lnTo>
                  <a:pt x="3677" y="42357"/>
                </a:lnTo>
                <a:lnTo>
                  <a:pt x="4107" y="41953"/>
                </a:lnTo>
                <a:lnTo>
                  <a:pt x="4549" y="41562"/>
                </a:lnTo>
                <a:close/>
                <a:moveTo>
                  <a:pt x="25217" y="43987"/>
                </a:moveTo>
                <a:lnTo>
                  <a:pt x="25255" y="44581"/>
                </a:lnTo>
                <a:lnTo>
                  <a:pt x="25268" y="45162"/>
                </a:lnTo>
                <a:lnTo>
                  <a:pt x="25268" y="45743"/>
                </a:lnTo>
                <a:lnTo>
                  <a:pt x="25255" y="46299"/>
                </a:lnTo>
                <a:lnTo>
                  <a:pt x="25205" y="46842"/>
                </a:lnTo>
                <a:lnTo>
                  <a:pt x="25142" y="47385"/>
                </a:lnTo>
                <a:lnTo>
                  <a:pt x="25053" y="47916"/>
                </a:lnTo>
                <a:lnTo>
                  <a:pt x="24927" y="48434"/>
                </a:lnTo>
                <a:lnTo>
                  <a:pt x="24788" y="48939"/>
                </a:lnTo>
                <a:lnTo>
                  <a:pt x="24699" y="49192"/>
                </a:lnTo>
                <a:lnTo>
                  <a:pt x="24611" y="49444"/>
                </a:lnTo>
                <a:lnTo>
                  <a:pt x="24510" y="49697"/>
                </a:lnTo>
                <a:lnTo>
                  <a:pt x="24396" y="49937"/>
                </a:lnTo>
                <a:lnTo>
                  <a:pt x="24283" y="50190"/>
                </a:lnTo>
                <a:lnTo>
                  <a:pt x="24169" y="50430"/>
                </a:lnTo>
                <a:lnTo>
                  <a:pt x="24030" y="50670"/>
                </a:lnTo>
                <a:lnTo>
                  <a:pt x="23891" y="50910"/>
                </a:lnTo>
                <a:lnTo>
                  <a:pt x="23739" y="51150"/>
                </a:lnTo>
                <a:lnTo>
                  <a:pt x="23588" y="51377"/>
                </a:lnTo>
                <a:lnTo>
                  <a:pt x="23423" y="51617"/>
                </a:lnTo>
                <a:lnTo>
                  <a:pt x="23247" y="51857"/>
                </a:lnTo>
                <a:lnTo>
                  <a:pt x="23057" y="52085"/>
                </a:lnTo>
                <a:lnTo>
                  <a:pt x="22868" y="52312"/>
                </a:lnTo>
                <a:lnTo>
                  <a:pt x="22766" y="51718"/>
                </a:lnTo>
                <a:lnTo>
                  <a:pt x="22729" y="51415"/>
                </a:lnTo>
                <a:lnTo>
                  <a:pt x="22703" y="51124"/>
                </a:lnTo>
                <a:lnTo>
                  <a:pt x="22678" y="50834"/>
                </a:lnTo>
                <a:lnTo>
                  <a:pt x="22665" y="50556"/>
                </a:lnTo>
                <a:lnTo>
                  <a:pt x="22665" y="50278"/>
                </a:lnTo>
                <a:lnTo>
                  <a:pt x="22678" y="50000"/>
                </a:lnTo>
                <a:lnTo>
                  <a:pt x="22691" y="49722"/>
                </a:lnTo>
                <a:lnTo>
                  <a:pt x="22703" y="49444"/>
                </a:lnTo>
                <a:lnTo>
                  <a:pt x="22741" y="49179"/>
                </a:lnTo>
                <a:lnTo>
                  <a:pt x="22766" y="48914"/>
                </a:lnTo>
                <a:lnTo>
                  <a:pt x="22817" y="48648"/>
                </a:lnTo>
                <a:lnTo>
                  <a:pt x="22868" y="48383"/>
                </a:lnTo>
                <a:lnTo>
                  <a:pt x="22931" y="48131"/>
                </a:lnTo>
                <a:lnTo>
                  <a:pt x="23007" y="47865"/>
                </a:lnTo>
                <a:lnTo>
                  <a:pt x="23082" y="47613"/>
                </a:lnTo>
                <a:lnTo>
                  <a:pt x="23171" y="47360"/>
                </a:lnTo>
                <a:lnTo>
                  <a:pt x="23259" y="47120"/>
                </a:lnTo>
                <a:lnTo>
                  <a:pt x="23360" y="46867"/>
                </a:lnTo>
                <a:lnTo>
                  <a:pt x="23474" y="46615"/>
                </a:lnTo>
                <a:lnTo>
                  <a:pt x="23588" y="46375"/>
                </a:lnTo>
                <a:lnTo>
                  <a:pt x="23714" y="46135"/>
                </a:lnTo>
                <a:lnTo>
                  <a:pt x="23853" y="45895"/>
                </a:lnTo>
                <a:lnTo>
                  <a:pt x="24144" y="45415"/>
                </a:lnTo>
                <a:lnTo>
                  <a:pt x="24472" y="44934"/>
                </a:lnTo>
                <a:lnTo>
                  <a:pt x="24826" y="44467"/>
                </a:lnTo>
                <a:lnTo>
                  <a:pt x="25217" y="43987"/>
                </a:lnTo>
                <a:close/>
                <a:moveTo>
                  <a:pt x="33139" y="49482"/>
                </a:moveTo>
                <a:lnTo>
                  <a:pt x="33467" y="49823"/>
                </a:lnTo>
                <a:lnTo>
                  <a:pt x="33770" y="50164"/>
                </a:lnTo>
                <a:lnTo>
                  <a:pt x="34036" y="50505"/>
                </a:lnTo>
                <a:lnTo>
                  <a:pt x="34263" y="50859"/>
                </a:lnTo>
                <a:lnTo>
                  <a:pt x="34478" y="51226"/>
                </a:lnTo>
                <a:lnTo>
                  <a:pt x="34655" y="51592"/>
                </a:lnTo>
                <a:lnTo>
                  <a:pt x="34806" y="51958"/>
                </a:lnTo>
                <a:lnTo>
                  <a:pt x="34945" y="52337"/>
                </a:lnTo>
                <a:lnTo>
                  <a:pt x="35046" y="52716"/>
                </a:lnTo>
                <a:lnTo>
                  <a:pt x="35147" y="53095"/>
                </a:lnTo>
                <a:lnTo>
                  <a:pt x="35211" y="53487"/>
                </a:lnTo>
                <a:lnTo>
                  <a:pt x="35274" y="53878"/>
                </a:lnTo>
                <a:lnTo>
                  <a:pt x="35312" y="54270"/>
                </a:lnTo>
                <a:lnTo>
                  <a:pt x="35337" y="54674"/>
                </a:lnTo>
                <a:lnTo>
                  <a:pt x="35362" y="55066"/>
                </a:lnTo>
                <a:lnTo>
                  <a:pt x="35362" y="55470"/>
                </a:lnTo>
                <a:lnTo>
                  <a:pt x="35084" y="55167"/>
                </a:lnTo>
                <a:lnTo>
                  <a:pt x="34819" y="54851"/>
                </a:lnTo>
                <a:lnTo>
                  <a:pt x="34592" y="54535"/>
                </a:lnTo>
                <a:lnTo>
                  <a:pt x="34377" y="54207"/>
                </a:lnTo>
                <a:lnTo>
                  <a:pt x="34187" y="53866"/>
                </a:lnTo>
                <a:lnTo>
                  <a:pt x="34010" y="53512"/>
                </a:lnTo>
                <a:lnTo>
                  <a:pt x="33859" y="53146"/>
                </a:lnTo>
                <a:lnTo>
                  <a:pt x="33732" y="52779"/>
                </a:lnTo>
                <a:lnTo>
                  <a:pt x="33619" y="52400"/>
                </a:lnTo>
                <a:lnTo>
                  <a:pt x="33505" y="52009"/>
                </a:lnTo>
                <a:lnTo>
                  <a:pt x="33417" y="51617"/>
                </a:lnTo>
                <a:lnTo>
                  <a:pt x="33341" y="51200"/>
                </a:lnTo>
                <a:lnTo>
                  <a:pt x="33278" y="50783"/>
                </a:lnTo>
                <a:lnTo>
                  <a:pt x="33227" y="50366"/>
                </a:lnTo>
                <a:lnTo>
                  <a:pt x="33177" y="49924"/>
                </a:lnTo>
                <a:lnTo>
                  <a:pt x="33139" y="49482"/>
                </a:lnTo>
                <a:close/>
                <a:moveTo>
                  <a:pt x="14327" y="54649"/>
                </a:moveTo>
                <a:lnTo>
                  <a:pt x="14656" y="54674"/>
                </a:lnTo>
                <a:lnTo>
                  <a:pt x="14984" y="54725"/>
                </a:lnTo>
                <a:lnTo>
                  <a:pt x="14833" y="55003"/>
                </a:lnTo>
                <a:lnTo>
                  <a:pt x="14681" y="55281"/>
                </a:lnTo>
                <a:lnTo>
                  <a:pt x="14504" y="55571"/>
                </a:lnTo>
                <a:lnTo>
                  <a:pt x="14315" y="55849"/>
                </a:lnTo>
                <a:lnTo>
                  <a:pt x="14112" y="56127"/>
                </a:lnTo>
                <a:lnTo>
                  <a:pt x="13898" y="56405"/>
                </a:lnTo>
                <a:lnTo>
                  <a:pt x="13670" y="56670"/>
                </a:lnTo>
                <a:lnTo>
                  <a:pt x="13443" y="56935"/>
                </a:lnTo>
                <a:lnTo>
                  <a:pt x="13190" y="57201"/>
                </a:lnTo>
                <a:lnTo>
                  <a:pt x="12938" y="57466"/>
                </a:lnTo>
                <a:lnTo>
                  <a:pt x="12672" y="57719"/>
                </a:lnTo>
                <a:lnTo>
                  <a:pt x="12394" y="57959"/>
                </a:lnTo>
                <a:lnTo>
                  <a:pt x="12116" y="58199"/>
                </a:lnTo>
                <a:lnTo>
                  <a:pt x="11826" y="58439"/>
                </a:lnTo>
                <a:lnTo>
                  <a:pt x="11535" y="58666"/>
                </a:lnTo>
                <a:lnTo>
                  <a:pt x="11232" y="58881"/>
                </a:lnTo>
                <a:lnTo>
                  <a:pt x="10929" y="59096"/>
                </a:lnTo>
                <a:lnTo>
                  <a:pt x="10613" y="59298"/>
                </a:lnTo>
                <a:lnTo>
                  <a:pt x="10297" y="59487"/>
                </a:lnTo>
                <a:lnTo>
                  <a:pt x="9994" y="59677"/>
                </a:lnTo>
                <a:lnTo>
                  <a:pt x="9678" y="59841"/>
                </a:lnTo>
                <a:lnTo>
                  <a:pt x="9350" y="60005"/>
                </a:lnTo>
                <a:lnTo>
                  <a:pt x="9034" y="60157"/>
                </a:lnTo>
                <a:lnTo>
                  <a:pt x="8718" y="60296"/>
                </a:lnTo>
                <a:lnTo>
                  <a:pt x="8402" y="60422"/>
                </a:lnTo>
                <a:lnTo>
                  <a:pt x="8086" y="60536"/>
                </a:lnTo>
                <a:lnTo>
                  <a:pt x="7770" y="60637"/>
                </a:lnTo>
                <a:lnTo>
                  <a:pt x="7467" y="60713"/>
                </a:lnTo>
                <a:lnTo>
                  <a:pt x="7164" y="60788"/>
                </a:lnTo>
                <a:lnTo>
                  <a:pt x="6861" y="60839"/>
                </a:lnTo>
                <a:lnTo>
                  <a:pt x="6570" y="60877"/>
                </a:lnTo>
                <a:lnTo>
                  <a:pt x="6280" y="60902"/>
                </a:lnTo>
                <a:lnTo>
                  <a:pt x="6368" y="60637"/>
                </a:lnTo>
                <a:lnTo>
                  <a:pt x="6482" y="60372"/>
                </a:lnTo>
                <a:lnTo>
                  <a:pt x="6608" y="60094"/>
                </a:lnTo>
                <a:lnTo>
                  <a:pt x="6760" y="59816"/>
                </a:lnTo>
                <a:lnTo>
                  <a:pt x="6924" y="59525"/>
                </a:lnTo>
                <a:lnTo>
                  <a:pt x="7113" y="59247"/>
                </a:lnTo>
                <a:lnTo>
                  <a:pt x="7303" y="58957"/>
                </a:lnTo>
                <a:lnTo>
                  <a:pt x="7518" y="58679"/>
                </a:lnTo>
                <a:lnTo>
                  <a:pt x="7745" y="58388"/>
                </a:lnTo>
                <a:lnTo>
                  <a:pt x="7985" y="58110"/>
                </a:lnTo>
                <a:lnTo>
                  <a:pt x="8238" y="57832"/>
                </a:lnTo>
                <a:lnTo>
                  <a:pt x="8503" y="57554"/>
                </a:lnTo>
                <a:lnTo>
                  <a:pt x="8781" y="57289"/>
                </a:lnTo>
                <a:lnTo>
                  <a:pt x="9072" y="57024"/>
                </a:lnTo>
                <a:lnTo>
                  <a:pt x="9362" y="56771"/>
                </a:lnTo>
                <a:lnTo>
                  <a:pt x="9665" y="56531"/>
                </a:lnTo>
                <a:lnTo>
                  <a:pt x="9981" y="56304"/>
                </a:lnTo>
                <a:lnTo>
                  <a:pt x="10297" y="56076"/>
                </a:lnTo>
                <a:lnTo>
                  <a:pt x="10626" y="55862"/>
                </a:lnTo>
                <a:lnTo>
                  <a:pt x="10954" y="55672"/>
                </a:lnTo>
                <a:lnTo>
                  <a:pt x="11283" y="55483"/>
                </a:lnTo>
                <a:lnTo>
                  <a:pt x="11624" y="55318"/>
                </a:lnTo>
                <a:lnTo>
                  <a:pt x="11952" y="55167"/>
                </a:lnTo>
                <a:lnTo>
                  <a:pt x="12293" y="55028"/>
                </a:lnTo>
                <a:lnTo>
                  <a:pt x="12634" y="54914"/>
                </a:lnTo>
                <a:lnTo>
                  <a:pt x="12975" y="54813"/>
                </a:lnTo>
                <a:lnTo>
                  <a:pt x="13317" y="54750"/>
                </a:lnTo>
                <a:lnTo>
                  <a:pt x="13658" y="54687"/>
                </a:lnTo>
                <a:lnTo>
                  <a:pt x="13999" y="54662"/>
                </a:lnTo>
                <a:lnTo>
                  <a:pt x="14327" y="54649"/>
                </a:lnTo>
                <a:close/>
                <a:moveTo>
                  <a:pt x="29361" y="55596"/>
                </a:moveTo>
                <a:lnTo>
                  <a:pt x="29513" y="55849"/>
                </a:lnTo>
                <a:lnTo>
                  <a:pt x="29652" y="56114"/>
                </a:lnTo>
                <a:lnTo>
                  <a:pt x="29778" y="56380"/>
                </a:lnTo>
                <a:lnTo>
                  <a:pt x="29904" y="56645"/>
                </a:lnTo>
                <a:lnTo>
                  <a:pt x="30018" y="56898"/>
                </a:lnTo>
                <a:lnTo>
                  <a:pt x="30119" y="57163"/>
                </a:lnTo>
                <a:lnTo>
                  <a:pt x="30220" y="57428"/>
                </a:lnTo>
                <a:lnTo>
                  <a:pt x="30309" y="57693"/>
                </a:lnTo>
                <a:lnTo>
                  <a:pt x="30385" y="57959"/>
                </a:lnTo>
                <a:lnTo>
                  <a:pt x="30460" y="58224"/>
                </a:lnTo>
                <a:lnTo>
                  <a:pt x="30524" y="58489"/>
                </a:lnTo>
                <a:lnTo>
                  <a:pt x="30574" y="58755"/>
                </a:lnTo>
                <a:lnTo>
                  <a:pt x="30625" y="59020"/>
                </a:lnTo>
                <a:lnTo>
                  <a:pt x="30663" y="59285"/>
                </a:lnTo>
                <a:lnTo>
                  <a:pt x="30700" y="59563"/>
                </a:lnTo>
                <a:lnTo>
                  <a:pt x="30726" y="59828"/>
                </a:lnTo>
                <a:lnTo>
                  <a:pt x="30751" y="60372"/>
                </a:lnTo>
                <a:lnTo>
                  <a:pt x="30751" y="60915"/>
                </a:lnTo>
                <a:lnTo>
                  <a:pt x="30713" y="61458"/>
                </a:lnTo>
                <a:lnTo>
                  <a:pt x="30650" y="62014"/>
                </a:lnTo>
                <a:lnTo>
                  <a:pt x="30574" y="62570"/>
                </a:lnTo>
                <a:lnTo>
                  <a:pt x="30460" y="63125"/>
                </a:lnTo>
                <a:lnTo>
                  <a:pt x="30309" y="63694"/>
                </a:lnTo>
                <a:lnTo>
                  <a:pt x="30145" y="64262"/>
                </a:lnTo>
                <a:lnTo>
                  <a:pt x="29955" y="64048"/>
                </a:lnTo>
                <a:lnTo>
                  <a:pt x="29778" y="63808"/>
                </a:lnTo>
                <a:lnTo>
                  <a:pt x="29614" y="63568"/>
                </a:lnTo>
                <a:lnTo>
                  <a:pt x="29450" y="63315"/>
                </a:lnTo>
                <a:lnTo>
                  <a:pt x="29298" y="63062"/>
                </a:lnTo>
                <a:lnTo>
                  <a:pt x="29159" y="62784"/>
                </a:lnTo>
                <a:lnTo>
                  <a:pt x="29033" y="62519"/>
                </a:lnTo>
                <a:lnTo>
                  <a:pt x="28906" y="62229"/>
                </a:lnTo>
                <a:lnTo>
                  <a:pt x="28805" y="61938"/>
                </a:lnTo>
                <a:lnTo>
                  <a:pt x="28704" y="61647"/>
                </a:lnTo>
                <a:lnTo>
                  <a:pt x="28616" y="61344"/>
                </a:lnTo>
                <a:lnTo>
                  <a:pt x="28540" y="61041"/>
                </a:lnTo>
                <a:lnTo>
                  <a:pt x="28477" y="60738"/>
                </a:lnTo>
                <a:lnTo>
                  <a:pt x="28414" y="60435"/>
                </a:lnTo>
                <a:lnTo>
                  <a:pt x="28376" y="60119"/>
                </a:lnTo>
                <a:lnTo>
                  <a:pt x="28338" y="59816"/>
                </a:lnTo>
                <a:lnTo>
                  <a:pt x="28313" y="59500"/>
                </a:lnTo>
                <a:lnTo>
                  <a:pt x="28300" y="59197"/>
                </a:lnTo>
                <a:lnTo>
                  <a:pt x="28300" y="58894"/>
                </a:lnTo>
                <a:lnTo>
                  <a:pt x="28313" y="58603"/>
                </a:lnTo>
                <a:lnTo>
                  <a:pt x="28338" y="58300"/>
                </a:lnTo>
                <a:lnTo>
                  <a:pt x="28376" y="58009"/>
                </a:lnTo>
                <a:lnTo>
                  <a:pt x="28414" y="57731"/>
                </a:lnTo>
                <a:lnTo>
                  <a:pt x="28477" y="57453"/>
                </a:lnTo>
                <a:lnTo>
                  <a:pt x="28540" y="57188"/>
                </a:lnTo>
                <a:lnTo>
                  <a:pt x="28629" y="56923"/>
                </a:lnTo>
                <a:lnTo>
                  <a:pt x="28717" y="56670"/>
                </a:lnTo>
                <a:lnTo>
                  <a:pt x="28818" y="56430"/>
                </a:lnTo>
                <a:lnTo>
                  <a:pt x="28944" y="56203"/>
                </a:lnTo>
                <a:lnTo>
                  <a:pt x="29071" y="55988"/>
                </a:lnTo>
                <a:lnTo>
                  <a:pt x="29210" y="55786"/>
                </a:lnTo>
                <a:lnTo>
                  <a:pt x="29361" y="55596"/>
                </a:lnTo>
                <a:close/>
                <a:moveTo>
                  <a:pt x="15490" y="60144"/>
                </a:moveTo>
                <a:lnTo>
                  <a:pt x="15755" y="60321"/>
                </a:lnTo>
                <a:lnTo>
                  <a:pt x="16020" y="60510"/>
                </a:lnTo>
                <a:lnTo>
                  <a:pt x="16260" y="60700"/>
                </a:lnTo>
                <a:lnTo>
                  <a:pt x="16500" y="60902"/>
                </a:lnTo>
                <a:lnTo>
                  <a:pt x="16715" y="61104"/>
                </a:lnTo>
                <a:lnTo>
                  <a:pt x="16917" y="61319"/>
                </a:lnTo>
                <a:lnTo>
                  <a:pt x="17119" y="61521"/>
                </a:lnTo>
                <a:lnTo>
                  <a:pt x="17309" y="61748"/>
                </a:lnTo>
                <a:lnTo>
                  <a:pt x="17486" y="61976"/>
                </a:lnTo>
                <a:lnTo>
                  <a:pt x="17650" y="62203"/>
                </a:lnTo>
                <a:lnTo>
                  <a:pt x="17801" y="62431"/>
                </a:lnTo>
                <a:lnTo>
                  <a:pt x="17940" y="62671"/>
                </a:lnTo>
                <a:lnTo>
                  <a:pt x="18079" y="62911"/>
                </a:lnTo>
                <a:lnTo>
                  <a:pt x="18206" y="63163"/>
                </a:lnTo>
                <a:lnTo>
                  <a:pt x="18319" y="63416"/>
                </a:lnTo>
                <a:lnTo>
                  <a:pt x="18433" y="63669"/>
                </a:lnTo>
                <a:lnTo>
                  <a:pt x="18534" y="63934"/>
                </a:lnTo>
                <a:lnTo>
                  <a:pt x="18635" y="64199"/>
                </a:lnTo>
                <a:lnTo>
                  <a:pt x="18800" y="64742"/>
                </a:lnTo>
                <a:lnTo>
                  <a:pt x="18951" y="65298"/>
                </a:lnTo>
                <a:lnTo>
                  <a:pt x="19077" y="65854"/>
                </a:lnTo>
                <a:lnTo>
                  <a:pt x="19179" y="66435"/>
                </a:lnTo>
                <a:lnTo>
                  <a:pt x="19280" y="67029"/>
                </a:lnTo>
                <a:lnTo>
                  <a:pt x="19355" y="67623"/>
                </a:lnTo>
                <a:lnTo>
                  <a:pt x="19431" y="68229"/>
                </a:lnTo>
                <a:lnTo>
                  <a:pt x="19431" y="68229"/>
                </a:lnTo>
                <a:lnTo>
                  <a:pt x="19229" y="68128"/>
                </a:lnTo>
                <a:lnTo>
                  <a:pt x="19040" y="68014"/>
                </a:lnTo>
                <a:lnTo>
                  <a:pt x="18837" y="67875"/>
                </a:lnTo>
                <a:lnTo>
                  <a:pt x="18648" y="67711"/>
                </a:lnTo>
                <a:lnTo>
                  <a:pt x="18446" y="67547"/>
                </a:lnTo>
                <a:lnTo>
                  <a:pt x="18256" y="67345"/>
                </a:lnTo>
                <a:lnTo>
                  <a:pt x="18067" y="67143"/>
                </a:lnTo>
                <a:lnTo>
                  <a:pt x="17877" y="66915"/>
                </a:lnTo>
                <a:lnTo>
                  <a:pt x="17688" y="66688"/>
                </a:lnTo>
                <a:lnTo>
                  <a:pt x="17498" y="66435"/>
                </a:lnTo>
                <a:lnTo>
                  <a:pt x="17321" y="66183"/>
                </a:lnTo>
                <a:lnTo>
                  <a:pt x="17157" y="65905"/>
                </a:lnTo>
                <a:lnTo>
                  <a:pt x="16980" y="65627"/>
                </a:lnTo>
                <a:lnTo>
                  <a:pt x="16829" y="65349"/>
                </a:lnTo>
                <a:lnTo>
                  <a:pt x="16664" y="65058"/>
                </a:lnTo>
                <a:lnTo>
                  <a:pt x="16525" y="64755"/>
                </a:lnTo>
                <a:lnTo>
                  <a:pt x="16374" y="64452"/>
                </a:lnTo>
                <a:lnTo>
                  <a:pt x="16248" y="64149"/>
                </a:lnTo>
                <a:lnTo>
                  <a:pt x="16121" y="63846"/>
                </a:lnTo>
                <a:lnTo>
                  <a:pt x="16008" y="63530"/>
                </a:lnTo>
                <a:lnTo>
                  <a:pt x="15894" y="63227"/>
                </a:lnTo>
                <a:lnTo>
                  <a:pt x="15805" y="62923"/>
                </a:lnTo>
                <a:lnTo>
                  <a:pt x="15717" y="62620"/>
                </a:lnTo>
                <a:lnTo>
                  <a:pt x="15641" y="62317"/>
                </a:lnTo>
                <a:lnTo>
                  <a:pt x="15578" y="62014"/>
                </a:lnTo>
                <a:lnTo>
                  <a:pt x="15527" y="61723"/>
                </a:lnTo>
                <a:lnTo>
                  <a:pt x="15477" y="61433"/>
                </a:lnTo>
                <a:lnTo>
                  <a:pt x="15452" y="61155"/>
                </a:lnTo>
                <a:lnTo>
                  <a:pt x="15439" y="60889"/>
                </a:lnTo>
                <a:lnTo>
                  <a:pt x="15439" y="60637"/>
                </a:lnTo>
                <a:lnTo>
                  <a:pt x="15464" y="60384"/>
                </a:lnTo>
                <a:lnTo>
                  <a:pt x="15490" y="60144"/>
                </a:lnTo>
                <a:close/>
                <a:moveTo>
                  <a:pt x="11169" y="69518"/>
                </a:moveTo>
                <a:lnTo>
                  <a:pt x="11270" y="69745"/>
                </a:lnTo>
                <a:lnTo>
                  <a:pt x="11346" y="69972"/>
                </a:lnTo>
                <a:lnTo>
                  <a:pt x="11409" y="70225"/>
                </a:lnTo>
                <a:lnTo>
                  <a:pt x="11447" y="70490"/>
                </a:lnTo>
                <a:lnTo>
                  <a:pt x="11472" y="70756"/>
                </a:lnTo>
                <a:lnTo>
                  <a:pt x="11472" y="71046"/>
                </a:lnTo>
                <a:lnTo>
                  <a:pt x="11459" y="71337"/>
                </a:lnTo>
                <a:lnTo>
                  <a:pt x="11434" y="71640"/>
                </a:lnTo>
                <a:lnTo>
                  <a:pt x="11384" y="71956"/>
                </a:lnTo>
                <a:lnTo>
                  <a:pt x="11320" y="72271"/>
                </a:lnTo>
                <a:lnTo>
                  <a:pt x="11245" y="72600"/>
                </a:lnTo>
                <a:lnTo>
                  <a:pt x="11156" y="72928"/>
                </a:lnTo>
                <a:lnTo>
                  <a:pt x="11042" y="73269"/>
                </a:lnTo>
                <a:lnTo>
                  <a:pt x="10916" y="73611"/>
                </a:lnTo>
                <a:lnTo>
                  <a:pt x="10790" y="73952"/>
                </a:lnTo>
                <a:lnTo>
                  <a:pt x="10638" y="74293"/>
                </a:lnTo>
                <a:lnTo>
                  <a:pt x="10474" y="74634"/>
                </a:lnTo>
                <a:lnTo>
                  <a:pt x="10297" y="74975"/>
                </a:lnTo>
                <a:lnTo>
                  <a:pt x="10108" y="75316"/>
                </a:lnTo>
                <a:lnTo>
                  <a:pt x="9918" y="75657"/>
                </a:lnTo>
                <a:lnTo>
                  <a:pt x="9703" y="75998"/>
                </a:lnTo>
                <a:lnTo>
                  <a:pt x="9489" y="76327"/>
                </a:lnTo>
                <a:lnTo>
                  <a:pt x="9249" y="76655"/>
                </a:lnTo>
                <a:lnTo>
                  <a:pt x="9008" y="76983"/>
                </a:lnTo>
                <a:lnTo>
                  <a:pt x="8756" y="77299"/>
                </a:lnTo>
                <a:lnTo>
                  <a:pt x="8503" y="77602"/>
                </a:lnTo>
                <a:lnTo>
                  <a:pt x="8225" y="77893"/>
                </a:lnTo>
                <a:lnTo>
                  <a:pt x="7947" y="78184"/>
                </a:lnTo>
                <a:lnTo>
                  <a:pt x="7669" y="78461"/>
                </a:lnTo>
                <a:lnTo>
                  <a:pt x="7379" y="78727"/>
                </a:lnTo>
                <a:lnTo>
                  <a:pt x="7076" y="78979"/>
                </a:lnTo>
                <a:lnTo>
                  <a:pt x="6772" y="79219"/>
                </a:lnTo>
                <a:lnTo>
                  <a:pt x="6684" y="78954"/>
                </a:lnTo>
                <a:lnTo>
                  <a:pt x="6621" y="78676"/>
                </a:lnTo>
                <a:lnTo>
                  <a:pt x="6583" y="78398"/>
                </a:lnTo>
                <a:lnTo>
                  <a:pt x="6558" y="78108"/>
                </a:lnTo>
                <a:lnTo>
                  <a:pt x="6545" y="77805"/>
                </a:lnTo>
                <a:lnTo>
                  <a:pt x="6545" y="77489"/>
                </a:lnTo>
                <a:lnTo>
                  <a:pt x="6570" y="77173"/>
                </a:lnTo>
                <a:lnTo>
                  <a:pt x="6608" y="76857"/>
                </a:lnTo>
                <a:lnTo>
                  <a:pt x="6659" y="76529"/>
                </a:lnTo>
                <a:lnTo>
                  <a:pt x="6722" y="76200"/>
                </a:lnTo>
                <a:lnTo>
                  <a:pt x="6810" y="75859"/>
                </a:lnTo>
                <a:lnTo>
                  <a:pt x="6899" y="75531"/>
                </a:lnTo>
                <a:lnTo>
                  <a:pt x="7012" y="75190"/>
                </a:lnTo>
                <a:lnTo>
                  <a:pt x="7126" y="74849"/>
                </a:lnTo>
                <a:lnTo>
                  <a:pt x="7265" y="74507"/>
                </a:lnTo>
                <a:lnTo>
                  <a:pt x="7417" y="74166"/>
                </a:lnTo>
                <a:lnTo>
                  <a:pt x="7568" y="73838"/>
                </a:lnTo>
                <a:lnTo>
                  <a:pt x="7745" y="73497"/>
                </a:lnTo>
                <a:lnTo>
                  <a:pt x="7922" y="73168"/>
                </a:lnTo>
                <a:lnTo>
                  <a:pt x="8111" y="72840"/>
                </a:lnTo>
                <a:lnTo>
                  <a:pt x="8326" y="72524"/>
                </a:lnTo>
                <a:lnTo>
                  <a:pt x="8541" y="72196"/>
                </a:lnTo>
                <a:lnTo>
                  <a:pt x="8756" y="71892"/>
                </a:lnTo>
                <a:lnTo>
                  <a:pt x="8996" y="71589"/>
                </a:lnTo>
                <a:lnTo>
                  <a:pt x="9236" y="71286"/>
                </a:lnTo>
                <a:lnTo>
                  <a:pt x="9489" y="71008"/>
                </a:lnTo>
                <a:lnTo>
                  <a:pt x="9754" y="70730"/>
                </a:lnTo>
                <a:lnTo>
                  <a:pt x="10019" y="70465"/>
                </a:lnTo>
                <a:lnTo>
                  <a:pt x="10297" y="70212"/>
                </a:lnTo>
                <a:lnTo>
                  <a:pt x="10575" y="69972"/>
                </a:lnTo>
                <a:lnTo>
                  <a:pt x="10866" y="69732"/>
                </a:lnTo>
                <a:lnTo>
                  <a:pt x="11169" y="69518"/>
                </a:lnTo>
                <a:close/>
                <a:moveTo>
                  <a:pt x="19191" y="0"/>
                </a:moveTo>
                <a:lnTo>
                  <a:pt x="18850" y="51"/>
                </a:lnTo>
                <a:lnTo>
                  <a:pt x="18825" y="329"/>
                </a:lnTo>
                <a:lnTo>
                  <a:pt x="18812" y="468"/>
                </a:lnTo>
                <a:lnTo>
                  <a:pt x="18825" y="607"/>
                </a:lnTo>
                <a:lnTo>
                  <a:pt x="18901" y="1289"/>
                </a:lnTo>
                <a:lnTo>
                  <a:pt x="18976" y="1958"/>
                </a:lnTo>
                <a:lnTo>
                  <a:pt x="19141" y="3323"/>
                </a:lnTo>
                <a:lnTo>
                  <a:pt x="19229" y="3992"/>
                </a:lnTo>
                <a:lnTo>
                  <a:pt x="19292" y="4674"/>
                </a:lnTo>
                <a:lnTo>
                  <a:pt x="19343" y="5356"/>
                </a:lnTo>
                <a:lnTo>
                  <a:pt x="19381" y="6026"/>
                </a:lnTo>
                <a:lnTo>
                  <a:pt x="19431" y="7618"/>
                </a:lnTo>
                <a:lnTo>
                  <a:pt x="19469" y="9209"/>
                </a:lnTo>
                <a:lnTo>
                  <a:pt x="19532" y="12405"/>
                </a:lnTo>
                <a:lnTo>
                  <a:pt x="19570" y="15589"/>
                </a:lnTo>
                <a:lnTo>
                  <a:pt x="19621" y="18772"/>
                </a:lnTo>
                <a:lnTo>
                  <a:pt x="19621" y="18924"/>
                </a:lnTo>
                <a:lnTo>
                  <a:pt x="19608" y="19088"/>
                </a:lnTo>
                <a:lnTo>
                  <a:pt x="19558" y="19404"/>
                </a:lnTo>
                <a:lnTo>
                  <a:pt x="19494" y="19707"/>
                </a:lnTo>
                <a:lnTo>
                  <a:pt x="19406" y="20010"/>
                </a:lnTo>
                <a:lnTo>
                  <a:pt x="19254" y="20427"/>
                </a:lnTo>
                <a:lnTo>
                  <a:pt x="19103" y="20831"/>
                </a:lnTo>
                <a:lnTo>
                  <a:pt x="18939" y="21236"/>
                </a:lnTo>
                <a:lnTo>
                  <a:pt x="18762" y="21627"/>
                </a:lnTo>
                <a:lnTo>
                  <a:pt x="18585" y="22019"/>
                </a:lnTo>
                <a:lnTo>
                  <a:pt x="18395" y="22398"/>
                </a:lnTo>
                <a:lnTo>
                  <a:pt x="18193" y="22777"/>
                </a:lnTo>
                <a:lnTo>
                  <a:pt x="17978" y="23156"/>
                </a:lnTo>
                <a:lnTo>
                  <a:pt x="17764" y="23522"/>
                </a:lnTo>
                <a:lnTo>
                  <a:pt x="17549" y="23889"/>
                </a:lnTo>
                <a:lnTo>
                  <a:pt x="17081" y="24596"/>
                </a:lnTo>
                <a:lnTo>
                  <a:pt x="16601" y="25303"/>
                </a:lnTo>
                <a:lnTo>
                  <a:pt x="16096" y="25986"/>
                </a:lnTo>
                <a:lnTo>
                  <a:pt x="15578" y="26668"/>
                </a:lnTo>
                <a:lnTo>
                  <a:pt x="15047" y="27337"/>
                </a:lnTo>
                <a:lnTo>
                  <a:pt x="14504" y="27994"/>
                </a:lnTo>
                <a:lnTo>
                  <a:pt x="13961" y="28651"/>
                </a:lnTo>
                <a:lnTo>
                  <a:pt x="12862" y="29965"/>
                </a:lnTo>
                <a:lnTo>
                  <a:pt x="12318" y="30634"/>
                </a:lnTo>
                <a:lnTo>
                  <a:pt x="11788" y="31291"/>
                </a:lnTo>
                <a:lnTo>
                  <a:pt x="11725" y="31354"/>
                </a:lnTo>
                <a:lnTo>
                  <a:pt x="11636" y="31392"/>
                </a:lnTo>
                <a:lnTo>
                  <a:pt x="11535" y="31430"/>
                </a:lnTo>
                <a:lnTo>
                  <a:pt x="11409" y="31455"/>
                </a:lnTo>
                <a:lnTo>
                  <a:pt x="11295" y="31468"/>
                </a:lnTo>
                <a:lnTo>
                  <a:pt x="11169" y="31468"/>
                </a:lnTo>
                <a:lnTo>
                  <a:pt x="11055" y="31455"/>
                </a:lnTo>
                <a:lnTo>
                  <a:pt x="10954" y="31430"/>
                </a:lnTo>
                <a:lnTo>
                  <a:pt x="10714" y="31367"/>
                </a:lnTo>
                <a:lnTo>
                  <a:pt x="10487" y="31316"/>
                </a:lnTo>
                <a:lnTo>
                  <a:pt x="10247" y="31279"/>
                </a:lnTo>
                <a:lnTo>
                  <a:pt x="10019" y="31241"/>
                </a:lnTo>
                <a:lnTo>
                  <a:pt x="9779" y="31215"/>
                </a:lnTo>
                <a:lnTo>
                  <a:pt x="9539" y="31203"/>
                </a:lnTo>
                <a:lnTo>
                  <a:pt x="9312" y="31190"/>
                </a:lnTo>
                <a:lnTo>
                  <a:pt x="9072" y="31190"/>
                </a:lnTo>
                <a:lnTo>
                  <a:pt x="8844" y="31203"/>
                </a:lnTo>
                <a:lnTo>
                  <a:pt x="8617" y="31228"/>
                </a:lnTo>
                <a:lnTo>
                  <a:pt x="8377" y="31253"/>
                </a:lnTo>
                <a:lnTo>
                  <a:pt x="8149" y="31304"/>
                </a:lnTo>
                <a:lnTo>
                  <a:pt x="7922" y="31342"/>
                </a:lnTo>
                <a:lnTo>
                  <a:pt x="7695" y="31405"/>
                </a:lnTo>
                <a:lnTo>
                  <a:pt x="7480" y="31468"/>
                </a:lnTo>
                <a:lnTo>
                  <a:pt x="7252" y="31544"/>
                </a:lnTo>
                <a:lnTo>
                  <a:pt x="7038" y="31620"/>
                </a:lnTo>
                <a:lnTo>
                  <a:pt x="6823" y="31708"/>
                </a:lnTo>
                <a:lnTo>
                  <a:pt x="6608" y="31809"/>
                </a:lnTo>
                <a:lnTo>
                  <a:pt x="6406" y="31910"/>
                </a:lnTo>
                <a:lnTo>
                  <a:pt x="6204" y="32037"/>
                </a:lnTo>
                <a:lnTo>
                  <a:pt x="6002" y="32150"/>
                </a:lnTo>
                <a:lnTo>
                  <a:pt x="5800" y="32289"/>
                </a:lnTo>
                <a:lnTo>
                  <a:pt x="5610" y="32428"/>
                </a:lnTo>
                <a:lnTo>
                  <a:pt x="5433" y="32567"/>
                </a:lnTo>
                <a:lnTo>
                  <a:pt x="5244" y="32719"/>
                </a:lnTo>
                <a:lnTo>
                  <a:pt x="5067" y="32883"/>
                </a:lnTo>
                <a:lnTo>
                  <a:pt x="4903" y="33060"/>
                </a:lnTo>
                <a:lnTo>
                  <a:pt x="4738" y="33237"/>
                </a:lnTo>
                <a:lnTo>
                  <a:pt x="4587" y="33414"/>
                </a:lnTo>
                <a:lnTo>
                  <a:pt x="4435" y="33616"/>
                </a:lnTo>
                <a:lnTo>
                  <a:pt x="4296" y="33805"/>
                </a:lnTo>
                <a:lnTo>
                  <a:pt x="4170" y="34007"/>
                </a:lnTo>
                <a:lnTo>
                  <a:pt x="4043" y="34209"/>
                </a:lnTo>
                <a:lnTo>
                  <a:pt x="3942" y="34424"/>
                </a:lnTo>
                <a:lnTo>
                  <a:pt x="3841" y="34626"/>
                </a:lnTo>
                <a:lnTo>
                  <a:pt x="3639" y="35068"/>
                </a:lnTo>
                <a:lnTo>
                  <a:pt x="3437" y="35485"/>
                </a:lnTo>
                <a:lnTo>
                  <a:pt x="3728" y="35902"/>
                </a:lnTo>
                <a:lnTo>
                  <a:pt x="8680" y="34967"/>
                </a:lnTo>
                <a:lnTo>
                  <a:pt x="8276" y="35511"/>
                </a:lnTo>
                <a:lnTo>
                  <a:pt x="7796" y="36155"/>
                </a:lnTo>
                <a:lnTo>
                  <a:pt x="7417" y="36723"/>
                </a:lnTo>
                <a:lnTo>
                  <a:pt x="7038" y="37304"/>
                </a:lnTo>
                <a:lnTo>
                  <a:pt x="6671" y="37885"/>
                </a:lnTo>
                <a:lnTo>
                  <a:pt x="6305" y="38467"/>
                </a:lnTo>
                <a:lnTo>
                  <a:pt x="5913" y="39035"/>
                </a:lnTo>
                <a:lnTo>
                  <a:pt x="5711" y="39300"/>
                </a:lnTo>
                <a:lnTo>
                  <a:pt x="5509" y="39578"/>
                </a:lnTo>
                <a:lnTo>
                  <a:pt x="5294" y="39831"/>
                </a:lnTo>
                <a:lnTo>
                  <a:pt x="5067" y="40084"/>
                </a:lnTo>
                <a:lnTo>
                  <a:pt x="4839" y="40311"/>
                </a:lnTo>
                <a:lnTo>
                  <a:pt x="4587" y="40538"/>
                </a:lnTo>
                <a:lnTo>
                  <a:pt x="4195" y="40892"/>
                </a:lnTo>
                <a:lnTo>
                  <a:pt x="3816" y="41246"/>
                </a:lnTo>
                <a:lnTo>
                  <a:pt x="3450" y="41612"/>
                </a:lnTo>
                <a:lnTo>
                  <a:pt x="3096" y="41991"/>
                </a:lnTo>
                <a:lnTo>
                  <a:pt x="2755" y="42370"/>
                </a:lnTo>
                <a:lnTo>
                  <a:pt x="2426" y="42749"/>
                </a:lnTo>
                <a:lnTo>
                  <a:pt x="2111" y="43153"/>
                </a:lnTo>
                <a:lnTo>
                  <a:pt x="1820" y="43558"/>
                </a:lnTo>
                <a:lnTo>
                  <a:pt x="1529" y="43974"/>
                </a:lnTo>
                <a:lnTo>
                  <a:pt x="1264" y="44391"/>
                </a:lnTo>
                <a:lnTo>
                  <a:pt x="1011" y="44833"/>
                </a:lnTo>
                <a:lnTo>
                  <a:pt x="784" y="45276"/>
                </a:lnTo>
                <a:lnTo>
                  <a:pt x="557" y="45730"/>
                </a:lnTo>
                <a:lnTo>
                  <a:pt x="354" y="46210"/>
                </a:lnTo>
                <a:lnTo>
                  <a:pt x="178" y="46690"/>
                </a:lnTo>
                <a:lnTo>
                  <a:pt x="1" y="47183"/>
                </a:lnTo>
                <a:lnTo>
                  <a:pt x="1" y="49230"/>
                </a:lnTo>
                <a:lnTo>
                  <a:pt x="102" y="49406"/>
                </a:lnTo>
                <a:lnTo>
                  <a:pt x="190" y="49558"/>
                </a:lnTo>
                <a:lnTo>
                  <a:pt x="291" y="49697"/>
                </a:lnTo>
                <a:lnTo>
                  <a:pt x="392" y="49798"/>
                </a:lnTo>
                <a:lnTo>
                  <a:pt x="506" y="49886"/>
                </a:lnTo>
                <a:lnTo>
                  <a:pt x="607" y="49950"/>
                </a:lnTo>
                <a:lnTo>
                  <a:pt x="721" y="50000"/>
                </a:lnTo>
                <a:lnTo>
                  <a:pt x="835" y="50025"/>
                </a:lnTo>
                <a:lnTo>
                  <a:pt x="948" y="50025"/>
                </a:lnTo>
                <a:lnTo>
                  <a:pt x="1075" y="50000"/>
                </a:lnTo>
                <a:lnTo>
                  <a:pt x="1201" y="49962"/>
                </a:lnTo>
                <a:lnTo>
                  <a:pt x="1315" y="49912"/>
                </a:lnTo>
                <a:lnTo>
                  <a:pt x="1454" y="49823"/>
                </a:lnTo>
                <a:lnTo>
                  <a:pt x="1580" y="49735"/>
                </a:lnTo>
                <a:lnTo>
                  <a:pt x="1719" y="49609"/>
                </a:lnTo>
                <a:lnTo>
                  <a:pt x="1858" y="49470"/>
                </a:lnTo>
                <a:lnTo>
                  <a:pt x="2186" y="49116"/>
                </a:lnTo>
                <a:lnTo>
                  <a:pt x="2502" y="48737"/>
                </a:lnTo>
                <a:lnTo>
                  <a:pt x="2805" y="48358"/>
                </a:lnTo>
                <a:lnTo>
                  <a:pt x="3096" y="47966"/>
                </a:lnTo>
                <a:lnTo>
                  <a:pt x="3361" y="47562"/>
                </a:lnTo>
                <a:lnTo>
                  <a:pt x="3614" y="47158"/>
                </a:lnTo>
                <a:lnTo>
                  <a:pt x="3854" y="46754"/>
                </a:lnTo>
                <a:lnTo>
                  <a:pt x="4069" y="46324"/>
                </a:lnTo>
                <a:lnTo>
                  <a:pt x="4258" y="45895"/>
                </a:lnTo>
                <a:lnTo>
                  <a:pt x="4435" y="45452"/>
                </a:lnTo>
                <a:lnTo>
                  <a:pt x="4599" y="45010"/>
                </a:lnTo>
                <a:lnTo>
                  <a:pt x="4738" y="44543"/>
                </a:lnTo>
                <a:lnTo>
                  <a:pt x="4852" y="44088"/>
                </a:lnTo>
                <a:lnTo>
                  <a:pt x="4953" y="43608"/>
                </a:lnTo>
                <a:lnTo>
                  <a:pt x="5029" y="43128"/>
                </a:lnTo>
                <a:lnTo>
                  <a:pt x="5092" y="42635"/>
                </a:lnTo>
                <a:lnTo>
                  <a:pt x="5130" y="42332"/>
                </a:lnTo>
                <a:lnTo>
                  <a:pt x="5193" y="42016"/>
                </a:lnTo>
                <a:lnTo>
                  <a:pt x="5294" y="41688"/>
                </a:lnTo>
                <a:lnTo>
                  <a:pt x="5408" y="41334"/>
                </a:lnTo>
                <a:lnTo>
                  <a:pt x="5534" y="40980"/>
                </a:lnTo>
                <a:lnTo>
                  <a:pt x="5686" y="40627"/>
                </a:lnTo>
                <a:lnTo>
                  <a:pt x="5863" y="40260"/>
                </a:lnTo>
                <a:lnTo>
                  <a:pt x="6052" y="39907"/>
                </a:lnTo>
                <a:lnTo>
                  <a:pt x="6242" y="39553"/>
                </a:lnTo>
                <a:lnTo>
                  <a:pt x="6456" y="39212"/>
                </a:lnTo>
                <a:lnTo>
                  <a:pt x="6684" y="38883"/>
                </a:lnTo>
                <a:lnTo>
                  <a:pt x="6911" y="38568"/>
                </a:lnTo>
                <a:lnTo>
                  <a:pt x="7139" y="38290"/>
                </a:lnTo>
                <a:lnTo>
                  <a:pt x="7391" y="38024"/>
                </a:lnTo>
                <a:lnTo>
                  <a:pt x="7631" y="37797"/>
                </a:lnTo>
                <a:lnTo>
                  <a:pt x="7871" y="37595"/>
                </a:lnTo>
                <a:lnTo>
                  <a:pt x="7871" y="37595"/>
                </a:lnTo>
                <a:lnTo>
                  <a:pt x="7834" y="37898"/>
                </a:lnTo>
                <a:lnTo>
                  <a:pt x="7770" y="38201"/>
                </a:lnTo>
                <a:lnTo>
                  <a:pt x="7669" y="38795"/>
                </a:lnTo>
                <a:lnTo>
                  <a:pt x="7619" y="39098"/>
                </a:lnTo>
                <a:lnTo>
                  <a:pt x="7594" y="39389"/>
                </a:lnTo>
                <a:lnTo>
                  <a:pt x="7581" y="39679"/>
                </a:lnTo>
                <a:lnTo>
                  <a:pt x="7581" y="39831"/>
                </a:lnTo>
                <a:lnTo>
                  <a:pt x="7594" y="39970"/>
                </a:lnTo>
                <a:lnTo>
                  <a:pt x="7657" y="40450"/>
                </a:lnTo>
                <a:lnTo>
                  <a:pt x="7732" y="40930"/>
                </a:lnTo>
                <a:lnTo>
                  <a:pt x="7808" y="41410"/>
                </a:lnTo>
                <a:lnTo>
                  <a:pt x="7909" y="41890"/>
                </a:lnTo>
                <a:lnTo>
                  <a:pt x="8010" y="42357"/>
                </a:lnTo>
                <a:lnTo>
                  <a:pt x="8137" y="42825"/>
                </a:lnTo>
                <a:lnTo>
                  <a:pt x="8288" y="43280"/>
                </a:lnTo>
                <a:lnTo>
                  <a:pt x="8453" y="43734"/>
                </a:lnTo>
                <a:lnTo>
                  <a:pt x="8528" y="43899"/>
                </a:lnTo>
                <a:lnTo>
                  <a:pt x="8617" y="44038"/>
                </a:lnTo>
                <a:lnTo>
                  <a:pt x="8705" y="44151"/>
                </a:lnTo>
                <a:lnTo>
                  <a:pt x="8806" y="44240"/>
                </a:lnTo>
                <a:lnTo>
                  <a:pt x="8907" y="44315"/>
                </a:lnTo>
                <a:lnTo>
                  <a:pt x="9008" y="44366"/>
                </a:lnTo>
                <a:lnTo>
                  <a:pt x="9110" y="44391"/>
                </a:lnTo>
                <a:lnTo>
                  <a:pt x="9223" y="44404"/>
                </a:lnTo>
                <a:lnTo>
                  <a:pt x="9324" y="44391"/>
                </a:lnTo>
                <a:lnTo>
                  <a:pt x="9438" y="44353"/>
                </a:lnTo>
                <a:lnTo>
                  <a:pt x="9539" y="44303"/>
                </a:lnTo>
                <a:lnTo>
                  <a:pt x="9640" y="44227"/>
                </a:lnTo>
                <a:lnTo>
                  <a:pt x="9729" y="44126"/>
                </a:lnTo>
                <a:lnTo>
                  <a:pt x="9817" y="44012"/>
                </a:lnTo>
                <a:lnTo>
                  <a:pt x="9905" y="43873"/>
                </a:lnTo>
                <a:lnTo>
                  <a:pt x="9981" y="43722"/>
                </a:lnTo>
                <a:lnTo>
                  <a:pt x="10209" y="43166"/>
                </a:lnTo>
                <a:lnTo>
                  <a:pt x="10411" y="42610"/>
                </a:lnTo>
                <a:lnTo>
                  <a:pt x="10575" y="42054"/>
                </a:lnTo>
                <a:lnTo>
                  <a:pt x="10727" y="41498"/>
                </a:lnTo>
                <a:lnTo>
                  <a:pt x="10840" y="40943"/>
                </a:lnTo>
                <a:lnTo>
                  <a:pt x="10891" y="40665"/>
                </a:lnTo>
                <a:lnTo>
                  <a:pt x="10929" y="40387"/>
                </a:lnTo>
                <a:lnTo>
                  <a:pt x="10967" y="40109"/>
                </a:lnTo>
                <a:lnTo>
                  <a:pt x="10979" y="39831"/>
                </a:lnTo>
                <a:lnTo>
                  <a:pt x="11005" y="39553"/>
                </a:lnTo>
                <a:lnTo>
                  <a:pt x="11005" y="39275"/>
                </a:lnTo>
                <a:lnTo>
                  <a:pt x="11005" y="38997"/>
                </a:lnTo>
                <a:lnTo>
                  <a:pt x="10979" y="38719"/>
                </a:lnTo>
                <a:lnTo>
                  <a:pt x="10967" y="38441"/>
                </a:lnTo>
                <a:lnTo>
                  <a:pt x="10929" y="38163"/>
                </a:lnTo>
                <a:lnTo>
                  <a:pt x="10891" y="37885"/>
                </a:lnTo>
                <a:lnTo>
                  <a:pt x="10840" y="37608"/>
                </a:lnTo>
                <a:lnTo>
                  <a:pt x="10777" y="37330"/>
                </a:lnTo>
                <a:lnTo>
                  <a:pt x="10701" y="37052"/>
                </a:lnTo>
                <a:lnTo>
                  <a:pt x="10613" y="36774"/>
                </a:lnTo>
                <a:lnTo>
                  <a:pt x="10512" y="36496"/>
                </a:lnTo>
                <a:lnTo>
                  <a:pt x="10411" y="36218"/>
                </a:lnTo>
                <a:lnTo>
                  <a:pt x="10297" y="35953"/>
                </a:lnTo>
                <a:lnTo>
                  <a:pt x="10158" y="35675"/>
                </a:lnTo>
                <a:lnTo>
                  <a:pt x="10019" y="35397"/>
                </a:lnTo>
                <a:lnTo>
                  <a:pt x="9868" y="35119"/>
                </a:lnTo>
                <a:lnTo>
                  <a:pt x="9703" y="34841"/>
                </a:lnTo>
                <a:lnTo>
                  <a:pt x="10348" y="34045"/>
                </a:lnTo>
                <a:lnTo>
                  <a:pt x="10992" y="33249"/>
                </a:lnTo>
                <a:lnTo>
                  <a:pt x="12318" y="31683"/>
                </a:lnTo>
                <a:lnTo>
                  <a:pt x="13658" y="30116"/>
                </a:lnTo>
                <a:lnTo>
                  <a:pt x="14315" y="29321"/>
                </a:lnTo>
                <a:lnTo>
                  <a:pt x="14972" y="28512"/>
                </a:lnTo>
                <a:lnTo>
                  <a:pt x="15616" y="27691"/>
                </a:lnTo>
                <a:lnTo>
                  <a:pt x="16248" y="26857"/>
                </a:lnTo>
                <a:lnTo>
                  <a:pt x="16867" y="26011"/>
                </a:lnTo>
                <a:lnTo>
                  <a:pt x="17460" y="25127"/>
                </a:lnTo>
                <a:lnTo>
                  <a:pt x="17751" y="24684"/>
                </a:lnTo>
                <a:lnTo>
                  <a:pt x="18029" y="24242"/>
                </a:lnTo>
                <a:lnTo>
                  <a:pt x="18307" y="23775"/>
                </a:lnTo>
                <a:lnTo>
                  <a:pt x="18585" y="23307"/>
                </a:lnTo>
                <a:lnTo>
                  <a:pt x="18850" y="22840"/>
                </a:lnTo>
                <a:lnTo>
                  <a:pt x="19103" y="22360"/>
                </a:lnTo>
                <a:lnTo>
                  <a:pt x="19355" y="21880"/>
                </a:lnTo>
                <a:lnTo>
                  <a:pt x="19595" y="21375"/>
                </a:lnTo>
                <a:lnTo>
                  <a:pt x="19494" y="23825"/>
                </a:lnTo>
                <a:lnTo>
                  <a:pt x="19381" y="26188"/>
                </a:lnTo>
                <a:lnTo>
                  <a:pt x="19280" y="28462"/>
                </a:lnTo>
                <a:lnTo>
                  <a:pt x="19216" y="29598"/>
                </a:lnTo>
                <a:lnTo>
                  <a:pt x="19141" y="30723"/>
                </a:lnTo>
                <a:lnTo>
                  <a:pt x="19065" y="31834"/>
                </a:lnTo>
                <a:lnTo>
                  <a:pt x="18989" y="32959"/>
                </a:lnTo>
                <a:lnTo>
                  <a:pt x="18800" y="35195"/>
                </a:lnTo>
                <a:lnTo>
                  <a:pt x="18421" y="39591"/>
                </a:lnTo>
                <a:lnTo>
                  <a:pt x="18054" y="39705"/>
                </a:lnTo>
                <a:lnTo>
                  <a:pt x="17688" y="39831"/>
                </a:lnTo>
                <a:lnTo>
                  <a:pt x="17334" y="39970"/>
                </a:lnTo>
                <a:lnTo>
                  <a:pt x="17006" y="40121"/>
                </a:lnTo>
                <a:lnTo>
                  <a:pt x="16677" y="40273"/>
                </a:lnTo>
                <a:lnTo>
                  <a:pt x="16374" y="40437"/>
                </a:lnTo>
                <a:lnTo>
                  <a:pt x="16071" y="40614"/>
                </a:lnTo>
                <a:lnTo>
                  <a:pt x="15780" y="40804"/>
                </a:lnTo>
                <a:lnTo>
                  <a:pt x="15502" y="41006"/>
                </a:lnTo>
                <a:lnTo>
                  <a:pt x="15237" y="41208"/>
                </a:lnTo>
                <a:lnTo>
                  <a:pt x="14984" y="41423"/>
                </a:lnTo>
                <a:lnTo>
                  <a:pt x="14744" y="41637"/>
                </a:lnTo>
                <a:lnTo>
                  <a:pt x="14504" y="41865"/>
                </a:lnTo>
                <a:lnTo>
                  <a:pt x="14277" y="42105"/>
                </a:lnTo>
                <a:lnTo>
                  <a:pt x="14062" y="42357"/>
                </a:lnTo>
                <a:lnTo>
                  <a:pt x="13860" y="42610"/>
                </a:lnTo>
                <a:lnTo>
                  <a:pt x="13658" y="42875"/>
                </a:lnTo>
                <a:lnTo>
                  <a:pt x="13468" y="43141"/>
                </a:lnTo>
                <a:lnTo>
                  <a:pt x="13279" y="43419"/>
                </a:lnTo>
                <a:lnTo>
                  <a:pt x="13102" y="43696"/>
                </a:lnTo>
                <a:lnTo>
                  <a:pt x="12938" y="43987"/>
                </a:lnTo>
                <a:lnTo>
                  <a:pt x="12773" y="44290"/>
                </a:lnTo>
                <a:lnTo>
                  <a:pt x="12622" y="44593"/>
                </a:lnTo>
                <a:lnTo>
                  <a:pt x="12470" y="44897"/>
                </a:lnTo>
                <a:lnTo>
                  <a:pt x="12192" y="45541"/>
                </a:lnTo>
                <a:lnTo>
                  <a:pt x="11927" y="46198"/>
                </a:lnTo>
                <a:lnTo>
                  <a:pt x="11687" y="46880"/>
                </a:lnTo>
                <a:lnTo>
                  <a:pt x="11447" y="47587"/>
                </a:lnTo>
                <a:lnTo>
                  <a:pt x="11725" y="47562"/>
                </a:lnTo>
                <a:lnTo>
                  <a:pt x="11977" y="47549"/>
                </a:lnTo>
                <a:lnTo>
                  <a:pt x="12470" y="47524"/>
                </a:lnTo>
                <a:lnTo>
                  <a:pt x="12685" y="47512"/>
                </a:lnTo>
                <a:lnTo>
                  <a:pt x="12900" y="47474"/>
                </a:lnTo>
                <a:lnTo>
                  <a:pt x="13102" y="47436"/>
                </a:lnTo>
                <a:lnTo>
                  <a:pt x="13291" y="47373"/>
                </a:lnTo>
                <a:lnTo>
                  <a:pt x="13493" y="47284"/>
                </a:lnTo>
                <a:lnTo>
                  <a:pt x="13683" y="47183"/>
                </a:lnTo>
                <a:lnTo>
                  <a:pt x="13872" y="47095"/>
                </a:lnTo>
                <a:lnTo>
                  <a:pt x="14049" y="46981"/>
                </a:lnTo>
                <a:lnTo>
                  <a:pt x="14403" y="46754"/>
                </a:lnTo>
                <a:lnTo>
                  <a:pt x="14732" y="46514"/>
                </a:lnTo>
                <a:lnTo>
                  <a:pt x="15035" y="46248"/>
                </a:lnTo>
                <a:lnTo>
                  <a:pt x="15338" y="45970"/>
                </a:lnTo>
                <a:lnTo>
                  <a:pt x="15616" y="45680"/>
                </a:lnTo>
                <a:lnTo>
                  <a:pt x="15881" y="45377"/>
                </a:lnTo>
                <a:lnTo>
                  <a:pt x="16146" y="45061"/>
                </a:lnTo>
                <a:lnTo>
                  <a:pt x="16399" y="44732"/>
                </a:lnTo>
                <a:lnTo>
                  <a:pt x="16892" y="44075"/>
                </a:lnTo>
                <a:lnTo>
                  <a:pt x="17385" y="43393"/>
                </a:lnTo>
                <a:lnTo>
                  <a:pt x="17877" y="42736"/>
                </a:lnTo>
                <a:lnTo>
                  <a:pt x="15906" y="53752"/>
                </a:lnTo>
                <a:lnTo>
                  <a:pt x="15388" y="53803"/>
                </a:lnTo>
                <a:lnTo>
                  <a:pt x="14883" y="53866"/>
                </a:lnTo>
                <a:lnTo>
                  <a:pt x="14365" y="53954"/>
                </a:lnTo>
                <a:lnTo>
                  <a:pt x="13860" y="54055"/>
                </a:lnTo>
                <a:lnTo>
                  <a:pt x="13354" y="54182"/>
                </a:lnTo>
                <a:lnTo>
                  <a:pt x="12849" y="54333"/>
                </a:lnTo>
                <a:lnTo>
                  <a:pt x="12356" y="54497"/>
                </a:lnTo>
                <a:lnTo>
                  <a:pt x="11876" y="54674"/>
                </a:lnTo>
                <a:lnTo>
                  <a:pt x="11396" y="54876"/>
                </a:lnTo>
                <a:lnTo>
                  <a:pt x="10929" y="55091"/>
                </a:lnTo>
                <a:lnTo>
                  <a:pt x="10474" y="55318"/>
                </a:lnTo>
                <a:lnTo>
                  <a:pt x="10032" y="55559"/>
                </a:lnTo>
                <a:lnTo>
                  <a:pt x="9602" y="55824"/>
                </a:lnTo>
                <a:lnTo>
                  <a:pt x="9185" y="56089"/>
                </a:lnTo>
                <a:lnTo>
                  <a:pt x="8781" y="56367"/>
                </a:lnTo>
                <a:lnTo>
                  <a:pt x="8402" y="56645"/>
                </a:lnTo>
                <a:lnTo>
                  <a:pt x="8036" y="56948"/>
                </a:lnTo>
                <a:lnTo>
                  <a:pt x="7695" y="57251"/>
                </a:lnTo>
                <a:lnTo>
                  <a:pt x="7366" y="57554"/>
                </a:lnTo>
                <a:lnTo>
                  <a:pt x="7063" y="57870"/>
                </a:lnTo>
                <a:lnTo>
                  <a:pt x="6785" y="58199"/>
                </a:lnTo>
                <a:lnTo>
                  <a:pt x="6532" y="58515"/>
                </a:lnTo>
                <a:lnTo>
                  <a:pt x="6305" y="58843"/>
                </a:lnTo>
                <a:lnTo>
                  <a:pt x="6103" y="59184"/>
                </a:lnTo>
                <a:lnTo>
                  <a:pt x="5926" y="59513"/>
                </a:lnTo>
                <a:lnTo>
                  <a:pt x="5787" y="59841"/>
                </a:lnTo>
                <a:lnTo>
                  <a:pt x="5673" y="60169"/>
                </a:lnTo>
                <a:lnTo>
                  <a:pt x="5623" y="60334"/>
                </a:lnTo>
                <a:lnTo>
                  <a:pt x="5585" y="60510"/>
                </a:lnTo>
                <a:lnTo>
                  <a:pt x="5559" y="60675"/>
                </a:lnTo>
                <a:lnTo>
                  <a:pt x="5534" y="60826"/>
                </a:lnTo>
                <a:lnTo>
                  <a:pt x="5522" y="60991"/>
                </a:lnTo>
                <a:lnTo>
                  <a:pt x="5522" y="61155"/>
                </a:lnTo>
                <a:lnTo>
                  <a:pt x="5534" y="61319"/>
                </a:lnTo>
                <a:lnTo>
                  <a:pt x="5547" y="61471"/>
                </a:lnTo>
                <a:lnTo>
                  <a:pt x="5572" y="61635"/>
                </a:lnTo>
                <a:lnTo>
                  <a:pt x="5597" y="61786"/>
                </a:lnTo>
                <a:lnTo>
                  <a:pt x="5989" y="61761"/>
                </a:lnTo>
                <a:lnTo>
                  <a:pt x="6381" y="61723"/>
                </a:lnTo>
                <a:lnTo>
                  <a:pt x="6747" y="61660"/>
                </a:lnTo>
                <a:lnTo>
                  <a:pt x="7126" y="61597"/>
                </a:lnTo>
                <a:lnTo>
                  <a:pt x="7480" y="61521"/>
                </a:lnTo>
                <a:lnTo>
                  <a:pt x="7834" y="61433"/>
                </a:lnTo>
                <a:lnTo>
                  <a:pt x="8187" y="61332"/>
                </a:lnTo>
                <a:lnTo>
                  <a:pt x="8528" y="61218"/>
                </a:lnTo>
                <a:lnTo>
                  <a:pt x="8870" y="61092"/>
                </a:lnTo>
                <a:lnTo>
                  <a:pt x="9198" y="60953"/>
                </a:lnTo>
                <a:lnTo>
                  <a:pt x="9514" y="60814"/>
                </a:lnTo>
                <a:lnTo>
                  <a:pt x="9830" y="60662"/>
                </a:lnTo>
                <a:lnTo>
                  <a:pt x="10146" y="60498"/>
                </a:lnTo>
                <a:lnTo>
                  <a:pt x="10449" y="60321"/>
                </a:lnTo>
                <a:lnTo>
                  <a:pt x="10752" y="60144"/>
                </a:lnTo>
                <a:lnTo>
                  <a:pt x="11042" y="59955"/>
                </a:lnTo>
                <a:lnTo>
                  <a:pt x="11333" y="59753"/>
                </a:lnTo>
                <a:lnTo>
                  <a:pt x="11624" y="59550"/>
                </a:lnTo>
                <a:lnTo>
                  <a:pt x="11902" y="59336"/>
                </a:lnTo>
                <a:lnTo>
                  <a:pt x="12180" y="59108"/>
                </a:lnTo>
                <a:lnTo>
                  <a:pt x="12457" y="58881"/>
                </a:lnTo>
                <a:lnTo>
                  <a:pt x="12723" y="58641"/>
                </a:lnTo>
                <a:lnTo>
                  <a:pt x="13253" y="58161"/>
                </a:lnTo>
                <a:lnTo>
                  <a:pt x="13771" y="57643"/>
                </a:lnTo>
                <a:lnTo>
                  <a:pt x="14277" y="57112"/>
                </a:lnTo>
                <a:lnTo>
                  <a:pt x="14769" y="56569"/>
                </a:lnTo>
                <a:lnTo>
                  <a:pt x="15262" y="56001"/>
                </a:lnTo>
                <a:lnTo>
                  <a:pt x="14908" y="57390"/>
                </a:lnTo>
                <a:lnTo>
                  <a:pt x="14542" y="58755"/>
                </a:lnTo>
                <a:lnTo>
                  <a:pt x="14163" y="60119"/>
                </a:lnTo>
                <a:lnTo>
                  <a:pt x="13746" y="61471"/>
                </a:lnTo>
                <a:lnTo>
                  <a:pt x="13317" y="62860"/>
                </a:lnTo>
                <a:lnTo>
                  <a:pt x="12874" y="64237"/>
                </a:lnTo>
                <a:lnTo>
                  <a:pt x="12407" y="65614"/>
                </a:lnTo>
                <a:lnTo>
                  <a:pt x="12167" y="66309"/>
                </a:lnTo>
                <a:lnTo>
                  <a:pt x="11914" y="66991"/>
                </a:lnTo>
                <a:lnTo>
                  <a:pt x="11813" y="67231"/>
                </a:lnTo>
                <a:lnTo>
                  <a:pt x="11687" y="67471"/>
                </a:lnTo>
                <a:lnTo>
                  <a:pt x="11560" y="67711"/>
                </a:lnTo>
                <a:lnTo>
                  <a:pt x="11409" y="67951"/>
                </a:lnTo>
                <a:lnTo>
                  <a:pt x="11245" y="68166"/>
                </a:lnTo>
                <a:lnTo>
                  <a:pt x="11068" y="68381"/>
                </a:lnTo>
                <a:lnTo>
                  <a:pt x="10891" y="68583"/>
                </a:lnTo>
                <a:lnTo>
                  <a:pt x="10701" y="68772"/>
                </a:lnTo>
                <a:lnTo>
                  <a:pt x="10322" y="69126"/>
                </a:lnTo>
                <a:lnTo>
                  <a:pt x="9956" y="69480"/>
                </a:lnTo>
                <a:lnTo>
                  <a:pt x="9590" y="69846"/>
                </a:lnTo>
                <a:lnTo>
                  <a:pt x="9249" y="70212"/>
                </a:lnTo>
                <a:lnTo>
                  <a:pt x="8907" y="70591"/>
                </a:lnTo>
                <a:lnTo>
                  <a:pt x="8579" y="70983"/>
                </a:lnTo>
                <a:lnTo>
                  <a:pt x="8263" y="71375"/>
                </a:lnTo>
                <a:lnTo>
                  <a:pt x="7960" y="71779"/>
                </a:lnTo>
                <a:lnTo>
                  <a:pt x="7669" y="72183"/>
                </a:lnTo>
                <a:lnTo>
                  <a:pt x="7404" y="72613"/>
                </a:lnTo>
                <a:lnTo>
                  <a:pt x="7139" y="73042"/>
                </a:lnTo>
                <a:lnTo>
                  <a:pt x="6899" y="73484"/>
                </a:lnTo>
                <a:lnTo>
                  <a:pt x="6684" y="73939"/>
                </a:lnTo>
                <a:lnTo>
                  <a:pt x="6469" y="74406"/>
                </a:lnTo>
                <a:lnTo>
                  <a:pt x="6280" y="74874"/>
                </a:lnTo>
                <a:lnTo>
                  <a:pt x="6115" y="75366"/>
                </a:lnTo>
                <a:lnTo>
                  <a:pt x="6014" y="75682"/>
                </a:lnTo>
                <a:lnTo>
                  <a:pt x="5926" y="75998"/>
                </a:lnTo>
                <a:lnTo>
                  <a:pt x="5850" y="76314"/>
                </a:lnTo>
                <a:lnTo>
                  <a:pt x="5787" y="76630"/>
                </a:lnTo>
                <a:lnTo>
                  <a:pt x="5736" y="76946"/>
                </a:lnTo>
                <a:lnTo>
                  <a:pt x="5698" y="77261"/>
                </a:lnTo>
                <a:lnTo>
                  <a:pt x="5673" y="77577"/>
                </a:lnTo>
                <a:lnTo>
                  <a:pt x="5673" y="77893"/>
                </a:lnTo>
                <a:lnTo>
                  <a:pt x="5686" y="78196"/>
                </a:lnTo>
                <a:lnTo>
                  <a:pt x="5724" y="78512"/>
                </a:lnTo>
                <a:lnTo>
                  <a:pt x="5774" y="78828"/>
                </a:lnTo>
                <a:lnTo>
                  <a:pt x="5850" y="79144"/>
                </a:lnTo>
                <a:lnTo>
                  <a:pt x="5939" y="79447"/>
                </a:lnTo>
                <a:lnTo>
                  <a:pt x="6065" y="79763"/>
                </a:lnTo>
                <a:lnTo>
                  <a:pt x="6216" y="80066"/>
                </a:lnTo>
                <a:lnTo>
                  <a:pt x="6381" y="80369"/>
                </a:lnTo>
                <a:lnTo>
                  <a:pt x="6899" y="80369"/>
                </a:lnTo>
                <a:lnTo>
                  <a:pt x="7379" y="79889"/>
                </a:lnTo>
                <a:lnTo>
                  <a:pt x="7619" y="79649"/>
                </a:lnTo>
                <a:lnTo>
                  <a:pt x="7871" y="79409"/>
                </a:lnTo>
                <a:lnTo>
                  <a:pt x="8377" y="78929"/>
                </a:lnTo>
                <a:lnTo>
                  <a:pt x="8629" y="78676"/>
                </a:lnTo>
                <a:lnTo>
                  <a:pt x="8857" y="78436"/>
                </a:lnTo>
                <a:lnTo>
                  <a:pt x="9097" y="78171"/>
                </a:lnTo>
                <a:lnTo>
                  <a:pt x="9312" y="77918"/>
                </a:lnTo>
                <a:lnTo>
                  <a:pt x="9526" y="77653"/>
                </a:lnTo>
                <a:lnTo>
                  <a:pt x="9741" y="77400"/>
                </a:lnTo>
                <a:lnTo>
                  <a:pt x="9943" y="77122"/>
                </a:lnTo>
                <a:lnTo>
                  <a:pt x="10133" y="76857"/>
                </a:lnTo>
                <a:lnTo>
                  <a:pt x="10322" y="76579"/>
                </a:lnTo>
                <a:lnTo>
                  <a:pt x="10499" y="76301"/>
                </a:lnTo>
                <a:lnTo>
                  <a:pt x="10663" y="76023"/>
                </a:lnTo>
                <a:lnTo>
                  <a:pt x="10828" y="75733"/>
                </a:lnTo>
                <a:lnTo>
                  <a:pt x="10979" y="75442"/>
                </a:lnTo>
                <a:lnTo>
                  <a:pt x="11118" y="75152"/>
                </a:lnTo>
                <a:lnTo>
                  <a:pt x="11257" y="74849"/>
                </a:lnTo>
                <a:lnTo>
                  <a:pt x="11384" y="74558"/>
                </a:lnTo>
                <a:lnTo>
                  <a:pt x="11497" y="74242"/>
                </a:lnTo>
                <a:lnTo>
                  <a:pt x="11611" y="73939"/>
                </a:lnTo>
                <a:lnTo>
                  <a:pt x="11712" y="73623"/>
                </a:lnTo>
                <a:lnTo>
                  <a:pt x="11813" y="73307"/>
                </a:lnTo>
                <a:lnTo>
                  <a:pt x="11889" y="72992"/>
                </a:lnTo>
                <a:lnTo>
                  <a:pt x="11965" y="72663"/>
                </a:lnTo>
                <a:lnTo>
                  <a:pt x="12041" y="72335"/>
                </a:lnTo>
                <a:lnTo>
                  <a:pt x="12091" y="72006"/>
                </a:lnTo>
                <a:lnTo>
                  <a:pt x="12142" y="71665"/>
                </a:lnTo>
                <a:lnTo>
                  <a:pt x="12180" y="71324"/>
                </a:lnTo>
                <a:lnTo>
                  <a:pt x="12217" y="70983"/>
                </a:lnTo>
                <a:lnTo>
                  <a:pt x="12230" y="70629"/>
                </a:lnTo>
                <a:lnTo>
                  <a:pt x="12243" y="70276"/>
                </a:lnTo>
                <a:lnTo>
                  <a:pt x="12243" y="69922"/>
                </a:lnTo>
                <a:lnTo>
                  <a:pt x="12255" y="69631"/>
                </a:lnTo>
                <a:lnTo>
                  <a:pt x="12268" y="69353"/>
                </a:lnTo>
                <a:lnTo>
                  <a:pt x="12281" y="69075"/>
                </a:lnTo>
                <a:lnTo>
                  <a:pt x="12318" y="68797"/>
                </a:lnTo>
                <a:lnTo>
                  <a:pt x="12344" y="68532"/>
                </a:lnTo>
                <a:lnTo>
                  <a:pt x="12394" y="68254"/>
                </a:lnTo>
                <a:lnTo>
                  <a:pt x="12495" y="67724"/>
                </a:lnTo>
                <a:lnTo>
                  <a:pt x="12634" y="67193"/>
                </a:lnTo>
                <a:lnTo>
                  <a:pt x="12786" y="66675"/>
                </a:lnTo>
                <a:lnTo>
                  <a:pt x="12950" y="66157"/>
                </a:lnTo>
                <a:lnTo>
                  <a:pt x="13114" y="65639"/>
                </a:lnTo>
                <a:lnTo>
                  <a:pt x="13493" y="64616"/>
                </a:lnTo>
                <a:lnTo>
                  <a:pt x="13860" y="63593"/>
                </a:lnTo>
                <a:lnTo>
                  <a:pt x="14024" y="63075"/>
                </a:lnTo>
                <a:lnTo>
                  <a:pt x="14188" y="62557"/>
                </a:lnTo>
                <a:lnTo>
                  <a:pt x="14327" y="62039"/>
                </a:lnTo>
                <a:lnTo>
                  <a:pt x="14454" y="61508"/>
                </a:lnTo>
                <a:lnTo>
                  <a:pt x="14732" y="62178"/>
                </a:lnTo>
                <a:lnTo>
                  <a:pt x="14997" y="62822"/>
                </a:lnTo>
                <a:lnTo>
                  <a:pt x="15515" y="64111"/>
                </a:lnTo>
                <a:lnTo>
                  <a:pt x="15767" y="64730"/>
                </a:lnTo>
                <a:lnTo>
                  <a:pt x="16045" y="65349"/>
                </a:lnTo>
                <a:lnTo>
                  <a:pt x="16336" y="65955"/>
                </a:lnTo>
                <a:lnTo>
                  <a:pt x="16639" y="66549"/>
                </a:lnTo>
                <a:lnTo>
                  <a:pt x="16728" y="66713"/>
                </a:lnTo>
                <a:lnTo>
                  <a:pt x="16829" y="66877"/>
                </a:lnTo>
                <a:lnTo>
                  <a:pt x="17056" y="67193"/>
                </a:lnTo>
                <a:lnTo>
                  <a:pt x="17309" y="67496"/>
                </a:lnTo>
                <a:lnTo>
                  <a:pt x="17574" y="67787"/>
                </a:lnTo>
                <a:lnTo>
                  <a:pt x="17852" y="68065"/>
                </a:lnTo>
                <a:lnTo>
                  <a:pt x="18155" y="68330"/>
                </a:lnTo>
                <a:lnTo>
                  <a:pt x="18749" y="68848"/>
                </a:lnTo>
                <a:lnTo>
                  <a:pt x="18875" y="68949"/>
                </a:lnTo>
                <a:lnTo>
                  <a:pt x="18989" y="69025"/>
                </a:lnTo>
                <a:lnTo>
                  <a:pt x="19103" y="69088"/>
                </a:lnTo>
                <a:lnTo>
                  <a:pt x="19216" y="69126"/>
                </a:lnTo>
                <a:lnTo>
                  <a:pt x="19318" y="69151"/>
                </a:lnTo>
                <a:lnTo>
                  <a:pt x="19419" y="69151"/>
                </a:lnTo>
                <a:lnTo>
                  <a:pt x="19507" y="69139"/>
                </a:lnTo>
                <a:lnTo>
                  <a:pt x="19595" y="69113"/>
                </a:lnTo>
                <a:lnTo>
                  <a:pt x="19671" y="69063"/>
                </a:lnTo>
                <a:lnTo>
                  <a:pt x="19734" y="68987"/>
                </a:lnTo>
                <a:lnTo>
                  <a:pt x="19798" y="68899"/>
                </a:lnTo>
                <a:lnTo>
                  <a:pt x="19848" y="68797"/>
                </a:lnTo>
                <a:lnTo>
                  <a:pt x="19886" y="68684"/>
                </a:lnTo>
                <a:lnTo>
                  <a:pt x="19911" y="68545"/>
                </a:lnTo>
                <a:lnTo>
                  <a:pt x="19937" y="68393"/>
                </a:lnTo>
                <a:lnTo>
                  <a:pt x="19949" y="68216"/>
                </a:lnTo>
                <a:lnTo>
                  <a:pt x="19949" y="67559"/>
                </a:lnTo>
                <a:lnTo>
                  <a:pt x="19924" y="66915"/>
                </a:lnTo>
                <a:lnTo>
                  <a:pt x="19873" y="66284"/>
                </a:lnTo>
                <a:lnTo>
                  <a:pt x="19835" y="65968"/>
                </a:lnTo>
                <a:lnTo>
                  <a:pt x="19798" y="65665"/>
                </a:lnTo>
                <a:lnTo>
                  <a:pt x="19747" y="65361"/>
                </a:lnTo>
                <a:lnTo>
                  <a:pt x="19684" y="65058"/>
                </a:lnTo>
                <a:lnTo>
                  <a:pt x="19621" y="64755"/>
                </a:lnTo>
                <a:lnTo>
                  <a:pt x="19545" y="64465"/>
                </a:lnTo>
                <a:lnTo>
                  <a:pt x="19456" y="64174"/>
                </a:lnTo>
                <a:lnTo>
                  <a:pt x="19368" y="63896"/>
                </a:lnTo>
                <a:lnTo>
                  <a:pt x="19267" y="63618"/>
                </a:lnTo>
                <a:lnTo>
                  <a:pt x="19153" y="63340"/>
                </a:lnTo>
                <a:lnTo>
                  <a:pt x="19027" y="63062"/>
                </a:lnTo>
                <a:lnTo>
                  <a:pt x="18901" y="62797"/>
                </a:lnTo>
                <a:lnTo>
                  <a:pt x="18762" y="62532"/>
                </a:lnTo>
                <a:lnTo>
                  <a:pt x="18610" y="62279"/>
                </a:lnTo>
                <a:lnTo>
                  <a:pt x="18446" y="62026"/>
                </a:lnTo>
                <a:lnTo>
                  <a:pt x="18269" y="61774"/>
                </a:lnTo>
                <a:lnTo>
                  <a:pt x="18092" y="61534"/>
                </a:lnTo>
                <a:lnTo>
                  <a:pt x="17890" y="61294"/>
                </a:lnTo>
                <a:lnTo>
                  <a:pt x="17688" y="61066"/>
                </a:lnTo>
                <a:lnTo>
                  <a:pt x="17473" y="60839"/>
                </a:lnTo>
                <a:lnTo>
                  <a:pt x="17233" y="60624"/>
                </a:lnTo>
                <a:lnTo>
                  <a:pt x="16993" y="60409"/>
                </a:lnTo>
                <a:lnTo>
                  <a:pt x="16740" y="60195"/>
                </a:lnTo>
                <a:lnTo>
                  <a:pt x="16475" y="59993"/>
                </a:lnTo>
                <a:lnTo>
                  <a:pt x="16184" y="59790"/>
                </a:lnTo>
                <a:lnTo>
                  <a:pt x="15894" y="59601"/>
                </a:lnTo>
                <a:lnTo>
                  <a:pt x="15793" y="59525"/>
                </a:lnTo>
                <a:lnTo>
                  <a:pt x="15692" y="59424"/>
                </a:lnTo>
                <a:lnTo>
                  <a:pt x="15591" y="59310"/>
                </a:lnTo>
                <a:lnTo>
                  <a:pt x="15515" y="59171"/>
                </a:lnTo>
                <a:lnTo>
                  <a:pt x="15452" y="59032"/>
                </a:lnTo>
                <a:lnTo>
                  <a:pt x="15401" y="58906"/>
                </a:lnTo>
                <a:lnTo>
                  <a:pt x="15376" y="58780"/>
                </a:lnTo>
                <a:lnTo>
                  <a:pt x="15376" y="58717"/>
                </a:lnTo>
                <a:lnTo>
                  <a:pt x="15376" y="58666"/>
                </a:lnTo>
                <a:lnTo>
                  <a:pt x="15704" y="57087"/>
                </a:lnTo>
                <a:lnTo>
                  <a:pt x="16033" y="55508"/>
                </a:lnTo>
                <a:lnTo>
                  <a:pt x="16702" y="52362"/>
                </a:lnTo>
                <a:lnTo>
                  <a:pt x="17043" y="50783"/>
                </a:lnTo>
                <a:lnTo>
                  <a:pt x="17372" y="49217"/>
                </a:lnTo>
                <a:lnTo>
                  <a:pt x="17688" y="47638"/>
                </a:lnTo>
                <a:lnTo>
                  <a:pt x="17978" y="46059"/>
                </a:lnTo>
                <a:lnTo>
                  <a:pt x="18193" y="44808"/>
                </a:lnTo>
                <a:lnTo>
                  <a:pt x="18395" y="43558"/>
                </a:lnTo>
                <a:lnTo>
                  <a:pt x="18585" y="42307"/>
                </a:lnTo>
                <a:lnTo>
                  <a:pt x="18762" y="41056"/>
                </a:lnTo>
                <a:lnTo>
                  <a:pt x="19090" y="38542"/>
                </a:lnTo>
                <a:lnTo>
                  <a:pt x="19393" y="36028"/>
                </a:lnTo>
                <a:lnTo>
                  <a:pt x="19494" y="35132"/>
                </a:lnTo>
                <a:lnTo>
                  <a:pt x="19595" y="34235"/>
                </a:lnTo>
                <a:lnTo>
                  <a:pt x="19760" y="32491"/>
                </a:lnTo>
                <a:lnTo>
                  <a:pt x="19899" y="30824"/>
                </a:lnTo>
                <a:lnTo>
                  <a:pt x="20025" y="29308"/>
                </a:lnTo>
                <a:lnTo>
                  <a:pt x="22375" y="35561"/>
                </a:lnTo>
                <a:lnTo>
                  <a:pt x="23600" y="38820"/>
                </a:lnTo>
                <a:lnTo>
                  <a:pt x="24864" y="42117"/>
                </a:lnTo>
                <a:lnTo>
                  <a:pt x="24914" y="42256"/>
                </a:lnTo>
                <a:lnTo>
                  <a:pt x="24952" y="42383"/>
                </a:lnTo>
                <a:lnTo>
                  <a:pt x="24977" y="42496"/>
                </a:lnTo>
                <a:lnTo>
                  <a:pt x="24990" y="42610"/>
                </a:lnTo>
                <a:lnTo>
                  <a:pt x="24990" y="42724"/>
                </a:lnTo>
                <a:lnTo>
                  <a:pt x="24990" y="42825"/>
                </a:lnTo>
                <a:lnTo>
                  <a:pt x="24977" y="42926"/>
                </a:lnTo>
                <a:lnTo>
                  <a:pt x="24952" y="43014"/>
                </a:lnTo>
                <a:lnTo>
                  <a:pt x="24927" y="43115"/>
                </a:lnTo>
                <a:lnTo>
                  <a:pt x="24876" y="43204"/>
                </a:lnTo>
                <a:lnTo>
                  <a:pt x="24775" y="43393"/>
                </a:lnTo>
                <a:lnTo>
                  <a:pt x="24636" y="43583"/>
                </a:lnTo>
                <a:lnTo>
                  <a:pt x="24472" y="43772"/>
                </a:lnTo>
                <a:lnTo>
                  <a:pt x="24118" y="44164"/>
                </a:lnTo>
                <a:lnTo>
                  <a:pt x="23790" y="44568"/>
                </a:lnTo>
                <a:lnTo>
                  <a:pt x="23487" y="44985"/>
                </a:lnTo>
                <a:lnTo>
                  <a:pt x="23209" y="45402"/>
                </a:lnTo>
                <a:lnTo>
                  <a:pt x="22943" y="45831"/>
                </a:lnTo>
                <a:lnTo>
                  <a:pt x="22716" y="46274"/>
                </a:lnTo>
                <a:lnTo>
                  <a:pt x="22501" y="46716"/>
                </a:lnTo>
                <a:lnTo>
                  <a:pt x="22324" y="47170"/>
                </a:lnTo>
                <a:lnTo>
                  <a:pt x="22160" y="47638"/>
                </a:lnTo>
                <a:lnTo>
                  <a:pt x="22097" y="47865"/>
                </a:lnTo>
                <a:lnTo>
                  <a:pt x="22034" y="48105"/>
                </a:lnTo>
                <a:lnTo>
                  <a:pt x="21983" y="48345"/>
                </a:lnTo>
                <a:lnTo>
                  <a:pt x="21933" y="48598"/>
                </a:lnTo>
                <a:lnTo>
                  <a:pt x="21895" y="48838"/>
                </a:lnTo>
                <a:lnTo>
                  <a:pt x="21870" y="49091"/>
                </a:lnTo>
                <a:lnTo>
                  <a:pt x="21844" y="49343"/>
                </a:lnTo>
                <a:lnTo>
                  <a:pt x="21832" y="49596"/>
                </a:lnTo>
                <a:lnTo>
                  <a:pt x="21832" y="49849"/>
                </a:lnTo>
                <a:lnTo>
                  <a:pt x="21832" y="50101"/>
                </a:lnTo>
                <a:lnTo>
                  <a:pt x="21844" y="50366"/>
                </a:lnTo>
                <a:lnTo>
                  <a:pt x="21857" y="50632"/>
                </a:lnTo>
                <a:lnTo>
                  <a:pt x="21882" y="50897"/>
                </a:lnTo>
                <a:lnTo>
                  <a:pt x="21920" y="51162"/>
                </a:lnTo>
                <a:lnTo>
                  <a:pt x="21971" y="51415"/>
                </a:lnTo>
                <a:lnTo>
                  <a:pt x="22046" y="51655"/>
                </a:lnTo>
                <a:lnTo>
                  <a:pt x="22135" y="51895"/>
                </a:lnTo>
                <a:lnTo>
                  <a:pt x="22236" y="52122"/>
                </a:lnTo>
                <a:lnTo>
                  <a:pt x="22463" y="52602"/>
                </a:lnTo>
                <a:lnTo>
                  <a:pt x="22564" y="52830"/>
                </a:lnTo>
                <a:lnTo>
                  <a:pt x="22665" y="53070"/>
                </a:lnTo>
                <a:lnTo>
                  <a:pt x="22905" y="52893"/>
                </a:lnTo>
                <a:lnTo>
                  <a:pt x="23146" y="52716"/>
                </a:lnTo>
                <a:lnTo>
                  <a:pt x="23638" y="52362"/>
                </a:lnTo>
                <a:lnTo>
                  <a:pt x="23866" y="52186"/>
                </a:lnTo>
                <a:lnTo>
                  <a:pt x="23979" y="52085"/>
                </a:lnTo>
                <a:lnTo>
                  <a:pt x="24080" y="51996"/>
                </a:lnTo>
                <a:lnTo>
                  <a:pt x="24169" y="51882"/>
                </a:lnTo>
                <a:lnTo>
                  <a:pt x="24245" y="51781"/>
                </a:lnTo>
                <a:lnTo>
                  <a:pt x="24320" y="51668"/>
                </a:lnTo>
                <a:lnTo>
                  <a:pt x="24384" y="51554"/>
                </a:lnTo>
                <a:lnTo>
                  <a:pt x="24674" y="50859"/>
                </a:lnTo>
                <a:lnTo>
                  <a:pt x="24952" y="50152"/>
                </a:lnTo>
                <a:lnTo>
                  <a:pt x="25217" y="49444"/>
                </a:lnTo>
                <a:lnTo>
                  <a:pt x="25457" y="48737"/>
                </a:lnTo>
                <a:lnTo>
                  <a:pt x="25950" y="47309"/>
                </a:lnTo>
                <a:lnTo>
                  <a:pt x="26430" y="45895"/>
                </a:lnTo>
                <a:lnTo>
                  <a:pt x="27353" y="49545"/>
                </a:lnTo>
                <a:lnTo>
                  <a:pt x="27845" y="51440"/>
                </a:lnTo>
                <a:lnTo>
                  <a:pt x="28363" y="53335"/>
                </a:lnTo>
                <a:lnTo>
                  <a:pt x="28401" y="53512"/>
                </a:lnTo>
                <a:lnTo>
                  <a:pt x="28439" y="53689"/>
                </a:lnTo>
                <a:lnTo>
                  <a:pt x="28464" y="53866"/>
                </a:lnTo>
                <a:lnTo>
                  <a:pt x="28477" y="54030"/>
                </a:lnTo>
                <a:lnTo>
                  <a:pt x="28490" y="54194"/>
                </a:lnTo>
                <a:lnTo>
                  <a:pt x="28490" y="54358"/>
                </a:lnTo>
                <a:lnTo>
                  <a:pt x="28464" y="54687"/>
                </a:lnTo>
                <a:lnTo>
                  <a:pt x="28414" y="55015"/>
                </a:lnTo>
                <a:lnTo>
                  <a:pt x="28338" y="55344"/>
                </a:lnTo>
                <a:lnTo>
                  <a:pt x="28249" y="55672"/>
                </a:lnTo>
                <a:lnTo>
                  <a:pt x="28136" y="56013"/>
                </a:lnTo>
                <a:lnTo>
                  <a:pt x="27959" y="56556"/>
                </a:lnTo>
                <a:lnTo>
                  <a:pt x="27807" y="57100"/>
                </a:lnTo>
                <a:lnTo>
                  <a:pt x="27694" y="57643"/>
                </a:lnTo>
                <a:lnTo>
                  <a:pt x="27593" y="58173"/>
                </a:lnTo>
                <a:lnTo>
                  <a:pt x="27542" y="58717"/>
                </a:lnTo>
                <a:lnTo>
                  <a:pt x="27517" y="58982"/>
                </a:lnTo>
                <a:lnTo>
                  <a:pt x="27504" y="59247"/>
                </a:lnTo>
                <a:lnTo>
                  <a:pt x="27504" y="59513"/>
                </a:lnTo>
                <a:lnTo>
                  <a:pt x="27517" y="59778"/>
                </a:lnTo>
                <a:lnTo>
                  <a:pt x="27529" y="60043"/>
                </a:lnTo>
                <a:lnTo>
                  <a:pt x="27542" y="60308"/>
                </a:lnTo>
                <a:lnTo>
                  <a:pt x="27580" y="60561"/>
                </a:lnTo>
                <a:lnTo>
                  <a:pt x="27618" y="60826"/>
                </a:lnTo>
                <a:lnTo>
                  <a:pt x="27668" y="61092"/>
                </a:lnTo>
                <a:lnTo>
                  <a:pt x="27719" y="61344"/>
                </a:lnTo>
                <a:lnTo>
                  <a:pt x="27782" y="61610"/>
                </a:lnTo>
                <a:lnTo>
                  <a:pt x="27858" y="61862"/>
                </a:lnTo>
                <a:lnTo>
                  <a:pt x="27934" y="62115"/>
                </a:lnTo>
                <a:lnTo>
                  <a:pt x="28035" y="62367"/>
                </a:lnTo>
                <a:lnTo>
                  <a:pt x="28136" y="62620"/>
                </a:lnTo>
                <a:lnTo>
                  <a:pt x="28237" y="62873"/>
                </a:lnTo>
                <a:lnTo>
                  <a:pt x="28363" y="63125"/>
                </a:lnTo>
                <a:lnTo>
                  <a:pt x="28490" y="63378"/>
                </a:lnTo>
                <a:lnTo>
                  <a:pt x="28629" y="63618"/>
                </a:lnTo>
                <a:lnTo>
                  <a:pt x="28780" y="63871"/>
                </a:lnTo>
                <a:lnTo>
                  <a:pt x="28932" y="64111"/>
                </a:lnTo>
                <a:lnTo>
                  <a:pt x="29109" y="64363"/>
                </a:lnTo>
                <a:lnTo>
                  <a:pt x="29210" y="64490"/>
                </a:lnTo>
                <a:lnTo>
                  <a:pt x="29349" y="64616"/>
                </a:lnTo>
                <a:lnTo>
                  <a:pt x="29500" y="64730"/>
                </a:lnTo>
                <a:lnTo>
                  <a:pt x="29664" y="64831"/>
                </a:lnTo>
                <a:lnTo>
                  <a:pt x="29829" y="64919"/>
                </a:lnTo>
                <a:lnTo>
                  <a:pt x="30006" y="64982"/>
                </a:lnTo>
                <a:lnTo>
                  <a:pt x="30170" y="65020"/>
                </a:lnTo>
                <a:lnTo>
                  <a:pt x="30246" y="65033"/>
                </a:lnTo>
                <a:lnTo>
                  <a:pt x="30372" y="65033"/>
                </a:lnTo>
                <a:lnTo>
                  <a:pt x="30435" y="65008"/>
                </a:lnTo>
                <a:lnTo>
                  <a:pt x="30486" y="64970"/>
                </a:lnTo>
                <a:lnTo>
                  <a:pt x="30549" y="64932"/>
                </a:lnTo>
                <a:lnTo>
                  <a:pt x="30663" y="64818"/>
                </a:lnTo>
                <a:lnTo>
                  <a:pt x="30776" y="64679"/>
                </a:lnTo>
                <a:lnTo>
                  <a:pt x="30877" y="64515"/>
                </a:lnTo>
                <a:lnTo>
                  <a:pt x="30966" y="64351"/>
                </a:lnTo>
                <a:lnTo>
                  <a:pt x="31042" y="64174"/>
                </a:lnTo>
                <a:lnTo>
                  <a:pt x="31092" y="64022"/>
                </a:lnTo>
                <a:lnTo>
                  <a:pt x="31256" y="63416"/>
                </a:lnTo>
                <a:lnTo>
                  <a:pt x="31383" y="62810"/>
                </a:lnTo>
                <a:lnTo>
                  <a:pt x="31484" y="62203"/>
                </a:lnTo>
                <a:lnTo>
                  <a:pt x="31522" y="61913"/>
                </a:lnTo>
                <a:lnTo>
                  <a:pt x="31560" y="61610"/>
                </a:lnTo>
                <a:lnTo>
                  <a:pt x="31585" y="61319"/>
                </a:lnTo>
                <a:lnTo>
                  <a:pt x="31597" y="61016"/>
                </a:lnTo>
                <a:lnTo>
                  <a:pt x="31597" y="60725"/>
                </a:lnTo>
                <a:lnTo>
                  <a:pt x="31597" y="60435"/>
                </a:lnTo>
                <a:lnTo>
                  <a:pt x="31597" y="60144"/>
                </a:lnTo>
                <a:lnTo>
                  <a:pt x="31572" y="59854"/>
                </a:lnTo>
                <a:lnTo>
                  <a:pt x="31547" y="59563"/>
                </a:lnTo>
                <a:lnTo>
                  <a:pt x="31509" y="59272"/>
                </a:lnTo>
                <a:lnTo>
                  <a:pt x="31471" y="58982"/>
                </a:lnTo>
                <a:lnTo>
                  <a:pt x="31421" y="58704"/>
                </a:lnTo>
                <a:lnTo>
                  <a:pt x="31357" y="58413"/>
                </a:lnTo>
                <a:lnTo>
                  <a:pt x="31282" y="58136"/>
                </a:lnTo>
                <a:lnTo>
                  <a:pt x="31206" y="57845"/>
                </a:lnTo>
                <a:lnTo>
                  <a:pt x="31117" y="57567"/>
                </a:lnTo>
                <a:lnTo>
                  <a:pt x="31029" y="57289"/>
                </a:lnTo>
                <a:lnTo>
                  <a:pt x="30928" y="57011"/>
                </a:lnTo>
                <a:lnTo>
                  <a:pt x="30814" y="56733"/>
                </a:lnTo>
                <a:lnTo>
                  <a:pt x="30688" y="56455"/>
                </a:lnTo>
                <a:lnTo>
                  <a:pt x="30549" y="56178"/>
                </a:lnTo>
                <a:lnTo>
                  <a:pt x="30410" y="55912"/>
                </a:lnTo>
                <a:lnTo>
                  <a:pt x="30258" y="55634"/>
                </a:lnTo>
                <a:lnTo>
                  <a:pt x="30094" y="55369"/>
                </a:lnTo>
                <a:lnTo>
                  <a:pt x="29930" y="55104"/>
                </a:lnTo>
                <a:lnTo>
                  <a:pt x="29753" y="54826"/>
                </a:lnTo>
                <a:lnTo>
                  <a:pt x="29639" y="54662"/>
                </a:lnTo>
                <a:lnTo>
                  <a:pt x="29538" y="54485"/>
                </a:lnTo>
                <a:lnTo>
                  <a:pt x="29462" y="54295"/>
                </a:lnTo>
                <a:lnTo>
                  <a:pt x="29374" y="54106"/>
                </a:lnTo>
                <a:lnTo>
                  <a:pt x="29248" y="53727"/>
                </a:lnTo>
                <a:lnTo>
                  <a:pt x="29134" y="53335"/>
                </a:lnTo>
                <a:lnTo>
                  <a:pt x="28919" y="52527"/>
                </a:lnTo>
                <a:lnTo>
                  <a:pt x="28704" y="51718"/>
                </a:lnTo>
                <a:lnTo>
                  <a:pt x="28300" y="50089"/>
                </a:lnTo>
                <a:lnTo>
                  <a:pt x="28085" y="49280"/>
                </a:lnTo>
                <a:lnTo>
                  <a:pt x="27870" y="48472"/>
                </a:lnTo>
                <a:lnTo>
                  <a:pt x="27656" y="47663"/>
                </a:lnTo>
                <a:lnTo>
                  <a:pt x="27416" y="46867"/>
                </a:lnTo>
                <a:lnTo>
                  <a:pt x="27188" y="46135"/>
                </a:lnTo>
                <a:lnTo>
                  <a:pt x="26936" y="45415"/>
                </a:lnTo>
                <a:lnTo>
                  <a:pt x="26683" y="44694"/>
                </a:lnTo>
                <a:lnTo>
                  <a:pt x="26430" y="43974"/>
                </a:lnTo>
                <a:lnTo>
                  <a:pt x="25887" y="42547"/>
                </a:lnTo>
                <a:lnTo>
                  <a:pt x="25369" y="41107"/>
                </a:lnTo>
                <a:lnTo>
                  <a:pt x="26077" y="41625"/>
                </a:lnTo>
                <a:lnTo>
                  <a:pt x="26771" y="42143"/>
                </a:lnTo>
                <a:lnTo>
                  <a:pt x="27441" y="42686"/>
                </a:lnTo>
                <a:lnTo>
                  <a:pt x="28111" y="43229"/>
                </a:lnTo>
                <a:lnTo>
                  <a:pt x="28767" y="43785"/>
                </a:lnTo>
                <a:lnTo>
                  <a:pt x="29399" y="44366"/>
                </a:lnTo>
                <a:lnTo>
                  <a:pt x="30006" y="44960"/>
                </a:lnTo>
                <a:lnTo>
                  <a:pt x="30599" y="45579"/>
                </a:lnTo>
                <a:lnTo>
                  <a:pt x="30827" y="45819"/>
                </a:lnTo>
                <a:lnTo>
                  <a:pt x="31042" y="46071"/>
                </a:lnTo>
                <a:lnTo>
                  <a:pt x="31256" y="46324"/>
                </a:lnTo>
                <a:lnTo>
                  <a:pt x="31458" y="46589"/>
                </a:lnTo>
                <a:lnTo>
                  <a:pt x="31648" y="46855"/>
                </a:lnTo>
                <a:lnTo>
                  <a:pt x="31825" y="47133"/>
                </a:lnTo>
                <a:lnTo>
                  <a:pt x="31989" y="47410"/>
                </a:lnTo>
                <a:lnTo>
                  <a:pt x="32141" y="47714"/>
                </a:lnTo>
                <a:lnTo>
                  <a:pt x="32280" y="48004"/>
                </a:lnTo>
                <a:lnTo>
                  <a:pt x="32393" y="48320"/>
                </a:lnTo>
                <a:lnTo>
                  <a:pt x="32494" y="48636"/>
                </a:lnTo>
                <a:lnTo>
                  <a:pt x="32583" y="48964"/>
                </a:lnTo>
                <a:lnTo>
                  <a:pt x="32646" y="49305"/>
                </a:lnTo>
                <a:lnTo>
                  <a:pt x="32697" y="49659"/>
                </a:lnTo>
                <a:lnTo>
                  <a:pt x="32722" y="50025"/>
                </a:lnTo>
                <a:lnTo>
                  <a:pt x="32722" y="50392"/>
                </a:lnTo>
                <a:lnTo>
                  <a:pt x="32722" y="50657"/>
                </a:lnTo>
                <a:lnTo>
                  <a:pt x="32747" y="50922"/>
                </a:lnTo>
                <a:lnTo>
                  <a:pt x="32772" y="51188"/>
                </a:lnTo>
                <a:lnTo>
                  <a:pt x="32810" y="51466"/>
                </a:lnTo>
                <a:lnTo>
                  <a:pt x="32848" y="51731"/>
                </a:lnTo>
                <a:lnTo>
                  <a:pt x="32911" y="51996"/>
                </a:lnTo>
                <a:lnTo>
                  <a:pt x="32974" y="52261"/>
                </a:lnTo>
                <a:lnTo>
                  <a:pt x="33050" y="52527"/>
                </a:lnTo>
                <a:lnTo>
                  <a:pt x="33215" y="53070"/>
                </a:lnTo>
                <a:lnTo>
                  <a:pt x="33404" y="53588"/>
                </a:lnTo>
                <a:lnTo>
                  <a:pt x="33606" y="54118"/>
                </a:lnTo>
                <a:lnTo>
                  <a:pt x="33808" y="54624"/>
                </a:lnTo>
                <a:lnTo>
                  <a:pt x="33871" y="54775"/>
                </a:lnTo>
                <a:lnTo>
                  <a:pt x="33960" y="54927"/>
                </a:lnTo>
                <a:lnTo>
                  <a:pt x="34048" y="55066"/>
                </a:lnTo>
                <a:lnTo>
                  <a:pt x="34137" y="55205"/>
                </a:lnTo>
                <a:lnTo>
                  <a:pt x="34352" y="55495"/>
                </a:lnTo>
                <a:lnTo>
                  <a:pt x="34592" y="55761"/>
                </a:lnTo>
                <a:lnTo>
                  <a:pt x="35110" y="56329"/>
                </a:lnTo>
                <a:lnTo>
                  <a:pt x="35375" y="56620"/>
                </a:lnTo>
                <a:lnTo>
                  <a:pt x="35640" y="56935"/>
                </a:lnTo>
                <a:lnTo>
                  <a:pt x="36247" y="55862"/>
                </a:lnTo>
                <a:lnTo>
                  <a:pt x="36247" y="54838"/>
                </a:lnTo>
                <a:lnTo>
                  <a:pt x="36158" y="54384"/>
                </a:lnTo>
                <a:lnTo>
                  <a:pt x="36070" y="53916"/>
                </a:lnTo>
                <a:lnTo>
                  <a:pt x="35969" y="53461"/>
                </a:lnTo>
                <a:lnTo>
                  <a:pt x="35905" y="53247"/>
                </a:lnTo>
                <a:lnTo>
                  <a:pt x="35830" y="53019"/>
                </a:lnTo>
                <a:lnTo>
                  <a:pt x="35691" y="52602"/>
                </a:lnTo>
                <a:lnTo>
                  <a:pt x="35539" y="52186"/>
                </a:lnTo>
                <a:lnTo>
                  <a:pt x="35375" y="51781"/>
                </a:lnTo>
                <a:lnTo>
                  <a:pt x="35211" y="51390"/>
                </a:lnTo>
                <a:lnTo>
                  <a:pt x="35034" y="50998"/>
                </a:lnTo>
                <a:lnTo>
                  <a:pt x="34844" y="50607"/>
                </a:lnTo>
                <a:lnTo>
                  <a:pt x="34655" y="50215"/>
                </a:lnTo>
                <a:lnTo>
                  <a:pt x="34453" y="49849"/>
                </a:lnTo>
                <a:lnTo>
                  <a:pt x="34250" y="49470"/>
                </a:lnTo>
                <a:lnTo>
                  <a:pt x="34036" y="49103"/>
                </a:lnTo>
                <a:lnTo>
                  <a:pt x="33821" y="48737"/>
                </a:lnTo>
                <a:lnTo>
                  <a:pt x="33594" y="48383"/>
                </a:lnTo>
                <a:lnTo>
                  <a:pt x="33366" y="48029"/>
                </a:lnTo>
                <a:lnTo>
                  <a:pt x="33126" y="47676"/>
                </a:lnTo>
                <a:lnTo>
                  <a:pt x="32873" y="47335"/>
                </a:lnTo>
                <a:lnTo>
                  <a:pt x="32633" y="46994"/>
                </a:lnTo>
                <a:lnTo>
                  <a:pt x="32103" y="46324"/>
                </a:lnTo>
                <a:lnTo>
                  <a:pt x="31560" y="45680"/>
                </a:lnTo>
                <a:lnTo>
                  <a:pt x="30991" y="45048"/>
                </a:lnTo>
                <a:lnTo>
                  <a:pt x="30410" y="44442"/>
                </a:lnTo>
                <a:lnTo>
                  <a:pt x="29791" y="43835"/>
                </a:lnTo>
                <a:lnTo>
                  <a:pt x="29172" y="43254"/>
                </a:lnTo>
                <a:lnTo>
                  <a:pt x="28515" y="42686"/>
                </a:lnTo>
                <a:lnTo>
                  <a:pt x="27858" y="42130"/>
                </a:lnTo>
                <a:lnTo>
                  <a:pt x="27138" y="41562"/>
                </a:lnTo>
                <a:lnTo>
                  <a:pt x="26430" y="41006"/>
                </a:lnTo>
                <a:lnTo>
                  <a:pt x="26077" y="40728"/>
                </a:lnTo>
                <a:lnTo>
                  <a:pt x="25735" y="40437"/>
                </a:lnTo>
                <a:lnTo>
                  <a:pt x="25407" y="40134"/>
                </a:lnTo>
                <a:lnTo>
                  <a:pt x="25091" y="39831"/>
                </a:lnTo>
                <a:lnTo>
                  <a:pt x="24801" y="39502"/>
                </a:lnTo>
                <a:lnTo>
                  <a:pt x="24662" y="39338"/>
                </a:lnTo>
                <a:lnTo>
                  <a:pt x="24535" y="39161"/>
                </a:lnTo>
                <a:lnTo>
                  <a:pt x="24409" y="38984"/>
                </a:lnTo>
                <a:lnTo>
                  <a:pt x="24295" y="38795"/>
                </a:lnTo>
                <a:lnTo>
                  <a:pt x="24181" y="38606"/>
                </a:lnTo>
                <a:lnTo>
                  <a:pt x="24080" y="38403"/>
                </a:lnTo>
                <a:lnTo>
                  <a:pt x="23992" y="38201"/>
                </a:lnTo>
                <a:lnTo>
                  <a:pt x="23904" y="37999"/>
                </a:lnTo>
                <a:lnTo>
                  <a:pt x="23828" y="37772"/>
                </a:lnTo>
                <a:lnTo>
                  <a:pt x="23765" y="37557"/>
                </a:lnTo>
                <a:lnTo>
                  <a:pt x="23714" y="37317"/>
                </a:lnTo>
                <a:lnTo>
                  <a:pt x="23663" y="37077"/>
                </a:lnTo>
                <a:lnTo>
                  <a:pt x="23638" y="36824"/>
                </a:lnTo>
                <a:lnTo>
                  <a:pt x="23613" y="36572"/>
                </a:lnTo>
                <a:lnTo>
                  <a:pt x="24801" y="37582"/>
                </a:lnTo>
                <a:lnTo>
                  <a:pt x="25318" y="38012"/>
                </a:lnTo>
                <a:lnTo>
                  <a:pt x="25786" y="38391"/>
                </a:lnTo>
                <a:lnTo>
                  <a:pt x="26215" y="38732"/>
                </a:lnTo>
                <a:lnTo>
                  <a:pt x="26620" y="39022"/>
                </a:lnTo>
                <a:lnTo>
                  <a:pt x="27011" y="39275"/>
                </a:lnTo>
                <a:lnTo>
                  <a:pt x="27378" y="39502"/>
                </a:lnTo>
                <a:lnTo>
                  <a:pt x="27744" y="39705"/>
                </a:lnTo>
                <a:lnTo>
                  <a:pt x="28111" y="39869"/>
                </a:lnTo>
                <a:lnTo>
                  <a:pt x="28502" y="40033"/>
                </a:lnTo>
                <a:lnTo>
                  <a:pt x="28894" y="40172"/>
                </a:lnTo>
                <a:lnTo>
                  <a:pt x="29323" y="40298"/>
                </a:lnTo>
                <a:lnTo>
                  <a:pt x="29791" y="40425"/>
                </a:lnTo>
                <a:lnTo>
                  <a:pt x="30284" y="40551"/>
                </a:lnTo>
                <a:lnTo>
                  <a:pt x="30839" y="40677"/>
                </a:lnTo>
                <a:lnTo>
                  <a:pt x="30940" y="40690"/>
                </a:lnTo>
                <a:lnTo>
                  <a:pt x="31042" y="40703"/>
                </a:lnTo>
                <a:lnTo>
                  <a:pt x="31244" y="40703"/>
                </a:lnTo>
                <a:lnTo>
                  <a:pt x="31458" y="40690"/>
                </a:lnTo>
                <a:lnTo>
                  <a:pt x="31673" y="40652"/>
                </a:lnTo>
                <a:lnTo>
                  <a:pt x="32090" y="40564"/>
                </a:lnTo>
                <a:lnTo>
                  <a:pt x="32305" y="40513"/>
                </a:lnTo>
                <a:lnTo>
                  <a:pt x="32520" y="40488"/>
                </a:lnTo>
                <a:lnTo>
                  <a:pt x="32469" y="40298"/>
                </a:lnTo>
                <a:lnTo>
                  <a:pt x="32431" y="40109"/>
                </a:lnTo>
                <a:lnTo>
                  <a:pt x="32355" y="39730"/>
                </a:lnTo>
                <a:lnTo>
                  <a:pt x="32305" y="39540"/>
                </a:lnTo>
                <a:lnTo>
                  <a:pt x="32254" y="39363"/>
                </a:lnTo>
                <a:lnTo>
                  <a:pt x="32179" y="39187"/>
                </a:lnTo>
                <a:lnTo>
                  <a:pt x="32090" y="39035"/>
                </a:lnTo>
                <a:lnTo>
                  <a:pt x="31875" y="38757"/>
                </a:lnTo>
                <a:lnTo>
                  <a:pt x="31661" y="38479"/>
                </a:lnTo>
                <a:lnTo>
                  <a:pt x="31446" y="38214"/>
                </a:lnTo>
                <a:lnTo>
                  <a:pt x="31218" y="37949"/>
                </a:lnTo>
                <a:lnTo>
                  <a:pt x="30991" y="37709"/>
                </a:lnTo>
                <a:lnTo>
                  <a:pt x="30764" y="37469"/>
                </a:lnTo>
                <a:lnTo>
                  <a:pt x="30524" y="37241"/>
                </a:lnTo>
                <a:lnTo>
                  <a:pt x="30284" y="37039"/>
                </a:lnTo>
                <a:lnTo>
                  <a:pt x="30043" y="36837"/>
                </a:lnTo>
                <a:lnTo>
                  <a:pt x="29791" y="36635"/>
                </a:lnTo>
                <a:lnTo>
                  <a:pt x="29538" y="36458"/>
                </a:lnTo>
                <a:lnTo>
                  <a:pt x="29273" y="36294"/>
                </a:lnTo>
                <a:lnTo>
                  <a:pt x="29020" y="36130"/>
                </a:lnTo>
                <a:lnTo>
                  <a:pt x="28742" y="35991"/>
                </a:lnTo>
                <a:lnTo>
                  <a:pt x="28477" y="35852"/>
                </a:lnTo>
                <a:lnTo>
                  <a:pt x="28199" y="35725"/>
                </a:lnTo>
                <a:lnTo>
                  <a:pt x="27921" y="35612"/>
                </a:lnTo>
                <a:lnTo>
                  <a:pt x="27630" y="35511"/>
                </a:lnTo>
                <a:lnTo>
                  <a:pt x="27340" y="35435"/>
                </a:lnTo>
                <a:lnTo>
                  <a:pt x="27037" y="35359"/>
                </a:lnTo>
                <a:lnTo>
                  <a:pt x="26746" y="35296"/>
                </a:lnTo>
                <a:lnTo>
                  <a:pt x="26430" y="35233"/>
                </a:lnTo>
                <a:lnTo>
                  <a:pt x="26127" y="35195"/>
                </a:lnTo>
                <a:lnTo>
                  <a:pt x="25811" y="35169"/>
                </a:lnTo>
                <a:lnTo>
                  <a:pt x="25483" y="35157"/>
                </a:lnTo>
                <a:lnTo>
                  <a:pt x="25167" y="35157"/>
                </a:lnTo>
                <a:lnTo>
                  <a:pt x="24826" y="35169"/>
                </a:lnTo>
                <a:lnTo>
                  <a:pt x="24497" y="35195"/>
                </a:lnTo>
                <a:lnTo>
                  <a:pt x="24156" y="35233"/>
                </a:lnTo>
                <a:lnTo>
                  <a:pt x="23802" y="35283"/>
                </a:lnTo>
                <a:lnTo>
                  <a:pt x="23461" y="35346"/>
                </a:lnTo>
                <a:lnTo>
                  <a:pt x="23095" y="35422"/>
                </a:lnTo>
                <a:lnTo>
                  <a:pt x="22754" y="34626"/>
                </a:lnTo>
                <a:lnTo>
                  <a:pt x="22438" y="33830"/>
                </a:lnTo>
                <a:lnTo>
                  <a:pt x="22135" y="33022"/>
                </a:lnTo>
                <a:lnTo>
                  <a:pt x="21844" y="32226"/>
                </a:lnTo>
                <a:lnTo>
                  <a:pt x="21592" y="31418"/>
                </a:lnTo>
                <a:lnTo>
                  <a:pt x="21352" y="30596"/>
                </a:lnTo>
                <a:lnTo>
                  <a:pt x="21137" y="29775"/>
                </a:lnTo>
                <a:lnTo>
                  <a:pt x="20947" y="28967"/>
                </a:lnTo>
                <a:lnTo>
                  <a:pt x="20783" y="28133"/>
                </a:lnTo>
                <a:lnTo>
                  <a:pt x="20631" y="27312"/>
                </a:lnTo>
                <a:lnTo>
                  <a:pt x="20505" y="26478"/>
                </a:lnTo>
                <a:lnTo>
                  <a:pt x="20404" y="25632"/>
                </a:lnTo>
                <a:lnTo>
                  <a:pt x="20316" y="24798"/>
                </a:lnTo>
                <a:lnTo>
                  <a:pt x="20265" y="23952"/>
                </a:lnTo>
                <a:lnTo>
                  <a:pt x="20227" y="23105"/>
                </a:lnTo>
                <a:lnTo>
                  <a:pt x="20215" y="22246"/>
                </a:lnTo>
                <a:lnTo>
                  <a:pt x="20227" y="21375"/>
                </a:lnTo>
                <a:lnTo>
                  <a:pt x="20252" y="20490"/>
                </a:lnTo>
                <a:lnTo>
                  <a:pt x="20341" y="18734"/>
                </a:lnTo>
                <a:lnTo>
                  <a:pt x="20379" y="17863"/>
                </a:lnTo>
                <a:lnTo>
                  <a:pt x="20404" y="16991"/>
                </a:lnTo>
                <a:lnTo>
                  <a:pt x="20417" y="16107"/>
                </a:lnTo>
                <a:lnTo>
                  <a:pt x="20404" y="15677"/>
                </a:lnTo>
                <a:lnTo>
                  <a:pt x="20391" y="15235"/>
                </a:lnTo>
                <a:lnTo>
                  <a:pt x="20328" y="13681"/>
                </a:lnTo>
                <a:lnTo>
                  <a:pt x="20240" y="12128"/>
                </a:lnTo>
                <a:lnTo>
                  <a:pt x="20151" y="10574"/>
                </a:lnTo>
                <a:lnTo>
                  <a:pt x="20050" y="9020"/>
                </a:lnTo>
                <a:lnTo>
                  <a:pt x="19835" y="5912"/>
                </a:lnTo>
                <a:lnTo>
                  <a:pt x="19608" y="2817"/>
                </a:lnTo>
                <a:lnTo>
                  <a:pt x="19583" y="2464"/>
                </a:lnTo>
                <a:lnTo>
                  <a:pt x="19545" y="2110"/>
                </a:lnTo>
                <a:lnTo>
                  <a:pt x="19431" y="1402"/>
                </a:lnTo>
                <a:lnTo>
                  <a:pt x="19305" y="708"/>
                </a:lnTo>
                <a:lnTo>
                  <a:pt x="191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43"/>
          <p:cNvGrpSpPr/>
          <p:nvPr/>
        </p:nvGrpSpPr>
        <p:grpSpPr>
          <a:xfrm>
            <a:off x="683546" y="3070638"/>
            <a:ext cx="254995" cy="615140"/>
            <a:chOff x="55686" y="4229064"/>
            <a:chExt cx="254995" cy="615140"/>
          </a:xfrm>
        </p:grpSpPr>
        <p:sp>
          <p:nvSpPr>
            <p:cNvPr id="258" name="Google Shape;258;p43"/>
            <p:cNvSpPr/>
            <p:nvPr/>
          </p:nvSpPr>
          <p:spPr>
            <a:xfrm rot="10800000">
              <a:off x="191977" y="4388602"/>
              <a:ext cx="118704" cy="357566"/>
            </a:xfrm>
            <a:custGeom>
              <a:avLst/>
              <a:gdLst/>
              <a:ahLst/>
              <a:cxnLst/>
              <a:rect l="l" t="t" r="r" b="b"/>
              <a:pathLst>
                <a:path w="13215" h="39807" extrusionOk="0">
                  <a:moveTo>
                    <a:pt x="9766" y="24129"/>
                  </a:moveTo>
                  <a:lnTo>
                    <a:pt x="9867" y="24142"/>
                  </a:lnTo>
                  <a:lnTo>
                    <a:pt x="9968" y="24167"/>
                  </a:lnTo>
                  <a:lnTo>
                    <a:pt x="10069" y="24217"/>
                  </a:lnTo>
                  <a:lnTo>
                    <a:pt x="10183" y="24268"/>
                  </a:lnTo>
                  <a:lnTo>
                    <a:pt x="10296" y="24344"/>
                  </a:lnTo>
                  <a:lnTo>
                    <a:pt x="10536" y="24533"/>
                  </a:lnTo>
                  <a:lnTo>
                    <a:pt x="10777" y="24761"/>
                  </a:lnTo>
                  <a:lnTo>
                    <a:pt x="10991" y="24988"/>
                  </a:lnTo>
                  <a:lnTo>
                    <a:pt x="11181" y="25241"/>
                  </a:lnTo>
                  <a:lnTo>
                    <a:pt x="11345" y="25493"/>
                  </a:lnTo>
                  <a:lnTo>
                    <a:pt x="11484" y="25759"/>
                  </a:lnTo>
                  <a:lnTo>
                    <a:pt x="11598" y="26024"/>
                  </a:lnTo>
                  <a:lnTo>
                    <a:pt x="11686" y="26302"/>
                  </a:lnTo>
                  <a:lnTo>
                    <a:pt x="11762" y="26580"/>
                  </a:lnTo>
                  <a:lnTo>
                    <a:pt x="11812" y="26870"/>
                  </a:lnTo>
                  <a:lnTo>
                    <a:pt x="11838" y="27161"/>
                  </a:lnTo>
                  <a:lnTo>
                    <a:pt x="11850" y="27451"/>
                  </a:lnTo>
                  <a:lnTo>
                    <a:pt x="11850" y="27755"/>
                  </a:lnTo>
                  <a:lnTo>
                    <a:pt x="11838" y="28045"/>
                  </a:lnTo>
                  <a:lnTo>
                    <a:pt x="11812" y="28348"/>
                  </a:lnTo>
                  <a:lnTo>
                    <a:pt x="11775" y="28639"/>
                  </a:lnTo>
                  <a:lnTo>
                    <a:pt x="11737" y="28942"/>
                  </a:lnTo>
                  <a:lnTo>
                    <a:pt x="11610" y="29586"/>
                  </a:lnTo>
                  <a:lnTo>
                    <a:pt x="11471" y="30218"/>
                  </a:lnTo>
                  <a:lnTo>
                    <a:pt x="11307" y="30824"/>
                  </a:lnTo>
                  <a:lnTo>
                    <a:pt x="11118" y="31431"/>
                  </a:lnTo>
                  <a:lnTo>
                    <a:pt x="10903" y="32024"/>
                  </a:lnTo>
                  <a:lnTo>
                    <a:pt x="10663" y="32606"/>
                  </a:lnTo>
                  <a:lnTo>
                    <a:pt x="10385" y="33174"/>
                  </a:lnTo>
                  <a:lnTo>
                    <a:pt x="10094" y="33717"/>
                  </a:lnTo>
                  <a:lnTo>
                    <a:pt x="9778" y="34260"/>
                  </a:lnTo>
                  <a:lnTo>
                    <a:pt x="9437" y="34778"/>
                  </a:lnTo>
                  <a:lnTo>
                    <a:pt x="9071" y="35284"/>
                  </a:lnTo>
                  <a:lnTo>
                    <a:pt x="8679" y="35776"/>
                  </a:lnTo>
                  <a:lnTo>
                    <a:pt x="8250" y="36256"/>
                  </a:lnTo>
                  <a:lnTo>
                    <a:pt x="7808" y="36724"/>
                  </a:lnTo>
                  <a:lnTo>
                    <a:pt x="7328" y="37166"/>
                  </a:lnTo>
                  <a:lnTo>
                    <a:pt x="6835" y="37595"/>
                  </a:lnTo>
                  <a:lnTo>
                    <a:pt x="6620" y="37760"/>
                  </a:lnTo>
                  <a:lnTo>
                    <a:pt x="6405" y="37924"/>
                  </a:lnTo>
                  <a:lnTo>
                    <a:pt x="6178" y="38075"/>
                  </a:lnTo>
                  <a:lnTo>
                    <a:pt x="5950" y="38214"/>
                  </a:lnTo>
                  <a:lnTo>
                    <a:pt x="5685" y="38366"/>
                  </a:lnTo>
                  <a:lnTo>
                    <a:pt x="5420" y="38492"/>
                  </a:lnTo>
                  <a:lnTo>
                    <a:pt x="5167" y="38606"/>
                  </a:lnTo>
                  <a:lnTo>
                    <a:pt x="4915" y="38707"/>
                  </a:lnTo>
                  <a:lnTo>
                    <a:pt x="4662" y="38783"/>
                  </a:lnTo>
                  <a:lnTo>
                    <a:pt x="4422" y="38846"/>
                  </a:lnTo>
                  <a:lnTo>
                    <a:pt x="4182" y="38897"/>
                  </a:lnTo>
                  <a:lnTo>
                    <a:pt x="3954" y="38934"/>
                  </a:lnTo>
                  <a:lnTo>
                    <a:pt x="3727" y="38947"/>
                  </a:lnTo>
                  <a:lnTo>
                    <a:pt x="3512" y="38947"/>
                  </a:lnTo>
                  <a:lnTo>
                    <a:pt x="3297" y="38934"/>
                  </a:lnTo>
                  <a:lnTo>
                    <a:pt x="3095" y="38909"/>
                  </a:lnTo>
                  <a:lnTo>
                    <a:pt x="2906" y="38871"/>
                  </a:lnTo>
                  <a:lnTo>
                    <a:pt x="2716" y="38808"/>
                  </a:lnTo>
                  <a:lnTo>
                    <a:pt x="2527" y="38732"/>
                  </a:lnTo>
                  <a:lnTo>
                    <a:pt x="2363" y="38644"/>
                  </a:lnTo>
                  <a:lnTo>
                    <a:pt x="2198" y="38543"/>
                  </a:lnTo>
                  <a:lnTo>
                    <a:pt x="2047" y="38429"/>
                  </a:lnTo>
                  <a:lnTo>
                    <a:pt x="1895" y="38290"/>
                  </a:lnTo>
                  <a:lnTo>
                    <a:pt x="1756" y="38151"/>
                  </a:lnTo>
                  <a:lnTo>
                    <a:pt x="1630" y="37987"/>
                  </a:lnTo>
                  <a:lnTo>
                    <a:pt x="1516" y="37810"/>
                  </a:lnTo>
                  <a:lnTo>
                    <a:pt x="1415" y="37633"/>
                  </a:lnTo>
                  <a:lnTo>
                    <a:pt x="1314" y="37431"/>
                  </a:lnTo>
                  <a:lnTo>
                    <a:pt x="1238" y="37216"/>
                  </a:lnTo>
                  <a:lnTo>
                    <a:pt x="1162" y="36989"/>
                  </a:lnTo>
                  <a:lnTo>
                    <a:pt x="1099" y="36749"/>
                  </a:lnTo>
                  <a:lnTo>
                    <a:pt x="1049" y="36496"/>
                  </a:lnTo>
                  <a:lnTo>
                    <a:pt x="1011" y="36231"/>
                  </a:lnTo>
                  <a:lnTo>
                    <a:pt x="985" y="35953"/>
                  </a:lnTo>
                  <a:lnTo>
                    <a:pt x="985" y="35663"/>
                  </a:lnTo>
                  <a:lnTo>
                    <a:pt x="985" y="35359"/>
                  </a:lnTo>
                  <a:lnTo>
                    <a:pt x="998" y="34943"/>
                  </a:lnTo>
                  <a:lnTo>
                    <a:pt x="1023" y="34526"/>
                  </a:lnTo>
                  <a:lnTo>
                    <a:pt x="1074" y="34121"/>
                  </a:lnTo>
                  <a:lnTo>
                    <a:pt x="1124" y="33717"/>
                  </a:lnTo>
                  <a:lnTo>
                    <a:pt x="1175" y="33326"/>
                  </a:lnTo>
                  <a:lnTo>
                    <a:pt x="1251" y="32934"/>
                  </a:lnTo>
                  <a:lnTo>
                    <a:pt x="1339" y="32555"/>
                  </a:lnTo>
                  <a:lnTo>
                    <a:pt x="1428" y="32176"/>
                  </a:lnTo>
                  <a:lnTo>
                    <a:pt x="1529" y="31797"/>
                  </a:lnTo>
                  <a:lnTo>
                    <a:pt x="1642" y="31431"/>
                  </a:lnTo>
                  <a:lnTo>
                    <a:pt x="1769" y="31077"/>
                  </a:lnTo>
                  <a:lnTo>
                    <a:pt x="1908" y="30711"/>
                  </a:lnTo>
                  <a:lnTo>
                    <a:pt x="2059" y="30370"/>
                  </a:lnTo>
                  <a:lnTo>
                    <a:pt x="2211" y="30016"/>
                  </a:lnTo>
                  <a:lnTo>
                    <a:pt x="2375" y="29687"/>
                  </a:lnTo>
                  <a:lnTo>
                    <a:pt x="2552" y="29346"/>
                  </a:lnTo>
                  <a:lnTo>
                    <a:pt x="2742" y="29018"/>
                  </a:lnTo>
                  <a:lnTo>
                    <a:pt x="2944" y="28702"/>
                  </a:lnTo>
                  <a:lnTo>
                    <a:pt x="3158" y="28386"/>
                  </a:lnTo>
                  <a:lnTo>
                    <a:pt x="3373" y="28083"/>
                  </a:lnTo>
                  <a:lnTo>
                    <a:pt x="3601" y="27780"/>
                  </a:lnTo>
                  <a:lnTo>
                    <a:pt x="3853" y="27477"/>
                  </a:lnTo>
                  <a:lnTo>
                    <a:pt x="4106" y="27186"/>
                  </a:lnTo>
                  <a:lnTo>
                    <a:pt x="4359" y="26896"/>
                  </a:lnTo>
                  <a:lnTo>
                    <a:pt x="4637" y="26618"/>
                  </a:lnTo>
                  <a:lnTo>
                    <a:pt x="4915" y="26340"/>
                  </a:lnTo>
                  <a:lnTo>
                    <a:pt x="5218" y="26074"/>
                  </a:lnTo>
                  <a:lnTo>
                    <a:pt x="5521" y="25809"/>
                  </a:lnTo>
                  <a:lnTo>
                    <a:pt x="5837" y="25557"/>
                  </a:lnTo>
                  <a:lnTo>
                    <a:pt x="6153" y="25304"/>
                  </a:lnTo>
                  <a:lnTo>
                    <a:pt x="6494" y="25064"/>
                  </a:lnTo>
                  <a:lnTo>
                    <a:pt x="6835" y="24824"/>
                  </a:lnTo>
                  <a:lnTo>
                    <a:pt x="6999" y="24723"/>
                  </a:lnTo>
                  <a:lnTo>
                    <a:pt x="7176" y="24634"/>
                  </a:lnTo>
                  <a:lnTo>
                    <a:pt x="7365" y="24546"/>
                  </a:lnTo>
                  <a:lnTo>
                    <a:pt x="7542" y="24470"/>
                  </a:lnTo>
                  <a:lnTo>
                    <a:pt x="7921" y="24331"/>
                  </a:lnTo>
                  <a:lnTo>
                    <a:pt x="8300" y="24180"/>
                  </a:lnTo>
                  <a:lnTo>
                    <a:pt x="8553" y="24445"/>
                  </a:lnTo>
                  <a:lnTo>
                    <a:pt x="5496" y="32643"/>
                  </a:lnTo>
                  <a:lnTo>
                    <a:pt x="5875" y="32820"/>
                  </a:lnTo>
                  <a:lnTo>
                    <a:pt x="6052" y="32568"/>
                  </a:lnTo>
                  <a:lnTo>
                    <a:pt x="6228" y="32328"/>
                  </a:lnTo>
                  <a:lnTo>
                    <a:pt x="6380" y="32075"/>
                  </a:lnTo>
                  <a:lnTo>
                    <a:pt x="6456" y="31949"/>
                  </a:lnTo>
                  <a:lnTo>
                    <a:pt x="6519" y="31810"/>
                  </a:lnTo>
                  <a:lnTo>
                    <a:pt x="7176" y="30117"/>
                  </a:lnTo>
                  <a:lnTo>
                    <a:pt x="7833" y="28424"/>
                  </a:lnTo>
                  <a:lnTo>
                    <a:pt x="8161" y="27578"/>
                  </a:lnTo>
                  <a:lnTo>
                    <a:pt x="8465" y="26719"/>
                  </a:lnTo>
                  <a:lnTo>
                    <a:pt x="8768" y="25860"/>
                  </a:lnTo>
                  <a:lnTo>
                    <a:pt x="9046" y="25001"/>
                  </a:lnTo>
                  <a:lnTo>
                    <a:pt x="9109" y="24799"/>
                  </a:lnTo>
                  <a:lnTo>
                    <a:pt x="9185" y="24634"/>
                  </a:lnTo>
                  <a:lnTo>
                    <a:pt x="9260" y="24483"/>
                  </a:lnTo>
                  <a:lnTo>
                    <a:pt x="9336" y="24369"/>
                  </a:lnTo>
                  <a:lnTo>
                    <a:pt x="9412" y="24281"/>
                  </a:lnTo>
                  <a:lnTo>
                    <a:pt x="9501" y="24205"/>
                  </a:lnTo>
                  <a:lnTo>
                    <a:pt x="9589" y="24154"/>
                  </a:lnTo>
                  <a:lnTo>
                    <a:pt x="9677" y="24129"/>
                  </a:lnTo>
                  <a:close/>
                  <a:moveTo>
                    <a:pt x="12520" y="1"/>
                  </a:moveTo>
                  <a:lnTo>
                    <a:pt x="12457" y="215"/>
                  </a:lnTo>
                  <a:lnTo>
                    <a:pt x="12406" y="531"/>
                  </a:lnTo>
                  <a:lnTo>
                    <a:pt x="12343" y="936"/>
                  </a:lnTo>
                  <a:lnTo>
                    <a:pt x="12280" y="1441"/>
                  </a:lnTo>
                  <a:lnTo>
                    <a:pt x="12154" y="2679"/>
                  </a:lnTo>
                  <a:lnTo>
                    <a:pt x="12002" y="4207"/>
                  </a:lnTo>
                  <a:lnTo>
                    <a:pt x="11825" y="5989"/>
                  </a:lnTo>
                  <a:lnTo>
                    <a:pt x="11610" y="7972"/>
                  </a:lnTo>
                  <a:lnTo>
                    <a:pt x="11484" y="9033"/>
                  </a:lnTo>
                  <a:lnTo>
                    <a:pt x="11345" y="10119"/>
                  </a:lnTo>
                  <a:lnTo>
                    <a:pt x="11193" y="11244"/>
                  </a:lnTo>
                  <a:lnTo>
                    <a:pt x="11017" y="12393"/>
                  </a:lnTo>
                  <a:lnTo>
                    <a:pt x="10802" y="13669"/>
                  </a:lnTo>
                  <a:lnTo>
                    <a:pt x="10562" y="14945"/>
                  </a:lnTo>
                  <a:lnTo>
                    <a:pt x="10309" y="16208"/>
                  </a:lnTo>
                  <a:lnTo>
                    <a:pt x="10044" y="17472"/>
                  </a:lnTo>
                  <a:lnTo>
                    <a:pt x="9488" y="20011"/>
                  </a:lnTo>
                  <a:lnTo>
                    <a:pt x="8919" y="22537"/>
                  </a:lnTo>
                  <a:lnTo>
                    <a:pt x="8894" y="22664"/>
                  </a:lnTo>
                  <a:lnTo>
                    <a:pt x="8844" y="22790"/>
                  </a:lnTo>
                  <a:lnTo>
                    <a:pt x="8793" y="22916"/>
                  </a:lnTo>
                  <a:lnTo>
                    <a:pt x="8730" y="23030"/>
                  </a:lnTo>
                  <a:lnTo>
                    <a:pt x="8654" y="23144"/>
                  </a:lnTo>
                  <a:lnTo>
                    <a:pt x="8578" y="23232"/>
                  </a:lnTo>
                  <a:lnTo>
                    <a:pt x="8490" y="23308"/>
                  </a:lnTo>
                  <a:lnTo>
                    <a:pt x="8452" y="23321"/>
                  </a:lnTo>
                  <a:lnTo>
                    <a:pt x="8414" y="23333"/>
                  </a:lnTo>
                  <a:lnTo>
                    <a:pt x="8149" y="23396"/>
                  </a:lnTo>
                  <a:lnTo>
                    <a:pt x="7896" y="23472"/>
                  </a:lnTo>
                  <a:lnTo>
                    <a:pt x="7656" y="23548"/>
                  </a:lnTo>
                  <a:lnTo>
                    <a:pt x="7416" y="23636"/>
                  </a:lnTo>
                  <a:lnTo>
                    <a:pt x="7176" y="23725"/>
                  </a:lnTo>
                  <a:lnTo>
                    <a:pt x="6949" y="23826"/>
                  </a:lnTo>
                  <a:lnTo>
                    <a:pt x="6721" y="23927"/>
                  </a:lnTo>
                  <a:lnTo>
                    <a:pt x="6506" y="24041"/>
                  </a:lnTo>
                  <a:lnTo>
                    <a:pt x="6292" y="24167"/>
                  </a:lnTo>
                  <a:lnTo>
                    <a:pt x="6077" y="24281"/>
                  </a:lnTo>
                  <a:lnTo>
                    <a:pt x="5673" y="24546"/>
                  </a:lnTo>
                  <a:lnTo>
                    <a:pt x="5281" y="24836"/>
                  </a:lnTo>
                  <a:lnTo>
                    <a:pt x="4915" y="25140"/>
                  </a:lnTo>
                  <a:lnTo>
                    <a:pt x="4561" y="25468"/>
                  </a:lnTo>
                  <a:lnTo>
                    <a:pt x="4220" y="25809"/>
                  </a:lnTo>
                  <a:lnTo>
                    <a:pt x="3891" y="26163"/>
                  </a:lnTo>
                  <a:lnTo>
                    <a:pt x="3563" y="26542"/>
                  </a:lnTo>
                  <a:lnTo>
                    <a:pt x="3260" y="26921"/>
                  </a:lnTo>
                  <a:lnTo>
                    <a:pt x="2956" y="27325"/>
                  </a:lnTo>
                  <a:lnTo>
                    <a:pt x="2666" y="27729"/>
                  </a:lnTo>
                  <a:lnTo>
                    <a:pt x="2375" y="28134"/>
                  </a:lnTo>
                  <a:lnTo>
                    <a:pt x="2148" y="28500"/>
                  </a:lnTo>
                  <a:lnTo>
                    <a:pt x="1920" y="28866"/>
                  </a:lnTo>
                  <a:lnTo>
                    <a:pt x="1718" y="29233"/>
                  </a:lnTo>
                  <a:lnTo>
                    <a:pt x="1529" y="29612"/>
                  </a:lnTo>
                  <a:lnTo>
                    <a:pt x="1339" y="30003"/>
                  </a:lnTo>
                  <a:lnTo>
                    <a:pt x="1175" y="30382"/>
                  </a:lnTo>
                  <a:lnTo>
                    <a:pt x="1023" y="30786"/>
                  </a:lnTo>
                  <a:lnTo>
                    <a:pt x="872" y="31178"/>
                  </a:lnTo>
                  <a:lnTo>
                    <a:pt x="745" y="31582"/>
                  </a:lnTo>
                  <a:lnTo>
                    <a:pt x="619" y="31974"/>
                  </a:lnTo>
                  <a:lnTo>
                    <a:pt x="493" y="32391"/>
                  </a:lnTo>
                  <a:lnTo>
                    <a:pt x="379" y="32795"/>
                  </a:lnTo>
                  <a:lnTo>
                    <a:pt x="177" y="33616"/>
                  </a:lnTo>
                  <a:lnTo>
                    <a:pt x="0" y="34450"/>
                  </a:lnTo>
                  <a:lnTo>
                    <a:pt x="0" y="36143"/>
                  </a:lnTo>
                  <a:lnTo>
                    <a:pt x="101" y="36218"/>
                  </a:lnTo>
                  <a:lnTo>
                    <a:pt x="139" y="36256"/>
                  </a:lnTo>
                  <a:lnTo>
                    <a:pt x="164" y="36294"/>
                  </a:lnTo>
                  <a:lnTo>
                    <a:pt x="215" y="36635"/>
                  </a:lnTo>
                  <a:lnTo>
                    <a:pt x="291" y="36951"/>
                  </a:lnTo>
                  <a:lnTo>
                    <a:pt x="379" y="37254"/>
                  </a:lnTo>
                  <a:lnTo>
                    <a:pt x="467" y="37532"/>
                  </a:lnTo>
                  <a:lnTo>
                    <a:pt x="581" y="37798"/>
                  </a:lnTo>
                  <a:lnTo>
                    <a:pt x="708" y="38050"/>
                  </a:lnTo>
                  <a:lnTo>
                    <a:pt x="847" y="38290"/>
                  </a:lnTo>
                  <a:lnTo>
                    <a:pt x="998" y="38505"/>
                  </a:lnTo>
                  <a:lnTo>
                    <a:pt x="1162" y="38694"/>
                  </a:lnTo>
                  <a:lnTo>
                    <a:pt x="1327" y="38884"/>
                  </a:lnTo>
                  <a:lnTo>
                    <a:pt x="1516" y="39048"/>
                  </a:lnTo>
                  <a:lnTo>
                    <a:pt x="1706" y="39200"/>
                  </a:lnTo>
                  <a:lnTo>
                    <a:pt x="1895" y="39326"/>
                  </a:lnTo>
                  <a:lnTo>
                    <a:pt x="2110" y="39440"/>
                  </a:lnTo>
                  <a:lnTo>
                    <a:pt x="2325" y="39541"/>
                  </a:lnTo>
                  <a:lnTo>
                    <a:pt x="2552" y="39629"/>
                  </a:lnTo>
                  <a:lnTo>
                    <a:pt x="2779" y="39692"/>
                  </a:lnTo>
                  <a:lnTo>
                    <a:pt x="3007" y="39743"/>
                  </a:lnTo>
                  <a:lnTo>
                    <a:pt x="3247" y="39781"/>
                  </a:lnTo>
                  <a:lnTo>
                    <a:pt x="3500" y="39793"/>
                  </a:lnTo>
                  <a:lnTo>
                    <a:pt x="3740" y="39806"/>
                  </a:lnTo>
                  <a:lnTo>
                    <a:pt x="3992" y="39793"/>
                  </a:lnTo>
                  <a:lnTo>
                    <a:pt x="4258" y="39756"/>
                  </a:lnTo>
                  <a:lnTo>
                    <a:pt x="4510" y="39718"/>
                  </a:lnTo>
                  <a:lnTo>
                    <a:pt x="4776" y="39655"/>
                  </a:lnTo>
                  <a:lnTo>
                    <a:pt x="5041" y="39579"/>
                  </a:lnTo>
                  <a:lnTo>
                    <a:pt x="5294" y="39490"/>
                  </a:lnTo>
                  <a:lnTo>
                    <a:pt x="5559" y="39377"/>
                  </a:lnTo>
                  <a:lnTo>
                    <a:pt x="5824" y="39250"/>
                  </a:lnTo>
                  <a:lnTo>
                    <a:pt x="6089" y="39111"/>
                  </a:lnTo>
                  <a:lnTo>
                    <a:pt x="6342" y="38960"/>
                  </a:lnTo>
                  <a:lnTo>
                    <a:pt x="6595" y="38796"/>
                  </a:lnTo>
                  <a:lnTo>
                    <a:pt x="6911" y="38568"/>
                  </a:lnTo>
                  <a:lnTo>
                    <a:pt x="7214" y="38353"/>
                  </a:lnTo>
                  <a:lnTo>
                    <a:pt x="7504" y="38113"/>
                  </a:lnTo>
                  <a:lnTo>
                    <a:pt x="7782" y="37886"/>
                  </a:lnTo>
                  <a:lnTo>
                    <a:pt x="8060" y="37646"/>
                  </a:lnTo>
                  <a:lnTo>
                    <a:pt x="8326" y="37393"/>
                  </a:lnTo>
                  <a:lnTo>
                    <a:pt x="8591" y="37141"/>
                  </a:lnTo>
                  <a:lnTo>
                    <a:pt x="8844" y="36888"/>
                  </a:lnTo>
                  <a:lnTo>
                    <a:pt x="9084" y="36623"/>
                  </a:lnTo>
                  <a:lnTo>
                    <a:pt x="9311" y="36357"/>
                  </a:lnTo>
                  <a:lnTo>
                    <a:pt x="9538" y="36092"/>
                  </a:lnTo>
                  <a:lnTo>
                    <a:pt x="9766" y="35814"/>
                  </a:lnTo>
                  <a:lnTo>
                    <a:pt x="9968" y="35524"/>
                  </a:lnTo>
                  <a:lnTo>
                    <a:pt x="10170" y="35246"/>
                  </a:lnTo>
                  <a:lnTo>
                    <a:pt x="10372" y="34943"/>
                  </a:lnTo>
                  <a:lnTo>
                    <a:pt x="10549" y="34652"/>
                  </a:lnTo>
                  <a:lnTo>
                    <a:pt x="10739" y="34349"/>
                  </a:lnTo>
                  <a:lnTo>
                    <a:pt x="10903" y="34046"/>
                  </a:lnTo>
                  <a:lnTo>
                    <a:pt x="11067" y="33730"/>
                  </a:lnTo>
                  <a:lnTo>
                    <a:pt x="11219" y="33414"/>
                  </a:lnTo>
                  <a:lnTo>
                    <a:pt x="11370" y="33098"/>
                  </a:lnTo>
                  <a:lnTo>
                    <a:pt x="11509" y="32770"/>
                  </a:lnTo>
                  <a:lnTo>
                    <a:pt x="11636" y="32441"/>
                  </a:lnTo>
                  <a:lnTo>
                    <a:pt x="11762" y="32100"/>
                  </a:lnTo>
                  <a:lnTo>
                    <a:pt x="11876" y="31772"/>
                  </a:lnTo>
                  <a:lnTo>
                    <a:pt x="11989" y="31418"/>
                  </a:lnTo>
                  <a:lnTo>
                    <a:pt x="12090" y="31077"/>
                  </a:lnTo>
                  <a:lnTo>
                    <a:pt x="12179" y="30723"/>
                  </a:lnTo>
                  <a:lnTo>
                    <a:pt x="12267" y="30370"/>
                  </a:lnTo>
                  <a:lnTo>
                    <a:pt x="12343" y="30016"/>
                  </a:lnTo>
                  <a:lnTo>
                    <a:pt x="12406" y="29649"/>
                  </a:lnTo>
                  <a:lnTo>
                    <a:pt x="12469" y="29283"/>
                  </a:lnTo>
                  <a:lnTo>
                    <a:pt x="12558" y="28702"/>
                  </a:lnTo>
                  <a:lnTo>
                    <a:pt x="12596" y="28159"/>
                  </a:lnTo>
                  <a:lnTo>
                    <a:pt x="12621" y="27654"/>
                  </a:lnTo>
                  <a:lnTo>
                    <a:pt x="12608" y="27414"/>
                  </a:lnTo>
                  <a:lnTo>
                    <a:pt x="12608" y="27186"/>
                  </a:lnTo>
                  <a:lnTo>
                    <a:pt x="12583" y="26959"/>
                  </a:lnTo>
                  <a:lnTo>
                    <a:pt x="12558" y="26744"/>
                  </a:lnTo>
                  <a:lnTo>
                    <a:pt x="12520" y="26529"/>
                  </a:lnTo>
                  <a:lnTo>
                    <a:pt x="12482" y="26327"/>
                  </a:lnTo>
                  <a:lnTo>
                    <a:pt x="12432" y="26138"/>
                  </a:lnTo>
                  <a:lnTo>
                    <a:pt x="12368" y="25948"/>
                  </a:lnTo>
                  <a:lnTo>
                    <a:pt x="12305" y="25759"/>
                  </a:lnTo>
                  <a:lnTo>
                    <a:pt x="12229" y="25582"/>
                  </a:lnTo>
                  <a:lnTo>
                    <a:pt x="12141" y="25418"/>
                  </a:lnTo>
                  <a:lnTo>
                    <a:pt x="12053" y="25241"/>
                  </a:lnTo>
                  <a:lnTo>
                    <a:pt x="11951" y="25089"/>
                  </a:lnTo>
                  <a:lnTo>
                    <a:pt x="11838" y="24925"/>
                  </a:lnTo>
                  <a:lnTo>
                    <a:pt x="11724" y="24773"/>
                  </a:lnTo>
                  <a:lnTo>
                    <a:pt x="11598" y="24634"/>
                  </a:lnTo>
                  <a:lnTo>
                    <a:pt x="11459" y="24483"/>
                  </a:lnTo>
                  <a:lnTo>
                    <a:pt x="11320" y="24344"/>
                  </a:lnTo>
                  <a:lnTo>
                    <a:pt x="11168" y="24217"/>
                  </a:lnTo>
                  <a:lnTo>
                    <a:pt x="11004" y="24079"/>
                  </a:lnTo>
                  <a:lnTo>
                    <a:pt x="10663" y="23826"/>
                  </a:lnTo>
                  <a:lnTo>
                    <a:pt x="10284" y="23586"/>
                  </a:lnTo>
                  <a:lnTo>
                    <a:pt x="9867" y="23346"/>
                  </a:lnTo>
                  <a:lnTo>
                    <a:pt x="10271" y="20845"/>
                  </a:lnTo>
                  <a:lnTo>
                    <a:pt x="10688" y="18204"/>
                  </a:lnTo>
                  <a:lnTo>
                    <a:pt x="11547" y="12697"/>
                  </a:lnTo>
                  <a:lnTo>
                    <a:pt x="12394" y="7214"/>
                  </a:lnTo>
                  <a:lnTo>
                    <a:pt x="12811" y="4586"/>
                  </a:lnTo>
                  <a:lnTo>
                    <a:pt x="13215" y="2085"/>
                  </a:lnTo>
                  <a:lnTo>
                    <a:pt x="125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3"/>
            <p:cNvSpPr/>
            <p:nvPr/>
          </p:nvSpPr>
          <p:spPr>
            <a:xfrm rot="10800000">
              <a:off x="191977" y="4388602"/>
              <a:ext cx="118704" cy="357566"/>
            </a:xfrm>
            <a:custGeom>
              <a:avLst/>
              <a:gdLst/>
              <a:ahLst/>
              <a:cxnLst/>
              <a:rect l="l" t="t" r="r" b="b"/>
              <a:pathLst>
                <a:path w="13215" h="39807" fill="none" extrusionOk="0">
                  <a:moveTo>
                    <a:pt x="13215" y="2085"/>
                  </a:moveTo>
                  <a:lnTo>
                    <a:pt x="13215" y="2085"/>
                  </a:lnTo>
                  <a:lnTo>
                    <a:pt x="12811" y="4586"/>
                  </a:lnTo>
                  <a:lnTo>
                    <a:pt x="12394" y="7214"/>
                  </a:lnTo>
                  <a:lnTo>
                    <a:pt x="11547" y="12697"/>
                  </a:lnTo>
                  <a:lnTo>
                    <a:pt x="10688" y="18204"/>
                  </a:lnTo>
                  <a:lnTo>
                    <a:pt x="10271" y="20845"/>
                  </a:lnTo>
                  <a:lnTo>
                    <a:pt x="9867" y="23346"/>
                  </a:lnTo>
                  <a:lnTo>
                    <a:pt x="9867" y="23346"/>
                  </a:lnTo>
                  <a:lnTo>
                    <a:pt x="10284" y="23586"/>
                  </a:lnTo>
                  <a:lnTo>
                    <a:pt x="10663" y="23826"/>
                  </a:lnTo>
                  <a:lnTo>
                    <a:pt x="11004" y="24079"/>
                  </a:lnTo>
                  <a:lnTo>
                    <a:pt x="11168" y="24217"/>
                  </a:lnTo>
                  <a:lnTo>
                    <a:pt x="11320" y="24344"/>
                  </a:lnTo>
                  <a:lnTo>
                    <a:pt x="11459" y="24483"/>
                  </a:lnTo>
                  <a:lnTo>
                    <a:pt x="11598" y="24634"/>
                  </a:lnTo>
                  <a:lnTo>
                    <a:pt x="11724" y="24773"/>
                  </a:lnTo>
                  <a:lnTo>
                    <a:pt x="11838" y="24925"/>
                  </a:lnTo>
                  <a:lnTo>
                    <a:pt x="11951" y="25089"/>
                  </a:lnTo>
                  <a:lnTo>
                    <a:pt x="12053" y="25241"/>
                  </a:lnTo>
                  <a:lnTo>
                    <a:pt x="12141" y="25418"/>
                  </a:lnTo>
                  <a:lnTo>
                    <a:pt x="12229" y="25582"/>
                  </a:lnTo>
                  <a:lnTo>
                    <a:pt x="12305" y="25759"/>
                  </a:lnTo>
                  <a:lnTo>
                    <a:pt x="12368" y="25948"/>
                  </a:lnTo>
                  <a:lnTo>
                    <a:pt x="12432" y="26138"/>
                  </a:lnTo>
                  <a:lnTo>
                    <a:pt x="12482" y="26327"/>
                  </a:lnTo>
                  <a:lnTo>
                    <a:pt x="12520" y="26529"/>
                  </a:lnTo>
                  <a:lnTo>
                    <a:pt x="12558" y="26744"/>
                  </a:lnTo>
                  <a:lnTo>
                    <a:pt x="12583" y="26959"/>
                  </a:lnTo>
                  <a:lnTo>
                    <a:pt x="12608" y="27186"/>
                  </a:lnTo>
                  <a:lnTo>
                    <a:pt x="12608" y="27414"/>
                  </a:lnTo>
                  <a:lnTo>
                    <a:pt x="12621" y="27654"/>
                  </a:lnTo>
                  <a:lnTo>
                    <a:pt x="12596" y="28159"/>
                  </a:lnTo>
                  <a:lnTo>
                    <a:pt x="12558" y="28702"/>
                  </a:lnTo>
                  <a:lnTo>
                    <a:pt x="12469" y="29283"/>
                  </a:lnTo>
                  <a:lnTo>
                    <a:pt x="12469" y="29283"/>
                  </a:lnTo>
                  <a:lnTo>
                    <a:pt x="12406" y="29649"/>
                  </a:lnTo>
                  <a:lnTo>
                    <a:pt x="12343" y="30016"/>
                  </a:lnTo>
                  <a:lnTo>
                    <a:pt x="12267" y="30370"/>
                  </a:lnTo>
                  <a:lnTo>
                    <a:pt x="12179" y="30723"/>
                  </a:lnTo>
                  <a:lnTo>
                    <a:pt x="12090" y="31077"/>
                  </a:lnTo>
                  <a:lnTo>
                    <a:pt x="11989" y="31418"/>
                  </a:lnTo>
                  <a:lnTo>
                    <a:pt x="11876" y="31772"/>
                  </a:lnTo>
                  <a:lnTo>
                    <a:pt x="11762" y="32100"/>
                  </a:lnTo>
                  <a:lnTo>
                    <a:pt x="11636" y="32441"/>
                  </a:lnTo>
                  <a:lnTo>
                    <a:pt x="11509" y="32770"/>
                  </a:lnTo>
                  <a:lnTo>
                    <a:pt x="11370" y="33098"/>
                  </a:lnTo>
                  <a:lnTo>
                    <a:pt x="11219" y="33414"/>
                  </a:lnTo>
                  <a:lnTo>
                    <a:pt x="11067" y="33730"/>
                  </a:lnTo>
                  <a:lnTo>
                    <a:pt x="10903" y="34046"/>
                  </a:lnTo>
                  <a:lnTo>
                    <a:pt x="10739" y="34349"/>
                  </a:lnTo>
                  <a:lnTo>
                    <a:pt x="10549" y="34652"/>
                  </a:lnTo>
                  <a:lnTo>
                    <a:pt x="10372" y="34943"/>
                  </a:lnTo>
                  <a:lnTo>
                    <a:pt x="10170" y="35246"/>
                  </a:lnTo>
                  <a:lnTo>
                    <a:pt x="9968" y="35524"/>
                  </a:lnTo>
                  <a:lnTo>
                    <a:pt x="9766" y="35814"/>
                  </a:lnTo>
                  <a:lnTo>
                    <a:pt x="9538" y="36092"/>
                  </a:lnTo>
                  <a:lnTo>
                    <a:pt x="9311" y="36357"/>
                  </a:lnTo>
                  <a:lnTo>
                    <a:pt x="9084" y="36623"/>
                  </a:lnTo>
                  <a:lnTo>
                    <a:pt x="8844" y="36888"/>
                  </a:lnTo>
                  <a:lnTo>
                    <a:pt x="8591" y="37141"/>
                  </a:lnTo>
                  <a:lnTo>
                    <a:pt x="8326" y="37393"/>
                  </a:lnTo>
                  <a:lnTo>
                    <a:pt x="8060" y="37646"/>
                  </a:lnTo>
                  <a:lnTo>
                    <a:pt x="7782" y="37886"/>
                  </a:lnTo>
                  <a:lnTo>
                    <a:pt x="7504" y="38113"/>
                  </a:lnTo>
                  <a:lnTo>
                    <a:pt x="7214" y="38353"/>
                  </a:lnTo>
                  <a:lnTo>
                    <a:pt x="6911" y="38568"/>
                  </a:lnTo>
                  <a:lnTo>
                    <a:pt x="6595" y="38796"/>
                  </a:lnTo>
                  <a:lnTo>
                    <a:pt x="6595" y="38796"/>
                  </a:lnTo>
                  <a:lnTo>
                    <a:pt x="6342" y="38960"/>
                  </a:lnTo>
                  <a:lnTo>
                    <a:pt x="6089" y="39111"/>
                  </a:lnTo>
                  <a:lnTo>
                    <a:pt x="5824" y="39250"/>
                  </a:lnTo>
                  <a:lnTo>
                    <a:pt x="5559" y="39377"/>
                  </a:lnTo>
                  <a:lnTo>
                    <a:pt x="5294" y="39490"/>
                  </a:lnTo>
                  <a:lnTo>
                    <a:pt x="5041" y="39579"/>
                  </a:lnTo>
                  <a:lnTo>
                    <a:pt x="4776" y="39655"/>
                  </a:lnTo>
                  <a:lnTo>
                    <a:pt x="4510" y="39718"/>
                  </a:lnTo>
                  <a:lnTo>
                    <a:pt x="4258" y="39756"/>
                  </a:lnTo>
                  <a:lnTo>
                    <a:pt x="3992" y="39793"/>
                  </a:lnTo>
                  <a:lnTo>
                    <a:pt x="3740" y="39806"/>
                  </a:lnTo>
                  <a:lnTo>
                    <a:pt x="3500" y="39793"/>
                  </a:lnTo>
                  <a:lnTo>
                    <a:pt x="3247" y="39781"/>
                  </a:lnTo>
                  <a:lnTo>
                    <a:pt x="3007" y="39743"/>
                  </a:lnTo>
                  <a:lnTo>
                    <a:pt x="2779" y="39692"/>
                  </a:lnTo>
                  <a:lnTo>
                    <a:pt x="2552" y="39629"/>
                  </a:lnTo>
                  <a:lnTo>
                    <a:pt x="2325" y="39541"/>
                  </a:lnTo>
                  <a:lnTo>
                    <a:pt x="2110" y="39440"/>
                  </a:lnTo>
                  <a:lnTo>
                    <a:pt x="1895" y="39326"/>
                  </a:lnTo>
                  <a:lnTo>
                    <a:pt x="1706" y="39200"/>
                  </a:lnTo>
                  <a:lnTo>
                    <a:pt x="1516" y="39048"/>
                  </a:lnTo>
                  <a:lnTo>
                    <a:pt x="1327" y="38884"/>
                  </a:lnTo>
                  <a:lnTo>
                    <a:pt x="1162" y="38694"/>
                  </a:lnTo>
                  <a:lnTo>
                    <a:pt x="998" y="38505"/>
                  </a:lnTo>
                  <a:lnTo>
                    <a:pt x="847" y="38290"/>
                  </a:lnTo>
                  <a:lnTo>
                    <a:pt x="708" y="38050"/>
                  </a:lnTo>
                  <a:lnTo>
                    <a:pt x="581" y="37798"/>
                  </a:lnTo>
                  <a:lnTo>
                    <a:pt x="467" y="37532"/>
                  </a:lnTo>
                  <a:lnTo>
                    <a:pt x="379" y="37254"/>
                  </a:lnTo>
                  <a:lnTo>
                    <a:pt x="291" y="36951"/>
                  </a:lnTo>
                  <a:lnTo>
                    <a:pt x="215" y="36635"/>
                  </a:lnTo>
                  <a:lnTo>
                    <a:pt x="164" y="36294"/>
                  </a:lnTo>
                  <a:lnTo>
                    <a:pt x="164" y="36294"/>
                  </a:lnTo>
                  <a:lnTo>
                    <a:pt x="139" y="36256"/>
                  </a:lnTo>
                  <a:lnTo>
                    <a:pt x="101" y="36218"/>
                  </a:lnTo>
                  <a:lnTo>
                    <a:pt x="0" y="36143"/>
                  </a:lnTo>
                  <a:lnTo>
                    <a:pt x="0" y="36143"/>
                  </a:lnTo>
                  <a:lnTo>
                    <a:pt x="0" y="34450"/>
                  </a:lnTo>
                  <a:lnTo>
                    <a:pt x="0" y="34450"/>
                  </a:lnTo>
                  <a:lnTo>
                    <a:pt x="177" y="33616"/>
                  </a:lnTo>
                  <a:lnTo>
                    <a:pt x="379" y="32795"/>
                  </a:lnTo>
                  <a:lnTo>
                    <a:pt x="493" y="32391"/>
                  </a:lnTo>
                  <a:lnTo>
                    <a:pt x="619" y="31974"/>
                  </a:lnTo>
                  <a:lnTo>
                    <a:pt x="745" y="31582"/>
                  </a:lnTo>
                  <a:lnTo>
                    <a:pt x="872" y="31178"/>
                  </a:lnTo>
                  <a:lnTo>
                    <a:pt x="1023" y="30786"/>
                  </a:lnTo>
                  <a:lnTo>
                    <a:pt x="1175" y="30382"/>
                  </a:lnTo>
                  <a:lnTo>
                    <a:pt x="1339" y="30003"/>
                  </a:lnTo>
                  <a:lnTo>
                    <a:pt x="1529" y="29612"/>
                  </a:lnTo>
                  <a:lnTo>
                    <a:pt x="1718" y="29233"/>
                  </a:lnTo>
                  <a:lnTo>
                    <a:pt x="1920" y="28866"/>
                  </a:lnTo>
                  <a:lnTo>
                    <a:pt x="2148" y="28500"/>
                  </a:lnTo>
                  <a:lnTo>
                    <a:pt x="2375" y="28134"/>
                  </a:lnTo>
                  <a:lnTo>
                    <a:pt x="2375" y="28134"/>
                  </a:lnTo>
                  <a:lnTo>
                    <a:pt x="2666" y="27729"/>
                  </a:lnTo>
                  <a:lnTo>
                    <a:pt x="2956" y="27325"/>
                  </a:lnTo>
                  <a:lnTo>
                    <a:pt x="3260" y="26921"/>
                  </a:lnTo>
                  <a:lnTo>
                    <a:pt x="3563" y="26542"/>
                  </a:lnTo>
                  <a:lnTo>
                    <a:pt x="3891" y="26163"/>
                  </a:lnTo>
                  <a:lnTo>
                    <a:pt x="4220" y="25809"/>
                  </a:lnTo>
                  <a:lnTo>
                    <a:pt x="4561" y="25468"/>
                  </a:lnTo>
                  <a:lnTo>
                    <a:pt x="4915" y="25140"/>
                  </a:lnTo>
                  <a:lnTo>
                    <a:pt x="5281" y="24836"/>
                  </a:lnTo>
                  <a:lnTo>
                    <a:pt x="5673" y="24546"/>
                  </a:lnTo>
                  <a:lnTo>
                    <a:pt x="6077" y="24281"/>
                  </a:lnTo>
                  <a:lnTo>
                    <a:pt x="6292" y="24167"/>
                  </a:lnTo>
                  <a:lnTo>
                    <a:pt x="6506" y="24041"/>
                  </a:lnTo>
                  <a:lnTo>
                    <a:pt x="6721" y="23927"/>
                  </a:lnTo>
                  <a:lnTo>
                    <a:pt x="6949" y="23826"/>
                  </a:lnTo>
                  <a:lnTo>
                    <a:pt x="7176" y="23725"/>
                  </a:lnTo>
                  <a:lnTo>
                    <a:pt x="7416" y="23636"/>
                  </a:lnTo>
                  <a:lnTo>
                    <a:pt x="7656" y="23548"/>
                  </a:lnTo>
                  <a:lnTo>
                    <a:pt x="7896" y="23472"/>
                  </a:lnTo>
                  <a:lnTo>
                    <a:pt x="8149" y="23396"/>
                  </a:lnTo>
                  <a:lnTo>
                    <a:pt x="8414" y="23333"/>
                  </a:lnTo>
                  <a:lnTo>
                    <a:pt x="8414" y="23333"/>
                  </a:lnTo>
                  <a:lnTo>
                    <a:pt x="8452" y="23321"/>
                  </a:lnTo>
                  <a:lnTo>
                    <a:pt x="8490" y="23308"/>
                  </a:lnTo>
                  <a:lnTo>
                    <a:pt x="8578" y="23232"/>
                  </a:lnTo>
                  <a:lnTo>
                    <a:pt x="8654" y="23144"/>
                  </a:lnTo>
                  <a:lnTo>
                    <a:pt x="8730" y="23030"/>
                  </a:lnTo>
                  <a:lnTo>
                    <a:pt x="8793" y="22916"/>
                  </a:lnTo>
                  <a:lnTo>
                    <a:pt x="8844" y="22790"/>
                  </a:lnTo>
                  <a:lnTo>
                    <a:pt x="8894" y="22664"/>
                  </a:lnTo>
                  <a:lnTo>
                    <a:pt x="8919" y="22537"/>
                  </a:lnTo>
                  <a:lnTo>
                    <a:pt x="8919" y="22537"/>
                  </a:lnTo>
                  <a:lnTo>
                    <a:pt x="9488" y="20011"/>
                  </a:lnTo>
                  <a:lnTo>
                    <a:pt x="10044" y="17472"/>
                  </a:lnTo>
                  <a:lnTo>
                    <a:pt x="10309" y="16208"/>
                  </a:lnTo>
                  <a:lnTo>
                    <a:pt x="10562" y="14945"/>
                  </a:lnTo>
                  <a:lnTo>
                    <a:pt x="10802" y="13669"/>
                  </a:lnTo>
                  <a:lnTo>
                    <a:pt x="11017" y="12393"/>
                  </a:lnTo>
                  <a:lnTo>
                    <a:pt x="11017" y="12393"/>
                  </a:lnTo>
                  <a:lnTo>
                    <a:pt x="11193" y="11244"/>
                  </a:lnTo>
                  <a:lnTo>
                    <a:pt x="11345" y="10119"/>
                  </a:lnTo>
                  <a:lnTo>
                    <a:pt x="11484" y="9033"/>
                  </a:lnTo>
                  <a:lnTo>
                    <a:pt x="11610" y="7972"/>
                  </a:lnTo>
                  <a:lnTo>
                    <a:pt x="11825" y="5989"/>
                  </a:lnTo>
                  <a:lnTo>
                    <a:pt x="12002" y="4207"/>
                  </a:lnTo>
                  <a:lnTo>
                    <a:pt x="12154" y="2679"/>
                  </a:lnTo>
                  <a:lnTo>
                    <a:pt x="12280" y="1441"/>
                  </a:lnTo>
                  <a:lnTo>
                    <a:pt x="12343" y="936"/>
                  </a:lnTo>
                  <a:lnTo>
                    <a:pt x="12406" y="531"/>
                  </a:lnTo>
                  <a:lnTo>
                    <a:pt x="12457" y="215"/>
                  </a:lnTo>
                  <a:lnTo>
                    <a:pt x="12520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3"/>
            <p:cNvSpPr/>
            <p:nvPr/>
          </p:nvSpPr>
          <p:spPr>
            <a:xfrm rot="10800000">
              <a:off x="204229" y="4396318"/>
              <a:ext cx="97604" cy="133112"/>
            </a:xfrm>
            <a:custGeom>
              <a:avLst/>
              <a:gdLst/>
              <a:ahLst/>
              <a:cxnLst/>
              <a:rect l="l" t="t" r="r" b="b"/>
              <a:pathLst>
                <a:path w="10866" h="14819" fill="none" extrusionOk="0">
                  <a:moveTo>
                    <a:pt x="7568" y="316"/>
                  </a:moveTo>
                  <a:lnTo>
                    <a:pt x="7568" y="316"/>
                  </a:lnTo>
                  <a:lnTo>
                    <a:pt x="7315" y="51"/>
                  </a:lnTo>
                  <a:lnTo>
                    <a:pt x="7315" y="51"/>
                  </a:lnTo>
                  <a:lnTo>
                    <a:pt x="6936" y="202"/>
                  </a:lnTo>
                  <a:lnTo>
                    <a:pt x="6557" y="341"/>
                  </a:lnTo>
                  <a:lnTo>
                    <a:pt x="6380" y="417"/>
                  </a:lnTo>
                  <a:lnTo>
                    <a:pt x="6191" y="505"/>
                  </a:lnTo>
                  <a:lnTo>
                    <a:pt x="6014" y="594"/>
                  </a:lnTo>
                  <a:lnTo>
                    <a:pt x="5850" y="695"/>
                  </a:lnTo>
                  <a:lnTo>
                    <a:pt x="5850" y="695"/>
                  </a:lnTo>
                  <a:lnTo>
                    <a:pt x="5509" y="935"/>
                  </a:lnTo>
                  <a:lnTo>
                    <a:pt x="5168" y="1175"/>
                  </a:lnTo>
                  <a:lnTo>
                    <a:pt x="4852" y="1428"/>
                  </a:lnTo>
                  <a:lnTo>
                    <a:pt x="4536" y="1680"/>
                  </a:lnTo>
                  <a:lnTo>
                    <a:pt x="4233" y="1945"/>
                  </a:lnTo>
                  <a:lnTo>
                    <a:pt x="3930" y="2211"/>
                  </a:lnTo>
                  <a:lnTo>
                    <a:pt x="3652" y="2489"/>
                  </a:lnTo>
                  <a:lnTo>
                    <a:pt x="3374" y="2767"/>
                  </a:lnTo>
                  <a:lnTo>
                    <a:pt x="3121" y="3057"/>
                  </a:lnTo>
                  <a:lnTo>
                    <a:pt x="2868" y="3348"/>
                  </a:lnTo>
                  <a:lnTo>
                    <a:pt x="2616" y="3651"/>
                  </a:lnTo>
                  <a:lnTo>
                    <a:pt x="2388" y="3954"/>
                  </a:lnTo>
                  <a:lnTo>
                    <a:pt x="2173" y="4257"/>
                  </a:lnTo>
                  <a:lnTo>
                    <a:pt x="1959" y="4573"/>
                  </a:lnTo>
                  <a:lnTo>
                    <a:pt x="1757" y="4889"/>
                  </a:lnTo>
                  <a:lnTo>
                    <a:pt x="1567" y="5217"/>
                  </a:lnTo>
                  <a:lnTo>
                    <a:pt x="1390" y="5558"/>
                  </a:lnTo>
                  <a:lnTo>
                    <a:pt x="1226" y="5887"/>
                  </a:lnTo>
                  <a:lnTo>
                    <a:pt x="1074" y="6241"/>
                  </a:lnTo>
                  <a:lnTo>
                    <a:pt x="923" y="6582"/>
                  </a:lnTo>
                  <a:lnTo>
                    <a:pt x="784" y="6948"/>
                  </a:lnTo>
                  <a:lnTo>
                    <a:pt x="657" y="7302"/>
                  </a:lnTo>
                  <a:lnTo>
                    <a:pt x="544" y="7668"/>
                  </a:lnTo>
                  <a:lnTo>
                    <a:pt x="443" y="8047"/>
                  </a:lnTo>
                  <a:lnTo>
                    <a:pt x="354" y="8426"/>
                  </a:lnTo>
                  <a:lnTo>
                    <a:pt x="266" y="8805"/>
                  </a:lnTo>
                  <a:lnTo>
                    <a:pt x="190" y="9197"/>
                  </a:lnTo>
                  <a:lnTo>
                    <a:pt x="139" y="9588"/>
                  </a:lnTo>
                  <a:lnTo>
                    <a:pt x="89" y="9992"/>
                  </a:lnTo>
                  <a:lnTo>
                    <a:pt x="38" y="10397"/>
                  </a:lnTo>
                  <a:lnTo>
                    <a:pt x="13" y="10814"/>
                  </a:lnTo>
                  <a:lnTo>
                    <a:pt x="0" y="11230"/>
                  </a:lnTo>
                  <a:lnTo>
                    <a:pt x="0" y="11230"/>
                  </a:lnTo>
                  <a:lnTo>
                    <a:pt x="0" y="11534"/>
                  </a:lnTo>
                  <a:lnTo>
                    <a:pt x="0" y="11824"/>
                  </a:lnTo>
                  <a:lnTo>
                    <a:pt x="26" y="12102"/>
                  </a:lnTo>
                  <a:lnTo>
                    <a:pt x="64" y="12367"/>
                  </a:lnTo>
                  <a:lnTo>
                    <a:pt x="114" y="12620"/>
                  </a:lnTo>
                  <a:lnTo>
                    <a:pt x="177" y="12860"/>
                  </a:lnTo>
                  <a:lnTo>
                    <a:pt x="253" y="13087"/>
                  </a:lnTo>
                  <a:lnTo>
                    <a:pt x="329" y="13302"/>
                  </a:lnTo>
                  <a:lnTo>
                    <a:pt x="430" y="13504"/>
                  </a:lnTo>
                  <a:lnTo>
                    <a:pt x="531" y="13681"/>
                  </a:lnTo>
                  <a:lnTo>
                    <a:pt x="645" y="13858"/>
                  </a:lnTo>
                  <a:lnTo>
                    <a:pt x="771" y="14022"/>
                  </a:lnTo>
                  <a:lnTo>
                    <a:pt x="910" y="14161"/>
                  </a:lnTo>
                  <a:lnTo>
                    <a:pt x="1062" y="14300"/>
                  </a:lnTo>
                  <a:lnTo>
                    <a:pt x="1213" y="14414"/>
                  </a:lnTo>
                  <a:lnTo>
                    <a:pt x="1378" y="14515"/>
                  </a:lnTo>
                  <a:lnTo>
                    <a:pt x="1542" y="14603"/>
                  </a:lnTo>
                  <a:lnTo>
                    <a:pt x="1731" y="14679"/>
                  </a:lnTo>
                  <a:lnTo>
                    <a:pt x="1921" y="14742"/>
                  </a:lnTo>
                  <a:lnTo>
                    <a:pt x="2110" y="14780"/>
                  </a:lnTo>
                  <a:lnTo>
                    <a:pt x="2312" y="14805"/>
                  </a:lnTo>
                  <a:lnTo>
                    <a:pt x="2527" y="14818"/>
                  </a:lnTo>
                  <a:lnTo>
                    <a:pt x="2742" y="14818"/>
                  </a:lnTo>
                  <a:lnTo>
                    <a:pt x="2969" y="14805"/>
                  </a:lnTo>
                  <a:lnTo>
                    <a:pt x="3197" y="14768"/>
                  </a:lnTo>
                  <a:lnTo>
                    <a:pt x="3437" y="14717"/>
                  </a:lnTo>
                  <a:lnTo>
                    <a:pt x="3677" y="14654"/>
                  </a:lnTo>
                  <a:lnTo>
                    <a:pt x="3930" y="14578"/>
                  </a:lnTo>
                  <a:lnTo>
                    <a:pt x="4182" y="14477"/>
                  </a:lnTo>
                  <a:lnTo>
                    <a:pt x="4435" y="14363"/>
                  </a:lnTo>
                  <a:lnTo>
                    <a:pt x="4700" y="14237"/>
                  </a:lnTo>
                  <a:lnTo>
                    <a:pt x="4965" y="14085"/>
                  </a:lnTo>
                  <a:lnTo>
                    <a:pt x="4965" y="14085"/>
                  </a:lnTo>
                  <a:lnTo>
                    <a:pt x="5193" y="13946"/>
                  </a:lnTo>
                  <a:lnTo>
                    <a:pt x="5420" y="13795"/>
                  </a:lnTo>
                  <a:lnTo>
                    <a:pt x="5635" y="13631"/>
                  </a:lnTo>
                  <a:lnTo>
                    <a:pt x="5850" y="13466"/>
                  </a:lnTo>
                  <a:lnTo>
                    <a:pt x="5850" y="13466"/>
                  </a:lnTo>
                  <a:lnTo>
                    <a:pt x="6343" y="13037"/>
                  </a:lnTo>
                  <a:lnTo>
                    <a:pt x="6823" y="12595"/>
                  </a:lnTo>
                  <a:lnTo>
                    <a:pt x="7265" y="12127"/>
                  </a:lnTo>
                  <a:lnTo>
                    <a:pt x="7694" y="11647"/>
                  </a:lnTo>
                  <a:lnTo>
                    <a:pt x="8086" y="11155"/>
                  </a:lnTo>
                  <a:lnTo>
                    <a:pt x="8452" y="10649"/>
                  </a:lnTo>
                  <a:lnTo>
                    <a:pt x="8793" y="10131"/>
                  </a:lnTo>
                  <a:lnTo>
                    <a:pt x="9109" y="9588"/>
                  </a:lnTo>
                  <a:lnTo>
                    <a:pt x="9400" y="9045"/>
                  </a:lnTo>
                  <a:lnTo>
                    <a:pt x="9678" y="8477"/>
                  </a:lnTo>
                  <a:lnTo>
                    <a:pt x="9918" y="7895"/>
                  </a:lnTo>
                  <a:lnTo>
                    <a:pt x="10133" y="7302"/>
                  </a:lnTo>
                  <a:lnTo>
                    <a:pt x="10322" y="6695"/>
                  </a:lnTo>
                  <a:lnTo>
                    <a:pt x="10486" y="6089"/>
                  </a:lnTo>
                  <a:lnTo>
                    <a:pt x="10625" y="5457"/>
                  </a:lnTo>
                  <a:lnTo>
                    <a:pt x="10752" y="4813"/>
                  </a:lnTo>
                  <a:lnTo>
                    <a:pt x="10752" y="4813"/>
                  </a:lnTo>
                  <a:lnTo>
                    <a:pt x="10790" y="4510"/>
                  </a:lnTo>
                  <a:lnTo>
                    <a:pt x="10827" y="4219"/>
                  </a:lnTo>
                  <a:lnTo>
                    <a:pt x="10853" y="3916"/>
                  </a:lnTo>
                  <a:lnTo>
                    <a:pt x="10865" y="3626"/>
                  </a:lnTo>
                  <a:lnTo>
                    <a:pt x="10865" y="3322"/>
                  </a:lnTo>
                  <a:lnTo>
                    <a:pt x="10853" y="3032"/>
                  </a:lnTo>
                  <a:lnTo>
                    <a:pt x="10827" y="2741"/>
                  </a:lnTo>
                  <a:lnTo>
                    <a:pt x="10777" y="2451"/>
                  </a:lnTo>
                  <a:lnTo>
                    <a:pt x="10701" y="2173"/>
                  </a:lnTo>
                  <a:lnTo>
                    <a:pt x="10613" y="1895"/>
                  </a:lnTo>
                  <a:lnTo>
                    <a:pt x="10499" y="1630"/>
                  </a:lnTo>
                  <a:lnTo>
                    <a:pt x="10360" y="1364"/>
                  </a:lnTo>
                  <a:lnTo>
                    <a:pt x="10196" y="1112"/>
                  </a:lnTo>
                  <a:lnTo>
                    <a:pt x="10006" y="859"/>
                  </a:lnTo>
                  <a:lnTo>
                    <a:pt x="9792" y="632"/>
                  </a:lnTo>
                  <a:lnTo>
                    <a:pt x="9551" y="404"/>
                  </a:lnTo>
                  <a:lnTo>
                    <a:pt x="9551" y="404"/>
                  </a:lnTo>
                  <a:lnTo>
                    <a:pt x="9311" y="215"/>
                  </a:lnTo>
                  <a:lnTo>
                    <a:pt x="9198" y="139"/>
                  </a:lnTo>
                  <a:lnTo>
                    <a:pt x="9084" y="88"/>
                  </a:lnTo>
                  <a:lnTo>
                    <a:pt x="8983" y="38"/>
                  </a:lnTo>
                  <a:lnTo>
                    <a:pt x="8882" y="13"/>
                  </a:lnTo>
                  <a:lnTo>
                    <a:pt x="8781" y="0"/>
                  </a:lnTo>
                  <a:lnTo>
                    <a:pt x="8692" y="0"/>
                  </a:lnTo>
                  <a:lnTo>
                    <a:pt x="8604" y="25"/>
                  </a:lnTo>
                  <a:lnTo>
                    <a:pt x="8516" y="76"/>
                  </a:lnTo>
                  <a:lnTo>
                    <a:pt x="8427" y="152"/>
                  </a:lnTo>
                  <a:lnTo>
                    <a:pt x="8351" y="240"/>
                  </a:lnTo>
                  <a:lnTo>
                    <a:pt x="8275" y="354"/>
                  </a:lnTo>
                  <a:lnTo>
                    <a:pt x="8200" y="505"/>
                  </a:lnTo>
                  <a:lnTo>
                    <a:pt x="8124" y="670"/>
                  </a:lnTo>
                  <a:lnTo>
                    <a:pt x="8061" y="872"/>
                  </a:lnTo>
                  <a:lnTo>
                    <a:pt x="8061" y="872"/>
                  </a:lnTo>
                  <a:lnTo>
                    <a:pt x="7783" y="1731"/>
                  </a:lnTo>
                  <a:lnTo>
                    <a:pt x="7480" y="2590"/>
                  </a:lnTo>
                  <a:lnTo>
                    <a:pt x="7176" y="3449"/>
                  </a:lnTo>
                  <a:lnTo>
                    <a:pt x="6848" y="4295"/>
                  </a:lnTo>
                  <a:lnTo>
                    <a:pt x="6191" y="5988"/>
                  </a:lnTo>
                  <a:lnTo>
                    <a:pt x="5534" y="7681"/>
                  </a:lnTo>
                  <a:lnTo>
                    <a:pt x="5534" y="7681"/>
                  </a:lnTo>
                  <a:lnTo>
                    <a:pt x="5471" y="7820"/>
                  </a:lnTo>
                  <a:lnTo>
                    <a:pt x="5395" y="7946"/>
                  </a:lnTo>
                  <a:lnTo>
                    <a:pt x="5243" y="8199"/>
                  </a:lnTo>
                  <a:lnTo>
                    <a:pt x="5067" y="8439"/>
                  </a:lnTo>
                  <a:lnTo>
                    <a:pt x="4890" y="8691"/>
                  </a:lnTo>
                  <a:lnTo>
                    <a:pt x="4890" y="8691"/>
                  </a:lnTo>
                  <a:lnTo>
                    <a:pt x="4511" y="8514"/>
                  </a:lnTo>
                  <a:lnTo>
                    <a:pt x="4511" y="8514"/>
                  </a:lnTo>
                  <a:lnTo>
                    <a:pt x="7568" y="316"/>
                  </a:lnTo>
                  <a:lnTo>
                    <a:pt x="7568" y="316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3"/>
            <p:cNvSpPr/>
            <p:nvPr/>
          </p:nvSpPr>
          <p:spPr>
            <a:xfrm rot="10800000">
              <a:off x="55686" y="4277515"/>
              <a:ext cx="198711" cy="566688"/>
            </a:xfrm>
            <a:custGeom>
              <a:avLst/>
              <a:gdLst/>
              <a:ahLst/>
              <a:cxnLst/>
              <a:rect l="l" t="t" r="r" b="b"/>
              <a:pathLst>
                <a:path w="22122" h="63088" extrusionOk="0">
                  <a:moveTo>
                    <a:pt x="15009" y="39035"/>
                  </a:moveTo>
                  <a:lnTo>
                    <a:pt x="15262" y="39199"/>
                  </a:lnTo>
                  <a:lnTo>
                    <a:pt x="15375" y="39300"/>
                  </a:lnTo>
                  <a:lnTo>
                    <a:pt x="15477" y="39401"/>
                  </a:lnTo>
                  <a:lnTo>
                    <a:pt x="16007" y="40033"/>
                  </a:lnTo>
                  <a:lnTo>
                    <a:pt x="16512" y="40665"/>
                  </a:lnTo>
                  <a:lnTo>
                    <a:pt x="17005" y="41309"/>
                  </a:lnTo>
                  <a:lnTo>
                    <a:pt x="17485" y="41966"/>
                  </a:lnTo>
                  <a:lnTo>
                    <a:pt x="17953" y="42635"/>
                  </a:lnTo>
                  <a:lnTo>
                    <a:pt x="18395" y="43305"/>
                  </a:lnTo>
                  <a:lnTo>
                    <a:pt x="18799" y="44000"/>
                  </a:lnTo>
                  <a:lnTo>
                    <a:pt x="19203" y="44694"/>
                  </a:lnTo>
                  <a:lnTo>
                    <a:pt x="19570" y="45402"/>
                  </a:lnTo>
                  <a:lnTo>
                    <a:pt x="19734" y="45768"/>
                  </a:lnTo>
                  <a:lnTo>
                    <a:pt x="19898" y="46134"/>
                  </a:lnTo>
                  <a:lnTo>
                    <a:pt x="20063" y="46501"/>
                  </a:lnTo>
                  <a:lnTo>
                    <a:pt x="20214" y="46880"/>
                  </a:lnTo>
                  <a:lnTo>
                    <a:pt x="20353" y="47246"/>
                  </a:lnTo>
                  <a:lnTo>
                    <a:pt x="20492" y="47625"/>
                  </a:lnTo>
                  <a:lnTo>
                    <a:pt x="20618" y="48017"/>
                  </a:lnTo>
                  <a:lnTo>
                    <a:pt x="20745" y="48408"/>
                  </a:lnTo>
                  <a:lnTo>
                    <a:pt x="20858" y="48800"/>
                  </a:lnTo>
                  <a:lnTo>
                    <a:pt x="20960" y="49192"/>
                  </a:lnTo>
                  <a:lnTo>
                    <a:pt x="21048" y="49596"/>
                  </a:lnTo>
                  <a:lnTo>
                    <a:pt x="21136" y="50000"/>
                  </a:lnTo>
                  <a:lnTo>
                    <a:pt x="21212" y="50417"/>
                  </a:lnTo>
                  <a:lnTo>
                    <a:pt x="21275" y="50821"/>
                  </a:lnTo>
                  <a:lnTo>
                    <a:pt x="21313" y="51086"/>
                  </a:lnTo>
                  <a:lnTo>
                    <a:pt x="21339" y="51364"/>
                  </a:lnTo>
                  <a:lnTo>
                    <a:pt x="21364" y="51895"/>
                  </a:lnTo>
                  <a:lnTo>
                    <a:pt x="21389" y="52969"/>
                  </a:lnTo>
                  <a:lnTo>
                    <a:pt x="21389" y="53045"/>
                  </a:lnTo>
                  <a:lnTo>
                    <a:pt x="21364" y="53120"/>
                  </a:lnTo>
                  <a:lnTo>
                    <a:pt x="21275" y="53373"/>
                  </a:lnTo>
                  <a:lnTo>
                    <a:pt x="21162" y="52893"/>
                  </a:lnTo>
                  <a:lnTo>
                    <a:pt x="21073" y="52489"/>
                  </a:lnTo>
                  <a:lnTo>
                    <a:pt x="20960" y="52097"/>
                  </a:lnTo>
                  <a:lnTo>
                    <a:pt x="20846" y="51705"/>
                  </a:lnTo>
                  <a:lnTo>
                    <a:pt x="20707" y="51326"/>
                  </a:lnTo>
                  <a:lnTo>
                    <a:pt x="20555" y="50948"/>
                  </a:lnTo>
                  <a:lnTo>
                    <a:pt x="20391" y="50569"/>
                  </a:lnTo>
                  <a:lnTo>
                    <a:pt x="20214" y="50202"/>
                  </a:lnTo>
                  <a:lnTo>
                    <a:pt x="20037" y="49848"/>
                  </a:lnTo>
                  <a:lnTo>
                    <a:pt x="19658" y="49128"/>
                  </a:lnTo>
                  <a:lnTo>
                    <a:pt x="19254" y="48421"/>
                  </a:lnTo>
                  <a:lnTo>
                    <a:pt x="18420" y="47006"/>
                  </a:lnTo>
                  <a:lnTo>
                    <a:pt x="18167" y="46564"/>
                  </a:lnTo>
                  <a:lnTo>
                    <a:pt x="17927" y="46109"/>
                  </a:lnTo>
                  <a:lnTo>
                    <a:pt x="17700" y="45654"/>
                  </a:lnTo>
                  <a:lnTo>
                    <a:pt x="17473" y="45200"/>
                  </a:lnTo>
                  <a:lnTo>
                    <a:pt x="17043" y="44277"/>
                  </a:lnTo>
                  <a:lnTo>
                    <a:pt x="16626" y="43330"/>
                  </a:lnTo>
                  <a:lnTo>
                    <a:pt x="16222" y="42395"/>
                  </a:lnTo>
                  <a:lnTo>
                    <a:pt x="15830" y="41448"/>
                  </a:lnTo>
                  <a:lnTo>
                    <a:pt x="15426" y="40500"/>
                  </a:lnTo>
                  <a:lnTo>
                    <a:pt x="15022" y="39566"/>
                  </a:lnTo>
                  <a:lnTo>
                    <a:pt x="14996" y="39502"/>
                  </a:lnTo>
                  <a:lnTo>
                    <a:pt x="14984" y="39439"/>
                  </a:lnTo>
                  <a:lnTo>
                    <a:pt x="14996" y="39300"/>
                  </a:lnTo>
                  <a:lnTo>
                    <a:pt x="15009" y="39161"/>
                  </a:lnTo>
                  <a:lnTo>
                    <a:pt x="15009" y="39035"/>
                  </a:lnTo>
                  <a:close/>
                  <a:moveTo>
                    <a:pt x="139" y="0"/>
                  </a:moveTo>
                  <a:lnTo>
                    <a:pt x="89" y="190"/>
                  </a:lnTo>
                  <a:lnTo>
                    <a:pt x="38" y="392"/>
                  </a:lnTo>
                  <a:lnTo>
                    <a:pt x="13" y="480"/>
                  </a:lnTo>
                  <a:lnTo>
                    <a:pt x="0" y="569"/>
                  </a:lnTo>
                  <a:lnTo>
                    <a:pt x="0" y="657"/>
                  </a:lnTo>
                  <a:lnTo>
                    <a:pt x="26" y="733"/>
                  </a:lnTo>
                  <a:lnTo>
                    <a:pt x="392" y="1503"/>
                  </a:lnTo>
                  <a:lnTo>
                    <a:pt x="784" y="2287"/>
                  </a:lnTo>
                  <a:lnTo>
                    <a:pt x="1175" y="3045"/>
                  </a:lnTo>
                  <a:lnTo>
                    <a:pt x="1580" y="3815"/>
                  </a:lnTo>
                  <a:lnTo>
                    <a:pt x="2666" y="5811"/>
                  </a:lnTo>
                  <a:lnTo>
                    <a:pt x="3765" y="7794"/>
                  </a:lnTo>
                  <a:lnTo>
                    <a:pt x="4852" y="9790"/>
                  </a:lnTo>
                  <a:lnTo>
                    <a:pt x="5925" y="11786"/>
                  </a:lnTo>
                  <a:lnTo>
                    <a:pt x="6140" y="12191"/>
                  </a:lnTo>
                  <a:lnTo>
                    <a:pt x="6292" y="12481"/>
                  </a:lnTo>
                  <a:lnTo>
                    <a:pt x="6456" y="12797"/>
                  </a:lnTo>
                  <a:lnTo>
                    <a:pt x="6608" y="13113"/>
                  </a:lnTo>
                  <a:lnTo>
                    <a:pt x="6721" y="13403"/>
                  </a:lnTo>
                  <a:lnTo>
                    <a:pt x="6772" y="13530"/>
                  </a:lnTo>
                  <a:lnTo>
                    <a:pt x="6787" y="13607"/>
                  </a:lnTo>
                  <a:lnTo>
                    <a:pt x="6787" y="13607"/>
                  </a:lnTo>
                  <a:lnTo>
                    <a:pt x="6785" y="13618"/>
                  </a:lnTo>
                  <a:lnTo>
                    <a:pt x="6793" y="13633"/>
                  </a:lnTo>
                  <a:lnTo>
                    <a:pt x="6793" y="13633"/>
                  </a:lnTo>
                  <a:lnTo>
                    <a:pt x="6797" y="13656"/>
                  </a:lnTo>
                  <a:lnTo>
                    <a:pt x="6810" y="13757"/>
                  </a:lnTo>
                  <a:lnTo>
                    <a:pt x="6810" y="13833"/>
                  </a:lnTo>
                  <a:lnTo>
                    <a:pt x="6833" y="13706"/>
                  </a:lnTo>
                  <a:lnTo>
                    <a:pt x="6924" y="13871"/>
                  </a:lnTo>
                  <a:lnTo>
                    <a:pt x="7037" y="14086"/>
                  </a:lnTo>
                  <a:lnTo>
                    <a:pt x="7126" y="14262"/>
                  </a:lnTo>
                  <a:lnTo>
                    <a:pt x="7543" y="15412"/>
                  </a:lnTo>
                  <a:lnTo>
                    <a:pt x="7960" y="16562"/>
                  </a:lnTo>
                  <a:lnTo>
                    <a:pt x="8364" y="17711"/>
                  </a:lnTo>
                  <a:lnTo>
                    <a:pt x="8793" y="18861"/>
                  </a:lnTo>
                  <a:lnTo>
                    <a:pt x="9223" y="20035"/>
                  </a:lnTo>
                  <a:lnTo>
                    <a:pt x="9640" y="21210"/>
                  </a:lnTo>
                  <a:lnTo>
                    <a:pt x="10057" y="22385"/>
                  </a:lnTo>
                  <a:lnTo>
                    <a:pt x="10461" y="23573"/>
                  </a:lnTo>
                  <a:lnTo>
                    <a:pt x="10853" y="24747"/>
                  </a:lnTo>
                  <a:lnTo>
                    <a:pt x="11219" y="25935"/>
                  </a:lnTo>
                  <a:lnTo>
                    <a:pt x="11585" y="27135"/>
                  </a:lnTo>
                  <a:lnTo>
                    <a:pt x="11914" y="28335"/>
                  </a:lnTo>
                  <a:lnTo>
                    <a:pt x="12230" y="29535"/>
                  </a:lnTo>
                  <a:lnTo>
                    <a:pt x="12520" y="30735"/>
                  </a:lnTo>
                  <a:lnTo>
                    <a:pt x="12786" y="31948"/>
                  </a:lnTo>
                  <a:lnTo>
                    <a:pt x="13026" y="33173"/>
                  </a:lnTo>
                  <a:lnTo>
                    <a:pt x="13139" y="33780"/>
                  </a:lnTo>
                  <a:lnTo>
                    <a:pt x="13228" y="34399"/>
                  </a:lnTo>
                  <a:lnTo>
                    <a:pt x="13329" y="35018"/>
                  </a:lnTo>
                  <a:lnTo>
                    <a:pt x="13405" y="35637"/>
                  </a:lnTo>
                  <a:lnTo>
                    <a:pt x="13480" y="36256"/>
                  </a:lnTo>
                  <a:lnTo>
                    <a:pt x="13544" y="36875"/>
                  </a:lnTo>
                  <a:lnTo>
                    <a:pt x="13607" y="37494"/>
                  </a:lnTo>
                  <a:lnTo>
                    <a:pt x="13657" y="38125"/>
                  </a:lnTo>
                  <a:lnTo>
                    <a:pt x="13746" y="39641"/>
                  </a:lnTo>
                  <a:lnTo>
                    <a:pt x="13822" y="41145"/>
                  </a:lnTo>
                  <a:lnTo>
                    <a:pt x="13885" y="42661"/>
                  </a:lnTo>
                  <a:lnTo>
                    <a:pt x="13923" y="44176"/>
                  </a:lnTo>
                  <a:lnTo>
                    <a:pt x="13948" y="45692"/>
                  </a:lnTo>
                  <a:lnTo>
                    <a:pt x="13948" y="47208"/>
                  </a:lnTo>
                  <a:lnTo>
                    <a:pt x="13935" y="48724"/>
                  </a:lnTo>
                  <a:lnTo>
                    <a:pt x="13885" y="50227"/>
                  </a:lnTo>
                  <a:lnTo>
                    <a:pt x="13834" y="51743"/>
                  </a:lnTo>
                  <a:lnTo>
                    <a:pt x="13746" y="53259"/>
                  </a:lnTo>
                  <a:lnTo>
                    <a:pt x="13632" y="54763"/>
                  </a:lnTo>
                  <a:lnTo>
                    <a:pt x="13506" y="56278"/>
                  </a:lnTo>
                  <a:lnTo>
                    <a:pt x="13354" y="57782"/>
                  </a:lnTo>
                  <a:lnTo>
                    <a:pt x="13177" y="59285"/>
                  </a:lnTo>
                  <a:lnTo>
                    <a:pt x="12975" y="60801"/>
                  </a:lnTo>
                  <a:lnTo>
                    <a:pt x="12735" y="62304"/>
                  </a:lnTo>
                  <a:lnTo>
                    <a:pt x="12710" y="62405"/>
                  </a:lnTo>
                  <a:lnTo>
                    <a:pt x="12760" y="62582"/>
                  </a:lnTo>
                  <a:lnTo>
                    <a:pt x="12823" y="62759"/>
                  </a:lnTo>
                  <a:lnTo>
                    <a:pt x="12887" y="62923"/>
                  </a:lnTo>
                  <a:lnTo>
                    <a:pt x="12975" y="63087"/>
                  </a:lnTo>
                  <a:lnTo>
                    <a:pt x="13329" y="61420"/>
                  </a:lnTo>
                  <a:lnTo>
                    <a:pt x="13506" y="60586"/>
                  </a:lnTo>
                  <a:lnTo>
                    <a:pt x="13670" y="59765"/>
                  </a:lnTo>
                  <a:lnTo>
                    <a:pt x="13822" y="58931"/>
                  </a:lnTo>
                  <a:lnTo>
                    <a:pt x="13948" y="58085"/>
                  </a:lnTo>
                  <a:lnTo>
                    <a:pt x="14049" y="57251"/>
                  </a:lnTo>
                  <a:lnTo>
                    <a:pt x="14087" y="56834"/>
                  </a:lnTo>
                  <a:lnTo>
                    <a:pt x="14125" y="56417"/>
                  </a:lnTo>
                  <a:lnTo>
                    <a:pt x="14175" y="55470"/>
                  </a:lnTo>
                  <a:lnTo>
                    <a:pt x="14226" y="54523"/>
                  </a:lnTo>
                  <a:lnTo>
                    <a:pt x="14302" y="52640"/>
                  </a:lnTo>
                  <a:lnTo>
                    <a:pt x="14352" y="50745"/>
                  </a:lnTo>
                  <a:lnTo>
                    <a:pt x="14390" y="48850"/>
                  </a:lnTo>
                  <a:lnTo>
                    <a:pt x="14428" y="45073"/>
                  </a:lnTo>
                  <a:lnTo>
                    <a:pt x="14453" y="43178"/>
                  </a:lnTo>
                  <a:lnTo>
                    <a:pt x="14491" y="41284"/>
                  </a:lnTo>
                  <a:lnTo>
                    <a:pt x="14504" y="40563"/>
                  </a:lnTo>
                  <a:lnTo>
                    <a:pt x="14719" y="40905"/>
                  </a:lnTo>
                  <a:lnTo>
                    <a:pt x="14820" y="41069"/>
                  </a:lnTo>
                  <a:lnTo>
                    <a:pt x="14908" y="41246"/>
                  </a:lnTo>
                  <a:lnTo>
                    <a:pt x="15236" y="41966"/>
                  </a:lnTo>
                  <a:lnTo>
                    <a:pt x="15540" y="42698"/>
                  </a:lnTo>
                  <a:lnTo>
                    <a:pt x="15830" y="43431"/>
                  </a:lnTo>
                  <a:lnTo>
                    <a:pt x="16146" y="44164"/>
                  </a:lnTo>
                  <a:lnTo>
                    <a:pt x="16462" y="44884"/>
                  </a:lnTo>
                  <a:lnTo>
                    <a:pt x="16626" y="45238"/>
                  </a:lnTo>
                  <a:lnTo>
                    <a:pt x="16803" y="45591"/>
                  </a:lnTo>
                  <a:lnTo>
                    <a:pt x="16980" y="45932"/>
                  </a:lnTo>
                  <a:lnTo>
                    <a:pt x="17169" y="46273"/>
                  </a:lnTo>
                  <a:lnTo>
                    <a:pt x="17372" y="46615"/>
                  </a:lnTo>
                  <a:lnTo>
                    <a:pt x="17586" y="46930"/>
                  </a:lnTo>
                  <a:lnTo>
                    <a:pt x="17978" y="47511"/>
                  </a:lnTo>
                  <a:lnTo>
                    <a:pt x="18357" y="48105"/>
                  </a:lnTo>
                  <a:lnTo>
                    <a:pt x="18698" y="48686"/>
                  </a:lnTo>
                  <a:lnTo>
                    <a:pt x="19039" y="49280"/>
                  </a:lnTo>
                  <a:lnTo>
                    <a:pt x="19342" y="49886"/>
                  </a:lnTo>
                  <a:lnTo>
                    <a:pt x="19633" y="50493"/>
                  </a:lnTo>
                  <a:lnTo>
                    <a:pt x="19886" y="51112"/>
                  </a:lnTo>
                  <a:lnTo>
                    <a:pt x="20126" y="51731"/>
                  </a:lnTo>
                  <a:lnTo>
                    <a:pt x="20328" y="52362"/>
                  </a:lnTo>
                  <a:lnTo>
                    <a:pt x="20505" y="52994"/>
                  </a:lnTo>
                  <a:lnTo>
                    <a:pt x="20593" y="53322"/>
                  </a:lnTo>
                  <a:lnTo>
                    <a:pt x="20656" y="53651"/>
                  </a:lnTo>
                  <a:lnTo>
                    <a:pt x="20719" y="53979"/>
                  </a:lnTo>
                  <a:lnTo>
                    <a:pt x="20783" y="54308"/>
                  </a:lnTo>
                  <a:lnTo>
                    <a:pt x="20833" y="54636"/>
                  </a:lnTo>
                  <a:lnTo>
                    <a:pt x="20871" y="54977"/>
                  </a:lnTo>
                  <a:lnTo>
                    <a:pt x="20909" y="55318"/>
                  </a:lnTo>
                  <a:lnTo>
                    <a:pt x="20922" y="55659"/>
                  </a:lnTo>
                  <a:lnTo>
                    <a:pt x="20947" y="56001"/>
                  </a:lnTo>
                  <a:lnTo>
                    <a:pt x="20947" y="56354"/>
                  </a:lnTo>
                  <a:lnTo>
                    <a:pt x="20947" y="56708"/>
                  </a:lnTo>
                  <a:lnTo>
                    <a:pt x="20934" y="57062"/>
                  </a:lnTo>
                  <a:lnTo>
                    <a:pt x="20934" y="57150"/>
                  </a:lnTo>
                  <a:lnTo>
                    <a:pt x="20960" y="57239"/>
                  </a:lnTo>
                  <a:lnTo>
                    <a:pt x="20985" y="57327"/>
                  </a:lnTo>
                  <a:lnTo>
                    <a:pt x="21023" y="57415"/>
                  </a:lnTo>
                  <a:lnTo>
                    <a:pt x="21098" y="57592"/>
                  </a:lnTo>
                  <a:lnTo>
                    <a:pt x="21174" y="57769"/>
                  </a:lnTo>
                  <a:lnTo>
                    <a:pt x="21301" y="57605"/>
                  </a:lnTo>
                  <a:lnTo>
                    <a:pt x="21427" y="57441"/>
                  </a:lnTo>
                  <a:lnTo>
                    <a:pt x="21490" y="57352"/>
                  </a:lnTo>
                  <a:lnTo>
                    <a:pt x="21541" y="57276"/>
                  </a:lnTo>
                  <a:lnTo>
                    <a:pt x="21579" y="57188"/>
                  </a:lnTo>
                  <a:lnTo>
                    <a:pt x="21604" y="57100"/>
                  </a:lnTo>
                  <a:lnTo>
                    <a:pt x="21755" y="56342"/>
                  </a:lnTo>
                  <a:lnTo>
                    <a:pt x="21882" y="55596"/>
                  </a:lnTo>
                  <a:lnTo>
                    <a:pt x="22122" y="54080"/>
                  </a:lnTo>
                  <a:lnTo>
                    <a:pt x="22122" y="52160"/>
                  </a:lnTo>
                  <a:lnTo>
                    <a:pt x="21945" y="51175"/>
                  </a:lnTo>
                  <a:lnTo>
                    <a:pt x="21768" y="50202"/>
                  </a:lnTo>
                  <a:lnTo>
                    <a:pt x="21616" y="49482"/>
                  </a:lnTo>
                  <a:lnTo>
                    <a:pt x="21440" y="48775"/>
                  </a:lnTo>
                  <a:lnTo>
                    <a:pt x="21237" y="48067"/>
                  </a:lnTo>
                  <a:lnTo>
                    <a:pt x="21023" y="47385"/>
                  </a:lnTo>
                  <a:lnTo>
                    <a:pt x="20770" y="46703"/>
                  </a:lnTo>
                  <a:lnTo>
                    <a:pt x="20505" y="46046"/>
                  </a:lnTo>
                  <a:lnTo>
                    <a:pt x="20214" y="45389"/>
                  </a:lnTo>
                  <a:lnTo>
                    <a:pt x="19898" y="44745"/>
                  </a:lnTo>
                  <a:lnTo>
                    <a:pt x="19570" y="44113"/>
                  </a:lnTo>
                  <a:lnTo>
                    <a:pt x="19216" y="43482"/>
                  </a:lnTo>
                  <a:lnTo>
                    <a:pt x="18837" y="42875"/>
                  </a:lnTo>
                  <a:lnTo>
                    <a:pt x="18445" y="42269"/>
                  </a:lnTo>
                  <a:lnTo>
                    <a:pt x="18041" y="41675"/>
                  </a:lnTo>
                  <a:lnTo>
                    <a:pt x="17599" y="41094"/>
                  </a:lnTo>
                  <a:lnTo>
                    <a:pt x="17157" y="40526"/>
                  </a:lnTo>
                  <a:lnTo>
                    <a:pt x="16689" y="39957"/>
                  </a:lnTo>
                  <a:lnTo>
                    <a:pt x="16411" y="39616"/>
                  </a:lnTo>
                  <a:lnTo>
                    <a:pt x="16146" y="39275"/>
                  </a:lnTo>
                  <a:lnTo>
                    <a:pt x="15893" y="38921"/>
                  </a:lnTo>
                  <a:lnTo>
                    <a:pt x="15653" y="38568"/>
                  </a:lnTo>
                  <a:lnTo>
                    <a:pt x="15426" y="38214"/>
                  </a:lnTo>
                  <a:lnTo>
                    <a:pt x="15224" y="37847"/>
                  </a:lnTo>
                  <a:lnTo>
                    <a:pt x="15022" y="37481"/>
                  </a:lnTo>
                  <a:lnTo>
                    <a:pt x="14845" y="37102"/>
                  </a:lnTo>
                  <a:lnTo>
                    <a:pt x="14668" y="36711"/>
                  </a:lnTo>
                  <a:lnTo>
                    <a:pt x="14516" y="36319"/>
                  </a:lnTo>
                  <a:lnTo>
                    <a:pt x="14377" y="35927"/>
                  </a:lnTo>
                  <a:lnTo>
                    <a:pt x="14238" y="35510"/>
                  </a:lnTo>
                  <a:lnTo>
                    <a:pt x="14125" y="35094"/>
                  </a:lnTo>
                  <a:lnTo>
                    <a:pt x="14011" y="34677"/>
                  </a:lnTo>
                  <a:lnTo>
                    <a:pt x="13910" y="34235"/>
                  </a:lnTo>
                  <a:lnTo>
                    <a:pt x="13822" y="33792"/>
                  </a:lnTo>
                  <a:lnTo>
                    <a:pt x="13569" y="32441"/>
                  </a:lnTo>
                  <a:lnTo>
                    <a:pt x="13278" y="31089"/>
                  </a:lnTo>
                  <a:lnTo>
                    <a:pt x="12975" y="29737"/>
                  </a:lnTo>
                  <a:lnTo>
                    <a:pt x="12647" y="28411"/>
                  </a:lnTo>
                  <a:lnTo>
                    <a:pt x="12280" y="27072"/>
                  </a:lnTo>
                  <a:lnTo>
                    <a:pt x="11914" y="25745"/>
                  </a:lnTo>
                  <a:lnTo>
                    <a:pt x="11510" y="24432"/>
                  </a:lnTo>
                  <a:lnTo>
                    <a:pt x="11093" y="23118"/>
                  </a:lnTo>
                  <a:lnTo>
                    <a:pt x="10663" y="21817"/>
                  </a:lnTo>
                  <a:lnTo>
                    <a:pt x="10221" y="20516"/>
                  </a:lnTo>
                  <a:lnTo>
                    <a:pt x="9753" y="19214"/>
                  </a:lnTo>
                  <a:lnTo>
                    <a:pt x="9273" y="17926"/>
                  </a:lnTo>
                  <a:lnTo>
                    <a:pt x="8781" y="16637"/>
                  </a:lnTo>
                  <a:lnTo>
                    <a:pt x="8275" y="15349"/>
                  </a:lnTo>
                  <a:lnTo>
                    <a:pt x="7770" y="14060"/>
                  </a:lnTo>
                  <a:lnTo>
                    <a:pt x="7239" y="12784"/>
                  </a:lnTo>
                  <a:lnTo>
                    <a:pt x="7075" y="12393"/>
                  </a:lnTo>
                  <a:lnTo>
                    <a:pt x="6949" y="12077"/>
                  </a:lnTo>
                  <a:lnTo>
                    <a:pt x="6747" y="11572"/>
                  </a:lnTo>
                  <a:lnTo>
                    <a:pt x="6494" y="10902"/>
                  </a:lnTo>
                  <a:lnTo>
                    <a:pt x="6267" y="10662"/>
                  </a:lnTo>
                  <a:lnTo>
                    <a:pt x="6166" y="10548"/>
                  </a:lnTo>
                  <a:lnTo>
                    <a:pt x="6077" y="10409"/>
                  </a:lnTo>
                  <a:lnTo>
                    <a:pt x="3348" y="5445"/>
                  </a:lnTo>
                  <a:lnTo>
                    <a:pt x="607" y="468"/>
                  </a:lnTo>
                  <a:lnTo>
                    <a:pt x="569" y="404"/>
                  </a:lnTo>
                  <a:lnTo>
                    <a:pt x="518" y="341"/>
                  </a:lnTo>
                  <a:lnTo>
                    <a:pt x="405" y="228"/>
                  </a:lnTo>
                  <a:lnTo>
                    <a:pt x="266" y="11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3"/>
            <p:cNvSpPr/>
            <p:nvPr/>
          </p:nvSpPr>
          <p:spPr>
            <a:xfrm rot="10800000">
              <a:off x="190836" y="4719948"/>
              <a:ext cx="63560" cy="124255"/>
            </a:xfrm>
            <a:custGeom>
              <a:avLst/>
              <a:gdLst/>
              <a:ahLst/>
              <a:cxnLst/>
              <a:rect l="l" t="t" r="r" b="b"/>
              <a:pathLst>
                <a:path w="7076" h="13833" fill="none" extrusionOk="0">
                  <a:moveTo>
                    <a:pt x="7075" y="12393"/>
                  </a:moveTo>
                  <a:lnTo>
                    <a:pt x="7075" y="12393"/>
                  </a:lnTo>
                  <a:lnTo>
                    <a:pt x="6949" y="12077"/>
                  </a:lnTo>
                  <a:lnTo>
                    <a:pt x="6747" y="11572"/>
                  </a:lnTo>
                  <a:lnTo>
                    <a:pt x="6494" y="10902"/>
                  </a:lnTo>
                  <a:lnTo>
                    <a:pt x="6494" y="10902"/>
                  </a:lnTo>
                  <a:lnTo>
                    <a:pt x="6267" y="10662"/>
                  </a:lnTo>
                  <a:lnTo>
                    <a:pt x="6166" y="10548"/>
                  </a:lnTo>
                  <a:lnTo>
                    <a:pt x="6077" y="10409"/>
                  </a:lnTo>
                  <a:lnTo>
                    <a:pt x="6077" y="10409"/>
                  </a:lnTo>
                  <a:lnTo>
                    <a:pt x="3348" y="5445"/>
                  </a:lnTo>
                  <a:lnTo>
                    <a:pt x="607" y="468"/>
                  </a:lnTo>
                  <a:lnTo>
                    <a:pt x="607" y="468"/>
                  </a:lnTo>
                  <a:lnTo>
                    <a:pt x="569" y="404"/>
                  </a:lnTo>
                  <a:lnTo>
                    <a:pt x="518" y="341"/>
                  </a:lnTo>
                  <a:lnTo>
                    <a:pt x="405" y="228"/>
                  </a:lnTo>
                  <a:lnTo>
                    <a:pt x="266" y="114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89" y="190"/>
                  </a:lnTo>
                  <a:lnTo>
                    <a:pt x="38" y="392"/>
                  </a:lnTo>
                  <a:lnTo>
                    <a:pt x="13" y="480"/>
                  </a:lnTo>
                  <a:lnTo>
                    <a:pt x="0" y="569"/>
                  </a:lnTo>
                  <a:lnTo>
                    <a:pt x="0" y="657"/>
                  </a:lnTo>
                  <a:lnTo>
                    <a:pt x="26" y="733"/>
                  </a:lnTo>
                  <a:lnTo>
                    <a:pt x="26" y="733"/>
                  </a:lnTo>
                  <a:lnTo>
                    <a:pt x="392" y="1503"/>
                  </a:lnTo>
                  <a:lnTo>
                    <a:pt x="784" y="2287"/>
                  </a:lnTo>
                  <a:lnTo>
                    <a:pt x="1175" y="3045"/>
                  </a:lnTo>
                  <a:lnTo>
                    <a:pt x="1580" y="3815"/>
                  </a:lnTo>
                  <a:lnTo>
                    <a:pt x="1580" y="3815"/>
                  </a:lnTo>
                  <a:lnTo>
                    <a:pt x="2666" y="5811"/>
                  </a:lnTo>
                  <a:lnTo>
                    <a:pt x="3765" y="7794"/>
                  </a:lnTo>
                  <a:lnTo>
                    <a:pt x="4852" y="9790"/>
                  </a:lnTo>
                  <a:lnTo>
                    <a:pt x="5925" y="11786"/>
                  </a:lnTo>
                  <a:lnTo>
                    <a:pt x="5925" y="11786"/>
                  </a:lnTo>
                  <a:lnTo>
                    <a:pt x="6140" y="12191"/>
                  </a:lnTo>
                  <a:lnTo>
                    <a:pt x="6292" y="12481"/>
                  </a:lnTo>
                  <a:lnTo>
                    <a:pt x="6456" y="12797"/>
                  </a:lnTo>
                  <a:lnTo>
                    <a:pt x="6608" y="13113"/>
                  </a:lnTo>
                  <a:lnTo>
                    <a:pt x="6721" y="13403"/>
                  </a:lnTo>
                  <a:lnTo>
                    <a:pt x="6772" y="13530"/>
                  </a:lnTo>
                  <a:lnTo>
                    <a:pt x="6797" y="13656"/>
                  </a:lnTo>
                  <a:lnTo>
                    <a:pt x="6810" y="13757"/>
                  </a:lnTo>
                  <a:lnTo>
                    <a:pt x="6810" y="13833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3"/>
            <p:cNvSpPr/>
            <p:nvPr/>
          </p:nvSpPr>
          <p:spPr>
            <a:xfrm rot="10800000">
              <a:off x="55686" y="4277515"/>
              <a:ext cx="137774" cy="455377"/>
            </a:xfrm>
            <a:custGeom>
              <a:avLst/>
              <a:gdLst/>
              <a:ahLst/>
              <a:cxnLst/>
              <a:rect l="l" t="t" r="r" b="b"/>
              <a:pathLst>
                <a:path w="15338" h="50696" fill="none" extrusionOk="0">
                  <a:moveTo>
                    <a:pt x="1" y="1226"/>
                  </a:moveTo>
                  <a:lnTo>
                    <a:pt x="1" y="1226"/>
                  </a:lnTo>
                  <a:lnTo>
                    <a:pt x="140" y="1479"/>
                  </a:lnTo>
                  <a:lnTo>
                    <a:pt x="253" y="1694"/>
                  </a:lnTo>
                  <a:lnTo>
                    <a:pt x="342" y="1870"/>
                  </a:lnTo>
                  <a:lnTo>
                    <a:pt x="342" y="1870"/>
                  </a:lnTo>
                  <a:lnTo>
                    <a:pt x="759" y="3020"/>
                  </a:lnTo>
                  <a:lnTo>
                    <a:pt x="1176" y="4170"/>
                  </a:lnTo>
                  <a:lnTo>
                    <a:pt x="1580" y="5319"/>
                  </a:lnTo>
                  <a:lnTo>
                    <a:pt x="2009" y="6469"/>
                  </a:lnTo>
                  <a:lnTo>
                    <a:pt x="2009" y="6469"/>
                  </a:lnTo>
                  <a:lnTo>
                    <a:pt x="2439" y="7643"/>
                  </a:lnTo>
                  <a:lnTo>
                    <a:pt x="2856" y="8818"/>
                  </a:lnTo>
                  <a:lnTo>
                    <a:pt x="3273" y="9993"/>
                  </a:lnTo>
                  <a:lnTo>
                    <a:pt x="3677" y="11181"/>
                  </a:lnTo>
                  <a:lnTo>
                    <a:pt x="4069" y="12355"/>
                  </a:lnTo>
                  <a:lnTo>
                    <a:pt x="4435" y="13543"/>
                  </a:lnTo>
                  <a:lnTo>
                    <a:pt x="4801" y="14743"/>
                  </a:lnTo>
                  <a:lnTo>
                    <a:pt x="5130" y="15943"/>
                  </a:lnTo>
                  <a:lnTo>
                    <a:pt x="5446" y="17143"/>
                  </a:lnTo>
                  <a:lnTo>
                    <a:pt x="5736" y="18343"/>
                  </a:lnTo>
                  <a:lnTo>
                    <a:pt x="6002" y="19556"/>
                  </a:lnTo>
                  <a:lnTo>
                    <a:pt x="6242" y="20781"/>
                  </a:lnTo>
                  <a:lnTo>
                    <a:pt x="6355" y="21388"/>
                  </a:lnTo>
                  <a:lnTo>
                    <a:pt x="6444" y="22007"/>
                  </a:lnTo>
                  <a:lnTo>
                    <a:pt x="6545" y="22626"/>
                  </a:lnTo>
                  <a:lnTo>
                    <a:pt x="6621" y="23245"/>
                  </a:lnTo>
                  <a:lnTo>
                    <a:pt x="6696" y="23864"/>
                  </a:lnTo>
                  <a:lnTo>
                    <a:pt x="6760" y="24483"/>
                  </a:lnTo>
                  <a:lnTo>
                    <a:pt x="6823" y="25102"/>
                  </a:lnTo>
                  <a:lnTo>
                    <a:pt x="6873" y="25733"/>
                  </a:lnTo>
                  <a:lnTo>
                    <a:pt x="6873" y="25733"/>
                  </a:lnTo>
                  <a:lnTo>
                    <a:pt x="6962" y="27249"/>
                  </a:lnTo>
                  <a:lnTo>
                    <a:pt x="7038" y="28753"/>
                  </a:lnTo>
                  <a:lnTo>
                    <a:pt x="7101" y="30269"/>
                  </a:lnTo>
                  <a:lnTo>
                    <a:pt x="7139" y="31784"/>
                  </a:lnTo>
                  <a:lnTo>
                    <a:pt x="7164" y="33300"/>
                  </a:lnTo>
                  <a:lnTo>
                    <a:pt x="7164" y="34816"/>
                  </a:lnTo>
                  <a:lnTo>
                    <a:pt x="7151" y="36332"/>
                  </a:lnTo>
                  <a:lnTo>
                    <a:pt x="7101" y="37835"/>
                  </a:lnTo>
                  <a:lnTo>
                    <a:pt x="7050" y="39351"/>
                  </a:lnTo>
                  <a:lnTo>
                    <a:pt x="6962" y="40867"/>
                  </a:lnTo>
                  <a:lnTo>
                    <a:pt x="6848" y="42371"/>
                  </a:lnTo>
                  <a:lnTo>
                    <a:pt x="6722" y="43886"/>
                  </a:lnTo>
                  <a:lnTo>
                    <a:pt x="6570" y="45390"/>
                  </a:lnTo>
                  <a:lnTo>
                    <a:pt x="6393" y="46893"/>
                  </a:lnTo>
                  <a:lnTo>
                    <a:pt x="6191" y="48409"/>
                  </a:lnTo>
                  <a:lnTo>
                    <a:pt x="5951" y="49912"/>
                  </a:lnTo>
                  <a:lnTo>
                    <a:pt x="5951" y="49912"/>
                  </a:lnTo>
                  <a:lnTo>
                    <a:pt x="5926" y="50013"/>
                  </a:lnTo>
                  <a:lnTo>
                    <a:pt x="5926" y="50013"/>
                  </a:lnTo>
                  <a:lnTo>
                    <a:pt x="5976" y="50190"/>
                  </a:lnTo>
                  <a:lnTo>
                    <a:pt x="6039" y="50367"/>
                  </a:lnTo>
                  <a:lnTo>
                    <a:pt x="6103" y="50531"/>
                  </a:lnTo>
                  <a:lnTo>
                    <a:pt x="6191" y="50695"/>
                  </a:lnTo>
                  <a:lnTo>
                    <a:pt x="6191" y="50695"/>
                  </a:lnTo>
                  <a:lnTo>
                    <a:pt x="6545" y="49028"/>
                  </a:lnTo>
                  <a:lnTo>
                    <a:pt x="6722" y="48194"/>
                  </a:lnTo>
                  <a:lnTo>
                    <a:pt x="6886" y="47373"/>
                  </a:lnTo>
                  <a:lnTo>
                    <a:pt x="7038" y="46539"/>
                  </a:lnTo>
                  <a:lnTo>
                    <a:pt x="7164" y="45693"/>
                  </a:lnTo>
                  <a:lnTo>
                    <a:pt x="7265" y="44859"/>
                  </a:lnTo>
                  <a:lnTo>
                    <a:pt x="7303" y="44442"/>
                  </a:lnTo>
                  <a:lnTo>
                    <a:pt x="7341" y="44025"/>
                  </a:lnTo>
                  <a:lnTo>
                    <a:pt x="7341" y="44025"/>
                  </a:lnTo>
                  <a:lnTo>
                    <a:pt x="7391" y="43078"/>
                  </a:lnTo>
                  <a:lnTo>
                    <a:pt x="7442" y="42131"/>
                  </a:lnTo>
                  <a:lnTo>
                    <a:pt x="7518" y="40248"/>
                  </a:lnTo>
                  <a:lnTo>
                    <a:pt x="7568" y="38353"/>
                  </a:lnTo>
                  <a:lnTo>
                    <a:pt x="7606" y="36458"/>
                  </a:lnTo>
                  <a:lnTo>
                    <a:pt x="7644" y="32681"/>
                  </a:lnTo>
                  <a:lnTo>
                    <a:pt x="7669" y="30786"/>
                  </a:lnTo>
                  <a:lnTo>
                    <a:pt x="7707" y="28892"/>
                  </a:lnTo>
                  <a:lnTo>
                    <a:pt x="7707" y="28892"/>
                  </a:lnTo>
                  <a:lnTo>
                    <a:pt x="7720" y="28171"/>
                  </a:lnTo>
                  <a:lnTo>
                    <a:pt x="7720" y="28171"/>
                  </a:lnTo>
                  <a:lnTo>
                    <a:pt x="7935" y="28513"/>
                  </a:lnTo>
                  <a:lnTo>
                    <a:pt x="8036" y="28677"/>
                  </a:lnTo>
                  <a:lnTo>
                    <a:pt x="8124" y="28854"/>
                  </a:lnTo>
                  <a:lnTo>
                    <a:pt x="8124" y="28854"/>
                  </a:lnTo>
                  <a:lnTo>
                    <a:pt x="8452" y="29574"/>
                  </a:lnTo>
                  <a:lnTo>
                    <a:pt x="8756" y="30306"/>
                  </a:lnTo>
                  <a:lnTo>
                    <a:pt x="9046" y="31039"/>
                  </a:lnTo>
                  <a:lnTo>
                    <a:pt x="9362" y="31772"/>
                  </a:lnTo>
                  <a:lnTo>
                    <a:pt x="9678" y="32492"/>
                  </a:lnTo>
                  <a:lnTo>
                    <a:pt x="9842" y="32846"/>
                  </a:lnTo>
                  <a:lnTo>
                    <a:pt x="10019" y="33199"/>
                  </a:lnTo>
                  <a:lnTo>
                    <a:pt x="10196" y="33540"/>
                  </a:lnTo>
                  <a:lnTo>
                    <a:pt x="10385" y="33881"/>
                  </a:lnTo>
                  <a:lnTo>
                    <a:pt x="10588" y="34223"/>
                  </a:lnTo>
                  <a:lnTo>
                    <a:pt x="10802" y="34538"/>
                  </a:lnTo>
                  <a:lnTo>
                    <a:pt x="10802" y="34538"/>
                  </a:lnTo>
                  <a:lnTo>
                    <a:pt x="11194" y="35119"/>
                  </a:lnTo>
                  <a:lnTo>
                    <a:pt x="11573" y="35713"/>
                  </a:lnTo>
                  <a:lnTo>
                    <a:pt x="11914" y="36294"/>
                  </a:lnTo>
                  <a:lnTo>
                    <a:pt x="12255" y="36888"/>
                  </a:lnTo>
                  <a:lnTo>
                    <a:pt x="12558" y="37494"/>
                  </a:lnTo>
                  <a:lnTo>
                    <a:pt x="12849" y="38101"/>
                  </a:lnTo>
                  <a:lnTo>
                    <a:pt x="13102" y="38720"/>
                  </a:lnTo>
                  <a:lnTo>
                    <a:pt x="13342" y="39339"/>
                  </a:lnTo>
                  <a:lnTo>
                    <a:pt x="13544" y="39970"/>
                  </a:lnTo>
                  <a:lnTo>
                    <a:pt x="13721" y="40602"/>
                  </a:lnTo>
                  <a:lnTo>
                    <a:pt x="13809" y="40930"/>
                  </a:lnTo>
                  <a:lnTo>
                    <a:pt x="13872" y="41259"/>
                  </a:lnTo>
                  <a:lnTo>
                    <a:pt x="13935" y="41587"/>
                  </a:lnTo>
                  <a:lnTo>
                    <a:pt x="13999" y="41916"/>
                  </a:lnTo>
                  <a:lnTo>
                    <a:pt x="14049" y="42244"/>
                  </a:lnTo>
                  <a:lnTo>
                    <a:pt x="14087" y="42585"/>
                  </a:lnTo>
                  <a:lnTo>
                    <a:pt x="14125" y="42926"/>
                  </a:lnTo>
                  <a:lnTo>
                    <a:pt x="14138" y="43267"/>
                  </a:lnTo>
                  <a:lnTo>
                    <a:pt x="14163" y="43609"/>
                  </a:lnTo>
                  <a:lnTo>
                    <a:pt x="14163" y="43962"/>
                  </a:lnTo>
                  <a:lnTo>
                    <a:pt x="14163" y="44316"/>
                  </a:lnTo>
                  <a:lnTo>
                    <a:pt x="14150" y="44670"/>
                  </a:lnTo>
                  <a:lnTo>
                    <a:pt x="14150" y="44670"/>
                  </a:lnTo>
                  <a:lnTo>
                    <a:pt x="14150" y="44758"/>
                  </a:lnTo>
                  <a:lnTo>
                    <a:pt x="14176" y="44847"/>
                  </a:lnTo>
                  <a:lnTo>
                    <a:pt x="14201" y="44935"/>
                  </a:lnTo>
                  <a:lnTo>
                    <a:pt x="14239" y="45023"/>
                  </a:lnTo>
                  <a:lnTo>
                    <a:pt x="14314" y="45200"/>
                  </a:lnTo>
                  <a:lnTo>
                    <a:pt x="14390" y="45377"/>
                  </a:lnTo>
                  <a:lnTo>
                    <a:pt x="14390" y="45377"/>
                  </a:lnTo>
                  <a:lnTo>
                    <a:pt x="14517" y="45213"/>
                  </a:lnTo>
                  <a:lnTo>
                    <a:pt x="14643" y="45049"/>
                  </a:lnTo>
                  <a:lnTo>
                    <a:pt x="14706" y="44960"/>
                  </a:lnTo>
                  <a:lnTo>
                    <a:pt x="14757" y="44884"/>
                  </a:lnTo>
                  <a:lnTo>
                    <a:pt x="14795" y="44796"/>
                  </a:lnTo>
                  <a:lnTo>
                    <a:pt x="14820" y="44708"/>
                  </a:lnTo>
                  <a:lnTo>
                    <a:pt x="14820" y="44708"/>
                  </a:lnTo>
                  <a:lnTo>
                    <a:pt x="14971" y="43950"/>
                  </a:lnTo>
                  <a:lnTo>
                    <a:pt x="15098" y="43204"/>
                  </a:lnTo>
                  <a:lnTo>
                    <a:pt x="15338" y="41688"/>
                  </a:lnTo>
                  <a:lnTo>
                    <a:pt x="15338" y="41688"/>
                  </a:lnTo>
                  <a:lnTo>
                    <a:pt x="15338" y="39768"/>
                  </a:lnTo>
                  <a:lnTo>
                    <a:pt x="15338" y="39768"/>
                  </a:lnTo>
                  <a:lnTo>
                    <a:pt x="15161" y="38783"/>
                  </a:lnTo>
                  <a:lnTo>
                    <a:pt x="14984" y="37810"/>
                  </a:lnTo>
                  <a:lnTo>
                    <a:pt x="14984" y="37810"/>
                  </a:lnTo>
                  <a:lnTo>
                    <a:pt x="14832" y="37090"/>
                  </a:lnTo>
                  <a:lnTo>
                    <a:pt x="14656" y="36383"/>
                  </a:lnTo>
                  <a:lnTo>
                    <a:pt x="14453" y="35675"/>
                  </a:lnTo>
                  <a:lnTo>
                    <a:pt x="14239" y="34993"/>
                  </a:lnTo>
                  <a:lnTo>
                    <a:pt x="13986" y="34311"/>
                  </a:lnTo>
                  <a:lnTo>
                    <a:pt x="13721" y="33654"/>
                  </a:lnTo>
                  <a:lnTo>
                    <a:pt x="13430" y="32997"/>
                  </a:lnTo>
                  <a:lnTo>
                    <a:pt x="13114" y="32353"/>
                  </a:lnTo>
                  <a:lnTo>
                    <a:pt x="12786" y="31721"/>
                  </a:lnTo>
                  <a:lnTo>
                    <a:pt x="12432" y="31090"/>
                  </a:lnTo>
                  <a:lnTo>
                    <a:pt x="12053" y="30483"/>
                  </a:lnTo>
                  <a:lnTo>
                    <a:pt x="11661" y="29877"/>
                  </a:lnTo>
                  <a:lnTo>
                    <a:pt x="11257" y="29283"/>
                  </a:lnTo>
                  <a:lnTo>
                    <a:pt x="10815" y="28702"/>
                  </a:lnTo>
                  <a:lnTo>
                    <a:pt x="10373" y="28134"/>
                  </a:lnTo>
                  <a:lnTo>
                    <a:pt x="9905" y="27565"/>
                  </a:lnTo>
                  <a:lnTo>
                    <a:pt x="9905" y="27565"/>
                  </a:lnTo>
                  <a:lnTo>
                    <a:pt x="9627" y="27224"/>
                  </a:lnTo>
                  <a:lnTo>
                    <a:pt x="9362" y="26883"/>
                  </a:lnTo>
                  <a:lnTo>
                    <a:pt x="9109" y="26529"/>
                  </a:lnTo>
                  <a:lnTo>
                    <a:pt x="8869" y="26176"/>
                  </a:lnTo>
                  <a:lnTo>
                    <a:pt x="8642" y="25822"/>
                  </a:lnTo>
                  <a:lnTo>
                    <a:pt x="8440" y="25455"/>
                  </a:lnTo>
                  <a:lnTo>
                    <a:pt x="8238" y="25089"/>
                  </a:lnTo>
                  <a:lnTo>
                    <a:pt x="8061" y="24710"/>
                  </a:lnTo>
                  <a:lnTo>
                    <a:pt x="7884" y="24319"/>
                  </a:lnTo>
                  <a:lnTo>
                    <a:pt x="7732" y="23927"/>
                  </a:lnTo>
                  <a:lnTo>
                    <a:pt x="7593" y="23535"/>
                  </a:lnTo>
                  <a:lnTo>
                    <a:pt x="7454" y="23118"/>
                  </a:lnTo>
                  <a:lnTo>
                    <a:pt x="7341" y="22702"/>
                  </a:lnTo>
                  <a:lnTo>
                    <a:pt x="7227" y="22285"/>
                  </a:lnTo>
                  <a:lnTo>
                    <a:pt x="7126" y="21843"/>
                  </a:lnTo>
                  <a:lnTo>
                    <a:pt x="7038" y="21400"/>
                  </a:lnTo>
                  <a:lnTo>
                    <a:pt x="7038" y="21400"/>
                  </a:lnTo>
                  <a:lnTo>
                    <a:pt x="6785" y="20049"/>
                  </a:lnTo>
                  <a:lnTo>
                    <a:pt x="6494" y="18697"/>
                  </a:lnTo>
                  <a:lnTo>
                    <a:pt x="6191" y="17345"/>
                  </a:lnTo>
                  <a:lnTo>
                    <a:pt x="5863" y="16019"/>
                  </a:lnTo>
                  <a:lnTo>
                    <a:pt x="5496" y="14680"/>
                  </a:lnTo>
                  <a:lnTo>
                    <a:pt x="5130" y="13353"/>
                  </a:lnTo>
                  <a:lnTo>
                    <a:pt x="4726" y="12040"/>
                  </a:lnTo>
                  <a:lnTo>
                    <a:pt x="4309" y="10726"/>
                  </a:lnTo>
                  <a:lnTo>
                    <a:pt x="3879" y="9425"/>
                  </a:lnTo>
                  <a:lnTo>
                    <a:pt x="3437" y="8124"/>
                  </a:lnTo>
                  <a:lnTo>
                    <a:pt x="2969" y="6822"/>
                  </a:lnTo>
                  <a:lnTo>
                    <a:pt x="2489" y="5534"/>
                  </a:lnTo>
                  <a:lnTo>
                    <a:pt x="1997" y="4245"/>
                  </a:lnTo>
                  <a:lnTo>
                    <a:pt x="1491" y="2957"/>
                  </a:lnTo>
                  <a:lnTo>
                    <a:pt x="986" y="1668"/>
                  </a:lnTo>
                  <a:lnTo>
                    <a:pt x="455" y="392"/>
                  </a:lnTo>
                  <a:lnTo>
                    <a:pt x="455" y="392"/>
                  </a:lnTo>
                  <a:lnTo>
                    <a:pt x="291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3"/>
            <p:cNvSpPr/>
            <p:nvPr/>
          </p:nvSpPr>
          <p:spPr>
            <a:xfrm rot="10800000">
              <a:off x="62261" y="4364780"/>
              <a:ext cx="57551" cy="128800"/>
            </a:xfrm>
            <a:custGeom>
              <a:avLst/>
              <a:gdLst/>
              <a:ahLst/>
              <a:cxnLst/>
              <a:rect l="l" t="t" r="r" b="b"/>
              <a:pathLst>
                <a:path w="6407" h="14339" fill="none" extrusionOk="0">
                  <a:moveTo>
                    <a:pt x="26" y="1"/>
                  </a:moveTo>
                  <a:lnTo>
                    <a:pt x="26" y="1"/>
                  </a:lnTo>
                  <a:lnTo>
                    <a:pt x="279" y="165"/>
                  </a:lnTo>
                  <a:lnTo>
                    <a:pt x="392" y="266"/>
                  </a:lnTo>
                  <a:lnTo>
                    <a:pt x="494" y="367"/>
                  </a:lnTo>
                  <a:lnTo>
                    <a:pt x="494" y="367"/>
                  </a:lnTo>
                  <a:lnTo>
                    <a:pt x="1024" y="999"/>
                  </a:lnTo>
                  <a:lnTo>
                    <a:pt x="1529" y="1631"/>
                  </a:lnTo>
                  <a:lnTo>
                    <a:pt x="2022" y="2275"/>
                  </a:lnTo>
                  <a:lnTo>
                    <a:pt x="2502" y="2932"/>
                  </a:lnTo>
                  <a:lnTo>
                    <a:pt x="2970" y="3601"/>
                  </a:lnTo>
                  <a:lnTo>
                    <a:pt x="3412" y="4271"/>
                  </a:lnTo>
                  <a:lnTo>
                    <a:pt x="3816" y="4966"/>
                  </a:lnTo>
                  <a:lnTo>
                    <a:pt x="4220" y="5660"/>
                  </a:lnTo>
                  <a:lnTo>
                    <a:pt x="4587" y="6368"/>
                  </a:lnTo>
                  <a:lnTo>
                    <a:pt x="4751" y="6734"/>
                  </a:lnTo>
                  <a:lnTo>
                    <a:pt x="4915" y="7100"/>
                  </a:lnTo>
                  <a:lnTo>
                    <a:pt x="5080" y="7467"/>
                  </a:lnTo>
                  <a:lnTo>
                    <a:pt x="5231" y="7846"/>
                  </a:lnTo>
                  <a:lnTo>
                    <a:pt x="5370" y="8212"/>
                  </a:lnTo>
                  <a:lnTo>
                    <a:pt x="5509" y="8591"/>
                  </a:lnTo>
                  <a:lnTo>
                    <a:pt x="5635" y="8983"/>
                  </a:lnTo>
                  <a:lnTo>
                    <a:pt x="5762" y="9374"/>
                  </a:lnTo>
                  <a:lnTo>
                    <a:pt x="5875" y="9766"/>
                  </a:lnTo>
                  <a:lnTo>
                    <a:pt x="5977" y="10158"/>
                  </a:lnTo>
                  <a:lnTo>
                    <a:pt x="6065" y="10562"/>
                  </a:lnTo>
                  <a:lnTo>
                    <a:pt x="6153" y="10966"/>
                  </a:lnTo>
                  <a:lnTo>
                    <a:pt x="6229" y="11383"/>
                  </a:lnTo>
                  <a:lnTo>
                    <a:pt x="6292" y="11787"/>
                  </a:lnTo>
                  <a:lnTo>
                    <a:pt x="6292" y="11787"/>
                  </a:lnTo>
                  <a:lnTo>
                    <a:pt x="6330" y="12052"/>
                  </a:lnTo>
                  <a:lnTo>
                    <a:pt x="6356" y="12330"/>
                  </a:lnTo>
                  <a:lnTo>
                    <a:pt x="6381" y="12861"/>
                  </a:lnTo>
                  <a:lnTo>
                    <a:pt x="6406" y="13935"/>
                  </a:lnTo>
                  <a:lnTo>
                    <a:pt x="6406" y="13935"/>
                  </a:lnTo>
                  <a:lnTo>
                    <a:pt x="6406" y="14011"/>
                  </a:lnTo>
                  <a:lnTo>
                    <a:pt x="6381" y="14086"/>
                  </a:lnTo>
                  <a:lnTo>
                    <a:pt x="6292" y="14339"/>
                  </a:lnTo>
                  <a:lnTo>
                    <a:pt x="6292" y="14339"/>
                  </a:lnTo>
                  <a:lnTo>
                    <a:pt x="6179" y="13859"/>
                  </a:lnTo>
                  <a:lnTo>
                    <a:pt x="6179" y="13859"/>
                  </a:lnTo>
                  <a:lnTo>
                    <a:pt x="6090" y="13455"/>
                  </a:lnTo>
                  <a:lnTo>
                    <a:pt x="5977" y="13063"/>
                  </a:lnTo>
                  <a:lnTo>
                    <a:pt x="5863" y="12671"/>
                  </a:lnTo>
                  <a:lnTo>
                    <a:pt x="5724" y="12292"/>
                  </a:lnTo>
                  <a:lnTo>
                    <a:pt x="5572" y="11914"/>
                  </a:lnTo>
                  <a:lnTo>
                    <a:pt x="5408" y="11535"/>
                  </a:lnTo>
                  <a:lnTo>
                    <a:pt x="5231" y="11168"/>
                  </a:lnTo>
                  <a:lnTo>
                    <a:pt x="5054" y="10814"/>
                  </a:lnTo>
                  <a:lnTo>
                    <a:pt x="4675" y="10094"/>
                  </a:lnTo>
                  <a:lnTo>
                    <a:pt x="4271" y="9387"/>
                  </a:lnTo>
                  <a:lnTo>
                    <a:pt x="3437" y="7972"/>
                  </a:lnTo>
                  <a:lnTo>
                    <a:pt x="3437" y="7972"/>
                  </a:lnTo>
                  <a:lnTo>
                    <a:pt x="3184" y="7530"/>
                  </a:lnTo>
                  <a:lnTo>
                    <a:pt x="2944" y="7075"/>
                  </a:lnTo>
                  <a:lnTo>
                    <a:pt x="2717" y="6620"/>
                  </a:lnTo>
                  <a:lnTo>
                    <a:pt x="2490" y="6166"/>
                  </a:lnTo>
                  <a:lnTo>
                    <a:pt x="2060" y="5243"/>
                  </a:lnTo>
                  <a:lnTo>
                    <a:pt x="1643" y="4296"/>
                  </a:lnTo>
                  <a:lnTo>
                    <a:pt x="1239" y="3361"/>
                  </a:lnTo>
                  <a:lnTo>
                    <a:pt x="847" y="2414"/>
                  </a:lnTo>
                  <a:lnTo>
                    <a:pt x="443" y="1466"/>
                  </a:lnTo>
                  <a:lnTo>
                    <a:pt x="39" y="532"/>
                  </a:lnTo>
                  <a:lnTo>
                    <a:pt x="39" y="532"/>
                  </a:lnTo>
                  <a:lnTo>
                    <a:pt x="13" y="468"/>
                  </a:lnTo>
                  <a:lnTo>
                    <a:pt x="1" y="405"/>
                  </a:lnTo>
                  <a:lnTo>
                    <a:pt x="13" y="266"/>
                  </a:lnTo>
                  <a:lnTo>
                    <a:pt x="26" y="127"/>
                  </a:lnTo>
                  <a:lnTo>
                    <a:pt x="26" y="1"/>
                  </a:lnTo>
                  <a:lnTo>
                    <a:pt x="26" y="1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3"/>
            <p:cNvSpPr/>
            <p:nvPr/>
          </p:nvSpPr>
          <p:spPr>
            <a:xfrm rot="10800000">
              <a:off x="91544" y="4229064"/>
              <a:ext cx="90229" cy="65482"/>
            </a:xfrm>
            <a:custGeom>
              <a:avLst/>
              <a:gdLst/>
              <a:ahLst/>
              <a:cxnLst/>
              <a:rect l="l" t="t" r="r" b="b"/>
              <a:pathLst>
                <a:path w="10045" h="7290" extrusionOk="0">
                  <a:moveTo>
                    <a:pt x="1113" y="1441"/>
                  </a:moveTo>
                  <a:lnTo>
                    <a:pt x="1201" y="1453"/>
                  </a:lnTo>
                  <a:lnTo>
                    <a:pt x="1302" y="1466"/>
                  </a:lnTo>
                  <a:lnTo>
                    <a:pt x="1403" y="1491"/>
                  </a:lnTo>
                  <a:lnTo>
                    <a:pt x="1530" y="1529"/>
                  </a:lnTo>
                  <a:lnTo>
                    <a:pt x="1656" y="1580"/>
                  </a:lnTo>
                  <a:lnTo>
                    <a:pt x="1795" y="1655"/>
                  </a:lnTo>
                  <a:lnTo>
                    <a:pt x="1972" y="1858"/>
                  </a:lnTo>
                  <a:lnTo>
                    <a:pt x="2035" y="1959"/>
                  </a:lnTo>
                  <a:lnTo>
                    <a:pt x="2111" y="2072"/>
                  </a:lnTo>
                  <a:lnTo>
                    <a:pt x="2224" y="2300"/>
                  </a:lnTo>
                  <a:lnTo>
                    <a:pt x="2313" y="2552"/>
                  </a:lnTo>
                  <a:lnTo>
                    <a:pt x="2389" y="2780"/>
                  </a:lnTo>
                  <a:lnTo>
                    <a:pt x="2452" y="3020"/>
                  </a:lnTo>
                  <a:lnTo>
                    <a:pt x="2515" y="3260"/>
                  </a:lnTo>
                  <a:lnTo>
                    <a:pt x="2565" y="3512"/>
                  </a:lnTo>
                  <a:lnTo>
                    <a:pt x="2603" y="3765"/>
                  </a:lnTo>
                  <a:lnTo>
                    <a:pt x="2629" y="4005"/>
                  </a:lnTo>
                  <a:lnTo>
                    <a:pt x="2667" y="4510"/>
                  </a:lnTo>
                  <a:lnTo>
                    <a:pt x="2679" y="4586"/>
                  </a:lnTo>
                  <a:lnTo>
                    <a:pt x="2717" y="4662"/>
                  </a:lnTo>
                  <a:lnTo>
                    <a:pt x="2755" y="4725"/>
                  </a:lnTo>
                  <a:lnTo>
                    <a:pt x="2806" y="4776"/>
                  </a:lnTo>
                  <a:lnTo>
                    <a:pt x="2835" y="4793"/>
                  </a:lnTo>
                  <a:lnTo>
                    <a:pt x="2835" y="4793"/>
                  </a:lnTo>
                  <a:lnTo>
                    <a:pt x="2768" y="4814"/>
                  </a:lnTo>
                  <a:lnTo>
                    <a:pt x="2629" y="4877"/>
                  </a:lnTo>
                  <a:lnTo>
                    <a:pt x="2477" y="4940"/>
                  </a:lnTo>
                  <a:lnTo>
                    <a:pt x="2420" y="4977"/>
                  </a:lnTo>
                  <a:lnTo>
                    <a:pt x="2420" y="4977"/>
                  </a:lnTo>
                  <a:lnTo>
                    <a:pt x="2098" y="4586"/>
                  </a:lnTo>
                  <a:lnTo>
                    <a:pt x="1757" y="4144"/>
                  </a:lnTo>
                  <a:lnTo>
                    <a:pt x="1441" y="3689"/>
                  </a:lnTo>
                  <a:lnTo>
                    <a:pt x="1289" y="3462"/>
                  </a:lnTo>
                  <a:lnTo>
                    <a:pt x="1138" y="3222"/>
                  </a:lnTo>
                  <a:lnTo>
                    <a:pt x="1037" y="3083"/>
                  </a:lnTo>
                  <a:lnTo>
                    <a:pt x="948" y="2919"/>
                  </a:lnTo>
                  <a:lnTo>
                    <a:pt x="860" y="2754"/>
                  </a:lnTo>
                  <a:lnTo>
                    <a:pt x="797" y="2565"/>
                  </a:lnTo>
                  <a:lnTo>
                    <a:pt x="734" y="2388"/>
                  </a:lnTo>
                  <a:lnTo>
                    <a:pt x="696" y="2211"/>
                  </a:lnTo>
                  <a:lnTo>
                    <a:pt x="670" y="2034"/>
                  </a:lnTo>
                  <a:lnTo>
                    <a:pt x="670" y="1883"/>
                  </a:lnTo>
                  <a:lnTo>
                    <a:pt x="696" y="1744"/>
                  </a:lnTo>
                  <a:lnTo>
                    <a:pt x="721" y="1681"/>
                  </a:lnTo>
                  <a:lnTo>
                    <a:pt x="759" y="1618"/>
                  </a:lnTo>
                  <a:lnTo>
                    <a:pt x="797" y="1567"/>
                  </a:lnTo>
                  <a:lnTo>
                    <a:pt x="835" y="1529"/>
                  </a:lnTo>
                  <a:lnTo>
                    <a:pt x="898" y="1491"/>
                  </a:lnTo>
                  <a:lnTo>
                    <a:pt x="961" y="1466"/>
                  </a:lnTo>
                  <a:lnTo>
                    <a:pt x="1024" y="1453"/>
                  </a:lnTo>
                  <a:lnTo>
                    <a:pt x="1113" y="1441"/>
                  </a:lnTo>
                  <a:close/>
                  <a:moveTo>
                    <a:pt x="4145" y="695"/>
                  </a:moveTo>
                  <a:lnTo>
                    <a:pt x="4195" y="721"/>
                  </a:lnTo>
                  <a:lnTo>
                    <a:pt x="4233" y="746"/>
                  </a:lnTo>
                  <a:lnTo>
                    <a:pt x="4284" y="771"/>
                  </a:lnTo>
                  <a:lnTo>
                    <a:pt x="4322" y="822"/>
                  </a:lnTo>
                  <a:lnTo>
                    <a:pt x="4397" y="935"/>
                  </a:lnTo>
                  <a:lnTo>
                    <a:pt x="4473" y="1074"/>
                  </a:lnTo>
                  <a:lnTo>
                    <a:pt x="4536" y="1226"/>
                  </a:lnTo>
                  <a:lnTo>
                    <a:pt x="4587" y="1378"/>
                  </a:lnTo>
                  <a:lnTo>
                    <a:pt x="4675" y="1693"/>
                  </a:lnTo>
                  <a:lnTo>
                    <a:pt x="4738" y="1921"/>
                  </a:lnTo>
                  <a:lnTo>
                    <a:pt x="4751" y="2022"/>
                  </a:lnTo>
                  <a:lnTo>
                    <a:pt x="4764" y="2300"/>
                  </a:lnTo>
                  <a:lnTo>
                    <a:pt x="4738" y="2578"/>
                  </a:lnTo>
                  <a:lnTo>
                    <a:pt x="4713" y="2856"/>
                  </a:lnTo>
                  <a:lnTo>
                    <a:pt x="4688" y="3121"/>
                  </a:lnTo>
                  <a:lnTo>
                    <a:pt x="4637" y="3424"/>
                  </a:lnTo>
                  <a:lnTo>
                    <a:pt x="4591" y="3689"/>
                  </a:lnTo>
                  <a:lnTo>
                    <a:pt x="4562" y="3803"/>
                  </a:lnTo>
                  <a:lnTo>
                    <a:pt x="4461" y="4296"/>
                  </a:lnTo>
                  <a:lnTo>
                    <a:pt x="4448" y="4384"/>
                  </a:lnTo>
                  <a:lnTo>
                    <a:pt x="4448" y="4473"/>
                  </a:lnTo>
                  <a:lnTo>
                    <a:pt x="4473" y="4536"/>
                  </a:lnTo>
                  <a:lnTo>
                    <a:pt x="4511" y="4599"/>
                  </a:lnTo>
                  <a:lnTo>
                    <a:pt x="4562" y="4649"/>
                  </a:lnTo>
                  <a:lnTo>
                    <a:pt x="4612" y="4700"/>
                  </a:lnTo>
                  <a:lnTo>
                    <a:pt x="4675" y="4725"/>
                  </a:lnTo>
                  <a:lnTo>
                    <a:pt x="4751" y="4750"/>
                  </a:lnTo>
                  <a:lnTo>
                    <a:pt x="4814" y="4763"/>
                  </a:lnTo>
                  <a:lnTo>
                    <a:pt x="4890" y="4763"/>
                  </a:lnTo>
                  <a:lnTo>
                    <a:pt x="4953" y="4738"/>
                  </a:lnTo>
                  <a:lnTo>
                    <a:pt x="5016" y="4713"/>
                  </a:lnTo>
                  <a:lnTo>
                    <a:pt x="5080" y="4675"/>
                  </a:lnTo>
                  <a:lnTo>
                    <a:pt x="5130" y="4624"/>
                  </a:lnTo>
                  <a:lnTo>
                    <a:pt x="5181" y="4561"/>
                  </a:lnTo>
                  <a:lnTo>
                    <a:pt x="5206" y="4473"/>
                  </a:lnTo>
                  <a:lnTo>
                    <a:pt x="5320" y="3992"/>
                  </a:lnTo>
                  <a:lnTo>
                    <a:pt x="5347" y="3856"/>
                  </a:lnTo>
                  <a:lnTo>
                    <a:pt x="5421" y="3614"/>
                  </a:lnTo>
                  <a:lnTo>
                    <a:pt x="5509" y="3336"/>
                  </a:lnTo>
                  <a:lnTo>
                    <a:pt x="5598" y="3058"/>
                  </a:lnTo>
                  <a:lnTo>
                    <a:pt x="5711" y="2792"/>
                  </a:lnTo>
                  <a:lnTo>
                    <a:pt x="5838" y="2527"/>
                  </a:lnTo>
                  <a:lnTo>
                    <a:pt x="5964" y="2262"/>
                  </a:lnTo>
                  <a:lnTo>
                    <a:pt x="6014" y="2148"/>
                  </a:lnTo>
                  <a:lnTo>
                    <a:pt x="6078" y="2034"/>
                  </a:lnTo>
                  <a:lnTo>
                    <a:pt x="6141" y="1921"/>
                  </a:lnTo>
                  <a:lnTo>
                    <a:pt x="6217" y="1820"/>
                  </a:lnTo>
                  <a:lnTo>
                    <a:pt x="6305" y="1731"/>
                  </a:lnTo>
                  <a:lnTo>
                    <a:pt x="6381" y="1643"/>
                  </a:lnTo>
                  <a:lnTo>
                    <a:pt x="6469" y="1580"/>
                  </a:lnTo>
                  <a:lnTo>
                    <a:pt x="6558" y="1542"/>
                  </a:lnTo>
                  <a:lnTo>
                    <a:pt x="6634" y="1529"/>
                  </a:lnTo>
                  <a:lnTo>
                    <a:pt x="6671" y="1529"/>
                  </a:lnTo>
                  <a:lnTo>
                    <a:pt x="6709" y="1542"/>
                  </a:lnTo>
                  <a:lnTo>
                    <a:pt x="6747" y="1554"/>
                  </a:lnTo>
                  <a:lnTo>
                    <a:pt x="6785" y="1580"/>
                  </a:lnTo>
                  <a:lnTo>
                    <a:pt x="6823" y="1618"/>
                  </a:lnTo>
                  <a:lnTo>
                    <a:pt x="6848" y="1668"/>
                  </a:lnTo>
                  <a:lnTo>
                    <a:pt x="6899" y="1794"/>
                  </a:lnTo>
                  <a:lnTo>
                    <a:pt x="6949" y="1959"/>
                  </a:lnTo>
                  <a:lnTo>
                    <a:pt x="6975" y="2173"/>
                  </a:lnTo>
                  <a:lnTo>
                    <a:pt x="6987" y="2451"/>
                  </a:lnTo>
                  <a:lnTo>
                    <a:pt x="6962" y="2590"/>
                  </a:lnTo>
                  <a:lnTo>
                    <a:pt x="6924" y="2729"/>
                  </a:lnTo>
                  <a:lnTo>
                    <a:pt x="6874" y="2868"/>
                  </a:lnTo>
                  <a:lnTo>
                    <a:pt x="6810" y="3007"/>
                  </a:lnTo>
                  <a:lnTo>
                    <a:pt x="6671" y="3272"/>
                  </a:lnTo>
                  <a:lnTo>
                    <a:pt x="6520" y="3538"/>
                  </a:lnTo>
                  <a:lnTo>
                    <a:pt x="6356" y="3828"/>
                  </a:lnTo>
                  <a:lnTo>
                    <a:pt x="6166" y="4106"/>
                  </a:lnTo>
                  <a:lnTo>
                    <a:pt x="5964" y="4384"/>
                  </a:lnTo>
                  <a:lnTo>
                    <a:pt x="5749" y="4649"/>
                  </a:lnTo>
                  <a:lnTo>
                    <a:pt x="5711" y="4713"/>
                  </a:lnTo>
                  <a:lnTo>
                    <a:pt x="5673" y="4788"/>
                  </a:lnTo>
                  <a:lnTo>
                    <a:pt x="5661" y="4864"/>
                  </a:lnTo>
                  <a:lnTo>
                    <a:pt x="5661" y="4940"/>
                  </a:lnTo>
                  <a:lnTo>
                    <a:pt x="5673" y="5003"/>
                  </a:lnTo>
                  <a:lnTo>
                    <a:pt x="5699" y="5066"/>
                  </a:lnTo>
                  <a:lnTo>
                    <a:pt x="5737" y="5129"/>
                  </a:lnTo>
                  <a:lnTo>
                    <a:pt x="5787" y="5180"/>
                  </a:lnTo>
                  <a:lnTo>
                    <a:pt x="5838" y="5218"/>
                  </a:lnTo>
                  <a:lnTo>
                    <a:pt x="5901" y="5256"/>
                  </a:lnTo>
                  <a:lnTo>
                    <a:pt x="5964" y="5281"/>
                  </a:lnTo>
                  <a:lnTo>
                    <a:pt x="6103" y="5281"/>
                  </a:lnTo>
                  <a:lnTo>
                    <a:pt x="6166" y="5256"/>
                  </a:lnTo>
                  <a:lnTo>
                    <a:pt x="6242" y="5218"/>
                  </a:lnTo>
                  <a:lnTo>
                    <a:pt x="6305" y="5167"/>
                  </a:lnTo>
                  <a:lnTo>
                    <a:pt x="6697" y="4763"/>
                  </a:lnTo>
                  <a:lnTo>
                    <a:pt x="7101" y="4397"/>
                  </a:lnTo>
                  <a:lnTo>
                    <a:pt x="7316" y="4220"/>
                  </a:lnTo>
                  <a:lnTo>
                    <a:pt x="7530" y="4043"/>
                  </a:lnTo>
                  <a:lnTo>
                    <a:pt x="7745" y="3879"/>
                  </a:lnTo>
                  <a:lnTo>
                    <a:pt x="7985" y="3715"/>
                  </a:lnTo>
                  <a:lnTo>
                    <a:pt x="8301" y="3601"/>
                  </a:lnTo>
                  <a:lnTo>
                    <a:pt x="8440" y="3550"/>
                  </a:lnTo>
                  <a:lnTo>
                    <a:pt x="8566" y="3525"/>
                  </a:lnTo>
                  <a:lnTo>
                    <a:pt x="8693" y="3500"/>
                  </a:lnTo>
                  <a:lnTo>
                    <a:pt x="8983" y="3500"/>
                  </a:lnTo>
                  <a:lnTo>
                    <a:pt x="9059" y="3525"/>
                  </a:lnTo>
                  <a:lnTo>
                    <a:pt x="9122" y="3538"/>
                  </a:lnTo>
                  <a:lnTo>
                    <a:pt x="9185" y="3576"/>
                  </a:lnTo>
                  <a:lnTo>
                    <a:pt x="9236" y="3614"/>
                  </a:lnTo>
                  <a:lnTo>
                    <a:pt x="9274" y="3651"/>
                  </a:lnTo>
                  <a:lnTo>
                    <a:pt x="9299" y="3702"/>
                  </a:lnTo>
                  <a:lnTo>
                    <a:pt x="9324" y="3752"/>
                  </a:lnTo>
                  <a:lnTo>
                    <a:pt x="9337" y="3816"/>
                  </a:lnTo>
                  <a:lnTo>
                    <a:pt x="9350" y="3929"/>
                  </a:lnTo>
                  <a:lnTo>
                    <a:pt x="9337" y="4056"/>
                  </a:lnTo>
                  <a:lnTo>
                    <a:pt x="9287" y="4195"/>
                  </a:lnTo>
                  <a:lnTo>
                    <a:pt x="9223" y="4334"/>
                  </a:lnTo>
                  <a:lnTo>
                    <a:pt x="9135" y="4460"/>
                  </a:lnTo>
                  <a:lnTo>
                    <a:pt x="9034" y="4574"/>
                  </a:lnTo>
                  <a:lnTo>
                    <a:pt x="8908" y="4675"/>
                  </a:lnTo>
                  <a:lnTo>
                    <a:pt x="8781" y="4750"/>
                  </a:lnTo>
                  <a:lnTo>
                    <a:pt x="8604" y="4852"/>
                  </a:lnTo>
                  <a:lnTo>
                    <a:pt x="8415" y="4953"/>
                  </a:lnTo>
                  <a:lnTo>
                    <a:pt x="8225" y="5028"/>
                  </a:lnTo>
                  <a:lnTo>
                    <a:pt x="8036" y="5104"/>
                  </a:lnTo>
                  <a:lnTo>
                    <a:pt x="7796" y="5205"/>
                  </a:lnTo>
                  <a:lnTo>
                    <a:pt x="7556" y="5281"/>
                  </a:lnTo>
                  <a:lnTo>
                    <a:pt x="7076" y="5433"/>
                  </a:lnTo>
                  <a:lnTo>
                    <a:pt x="6583" y="5559"/>
                  </a:lnTo>
                  <a:lnTo>
                    <a:pt x="6090" y="5673"/>
                  </a:lnTo>
                  <a:lnTo>
                    <a:pt x="5939" y="5711"/>
                  </a:lnTo>
                  <a:lnTo>
                    <a:pt x="5875" y="5736"/>
                  </a:lnTo>
                  <a:lnTo>
                    <a:pt x="5844" y="5761"/>
                  </a:lnTo>
                  <a:lnTo>
                    <a:pt x="5850" y="5748"/>
                  </a:lnTo>
                  <a:lnTo>
                    <a:pt x="5863" y="5711"/>
                  </a:lnTo>
                  <a:lnTo>
                    <a:pt x="5863" y="5647"/>
                  </a:lnTo>
                  <a:lnTo>
                    <a:pt x="5863" y="5597"/>
                  </a:lnTo>
                  <a:lnTo>
                    <a:pt x="5850" y="5546"/>
                  </a:lnTo>
                  <a:lnTo>
                    <a:pt x="5825" y="5508"/>
                  </a:lnTo>
                  <a:lnTo>
                    <a:pt x="5787" y="5458"/>
                  </a:lnTo>
                  <a:lnTo>
                    <a:pt x="5737" y="5420"/>
                  </a:lnTo>
                  <a:lnTo>
                    <a:pt x="5395" y="5205"/>
                  </a:lnTo>
                  <a:lnTo>
                    <a:pt x="5067" y="5028"/>
                  </a:lnTo>
                  <a:lnTo>
                    <a:pt x="4890" y="4953"/>
                  </a:lnTo>
                  <a:lnTo>
                    <a:pt x="4726" y="4877"/>
                  </a:lnTo>
                  <a:lnTo>
                    <a:pt x="4549" y="4814"/>
                  </a:lnTo>
                  <a:lnTo>
                    <a:pt x="4385" y="4763"/>
                  </a:lnTo>
                  <a:lnTo>
                    <a:pt x="4208" y="4725"/>
                  </a:lnTo>
                  <a:lnTo>
                    <a:pt x="4031" y="4687"/>
                  </a:lnTo>
                  <a:lnTo>
                    <a:pt x="3841" y="4675"/>
                  </a:lnTo>
                  <a:lnTo>
                    <a:pt x="3665" y="4662"/>
                  </a:lnTo>
                  <a:lnTo>
                    <a:pt x="3475" y="4675"/>
                  </a:lnTo>
                  <a:lnTo>
                    <a:pt x="3395" y="4680"/>
                  </a:lnTo>
                  <a:lnTo>
                    <a:pt x="3395" y="4680"/>
                  </a:lnTo>
                  <a:lnTo>
                    <a:pt x="3412" y="4637"/>
                  </a:lnTo>
                  <a:lnTo>
                    <a:pt x="3437" y="4561"/>
                  </a:lnTo>
                  <a:lnTo>
                    <a:pt x="3437" y="4473"/>
                  </a:lnTo>
                  <a:lnTo>
                    <a:pt x="3412" y="4056"/>
                  </a:lnTo>
                  <a:lnTo>
                    <a:pt x="3399" y="3626"/>
                  </a:lnTo>
                  <a:lnTo>
                    <a:pt x="3387" y="3197"/>
                  </a:lnTo>
                  <a:lnTo>
                    <a:pt x="3412" y="2767"/>
                  </a:lnTo>
                  <a:lnTo>
                    <a:pt x="3450" y="2338"/>
                  </a:lnTo>
                  <a:lnTo>
                    <a:pt x="3475" y="2135"/>
                  </a:lnTo>
                  <a:lnTo>
                    <a:pt x="3513" y="1921"/>
                  </a:lnTo>
                  <a:lnTo>
                    <a:pt x="3564" y="1719"/>
                  </a:lnTo>
                  <a:lnTo>
                    <a:pt x="3614" y="1516"/>
                  </a:lnTo>
                  <a:lnTo>
                    <a:pt x="3677" y="1314"/>
                  </a:lnTo>
                  <a:lnTo>
                    <a:pt x="3753" y="1125"/>
                  </a:lnTo>
                  <a:lnTo>
                    <a:pt x="3816" y="1011"/>
                  </a:lnTo>
                  <a:lnTo>
                    <a:pt x="3867" y="910"/>
                  </a:lnTo>
                  <a:lnTo>
                    <a:pt x="3917" y="834"/>
                  </a:lnTo>
                  <a:lnTo>
                    <a:pt x="3968" y="784"/>
                  </a:lnTo>
                  <a:lnTo>
                    <a:pt x="4006" y="733"/>
                  </a:lnTo>
                  <a:lnTo>
                    <a:pt x="4056" y="708"/>
                  </a:lnTo>
                  <a:lnTo>
                    <a:pt x="4107" y="695"/>
                  </a:lnTo>
                  <a:close/>
                  <a:moveTo>
                    <a:pt x="3703" y="5256"/>
                  </a:moveTo>
                  <a:lnTo>
                    <a:pt x="3867" y="5268"/>
                  </a:lnTo>
                  <a:lnTo>
                    <a:pt x="4018" y="5281"/>
                  </a:lnTo>
                  <a:lnTo>
                    <a:pt x="4170" y="5306"/>
                  </a:lnTo>
                  <a:lnTo>
                    <a:pt x="4334" y="5357"/>
                  </a:lnTo>
                  <a:lnTo>
                    <a:pt x="4486" y="5407"/>
                  </a:lnTo>
                  <a:lnTo>
                    <a:pt x="4637" y="5458"/>
                  </a:lnTo>
                  <a:lnTo>
                    <a:pt x="4928" y="5597"/>
                  </a:lnTo>
                  <a:lnTo>
                    <a:pt x="5206" y="5748"/>
                  </a:lnTo>
                  <a:lnTo>
                    <a:pt x="5484" y="5900"/>
                  </a:lnTo>
                  <a:lnTo>
                    <a:pt x="5534" y="5925"/>
                  </a:lnTo>
                  <a:lnTo>
                    <a:pt x="5585" y="5938"/>
                  </a:lnTo>
                  <a:lnTo>
                    <a:pt x="5635" y="5938"/>
                  </a:lnTo>
                  <a:lnTo>
                    <a:pt x="5686" y="5925"/>
                  </a:lnTo>
                  <a:lnTo>
                    <a:pt x="5705" y="5921"/>
                  </a:lnTo>
                  <a:lnTo>
                    <a:pt x="5705" y="5921"/>
                  </a:lnTo>
                  <a:lnTo>
                    <a:pt x="5610" y="6039"/>
                  </a:lnTo>
                  <a:lnTo>
                    <a:pt x="5496" y="6140"/>
                  </a:lnTo>
                  <a:lnTo>
                    <a:pt x="5383" y="6241"/>
                  </a:lnTo>
                  <a:lnTo>
                    <a:pt x="5269" y="6330"/>
                  </a:lnTo>
                  <a:lnTo>
                    <a:pt x="5143" y="6405"/>
                  </a:lnTo>
                  <a:lnTo>
                    <a:pt x="5016" y="6468"/>
                  </a:lnTo>
                  <a:lnTo>
                    <a:pt x="4890" y="6519"/>
                  </a:lnTo>
                  <a:lnTo>
                    <a:pt x="4764" y="6570"/>
                  </a:lnTo>
                  <a:lnTo>
                    <a:pt x="4625" y="6607"/>
                  </a:lnTo>
                  <a:lnTo>
                    <a:pt x="4486" y="6620"/>
                  </a:lnTo>
                  <a:lnTo>
                    <a:pt x="4334" y="6645"/>
                  </a:lnTo>
                  <a:lnTo>
                    <a:pt x="4183" y="6645"/>
                  </a:lnTo>
                  <a:lnTo>
                    <a:pt x="4031" y="6633"/>
                  </a:lnTo>
                  <a:lnTo>
                    <a:pt x="3879" y="6620"/>
                  </a:lnTo>
                  <a:lnTo>
                    <a:pt x="3715" y="6595"/>
                  </a:lnTo>
                  <a:lnTo>
                    <a:pt x="3488" y="6544"/>
                  </a:lnTo>
                  <a:lnTo>
                    <a:pt x="3286" y="6481"/>
                  </a:lnTo>
                  <a:lnTo>
                    <a:pt x="3109" y="6405"/>
                  </a:lnTo>
                  <a:lnTo>
                    <a:pt x="2970" y="6330"/>
                  </a:lnTo>
                  <a:lnTo>
                    <a:pt x="2856" y="6241"/>
                  </a:lnTo>
                  <a:lnTo>
                    <a:pt x="2768" y="6165"/>
                  </a:lnTo>
                  <a:lnTo>
                    <a:pt x="2717" y="6077"/>
                  </a:lnTo>
                  <a:lnTo>
                    <a:pt x="2679" y="5988"/>
                  </a:lnTo>
                  <a:lnTo>
                    <a:pt x="2667" y="5900"/>
                  </a:lnTo>
                  <a:lnTo>
                    <a:pt x="2667" y="5812"/>
                  </a:lnTo>
                  <a:lnTo>
                    <a:pt x="2704" y="5723"/>
                  </a:lnTo>
                  <a:lnTo>
                    <a:pt x="2742" y="5635"/>
                  </a:lnTo>
                  <a:lnTo>
                    <a:pt x="2806" y="5559"/>
                  </a:lnTo>
                  <a:lnTo>
                    <a:pt x="2881" y="5496"/>
                  </a:lnTo>
                  <a:lnTo>
                    <a:pt x="2982" y="5433"/>
                  </a:lnTo>
                  <a:lnTo>
                    <a:pt x="3083" y="5382"/>
                  </a:lnTo>
                  <a:lnTo>
                    <a:pt x="3235" y="5332"/>
                  </a:lnTo>
                  <a:lnTo>
                    <a:pt x="3399" y="5281"/>
                  </a:lnTo>
                  <a:lnTo>
                    <a:pt x="3551" y="5268"/>
                  </a:lnTo>
                  <a:lnTo>
                    <a:pt x="3703" y="5256"/>
                  </a:lnTo>
                  <a:close/>
                  <a:moveTo>
                    <a:pt x="4246" y="1"/>
                  </a:moveTo>
                  <a:lnTo>
                    <a:pt x="4082" y="13"/>
                  </a:lnTo>
                  <a:lnTo>
                    <a:pt x="3917" y="38"/>
                  </a:lnTo>
                  <a:lnTo>
                    <a:pt x="3766" y="89"/>
                  </a:lnTo>
                  <a:lnTo>
                    <a:pt x="3639" y="140"/>
                  </a:lnTo>
                  <a:lnTo>
                    <a:pt x="3513" y="215"/>
                  </a:lnTo>
                  <a:lnTo>
                    <a:pt x="3399" y="316"/>
                  </a:lnTo>
                  <a:lnTo>
                    <a:pt x="3286" y="417"/>
                  </a:lnTo>
                  <a:lnTo>
                    <a:pt x="3197" y="531"/>
                  </a:lnTo>
                  <a:lnTo>
                    <a:pt x="3109" y="657"/>
                  </a:lnTo>
                  <a:lnTo>
                    <a:pt x="3033" y="796"/>
                  </a:lnTo>
                  <a:lnTo>
                    <a:pt x="2957" y="948"/>
                  </a:lnTo>
                  <a:lnTo>
                    <a:pt x="2894" y="1100"/>
                  </a:lnTo>
                  <a:lnTo>
                    <a:pt x="2843" y="1264"/>
                  </a:lnTo>
                  <a:lnTo>
                    <a:pt x="2793" y="1441"/>
                  </a:lnTo>
                  <a:lnTo>
                    <a:pt x="2749" y="1645"/>
                  </a:lnTo>
                  <a:lnTo>
                    <a:pt x="2749" y="1645"/>
                  </a:lnTo>
                  <a:lnTo>
                    <a:pt x="2717" y="1592"/>
                  </a:lnTo>
                  <a:lnTo>
                    <a:pt x="2641" y="1466"/>
                  </a:lnTo>
                  <a:lnTo>
                    <a:pt x="2553" y="1352"/>
                  </a:lnTo>
                  <a:lnTo>
                    <a:pt x="2464" y="1251"/>
                  </a:lnTo>
                  <a:lnTo>
                    <a:pt x="2363" y="1150"/>
                  </a:lnTo>
                  <a:lnTo>
                    <a:pt x="2250" y="1062"/>
                  </a:lnTo>
                  <a:lnTo>
                    <a:pt x="2136" y="986"/>
                  </a:lnTo>
                  <a:lnTo>
                    <a:pt x="2022" y="910"/>
                  </a:lnTo>
                  <a:lnTo>
                    <a:pt x="1896" y="847"/>
                  </a:lnTo>
                  <a:lnTo>
                    <a:pt x="1757" y="796"/>
                  </a:lnTo>
                  <a:lnTo>
                    <a:pt x="1618" y="759"/>
                  </a:lnTo>
                  <a:lnTo>
                    <a:pt x="1466" y="733"/>
                  </a:lnTo>
                  <a:lnTo>
                    <a:pt x="1315" y="708"/>
                  </a:lnTo>
                  <a:lnTo>
                    <a:pt x="1188" y="708"/>
                  </a:lnTo>
                  <a:lnTo>
                    <a:pt x="1062" y="721"/>
                  </a:lnTo>
                  <a:lnTo>
                    <a:pt x="936" y="746"/>
                  </a:lnTo>
                  <a:lnTo>
                    <a:pt x="822" y="796"/>
                  </a:lnTo>
                  <a:lnTo>
                    <a:pt x="708" y="847"/>
                  </a:lnTo>
                  <a:lnTo>
                    <a:pt x="595" y="910"/>
                  </a:lnTo>
                  <a:lnTo>
                    <a:pt x="494" y="986"/>
                  </a:lnTo>
                  <a:lnTo>
                    <a:pt x="392" y="1074"/>
                  </a:lnTo>
                  <a:lnTo>
                    <a:pt x="304" y="1163"/>
                  </a:lnTo>
                  <a:lnTo>
                    <a:pt x="228" y="1264"/>
                  </a:lnTo>
                  <a:lnTo>
                    <a:pt x="165" y="1378"/>
                  </a:lnTo>
                  <a:lnTo>
                    <a:pt x="102" y="1491"/>
                  </a:lnTo>
                  <a:lnTo>
                    <a:pt x="64" y="1605"/>
                  </a:lnTo>
                  <a:lnTo>
                    <a:pt x="26" y="1731"/>
                  </a:lnTo>
                  <a:lnTo>
                    <a:pt x="13" y="1845"/>
                  </a:lnTo>
                  <a:lnTo>
                    <a:pt x="1" y="1971"/>
                  </a:lnTo>
                  <a:lnTo>
                    <a:pt x="26" y="2237"/>
                  </a:lnTo>
                  <a:lnTo>
                    <a:pt x="64" y="2489"/>
                  </a:lnTo>
                  <a:lnTo>
                    <a:pt x="115" y="2729"/>
                  </a:lnTo>
                  <a:lnTo>
                    <a:pt x="190" y="2969"/>
                  </a:lnTo>
                  <a:lnTo>
                    <a:pt x="279" y="3209"/>
                  </a:lnTo>
                  <a:lnTo>
                    <a:pt x="380" y="3437"/>
                  </a:lnTo>
                  <a:lnTo>
                    <a:pt x="494" y="3664"/>
                  </a:lnTo>
                  <a:lnTo>
                    <a:pt x="620" y="3891"/>
                  </a:lnTo>
                  <a:lnTo>
                    <a:pt x="759" y="4106"/>
                  </a:lnTo>
                  <a:lnTo>
                    <a:pt x="910" y="4321"/>
                  </a:lnTo>
                  <a:lnTo>
                    <a:pt x="1062" y="4523"/>
                  </a:lnTo>
                  <a:lnTo>
                    <a:pt x="1226" y="4725"/>
                  </a:lnTo>
                  <a:lnTo>
                    <a:pt x="1391" y="4915"/>
                  </a:lnTo>
                  <a:lnTo>
                    <a:pt x="1567" y="5104"/>
                  </a:lnTo>
                  <a:lnTo>
                    <a:pt x="1921" y="5458"/>
                  </a:lnTo>
                  <a:lnTo>
                    <a:pt x="1972" y="5508"/>
                  </a:lnTo>
                  <a:lnTo>
                    <a:pt x="2035" y="5534"/>
                  </a:lnTo>
                  <a:lnTo>
                    <a:pt x="2090" y="5545"/>
                  </a:lnTo>
                  <a:lnTo>
                    <a:pt x="2090" y="5545"/>
                  </a:lnTo>
                  <a:lnTo>
                    <a:pt x="2123" y="5698"/>
                  </a:lnTo>
                  <a:lnTo>
                    <a:pt x="2174" y="5875"/>
                  </a:lnTo>
                  <a:lnTo>
                    <a:pt x="2237" y="6039"/>
                  </a:lnTo>
                  <a:lnTo>
                    <a:pt x="2313" y="6191"/>
                  </a:lnTo>
                  <a:lnTo>
                    <a:pt x="2389" y="6330"/>
                  </a:lnTo>
                  <a:lnTo>
                    <a:pt x="2490" y="6456"/>
                  </a:lnTo>
                  <a:lnTo>
                    <a:pt x="2578" y="6582"/>
                  </a:lnTo>
                  <a:lnTo>
                    <a:pt x="2692" y="6696"/>
                  </a:lnTo>
                  <a:lnTo>
                    <a:pt x="2793" y="6797"/>
                  </a:lnTo>
                  <a:lnTo>
                    <a:pt x="2919" y="6885"/>
                  </a:lnTo>
                  <a:lnTo>
                    <a:pt x="3046" y="6974"/>
                  </a:lnTo>
                  <a:lnTo>
                    <a:pt x="3172" y="7037"/>
                  </a:lnTo>
                  <a:lnTo>
                    <a:pt x="3298" y="7113"/>
                  </a:lnTo>
                  <a:lnTo>
                    <a:pt x="3437" y="7163"/>
                  </a:lnTo>
                  <a:lnTo>
                    <a:pt x="3589" y="7201"/>
                  </a:lnTo>
                  <a:lnTo>
                    <a:pt x="3728" y="7239"/>
                  </a:lnTo>
                  <a:lnTo>
                    <a:pt x="3879" y="7264"/>
                  </a:lnTo>
                  <a:lnTo>
                    <a:pt x="4031" y="7277"/>
                  </a:lnTo>
                  <a:lnTo>
                    <a:pt x="4183" y="7290"/>
                  </a:lnTo>
                  <a:lnTo>
                    <a:pt x="4334" y="7290"/>
                  </a:lnTo>
                  <a:lnTo>
                    <a:pt x="4486" y="7277"/>
                  </a:lnTo>
                  <a:lnTo>
                    <a:pt x="4650" y="7252"/>
                  </a:lnTo>
                  <a:lnTo>
                    <a:pt x="4802" y="7226"/>
                  </a:lnTo>
                  <a:lnTo>
                    <a:pt x="4953" y="7189"/>
                  </a:lnTo>
                  <a:lnTo>
                    <a:pt x="5105" y="7138"/>
                  </a:lnTo>
                  <a:lnTo>
                    <a:pt x="5256" y="7075"/>
                  </a:lnTo>
                  <a:lnTo>
                    <a:pt x="5408" y="7012"/>
                  </a:lnTo>
                  <a:lnTo>
                    <a:pt x="5547" y="6936"/>
                  </a:lnTo>
                  <a:lnTo>
                    <a:pt x="5699" y="6847"/>
                  </a:lnTo>
                  <a:lnTo>
                    <a:pt x="5838" y="6759"/>
                  </a:lnTo>
                  <a:lnTo>
                    <a:pt x="5964" y="6658"/>
                  </a:lnTo>
                  <a:lnTo>
                    <a:pt x="6103" y="6544"/>
                  </a:lnTo>
                  <a:lnTo>
                    <a:pt x="6191" y="6468"/>
                  </a:lnTo>
                  <a:lnTo>
                    <a:pt x="6292" y="6393"/>
                  </a:lnTo>
                  <a:lnTo>
                    <a:pt x="6393" y="6330"/>
                  </a:lnTo>
                  <a:lnTo>
                    <a:pt x="6507" y="6279"/>
                  </a:lnTo>
                  <a:lnTo>
                    <a:pt x="6760" y="6178"/>
                  </a:lnTo>
                  <a:lnTo>
                    <a:pt x="7025" y="6089"/>
                  </a:lnTo>
                  <a:lnTo>
                    <a:pt x="7316" y="6014"/>
                  </a:lnTo>
                  <a:lnTo>
                    <a:pt x="7619" y="5938"/>
                  </a:lnTo>
                  <a:lnTo>
                    <a:pt x="8225" y="5786"/>
                  </a:lnTo>
                  <a:lnTo>
                    <a:pt x="8529" y="5698"/>
                  </a:lnTo>
                  <a:lnTo>
                    <a:pt x="8819" y="5597"/>
                  </a:lnTo>
                  <a:lnTo>
                    <a:pt x="9097" y="5471"/>
                  </a:lnTo>
                  <a:lnTo>
                    <a:pt x="9223" y="5407"/>
                  </a:lnTo>
                  <a:lnTo>
                    <a:pt x="9337" y="5332"/>
                  </a:lnTo>
                  <a:lnTo>
                    <a:pt x="9463" y="5256"/>
                  </a:lnTo>
                  <a:lnTo>
                    <a:pt x="9565" y="5167"/>
                  </a:lnTo>
                  <a:lnTo>
                    <a:pt x="9666" y="5066"/>
                  </a:lnTo>
                  <a:lnTo>
                    <a:pt x="9754" y="4965"/>
                  </a:lnTo>
                  <a:lnTo>
                    <a:pt x="9830" y="4852"/>
                  </a:lnTo>
                  <a:lnTo>
                    <a:pt x="9906" y="4725"/>
                  </a:lnTo>
                  <a:lnTo>
                    <a:pt x="9956" y="4599"/>
                  </a:lnTo>
                  <a:lnTo>
                    <a:pt x="10007" y="4460"/>
                  </a:lnTo>
                  <a:lnTo>
                    <a:pt x="10032" y="4346"/>
                  </a:lnTo>
                  <a:lnTo>
                    <a:pt x="10045" y="4220"/>
                  </a:lnTo>
                  <a:lnTo>
                    <a:pt x="10045" y="4094"/>
                  </a:lnTo>
                  <a:lnTo>
                    <a:pt x="10032" y="3955"/>
                  </a:lnTo>
                  <a:lnTo>
                    <a:pt x="10007" y="3828"/>
                  </a:lnTo>
                  <a:lnTo>
                    <a:pt x="9969" y="3702"/>
                  </a:lnTo>
                  <a:lnTo>
                    <a:pt x="9931" y="3563"/>
                  </a:lnTo>
                  <a:lnTo>
                    <a:pt x="9868" y="3437"/>
                  </a:lnTo>
                  <a:lnTo>
                    <a:pt x="9805" y="3323"/>
                  </a:lnTo>
                  <a:lnTo>
                    <a:pt x="9729" y="3209"/>
                  </a:lnTo>
                  <a:lnTo>
                    <a:pt x="9640" y="3108"/>
                  </a:lnTo>
                  <a:lnTo>
                    <a:pt x="9552" y="3020"/>
                  </a:lnTo>
                  <a:lnTo>
                    <a:pt x="9438" y="2944"/>
                  </a:lnTo>
                  <a:lnTo>
                    <a:pt x="9324" y="2881"/>
                  </a:lnTo>
                  <a:lnTo>
                    <a:pt x="9211" y="2830"/>
                  </a:lnTo>
                  <a:lnTo>
                    <a:pt x="9084" y="2805"/>
                  </a:lnTo>
                  <a:lnTo>
                    <a:pt x="8819" y="2792"/>
                  </a:lnTo>
                  <a:lnTo>
                    <a:pt x="8579" y="2792"/>
                  </a:lnTo>
                  <a:lnTo>
                    <a:pt x="8339" y="2830"/>
                  </a:lnTo>
                  <a:lnTo>
                    <a:pt x="8099" y="2881"/>
                  </a:lnTo>
                  <a:lnTo>
                    <a:pt x="7872" y="2969"/>
                  </a:lnTo>
                  <a:lnTo>
                    <a:pt x="7657" y="3070"/>
                  </a:lnTo>
                  <a:lnTo>
                    <a:pt x="7587" y="3107"/>
                  </a:lnTo>
                  <a:lnTo>
                    <a:pt x="7619" y="3032"/>
                  </a:lnTo>
                  <a:lnTo>
                    <a:pt x="7669" y="2881"/>
                  </a:lnTo>
                  <a:lnTo>
                    <a:pt x="7720" y="2717"/>
                  </a:lnTo>
                  <a:lnTo>
                    <a:pt x="7758" y="2565"/>
                  </a:lnTo>
                  <a:lnTo>
                    <a:pt x="7796" y="2413"/>
                  </a:lnTo>
                  <a:lnTo>
                    <a:pt x="7808" y="2262"/>
                  </a:lnTo>
                  <a:lnTo>
                    <a:pt x="7821" y="2110"/>
                  </a:lnTo>
                  <a:lnTo>
                    <a:pt x="7821" y="1971"/>
                  </a:lnTo>
                  <a:lnTo>
                    <a:pt x="7796" y="1832"/>
                  </a:lnTo>
                  <a:lnTo>
                    <a:pt x="7758" y="1706"/>
                  </a:lnTo>
                  <a:lnTo>
                    <a:pt x="7707" y="1580"/>
                  </a:lnTo>
                  <a:lnTo>
                    <a:pt x="7644" y="1466"/>
                  </a:lnTo>
                  <a:lnTo>
                    <a:pt x="7568" y="1352"/>
                  </a:lnTo>
                  <a:lnTo>
                    <a:pt x="7467" y="1251"/>
                  </a:lnTo>
                  <a:lnTo>
                    <a:pt x="7341" y="1163"/>
                  </a:lnTo>
                  <a:lnTo>
                    <a:pt x="7202" y="1087"/>
                  </a:lnTo>
                  <a:lnTo>
                    <a:pt x="7038" y="1024"/>
                  </a:lnTo>
                  <a:lnTo>
                    <a:pt x="6886" y="973"/>
                  </a:lnTo>
                  <a:lnTo>
                    <a:pt x="6735" y="935"/>
                  </a:lnTo>
                  <a:lnTo>
                    <a:pt x="6457" y="935"/>
                  </a:lnTo>
                  <a:lnTo>
                    <a:pt x="6318" y="961"/>
                  </a:lnTo>
                  <a:lnTo>
                    <a:pt x="6191" y="999"/>
                  </a:lnTo>
                  <a:lnTo>
                    <a:pt x="6078" y="1049"/>
                  </a:lnTo>
                  <a:lnTo>
                    <a:pt x="5964" y="1112"/>
                  </a:lnTo>
                  <a:lnTo>
                    <a:pt x="5850" y="1188"/>
                  </a:lnTo>
                  <a:lnTo>
                    <a:pt x="5737" y="1276"/>
                  </a:lnTo>
                  <a:lnTo>
                    <a:pt x="5635" y="1378"/>
                  </a:lnTo>
                  <a:lnTo>
                    <a:pt x="5547" y="1479"/>
                  </a:lnTo>
                  <a:lnTo>
                    <a:pt x="5512" y="1522"/>
                  </a:lnTo>
                  <a:lnTo>
                    <a:pt x="5512" y="1522"/>
                  </a:lnTo>
                  <a:lnTo>
                    <a:pt x="5509" y="1491"/>
                  </a:lnTo>
                  <a:lnTo>
                    <a:pt x="5496" y="1314"/>
                  </a:lnTo>
                  <a:lnTo>
                    <a:pt x="5459" y="1138"/>
                  </a:lnTo>
                  <a:lnTo>
                    <a:pt x="5421" y="986"/>
                  </a:lnTo>
                  <a:lnTo>
                    <a:pt x="5370" y="822"/>
                  </a:lnTo>
                  <a:lnTo>
                    <a:pt x="5307" y="683"/>
                  </a:lnTo>
                  <a:lnTo>
                    <a:pt x="5244" y="556"/>
                  </a:lnTo>
                  <a:lnTo>
                    <a:pt x="5155" y="430"/>
                  </a:lnTo>
                  <a:lnTo>
                    <a:pt x="5067" y="316"/>
                  </a:lnTo>
                  <a:lnTo>
                    <a:pt x="4966" y="228"/>
                  </a:lnTo>
                  <a:lnTo>
                    <a:pt x="4852" y="152"/>
                  </a:lnTo>
                  <a:lnTo>
                    <a:pt x="4726" y="89"/>
                  </a:lnTo>
                  <a:lnTo>
                    <a:pt x="4574" y="38"/>
                  </a:lnTo>
                  <a:lnTo>
                    <a:pt x="4423" y="13"/>
                  </a:lnTo>
                  <a:lnTo>
                    <a:pt x="42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1463809" y="4073031"/>
            <a:ext cx="7053942" cy="527700"/>
          </a:xfrm>
        </p:spPr>
        <p:txBody>
          <a:bodyPr/>
          <a:lstStyle/>
          <a:p>
            <a:pPr algn="l"/>
            <a:r>
              <a:rPr lang="id-ID" sz="1600" dirty="0">
                <a:solidFill>
                  <a:schemeClr val="tx1"/>
                </a:solidFill>
                <a:latin typeface="Oxygen"/>
              </a:rPr>
              <a:t>Pelaporan yang baik dan pencatatan dapat membantu keputusan ketika pemeliharaan pencegahan harus dilakukan</a:t>
            </a:r>
          </a:p>
        </p:txBody>
      </p:sp>
      <p:sp>
        <p:nvSpPr>
          <p:cNvPr id="29" name="Google Shape;237;p42"/>
          <p:cNvSpPr/>
          <p:nvPr/>
        </p:nvSpPr>
        <p:spPr>
          <a:xfrm rot="10800000">
            <a:off x="634989" y="4079007"/>
            <a:ext cx="308908" cy="712160"/>
          </a:xfrm>
          <a:custGeom>
            <a:avLst/>
            <a:gdLst/>
            <a:ahLst/>
            <a:cxnLst/>
            <a:rect l="l" t="t" r="r" b="b"/>
            <a:pathLst>
              <a:path w="34390" h="79283" extrusionOk="0">
                <a:moveTo>
                  <a:pt x="19065" y="17295"/>
                </a:moveTo>
                <a:lnTo>
                  <a:pt x="19381" y="17307"/>
                </a:lnTo>
                <a:lnTo>
                  <a:pt x="19697" y="17320"/>
                </a:lnTo>
                <a:lnTo>
                  <a:pt x="20013" y="17332"/>
                </a:lnTo>
                <a:lnTo>
                  <a:pt x="20316" y="17370"/>
                </a:lnTo>
                <a:lnTo>
                  <a:pt x="20632" y="17408"/>
                </a:lnTo>
                <a:lnTo>
                  <a:pt x="20947" y="17459"/>
                </a:lnTo>
                <a:lnTo>
                  <a:pt x="21263" y="17522"/>
                </a:lnTo>
                <a:lnTo>
                  <a:pt x="21567" y="17585"/>
                </a:lnTo>
                <a:lnTo>
                  <a:pt x="21882" y="17661"/>
                </a:lnTo>
                <a:lnTo>
                  <a:pt x="22186" y="17749"/>
                </a:lnTo>
                <a:lnTo>
                  <a:pt x="22501" y="17838"/>
                </a:lnTo>
                <a:lnTo>
                  <a:pt x="22805" y="17951"/>
                </a:lnTo>
                <a:lnTo>
                  <a:pt x="23108" y="18052"/>
                </a:lnTo>
                <a:lnTo>
                  <a:pt x="23398" y="18179"/>
                </a:lnTo>
                <a:lnTo>
                  <a:pt x="23702" y="18305"/>
                </a:lnTo>
                <a:lnTo>
                  <a:pt x="23992" y="18444"/>
                </a:lnTo>
                <a:lnTo>
                  <a:pt x="24283" y="18583"/>
                </a:lnTo>
                <a:lnTo>
                  <a:pt x="24573" y="18735"/>
                </a:lnTo>
                <a:lnTo>
                  <a:pt x="24851" y="18899"/>
                </a:lnTo>
                <a:lnTo>
                  <a:pt x="25129" y="19063"/>
                </a:lnTo>
                <a:lnTo>
                  <a:pt x="25407" y="19240"/>
                </a:lnTo>
                <a:lnTo>
                  <a:pt x="25685" y="19429"/>
                </a:lnTo>
                <a:lnTo>
                  <a:pt x="25950" y="19619"/>
                </a:lnTo>
                <a:lnTo>
                  <a:pt x="26216" y="19821"/>
                </a:lnTo>
                <a:lnTo>
                  <a:pt x="26468" y="20023"/>
                </a:lnTo>
                <a:lnTo>
                  <a:pt x="26721" y="20238"/>
                </a:lnTo>
                <a:lnTo>
                  <a:pt x="26974" y="20465"/>
                </a:lnTo>
                <a:lnTo>
                  <a:pt x="27214" y="20693"/>
                </a:lnTo>
                <a:lnTo>
                  <a:pt x="27441" y="20933"/>
                </a:lnTo>
                <a:lnTo>
                  <a:pt x="27681" y="21185"/>
                </a:lnTo>
                <a:lnTo>
                  <a:pt x="27896" y="21438"/>
                </a:lnTo>
                <a:lnTo>
                  <a:pt x="28111" y="21691"/>
                </a:lnTo>
                <a:lnTo>
                  <a:pt x="28326" y="21956"/>
                </a:lnTo>
                <a:lnTo>
                  <a:pt x="28528" y="22234"/>
                </a:lnTo>
                <a:lnTo>
                  <a:pt x="28730" y="22512"/>
                </a:lnTo>
                <a:lnTo>
                  <a:pt x="28907" y="22802"/>
                </a:lnTo>
                <a:lnTo>
                  <a:pt x="29096" y="23106"/>
                </a:lnTo>
                <a:lnTo>
                  <a:pt x="29260" y="23396"/>
                </a:lnTo>
                <a:lnTo>
                  <a:pt x="29425" y="23712"/>
                </a:lnTo>
                <a:lnTo>
                  <a:pt x="29589" y="24028"/>
                </a:lnTo>
                <a:lnTo>
                  <a:pt x="29740" y="24356"/>
                </a:lnTo>
                <a:lnTo>
                  <a:pt x="29879" y="24685"/>
                </a:lnTo>
                <a:lnTo>
                  <a:pt x="30006" y="25013"/>
                </a:lnTo>
                <a:lnTo>
                  <a:pt x="30119" y="25354"/>
                </a:lnTo>
                <a:lnTo>
                  <a:pt x="30233" y="25708"/>
                </a:lnTo>
                <a:lnTo>
                  <a:pt x="30334" y="26062"/>
                </a:lnTo>
                <a:lnTo>
                  <a:pt x="30435" y="26428"/>
                </a:lnTo>
                <a:lnTo>
                  <a:pt x="30511" y="26794"/>
                </a:lnTo>
                <a:lnTo>
                  <a:pt x="30587" y="27161"/>
                </a:lnTo>
                <a:lnTo>
                  <a:pt x="30650" y="27540"/>
                </a:lnTo>
                <a:lnTo>
                  <a:pt x="30701" y="27931"/>
                </a:lnTo>
                <a:lnTo>
                  <a:pt x="30739" y="28323"/>
                </a:lnTo>
                <a:lnTo>
                  <a:pt x="30739" y="28323"/>
                </a:lnTo>
                <a:lnTo>
                  <a:pt x="30132" y="28222"/>
                </a:lnTo>
                <a:lnTo>
                  <a:pt x="29538" y="28108"/>
                </a:lnTo>
                <a:lnTo>
                  <a:pt x="28945" y="27982"/>
                </a:lnTo>
                <a:lnTo>
                  <a:pt x="28363" y="27843"/>
                </a:lnTo>
                <a:lnTo>
                  <a:pt x="27795" y="27691"/>
                </a:lnTo>
                <a:lnTo>
                  <a:pt x="27239" y="27514"/>
                </a:lnTo>
                <a:lnTo>
                  <a:pt x="26683" y="27337"/>
                </a:lnTo>
                <a:lnTo>
                  <a:pt x="26140" y="27148"/>
                </a:lnTo>
                <a:lnTo>
                  <a:pt x="25597" y="26946"/>
                </a:lnTo>
                <a:lnTo>
                  <a:pt x="25066" y="26731"/>
                </a:lnTo>
                <a:lnTo>
                  <a:pt x="24548" y="26504"/>
                </a:lnTo>
                <a:lnTo>
                  <a:pt x="24030" y="26264"/>
                </a:lnTo>
                <a:lnTo>
                  <a:pt x="23525" y="26011"/>
                </a:lnTo>
                <a:lnTo>
                  <a:pt x="23032" y="25758"/>
                </a:lnTo>
                <a:lnTo>
                  <a:pt x="22539" y="25480"/>
                </a:lnTo>
                <a:lnTo>
                  <a:pt x="22059" y="25190"/>
                </a:lnTo>
                <a:lnTo>
                  <a:pt x="21579" y="24899"/>
                </a:lnTo>
                <a:lnTo>
                  <a:pt x="21112" y="24584"/>
                </a:lnTo>
                <a:lnTo>
                  <a:pt x="20644" y="24268"/>
                </a:lnTo>
                <a:lnTo>
                  <a:pt x="20189" y="23927"/>
                </a:lnTo>
                <a:lnTo>
                  <a:pt x="19747" y="23586"/>
                </a:lnTo>
                <a:lnTo>
                  <a:pt x="19305" y="23232"/>
                </a:lnTo>
                <a:lnTo>
                  <a:pt x="18876" y="22866"/>
                </a:lnTo>
                <a:lnTo>
                  <a:pt x="18446" y="22487"/>
                </a:lnTo>
                <a:lnTo>
                  <a:pt x="18029" y="22095"/>
                </a:lnTo>
                <a:lnTo>
                  <a:pt x="17625" y="21703"/>
                </a:lnTo>
                <a:lnTo>
                  <a:pt x="17221" y="21286"/>
                </a:lnTo>
                <a:lnTo>
                  <a:pt x="16816" y="20870"/>
                </a:lnTo>
                <a:lnTo>
                  <a:pt x="16425" y="20440"/>
                </a:lnTo>
                <a:lnTo>
                  <a:pt x="16046" y="19998"/>
                </a:lnTo>
                <a:lnTo>
                  <a:pt x="15654" y="19543"/>
                </a:lnTo>
                <a:lnTo>
                  <a:pt x="15288" y="19088"/>
                </a:lnTo>
                <a:lnTo>
                  <a:pt x="15452" y="18709"/>
                </a:lnTo>
                <a:lnTo>
                  <a:pt x="16159" y="18962"/>
                </a:lnTo>
                <a:lnTo>
                  <a:pt x="16867" y="19215"/>
                </a:lnTo>
                <a:lnTo>
                  <a:pt x="18294" y="19720"/>
                </a:lnTo>
                <a:lnTo>
                  <a:pt x="19002" y="19985"/>
                </a:lnTo>
                <a:lnTo>
                  <a:pt x="19697" y="20263"/>
                </a:lnTo>
                <a:lnTo>
                  <a:pt x="20392" y="20566"/>
                </a:lnTo>
                <a:lnTo>
                  <a:pt x="20733" y="20731"/>
                </a:lnTo>
                <a:lnTo>
                  <a:pt x="21061" y="20895"/>
                </a:lnTo>
                <a:lnTo>
                  <a:pt x="21402" y="21084"/>
                </a:lnTo>
                <a:lnTo>
                  <a:pt x="21731" y="21274"/>
                </a:lnTo>
                <a:lnTo>
                  <a:pt x="22388" y="21665"/>
                </a:lnTo>
                <a:lnTo>
                  <a:pt x="23019" y="22082"/>
                </a:lnTo>
                <a:lnTo>
                  <a:pt x="23651" y="22512"/>
                </a:lnTo>
                <a:lnTo>
                  <a:pt x="24877" y="23396"/>
                </a:lnTo>
                <a:lnTo>
                  <a:pt x="25483" y="23826"/>
                </a:lnTo>
                <a:lnTo>
                  <a:pt x="26089" y="24242"/>
                </a:lnTo>
                <a:lnTo>
                  <a:pt x="26051" y="24141"/>
                </a:lnTo>
                <a:lnTo>
                  <a:pt x="26014" y="24040"/>
                </a:lnTo>
                <a:lnTo>
                  <a:pt x="25900" y="23826"/>
                </a:lnTo>
                <a:lnTo>
                  <a:pt x="25748" y="23598"/>
                </a:lnTo>
                <a:lnTo>
                  <a:pt x="25559" y="23346"/>
                </a:lnTo>
                <a:lnTo>
                  <a:pt x="25344" y="23093"/>
                </a:lnTo>
                <a:lnTo>
                  <a:pt x="25091" y="22840"/>
                </a:lnTo>
                <a:lnTo>
                  <a:pt x="24813" y="22575"/>
                </a:lnTo>
                <a:lnTo>
                  <a:pt x="24510" y="22310"/>
                </a:lnTo>
                <a:lnTo>
                  <a:pt x="24182" y="22032"/>
                </a:lnTo>
                <a:lnTo>
                  <a:pt x="23828" y="21766"/>
                </a:lnTo>
                <a:lnTo>
                  <a:pt x="23449" y="21501"/>
                </a:lnTo>
                <a:lnTo>
                  <a:pt x="23057" y="21249"/>
                </a:lnTo>
                <a:lnTo>
                  <a:pt x="22640" y="20996"/>
                </a:lnTo>
                <a:lnTo>
                  <a:pt x="22211" y="20756"/>
                </a:lnTo>
                <a:lnTo>
                  <a:pt x="21769" y="20528"/>
                </a:lnTo>
                <a:lnTo>
                  <a:pt x="21314" y="20314"/>
                </a:lnTo>
                <a:lnTo>
                  <a:pt x="20581" y="19998"/>
                </a:lnTo>
                <a:lnTo>
                  <a:pt x="19848" y="19695"/>
                </a:lnTo>
                <a:lnTo>
                  <a:pt x="19103" y="19404"/>
                </a:lnTo>
                <a:lnTo>
                  <a:pt x="18370" y="19114"/>
                </a:lnTo>
                <a:lnTo>
                  <a:pt x="16867" y="18545"/>
                </a:lnTo>
                <a:lnTo>
                  <a:pt x="15389" y="17977"/>
                </a:lnTo>
                <a:lnTo>
                  <a:pt x="15679" y="17876"/>
                </a:lnTo>
                <a:lnTo>
                  <a:pt x="15982" y="17775"/>
                </a:lnTo>
                <a:lnTo>
                  <a:pt x="16273" y="17674"/>
                </a:lnTo>
                <a:lnTo>
                  <a:pt x="16576" y="17598"/>
                </a:lnTo>
                <a:lnTo>
                  <a:pt x="16879" y="17522"/>
                </a:lnTo>
                <a:lnTo>
                  <a:pt x="17195" y="17459"/>
                </a:lnTo>
                <a:lnTo>
                  <a:pt x="17498" y="17408"/>
                </a:lnTo>
                <a:lnTo>
                  <a:pt x="17814" y="17370"/>
                </a:lnTo>
                <a:lnTo>
                  <a:pt x="18118" y="17332"/>
                </a:lnTo>
                <a:lnTo>
                  <a:pt x="18433" y="17320"/>
                </a:lnTo>
                <a:lnTo>
                  <a:pt x="18749" y="17307"/>
                </a:lnTo>
                <a:lnTo>
                  <a:pt x="19065" y="17295"/>
                </a:lnTo>
                <a:close/>
                <a:moveTo>
                  <a:pt x="13190" y="18659"/>
                </a:moveTo>
                <a:lnTo>
                  <a:pt x="13443" y="18671"/>
                </a:lnTo>
                <a:lnTo>
                  <a:pt x="13696" y="18684"/>
                </a:lnTo>
                <a:lnTo>
                  <a:pt x="13165" y="19101"/>
                </a:lnTo>
                <a:lnTo>
                  <a:pt x="12635" y="19518"/>
                </a:lnTo>
                <a:lnTo>
                  <a:pt x="12117" y="19935"/>
                </a:lnTo>
                <a:lnTo>
                  <a:pt x="11611" y="20364"/>
                </a:lnTo>
                <a:lnTo>
                  <a:pt x="11106" y="20794"/>
                </a:lnTo>
                <a:lnTo>
                  <a:pt x="10626" y="21236"/>
                </a:lnTo>
                <a:lnTo>
                  <a:pt x="10158" y="21678"/>
                </a:lnTo>
                <a:lnTo>
                  <a:pt x="9704" y="22133"/>
                </a:lnTo>
                <a:lnTo>
                  <a:pt x="9261" y="22600"/>
                </a:lnTo>
                <a:lnTo>
                  <a:pt x="8832" y="23080"/>
                </a:lnTo>
                <a:lnTo>
                  <a:pt x="8415" y="23573"/>
                </a:lnTo>
                <a:lnTo>
                  <a:pt x="8023" y="24066"/>
                </a:lnTo>
                <a:lnTo>
                  <a:pt x="7644" y="24584"/>
                </a:lnTo>
                <a:lnTo>
                  <a:pt x="7291" y="25114"/>
                </a:lnTo>
                <a:lnTo>
                  <a:pt x="6949" y="25670"/>
                </a:lnTo>
                <a:lnTo>
                  <a:pt x="6621" y="26238"/>
                </a:lnTo>
                <a:lnTo>
                  <a:pt x="6810" y="26491"/>
                </a:lnTo>
                <a:lnTo>
                  <a:pt x="7000" y="26365"/>
                </a:lnTo>
                <a:lnTo>
                  <a:pt x="7202" y="26238"/>
                </a:lnTo>
                <a:lnTo>
                  <a:pt x="7303" y="26175"/>
                </a:lnTo>
                <a:lnTo>
                  <a:pt x="7392" y="26112"/>
                </a:lnTo>
                <a:lnTo>
                  <a:pt x="7467" y="26036"/>
                </a:lnTo>
                <a:lnTo>
                  <a:pt x="7531" y="25948"/>
                </a:lnTo>
                <a:lnTo>
                  <a:pt x="7821" y="25493"/>
                </a:lnTo>
                <a:lnTo>
                  <a:pt x="8124" y="25038"/>
                </a:lnTo>
                <a:lnTo>
                  <a:pt x="8428" y="24609"/>
                </a:lnTo>
                <a:lnTo>
                  <a:pt x="8756" y="24179"/>
                </a:lnTo>
                <a:lnTo>
                  <a:pt x="9097" y="23762"/>
                </a:lnTo>
                <a:lnTo>
                  <a:pt x="9438" y="23358"/>
                </a:lnTo>
                <a:lnTo>
                  <a:pt x="9792" y="22967"/>
                </a:lnTo>
                <a:lnTo>
                  <a:pt x="10158" y="22575"/>
                </a:lnTo>
                <a:lnTo>
                  <a:pt x="10525" y="22196"/>
                </a:lnTo>
                <a:lnTo>
                  <a:pt x="10904" y="21817"/>
                </a:lnTo>
                <a:lnTo>
                  <a:pt x="11295" y="21451"/>
                </a:lnTo>
                <a:lnTo>
                  <a:pt x="11687" y="21084"/>
                </a:lnTo>
                <a:lnTo>
                  <a:pt x="12091" y="20731"/>
                </a:lnTo>
                <a:lnTo>
                  <a:pt x="12496" y="20390"/>
                </a:lnTo>
                <a:lnTo>
                  <a:pt x="13317" y="19695"/>
                </a:lnTo>
                <a:lnTo>
                  <a:pt x="13443" y="19606"/>
                </a:lnTo>
                <a:lnTo>
                  <a:pt x="13569" y="19531"/>
                </a:lnTo>
                <a:lnTo>
                  <a:pt x="13847" y="19354"/>
                </a:lnTo>
                <a:lnTo>
                  <a:pt x="13847" y="19619"/>
                </a:lnTo>
                <a:lnTo>
                  <a:pt x="13835" y="19872"/>
                </a:lnTo>
                <a:lnTo>
                  <a:pt x="13809" y="20124"/>
                </a:lnTo>
                <a:lnTo>
                  <a:pt x="13784" y="20377"/>
                </a:lnTo>
                <a:lnTo>
                  <a:pt x="13746" y="20642"/>
                </a:lnTo>
                <a:lnTo>
                  <a:pt x="13708" y="20895"/>
                </a:lnTo>
                <a:lnTo>
                  <a:pt x="13658" y="21147"/>
                </a:lnTo>
                <a:lnTo>
                  <a:pt x="13595" y="21413"/>
                </a:lnTo>
                <a:lnTo>
                  <a:pt x="13456" y="21931"/>
                </a:lnTo>
                <a:lnTo>
                  <a:pt x="13279" y="22436"/>
                </a:lnTo>
                <a:lnTo>
                  <a:pt x="13077" y="22941"/>
                </a:lnTo>
                <a:lnTo>
                  <a:pt x="12849" y="23447"/>
                </a:lnTo>
                <a:lnTo>
                  <a:pt x="12597" y="23952"/>
                </a:lnTo>
                <a:lnTo>
                  <a:pt x="12306" y="24445"/>
                </a:lnTo>
                <a:lnTo>
                  <a:pt x="12003" y="24925"/>
                </a:lnTo>
                <a:lnTo>
                  <a:pt x="11662" y="25405"/>
                </a:lnTo>
                <a:lnTo>
                  <a:pt x="11308" y="25859"/>
                </a:lnTo>
                <a:lnTo>
                  <a:pt x="10929" y="26302"/>
                </a:lnTo>
                <a:lnTo>
                  <a:pt x="10525" y="26744"/>
                </a:lnTo>
                <a:lnTo>
                  <a:pt x="10095" y="27161"/>
                </a:lnTo>
                <a:lnTo>
                  <a:pt x="9653" y="27565"/>
                </a:lnTo>
                <a:lnTo>
                  <a:pt x="9186" y="27944"/>
                </a:lnTo>
                <a:lnTo>
                  <a:pt x="8705" y="28310"/>
                </a:lnTo>
                <a:lnTo>
                  <a:pt x="8200" y="28651"/>
                </a:lnTo>
                <a:lnTo>
                  <a:pt x="7682" y="28967"/>
                </a:lnTo>
                <a:lnTo>
                  <a:pt x="7152" y="29258"/>
                </a:lnTo>
                <a:lnTo>
                  <a:pt x="6596" y="29523"/>
                </a:lnTo>
                <a:lnTo>
                  <a:pt x="6318" y="29649"/>
                </a:lnTo>
                <a:lnTo>
                  <a:pt x="6040" y="29776"/>
                </a:lnTo>
                <a:lnTo>
                  <a:pt x="5749" y="29877"/>
                </a:lnTo>
                <a:lnTo>
                  <a:pt x="5459" y="29990"/>
                </a:lnTo>
                <a:lnTo>
                  <a:pt x="5168" y="30079"/>
                </a:lnTo>
                <a:lnTo>
                  <a:pt x="4865" y="30167"/>
                </a:lnTo>
                <a:lnTo>
                  <a:pt x="4574" y="30256"/>
                </a:lnTo>
                <a:lnTo>
                  <a:pt x="4271" y="30319"/>
                </a:lnTo>
                <a:lnTo>
                  <a:pt x="3968" y="30382"/>
                </a:lnTo>
                <a:lnTo>
                  <a:pt x="3652" y="30445"/>
                </a:lnTo>
                <a:lnTo>
                  <a:pt x="3349" y="30496"/>
                </a:lnTo>
                <a:lnTo>
                  <a:pt x="3033" y="30534"/>
                </a:lnTo>
                <a:lnTo>
                  <a:pt x="2717" y="30559"/>
                </a:lnTo>
                <a:lnTo>
                  <a:pt x="2401" y="30584"/>
                </a:lnTo>
                <a:lnTo>
                  <a:pt x="2085" y="30597"/>
                </a:lnTo>
                <a:lnTo>
                  <a:pt x="1441" y="30597"/>
                </a:lnTo>
                <a:lnTo>
                  <a:pt x="1113" y="30584"/>
                </a:lnTo>
                <a:lnTo>
                  <a:pt x="1113" y="30319"/>
                </a:lnTo>
                <a:lnTo>
                  <a:pt x="1138" y="30066"/>
                </a:lnTo>
                <a:lnTo>
                  <a:pt x="1163" y="29801"/>
                </a:lnTo>
                <a:lnTo>
                  <a:pt x="1188" y="29548"/>
                </a:lnTo>
                <a:lnTo>
                  <a:pt x="1239" y="29283"/>
                </a:lnTo>
                <a:lnTo>
                  <a:pt x="1302" y="29018"/>
                </a:lnTo>
                <a:lnTo>
                  <a:pt x="1365" y="28752"/>
                </a:lnTo>
                <a:lnTo>
                  <a:pt x="1429" y="28487"/>
                </a:lnTo>
                <a:lnTo>
                  <a:pt x="1517" y="28222"/>
                </a:lnTo>
                <a:lnTo>
                  <a:pt x="1605" y="27956"/>
                </a:lnTo>
                <a:lnTo>
                  <a:pt x="1706" y="27691"/>
                </a:lnTo>
                <a:lnTo>
                  <a:pt x="1820" y="27426"/>
                </a:lnTo>
                <a:lnTo>
                  <a:pt x="2060" y="26895"/>
                </a:lnTo>
                <a:lnTo>
                  <a:pt x="2326" y="26365"/>
                </a:lnTo>
                <a:lnTo>
                  <a:pt x="2629" y="25834"/>
                </a:lnTo>
                <a:lnTo>
                  <a:pt x="2957" y="25316"/>
                </a:lnTo>
                <a:lnTo>
                  <a:pt x="3311" y="24811"/>
                </a:lnTo>
                <a:lnTo>
                  <a:pt x="3690" y="24306"/>
                </a:lnTo>
                <a:lnTo>
                  <a:pt x="4082" y="23813"/>
                </a:lnTo>
                <a:lnTo>
                  <a:pt x="4498" y="23333"/>
                </a:lnTo>
                <a:lnTo>
                  <a:pt x="4941" y="22866"/>
                </a:lnTo>
                <a:lnTo>
                  <a:pt x="5395" y="22423"/>
                </a:lnTo>
                <a:lnTo>
                  <a:pt x="5876" y="21994"/>
                </a:lnTo>
                <a:lnTo>
                  <a:pt x="6356" y="21577"/>
                </a:lnTo>
                <a:lnTo>
                  <a:pt x="6848" y="21185"/>
                </a:lnTo>
                <a:lnTo>
                  <a:pt x="7366" y="20819"/>
                </a:lnTo>
                <a:lnTo>
                  <a:pt x="7884" y="20465"/>
                </a:lnTo>
                <a:lnTo>
                  <a:pt x="8402" y="20150"/>
                </a:lnTo>
                <a:lnTo>
                  <a:pt x="8933" y="19846"/>
                </a:lnTo>
                <a:lnTo>
                  <a:pt x="9476" y="19581"/>
                </a:lnTo>
                <a:lnTo>
                  <a:pt x="10007" y="19354"/>
                </a:lnTo>
                <a:lnTo>
                  <a:pt x="10272" y="19240"/>
                </a:lnTo>
                <a:lnTo>
                  <a:pt x="10550" y="19152"/>
                </a:lnTo>
                <a:lnTo>
                  <a:pt x="10815" y="19050"/>
                </a:lnTo>
                <a:lnTo>
                  <a:pt x="11081" y="18975"/>
                </a:lnTo>
                <a:lnTo>
                  <a:pt x="11346" y="18899"/>
                </a:lnTo>
                <a:lnTo>
                  <a:pt x="11611" y="18836"/>
                </a:lnTo>
                <a:lnTo>
                  <a:pt x="11889" y="18785"/>
                </a:lnTo>
                <a:lnTo>
                  <a:pt x="12142" y="18747"/>
                </a:lnTo>
                <a:lnTo>
                  <a:pt x="12407" y="18709"/>
                </a:lnTo>
                <a:lnTo>
                  <a:pt x="12672" y="18684"/>
                </a:lnTo>
                <a:lnTo>
                  <a:pt x="12925" y="18671"/>
                </a:lnTo>
                <a:lnTo>
                  <a:pt x="13190" y="18659"/>
                </a:lnTo>
                <a:close/>
                <a:moveTo>
                  <a:pt x="17852" y="34424"/>
                </a:moveTo>
                <a:lnTo>
                  <a:pt x="18168" y="34450"/>
                </a:lnTo>
                <a:lnTo>
                  <a:pt x="18484" y="34475"/>
                </a:lnTo>
                <a:lnTo>
                  <a:pt x="18812" y="34513"/>
                </a:lnTo>
                <a:lnTo>
                  <a:pt x="19128" y="34576"/>
                </a:lnTo>
                <a:lnTo>
                  <a:pt x="11144" y="41827"/>
                </a:lnTo>
                <a:lnTo>
                  <a:pt x="11586" y="42295"/>
                </a:lnTo>
                <a:lnTo>
                  <a:pt x="19330" y="35195"/>
                </a:lnTo>
                <a:lnTo>
                  <a:pt x="19280" y="35448"/>
                </a:lnTo>
                <a:lnTo>
                  <a:pt x="19217" y="35700"/>
                </a:lnTo>
                <a:lnTo>
                  <a:pt x="19141" y="35940"/>
                </a:lnTo>
                <a:lnTo>
                  <a:pt x="19052" y="36193"/>
                </a:lnTo>
                <a:lnTo>
                  <a:pt x="18863" y="36698"/>
                </a:lnTo>
                <a:lnTo>
                  <a:pt x="18648" y="37191"/>
                </a:lnTo>
                <a:lnTo>
                  <a:pt x="18395" y="37696"/>
                </a:lnTo>
                <a:lnTo>
                  <a:pt x="18118" y="38189"/>
                </a:lnTo>
                <a:lnTo>
                  <a:pt x="17814" y="38682"/>
                </a:lnTo>
                <a:lnTo>
                  <a:pt x="17486" y="39174"/>
                </a:lnTo>
                <a:lnTo>
                  <a:pt x="17132" y="39642"/>
                </a:lnTo>
                <a:lnTo>
                  <a:pt x="16753" y="40122"/>
                </a:lnTo>
                <a:lnTo>
                  <a:pt x="16349" y="40576"/>
                </a:lnTo>
                <a:lnTo>
                  <a:pt x="15932" y="41019"/>
                </a:lnTo>
                <a:lnTo>
                  <a:pt x="15490" y="41461"/>
                </a:lnTo>
                <a:lnTo>
                  <a:pt x="15035" y="41878"/>
                </a:lnTo>
                <a:lnTo>
                  <a:pt x="14555" y="42269"/>
                </a:lnTo>
                <a:lnTo>
                  <a:pt x="14062" y="42661"/>
                </a:lnTo>
                <a:lnTo>
                  <a:pt x="13557" y="43027"/>
                </a:lnTo>
                <a:lnTo>
                  <a:pt x="13039" y="43368"/>
                </a:lnTo>
                <a:lnTo>
                  <a:pt x="12508" y="43684"/>
                </a:lnTo>
                <a:lnTo>
                  <a:pt x="11965" y="43987"/>
                </a:lnTo>
                <a:lnTo>
                  <a:pt x="11422" y="44265"/>
                </a:lnTo>
                <a:lnTo>
                  <a:pt x="10866" y="44505"/>
                </a:lnTo>
                <a:lnTo>
                  <a:pt x="10297" y="44720"/>
                </a:lnTo>
                <a:lnTo>
                  <a:pt x="9729" y="44909"/>
                </a:lnTo>
                <a:lnTo>
                  <a:pt x="9451" y="44998"/>
                </a:lnTo>
                <a:lnTo>
                  <a:pt x="9160" y="45074"/>
                </a:lnTo>
                <a:lnTo>
                  <a:pt x="8870" y="45137"/>
                </a:lnTo>
                <a:lnTo>
                  <a:pt x="8579" y="45200"/>
                </a:lnTo>
                <a:lnTo>
                  <a:pt x="8301" y="45251"/>
                </a:lnTo>
                <a:lnTo>
                  <a:pt x="8011" y="45288"/>
                </a:lnTo>
                <a:lnTo>
                  <a:pt x="7720" y="45326"/>
                </a:lnTo>
                <a:lnTo>
                  <a:pt x="7429" y="45339"/>
                </a:lnTo>
                <a:lnTo>
                  <a:pt x="7139" y="45364"/>
                </a:lnTo>
                <a:lnTo>
                  <a:pt x="6570" y="45364"/>
                </a:lnTo>
                <a:lnTo>
                  <a:pt x="6280" y="45352"/>
                </a:lnTo>
                <a:lnTo>
                  <a:pt x="6002" y="45326"/>
                </a:lnTo>
                <a:lnTo>
                  <a:pt x="5711" y="45288"/>
                </a:lnTo>
                <a:lnTo>
                  <a:pt x="5433" y="45238"/>
                </a:lnTo>
                <a:lnTo>
                  <a:pt x="5143" y="45187"/>
                </a:lnTo>
                <a:lnTo>
                  <a:pt x="5257" y="44872"/>
                </a:lnTo>
                <a:lnTo>
                  <a:pt x="5370" y="44568"/>
                </a:lnTo>
                <a:lnTo>
                  <a:pt x="5484" y="44265"/>
                </a:lnTo>
                <a:lnTo>
                  <a:pt x="5623" y="43962"/>
                </a:lnTo>
                <a:lnTo>
                  <a:pt x="5749" y="43659"/>
                </a:lnTo>
                <a:lnTo>
                  <a:pt x="5901" y="43368"/>
                </a:lnTo>
                <a:lnTo>
                  <a:pt x="6204" y="42800"/>
                </a:lnTo>
                <a:lnTo>
                  <a:pt x="6533" y="42244"/>
                </a:lnTo>
                <a:lnTo>
                  <a:pt x="6874" y="41688"/>
                </a:lnTo>
                <a:lnTo>
                  <a:pt x="7240" y="41158"/>
                </a:lnTo>
                <a:lnTo>
                  <a:pt x="7606" y="40627"/>
                </a:lnTo>
                <a:lnTo>
                  <a:pt x="7947" y="40197"/>
                </a:lnTo>
                <a:lnTo>
                  <a:pt x="8289" y="39768"/>
                </a:lnTo>
                <a:lnTo>
                  <a:pt x="8655" y="39364"/>
                </a:lnTo>
                <a:lnTo>
                  <a:pt x="9021" y="38959"/>
                </a:lnTo>
                <a:lnTo>
                  <a:pt x="9400" y="38581"/>
                </a:lnTo>
                <a:lnTo>
                  <a:pt x="9805" y="38214"/>
                </a:lnTo>
                <a:lnTo>
                  <a:pt x="10209" y="37848"/>
                </a:lnTo>
                <a:lnTo>
                  <a:pt x="10613" y="37507"/>
                </a:lnTo>
                <a:lnTo>
                  <a:pt x="11043" y="37178"/>
                </a:lnTo>
                <a:lnTo>
                  <a:pt x="11485" y="36862"/>
                </a:lnTo>
                <a:lnTo>
                  <a:pt x="11927" y="36547"/>
                </a:lnTo>
                <a:lnTo>
                  <a:pt x="12382" y="36256"/>
                </a:lnTo>
                <a:lnTo>
                  <a:pt x="12837" y="35966"/>
                </a:lnTo>
                <a:lnTo>
                  <a:pt x="13317" y="35700"/>
                </a:lnTo>
                <a:lnTo>
                  <a:pt x="13784" y="35435"/>
                </a:lnTo>
                <a:lnTo>
                  <a:pt x="14277" y="35182"/>
                </a:lnTo>
                <a:lnTo>
                  <a:pt x="14555" y="35043"/>
                </a:lnTo>
                <a:lnTo>
                  <a:pt x="14845" y="34930"/>
                </a:lnTo>
                <a:lnTo>
                  <a:pt x="15136" y="34816"/>
                </a:lnTo>
                <a:lnTo>
                  <a:pt x="15427" y="34728"/>
                </a:lnTo>
                <a:lnTo>
                  <a:pt x="15717" y="34639"/>
                </a:lnTo>
                <a:lnTo>
                  <a:pt x="16008" y="34576"/>
                </a:lnTo>
                <a:lnTo>
                  <a:pt x="16311" y="34513"/>
                </a:lnTo>
                <a:lnTo>
                  <a:pt x="16614" y="34475"/>
                </a:lnTo>
                <a:lnTo>
                  <a:pt x="16917" y="34450"/>
                </a:lnTo>
                <a:lnTo>
                  <a:pt x="17233" y="34424"/>
                </a:lnTo>
                <a:close/>
                <a:moveTo>
                  <a:pt x="22678" y="34045"/>
                </a:moveTo>
                <a:lnTo>
                  <a:pt x="22868" y="34058"/>
                </a:lnTo>
                <a:lnTo>
                  <a:pt x="23259" y="34096"/>
                </a:lnTo>
                <a:lnTo>
                  <a:pt x="23664" y="34159"/>
                </a:lnTo>
                <a:lnTo>
                  <a:pt x="24068" y="34248"/>
                </a:lnTo>
                <a:lnTo>
                  <a:pt x="24472" y="34361"/>
                </a:lnTo>
                <a:lnTo>
                  <a:pt x="24889" y="34513"/>
                </a:lnTo>
                <a:lnTo>
                  <a:pt x="25293" y="34664"/>
                </a:lnTo>
                <a:lnTo>
                  <a:pt x="25698" y="34854"/>
                </a:lnTo>
                <a:lnTo>
                  <a:pt x="26089" y="35056"/>
                </a:lnTo>
                <a:lnTo>
                  <a:pt x="26468" y="35271"/>
                </a:lnTo>
                <a:lnTo>
                  <a:pt x="26847" y="35498"/>
                </a:lnTo>
                <a:lnTo>
                  <a:pt x="27201" y="35738"/>
                </a:lnTo>
                <a:lnTo>
                  <a:pt x="27542" y="35991"/>
                </a:lnTo>
                <a:lnTo>
                  <a:pt x="27883" y="36269"/>
                </a:lnTo>
                <a:lnTo>
                  <a:pt x="28212" y="36559"/>
                </a:lnTo>
                <a:lnTo>
                  <a:pt x="28540" y="36850"/>
                </a:lnTo>
                <a:lnTo>
                  <a:pt x="28856" y="37140"/>
                </a:lnTo>
                <a:lnTo>
                  <a:pt x="29159" y="37431"/>
                </a:lnTo>
                <a:lnTo>
                  <a:pt x="29450" y="37747"/>
                </a:lnTo>
                <a:lnTo>
                  <a:pt x="29740" y="38050"/>
                </a:lnTo>
                <a:lnTo>
                  <a:pt x="30006" y="38366"/>
                </a:lnTo>
                <a:lnTo>
                  <a:pt x="30271" y="38682"/>
                </a:lnTo>
                <a:lnTo>
                  <a:pt x="30524" y="39010"/>
                </a:lnTo>
                <a:lnTo>
                  <a:pt x="30764" y="39351"/>
                </a:lnTo>
                <a:lnTo>
                  <a:pt x="31004" y="39680"/>
                </a:lnTo>
                <a:lnTo>
                  <a:pt x="31219" y="40021"/>
                </a:lnTo>
                <a:lnTo>
                  <a:pt x="31433" y="40374"/>
                </a:lnTo>
                <a:lnTo>
                  <a:pt x="31636" y="40728"/>
                </a:lnTo>
                <a:lnTo>
                  <a:pt x="31825" y="41082"/>
                </a:lnTo>
                <a:lnTo>
                  <a:pt x="32015" y="41448"/>
                </a:lnTo>
                <a:lnTo>
                  <a:pt x="32191" y="41814"/>
                </a:lnTo>
                <a:lnTo>
                  <a:pt x="32356" y="42193"/>
                </a:lnTo>
                <a:lnTo>
                  <a:pt x="32507" y="42572"/>
                </a:lnTo>
                <a:lnTo>
                  <a:pt x="32646" y="42951"/>
                </a:lnTo>
                <a:lnTo>
                  <a:pt x="32785" y="43343"/>
                </a:lnTo>
                <a:lnTo>
                  <a:pt x="32899" y="43735"/>
                </a:lnTo>
                <a:lnTo>
                  <a:pt x="33013" y="44139"/>
                </a:lnTo>
                <a:lnTo>
                  <a:pt x="33126" y="44543"/>
                </a:lnTo>
                <a:lnTo>
                  <a:pt x="33215" y="44947"/>
                </a:lnTo>
                <a:lnTo>
                  <a:pt x="33303" y="45364"/>
                </a:lnTo>
                <a:lnTo>
                  <a:pt x="33379" y="45781"/>
                </a:lnTo>
                <a:lnTo>
                  <a:pt x="33442" y="46211"/>
                </a:lnTo>
                <a:lnTo>
                  <a:pt x="33493" y="46640"/>
                </a:lnTo>
                <a:lnTo>
                  <a:pt x="33543" y="47070"/>
                </a:lnTo>
                <a:lnTo>
                  <a:pt x="33581" y="47512"/>
                </a:lnTo>
                <a:lnTo>
                  <a:pt x="33581" y="47638"/>
                </a:lnTo>
                <a:lnTo>
                  <a:pt x="33581" y="47752"/>
                </a:lnTo>
                <a:lnTo>
                  <a:pt x="33556" y="47992"/>
                </a:lnTo>
                <a:lnTo>
                  <a:pt x="33518" y="48232"/>
                </a:lnTo>
                <a:lnTo>
                  <a:pt x="33493" y="48472"/>
                </a:lnTo>
                <a:lnTo>
                  <a:pt x="33278" y="48434"/>
                </a:lnTo>
                <a:lnTo>
                  <a:pt x="33076" y="48383"/>
                </a:lnTo>
                <a:lnTo>
                  <a:pt x="32848" y="48320"/>
                </a:lnTo>
                <a:lnTo>
                  <a:pt x="32634" y="48244"/>
                </a:lnTo>
                <a:lnTo>
                  <a:pt x="32406" y="48156"/>
                </a:lnTo>
                <a:lnTo>
                  <a:pt x="32166" y="48055"/>
                </a:lnTo>
                <a:lnTo>
                  <a:pt x="31939" y="47954"/>
                </a:lnTo>
                <a:lnTo>
                  <a:pt x="31699" y="47840"/>
                </a:lnTo>
                <a:lnTo>
                  <a:pt x="31206" y="47575"/>
                </a:lnTo>
                <a:lnTo>
                  <a:pt x="30713" y="47272"/>
                </a:lnTo>
                <a:lnTo>
                  <a:pt x="30208" y="46943"/>
                </a:lnTo>
                <a:lnTo>
                  <a:pt x="29690" y="46577"/>
                </a:lnTo>
                <a:lnTo>
                  <a:pt x="29172" y="46173"/>
                </a:lnTo>
                <a:lnTo>
                  <a:pt x="28654" y="45756"/>
                </a:lnTo>
                <a:lnTo>
                  <a:pt x="28123" y="45301"/>
                </a:lnTo>
                <a:lnTo>
                  <a:pt x="27605" y="44834"/>
                </a:lnTo>
                <a:lnTo>
                  <a:pt x="27087" y="44354"/>
                </a:lnTo>
                <a:lnTo>
                  <a:pt x="26582" y="43848"/>
                </a:lnTo>
                <a:lnTo>
                  <a:pt x="26077" y="43318"/>
                </a:lnTo>
                <a:lnTo>
                  <a:pt x="25597" y="42787"/>
                </a:lnTo>
                <a:lnTo>
                  <a:pt x="25117" y="42244"/>
                </a:lnTo>
                <a:lnTo>
                  <a:pt x="24649" y="41701"/>
                </a:lnTo>
                <a:lnTo>
                  <a:pt x="24207" y="41145"/>
                </a:lnTo>
                <a:lnTo>
                  <a:pt x="23777" y="40589"/>
                </a:lnTo>
                <a:lnTo>
                  <a:pt x="23373" y="40033"/>
                </a:lnTo>
                <a:lnTo>
                  <a:pt x="22994" y="39477"/>
                </a:lnTo>
                <a:lnTo>
                  <a:pt x="22640" y="38922"/>
                </a:lnTo>
                <a:lnTo>
                  <a:pt x="22325" y="38378"/>
                </a:lnTo>
                <a:lnTo>
                  <a:pt x="22021" y="37848"/>
                </a:lnTo>
                <a:lnTo>
                  <a:pt x="21769" y="37330"/>
                </a:lnTo>
                <a:lnTo>
                  <a:pt x="21541" y="36825"/>
                </a:lnTo>
                <a:lnTo>
                  <a:pt x="21352" y="36332"/>
                </a:lnTo>
                <a:lnTo>
                  <a:pt x="21276" y="36092"/>
                </a:lnTo>
                <a:lnTo>
                  <a:pt x="21200" y="35864"/>
                </a:lnTo>
                <a:lnTo>
                  <a:pt x="21137" y="35637"/>
                </a:lnTo>
                <a:lnTo>
                  <a:pt x="21086" y="35422"/>
                </a:lnTo>
                <a:lnTo>
                  <a:pt x="21049" y="35208"/>
                </a:lnTo>
                <a:lnTo>
                  <a:pt x="21023" y="34993"/>
                </a:lnTo>
                <a:lnTo>
                  <a:pt x="21011" y="34791"/>
                </a:lnTo>
                <a:lnTo>
                  <a:pt x="21011" y="34601"/>
                </a:lnTo>
                <a:lnTo>
                  <a:pt x="21554" y="34955"/>
                </a:lnTo>
                <a:lnTo>
                  <a:pt x="22097" y="35283"/>
                </a:lnTo>
                <a:lnTo>
                  <a:pt x="23146" y="35940"/>
                </a:lnTo>
                <a:lnTo>
                  <a:pt x="23664" y="36269"/>
                </a:lnTo>
                <a:lnTo>
                  <a:pt x="24169" y="36610"/>
                </a:lnTo>
                <a:lnTo>
                  <a:pt x="24662" y="36951"/>
                </a:lnTo>
                <a:lnTo>
                  <a:pt x="25142" y="37317"/>
                </a:lnTo>
                <a:lnTo>
                  <a:pt x="25597" y="37684"/>
                </a:lnTo>
                <a:lnTo>
                  <a:pt x="26039" y="38063"/>
                </a:lnTo>
                <a:lnTo>
                  <a:pt x="26468" y="38467"/>
                </a:lnTo>
                <a:lnTo>
                  <a:pt x="26898" y="38884"/>
                </a:lnTo>
                <a:lnTo>
                  <a:pt x="27795" y="39755"/>
                </a:lnTo>
                <a:lnTo>
                  <a:pt x="28262" y="40210"/>
                </a:lnTo>
                <a:lnTo>
                  <a:pt x="28742" y="40690"/>
                </a:lnTo>
                <a:lnTo>
                  <a:pt x="28603" y="40349"/>
                </a:lnTo>
                <a:lnTo>
                  <a:pt x="28427" y="40008"/>
                </a:lnTo>
                <a:lnTo>
                  <a:pt x="28237" y="39667"/>
                </a:lnTo>
                <a:lnTo>
                  <a:pt x="28010" y="39313"/>
                </a:lnTo>
                <a:lnTo>
                  <a:pt x="27744" y="38972"/>
                </a:lnTo>
                <a:lnTo>
                  <a:pt x="27454" y="38618"/>
                </a:lnTo>
                <a:lnTo>
                  <a:pt x="27100" y="38252"/>
                </a:lnTo>
                <a:lnTo>
                  <a:pt x="26721" y="37873"/>
                </a:lnTo>
                <a:lnTo>
                  <a:pt x="26279" y="37481"/>
                </a:lnTo>
                <a:lnTo>
                  <a:pt x="25786" y="37077"/>
                </a:lnTo>
                <a:lnTo>
                  <a:pt x="25230" y="36660"/>
                </a:lnTo>
                <a:lnTo>
                  <a:pt x="24611" y="36231"/>
                </a:lnTo>
                <a:lnTo>
                  <a:pt x="23929" y="35763"/>
                </a:lnTo>
                <a:lnTo>
                  <a:pt x="23171" y="35283"/>
                </a:lnTo>
                <a:lnTo>
                  <a:pt x="22337" y="34778"/>
                </a:lnTo>
                <a:lnTo>
                  <a:pt x="21415" y="34248"/>
                </a:lnTo>
                <a:lnTo>
                  <a:pt x="21592" y="34184"/>
                </a:lnTo>
                <a:lnTo>
                  <a:pt x="21756" y="34146"/>
                </a:lnTo>
                <a:lnTo>
                  <a:pt x="21933" y="34109"/>
                </a:lnTo>
                <a:lnTo>
                  <a:pt x="22110" y="34083"/>
                </a:lnTo>
                <a:lnTo>
                  <a:pt x="22299" y="34058"/>
                </a:lnTo>
                <a:lnTo>
                  <a:pt x="22489" y="34045"/>
                </a:lnTo>
                <a:close/>
                <a:moveTo>
                  <a:pt x="17701" y="48270"/>
                </a:moveTo>
                <a:lnTo>
                  <a:pt x="18155" y="48282"/>
                </a:lnTo>
                <a:lnTo>
                  <a:pt x="18598" y="48320"/>
                </a:lnTo>
                <a:lnTo>
                  <a:pt x="19040" y="48371"/>
                </a:lnTo>
                <a:lnTo>
                  <a:pt x="19457" y="48459"/>
                </a:lnTo>
                <a:lnTo>
                  <a:pt x="19861" y="48560"/>
                </a:lnTo>
                <a:lnTo>
                  <a:pt x="20063" y="48636"/>
                </a:lnTo>
                <a:lnTo>
                  <a:pt x="20253" y="48699"/>
                </a:lnTo>
                <a:lnTo>
                  <a:pt x="19191" y="49015"/>
                </a:lnTo>
                <a:lnTo>
                  <a:pt x="18661" y="49179"/>
                </a:lnTo>
                <a:lnTo>
                  <a:pt x="18143" y="49356"/>
                </a:lnTo>
                <a:lnTo>
                  <a:pt x="17625" y="49533"/>
                </a:lnTo>
                <a:lnTo>
                  <a:pt x="17119" y="49735"/>
                </a:lnTo>
                <a:lnTo>
                  <a:pt x="16627" y="49950"/>
                </a:lnTo>
                <a:lnTo>
                  <a:pt x="16134" y="50177"/>
                </a:lnTo>
                <a:lnTo>
                  <a:pt x="15654" y="50417"/>
                </a:lnTo>
                <a:lnTo>
                  <a:pt x="15187" y="50670"/>
                </a:lnTo>
                <a:lnTo>
                  <a:pt x="14719" y="50960"/>
                </a:lnTo>
                <a:lnTo>
                  <a:pt x="14277" y="51264"/>
                </a:lnTo>
                <a:lnTo>
                  <a:pt x="13835" y="51579"/>
                </a:lnTo>
                <a:lnTo>
                  <a:pt x="13418" y="51933"/>
                </a:lnTo>
                <a:lnTo>
                  <a:pt x="13001" y="52312"/>
                </a:lnTo>
                <a:lnTo>
                  <a:pt x="12811" y="52514"/>
                </a:lnTo>
                <a:lnTo>
                  <a:pt x="12609" y="52716"/>
                </a:lnTo>
                <a:lnTo>
                  <a:pt x="12609" y="52716"/>
                </a:lnTo>
                <a:lnTo>
                  <a:pt x="13544" y="52198"/>
                </a:lnTo>
                <a:lnTo>
                  <a:pt x="14492" y="51681"/>
                </a:lnTo>
                <a:lnTo>
                  <a:pt x="15452" y="51175"/>
                </a:lnTo>
                <a:lnTo>
                  <a:pt x="15932" y="50935"/>
                </a:lnTo>
                <a:lnTo>
                  <a:pt x="16412" y="50708"/>
                </a:lnTo>
                <a:lnTo>
                  <a:pt x="16917" y="50480"/>
                </a:lnTo>
                <a:lnTo>
                  <a:pt x="17410" y="50266"/>
                </a:lnTo>
                <a:lnTo>
                  <a:pt x="17928" y="50064"/>
                </a:lnTo>
                <a:lnTo>
                  <a:pt x="18446" y="49874"/>
                </a:lnTo>
                <a:lnTo>
                  <a:pt x="18964" y="49697"/>
                </a:lnTo>
                <a:lnTo>
                  <a:pt x="19507" y="49533"/>
                </a:lnTo>
                <a:lnTo>
                  <a:pt x="20050" y="49394"/>
                </a:lnTo>
                <a:lnTo>
                  <a:pt x="20606" y="49268"/>
                </a:lnTo>
                <a:lnTo>
                  <a:pt x="20328" y="49685"/>
                </a:lnTo>
                <a:lnTo>
                  <a:pt x="20025" y="50101"/>
                </a:lnTo>
                <a:lnTo>
                  <a:pt x="19697" y="50493"/>
                </a:lnTo>
                <a:lnTo>
                  <a:pt x="19356" y="50885"/>
                </a:lnTo>
                <a:lnTo>
                  <a:pt x="19002" y="51238"/>
                </a:lnTo>
                <a:lnTo>
                  <a:pt x="18636" y="51592"/>
                </a:lnTo>
                <a:lnTo>
                  <a:pt x="18244" y="51921"/>
                </a:lnTo>
                <a:lnTo>
                  <a:pt x="17852" y="52224"/>
                </a:lnTo>
                <a:lnTo>
                  <a:pt x="17448" y="52527"/>
                </a:lnTo>
                <a:lnTo>
                  <a:pt x="17031" y="52805"/>
                </a:lnTo>
                <a:lnTo>
                  <a:pt x="16602" y="53057"/>
                </a:lnTo>
                <a:lnTo>
                  <a:pt x="16172" y="53310"/>
                </a:lnTo>
                <a:lnTo>
                  <a:pt x="15730" y="53525"/>
                </a:lnTo>
                <a:lnTo>
                  <a:pt x="15275" y="53740"/>
                </a:lnTo>
                <a:lnTo>
                  <a:pt x="14833" y="53917"/>
                </a:lnTo>
                <a:lnTo>
                  <a:pt x="14378" y="54093"/>
                </a:lnTo>
                <a:lnTo>
                  <a:pt x="13911" y="54245"/>
                </a:lnTo>
                <a:lnTo>
                  <a:pt x="13456" y="54371"/>
                </a:lnTo>
                <a:lnTo>
                  <a:pt x="12988" y="54485"/>
                </a:lnTo>
                <a:lnTo>
                  <a:pt x="12533" y="54573"/>
                </a:lnTo>
                <a:lnTo>
                  <a:pt x="12079" y="54649"/>
                </a:lnTo>
                <a:lnTo>
                  <a:pt x="11624" y="54712"/>
                </a:lnTo>
                <a:lnTo>
                  <a:pt x="11169" y="54738"/>
                </a:lnTo>
                <a:lnTo>
                  <a:pt x="10714" y="54763"/>
                </a:lnTo>
                <a:lnTo>
                  <a:pt x="10285" y="54750"/>
                </a:lnTo>
                <a:lnTo>
                  <a:pt x="9843" y="54725"/>
                </a:lnTo>
                <a:lnTo>
                  <a:pt x="9426" y="54674"/>
                </a:lnTo>
                <a:lnTo>
                  <a:pt x="9009" y="54611"/>
                </a:lnTo>
                <a:lnTo>
                  <a:pt x="8592" y="54523"/>
                </a:lnTo>
                <a:lnTo>
                  <a:pt x="8200" y="54422"/>
                </a:lnTo>
                <a:lnTo>
                  <a:pt x="7821" y="54295"/>
                </a:lnTo>
                <a:lnTo>
                  <a:pt x="7455" y="54144"/>
                </a:lnTo>
                <a:lnTo>
                  <a:pt x="7531" y="53954"/>
                </a:lnTo>
                <a:lnTo>
                  <a:pt x="7606" y="53765"/>
                </a:lnTo>
                <a:lnTo>
                  <a:pt x="7695" y="53575"/>
                </a:lnTo>
                <a:lnTo>
                  <a:pt x="7796" y="53399"/>
                </a:lnTo>
                <a:lnTo>
                  <a:pt x="8011" y="53032"/>
                </a:lnTo>
                <a:lnTo>
                  <a:pt x="8263" y="52679"/>
                </a:lnTo>
                <a:lnTo>
                  <a:pt x="8541" y="52337"/>
                </a:lnTo>
                <a:lnTo>
                  <a:pt x="8844" y="52009"/>
                </a:lnTo>
                <a:lnTo>
                  <a:pt x="9160" y="51681"/>
                </a:lnTo>
                <a:lnTo>
                  <a:pt x="9514" y="51365"/>
                </a:lnTo>
                <a:lnTo>
                  <a:pt x="9880" y="51062"/>
                </a:lnTo>
                <a:lnTo>
                  <a:pt x="10272" y="50771"/>
                </a:lnTo>
                <a:lnTo>
                  <a:pt x="10664" y="50493"/>
                </a:lnTo>
                <a:lnTo>
                  <a:pt x="11093" y="50228"/>
                </a:lnTo>
                <a:lnTo>
                  <a:pt x="11523" y="49975"/>
                </a:lnTo>
                <a:lnTo>
                  <a:pt x="11965" y="49748"/>
                </a:lnTo>
                <a:lnTo>
                  <a:pt x="12420" y="49520"/>
                </a:lnTo>
                <a:lnTo>
                  <a:pt x="12887" y="49318"/>
                </a:lnTo>
                <a:lnTo>
                  <a:pt x="13367" y="49129"/>
                </a:lnTo>
                <a:lnTo>
                  <a:pt x="13847" y="48952"/>
                </a:lnTo>
                <a:lnTo>
                  <a:pt x="14327" y="48800"/>
                </a:lnTo>
                <a:lnTo>
                  <a:pt x="14820" y="48661"/>
                </a:lnTo>
                <a:lnTo>
                  <a:pt x="15300" y="48548"/>
                </a:lnTo>
                <a:lnTo>
                  <a:pt x="15793" y="48459"/>
                </a:lnTo>
                <a:lnTo>
                  <a:pt x="16273" y="48371"/>
                </a:lnTo>
                <a:lnTo>
                  <a:pt x="16753" y="48320"/>
                </a:lnTo>
                <a:lnTo>
                  <a:pt x="17233" y="48282"/>
                </a:lnTo>
                <a:lnTo>
                  <a:pt x="17701" y="48270"/>
                </a:lnTo>
                <a:close/>
                <a:moveTo>
                  <a:pt x="22211" y="48661"/>
                </a:moveTo>
                <a:lnTo>
                  <a:pt x="22413" y="48674"/>
                </a:lnTo>
                <a:lnTo>
                  <a:pt x="22628" y="48687"/>
                </a:lnTo>
                <a:lnTo>
                  <a:pt x="22830" y="48725"/>
                </a:lnTo>
                <a:lnTo>
                  <a:pt x="23032" y="48762"/>
                </a:lnTo>
                <a:lnTo>
                  <a:pt x="23247" y="48826"/>
                </a:lnTo>
                <a:lnTo>
                  <a:pt x="23449" y="48889"/>
                </a:lnTo>
                <a:lnTo>
                  <a:pt x="23651" y="48965"/>
                </a:lnTo>
                <a:lnTo>
                  <a:pt x="23853" y="49053"/>
                </a:lnTo>
                <a:lnTo>
                  <a:pt x="24055" y="49141"/>
                </a:lnTo>
                <a:lnTo>
                  <a:pt x="24245" y="49255"/>
                </a:lnTo>
                <a:lnTo>
                  <a:pt x="24447" y="49369"/>
                </a:lnTo>
                <a:lnTo>
                  <a:pt x="24636" y="49482"/>
                </a:lnTo>
                <a:lnTo>
                  <a:pt x="24839" y="49621"/>
                </a:lnTo>
                <a:lnTo>
                  <a:pt x="25028" y="49760"/>
                </a:lnTo>
                <a:lnTo>
                  <a:pt x="25395" y="50064"/>
                </a:lnTo>
                <a:lnTo>
                  <a:pt x="25761" y="50392"/>
                </a:lnTo>
                <a:lnTo>
                  <a:pt x="26115" y="50746"/>
                </a:lnTo>
                <a:lnTo>
                  <a:pt x="26456" y="51137"/>
                </a:lnTo>
                <a:lnTo>
                  <a:pt x="26784" y="51542"/>
                </a:lnTo>
                <a:lnTo>
                  <a:pt x="27087" y="51958"/>
                </a:lnTo>
                <a:lnTo>
                  <a:pt x="27391" y="52413"/>
                </a:lnTo>
                <a:lnTo>
                  <a:pt x="27669" y="52868"/>
                </a:lnTo>
                <a:lnTo>
                  <a:pt x="27934" y="53335"/>
                </a:lnTo>
                <a:lnTo>
                  <a:pt x="28174" y="53815"/>
                </a:lnTo>
                <a:lnTo>
                  <a:pt x="28401" y="54308"/>
                </a:lnTo>
                <a:lnTo>
                  <a:pt x="28603" y="54801"/>
                </a:lnTo>
                <a:lnTo>
                  <a:pt x="28780" y="55306"/>
                </a:lnTo>
                <a:lnTo>
                  <a:pt x="28945" y="55811"/>
                </a:lnTo>
                <a:lnTo>
                  <a:pt x="29071" y="56317"/>
                </a:lnTo>
                <a:lnTo>
                  <a:pt x="29185" y="56809"/>
                </a:lnTo>
                <a:lnTo>
                  <a:pt x="29273" y="57302"/>
                </a:lnTo>
                <a:lnTo>
                  <a:pt x="29324" y="57782"/>
                </a:lnTo>
                <a:lnTo>
                  <a:pt x="29361" y="58262"/>
                </a:lnTo>
                <a:lnTo>
                  <a:pt x="29361" y="58730"/>
                </a:lnTo>
                <a:lnTo>
                  <a:pt x="29349" y="58944"/>
                </a:lnTo>
                <a:lnTo>
                  <a:pt x="29324" y="59172"/>
                </a:lnTo>
                <a:lnTo>
                  <a:pt x="29298" y="59386"/>
                </a:lnTo>
                <a:lnTo>
                  <a:pt x="29273" y="59601"/>
                </a:lnTo>
                <a:lnTo>
                  <a:pt x="29222" y="59816"/>
                </a:lnTo>
                <a:lnTo>
                  <a:pt x="29172" y="60018"/>
                </a:lnTo>
                <a:lnTo>
                  <a:pt x="29121" y="60208"/>
                </a:lnTo>
                <a:lnTo>
                  <a:pt x="29046" y="60397"/>
                </a:lnTo>
                <a:lnTo>
                  <a:pt x="28970" y="60587"/>
                </a:lnTo>
                <a:lnTo>
                  <a:pt x="28894" y="60763"/>
                </a:lnTo>
                <a:lnTo>
                  <a:pt x="28540" y="60498"/>
                </a:lnTo>
                <a:lnTo>
                  <a:pt x="28187" y="60220"/>
                </a:lnTo>
                <a:lnTo>
                  <a:pt x="27858" y="59942"/>
                </a:lnTo>
                <a:lnTo>
                  <a:pt x="27517" y="59652"/>
                </a:lnTo>
                <a:lnTo>
                  <a:pt x="27201" y="59361"/>
                </a:lnTo>
                <a:lnTo>
                  <a:pt x="26885" y="59071"/>
                </a:lnTo>
                <a:lnTo>
                  <a:pt x="26582" y="58767"/>
                </a:lnTo>
                <a:lnTo>
                  <a:pt x="26279" y="58464"/>
                </a:lnTo>
                <a:lnTo>
                  <a:pt x="25988" y="58148"/>
                </a:lnTo>
                <a:lnTo>
                  <a:pt x="25710" y="57845"/>
                </a:lnTo>
                <a:lnTo>
                  <a:pt x="25432" y="57517"/>
                </a:lnTo>
                <a:lnTo>
                  <a:pt x="25167" y="57201"/>
                </a:lnTo>
                <a:lnTo>
                  <a:pt x="24914" y="56860"/>
                </a:lnTo>
                <a:lnTo>
                  <a:pt x="24662" y="56531"/>
                </a:lnTo>
                <a:lnTo>
                  <a:pt x="24422" y="56190"/>
                </a:lnTo>
                <a:lnTo>
                  <a:pt x="24194" y="55837"/>
                </a:lnTo>
                <a:lnTo>
                  <a:pt x="23980" y="55496"/>
                </a:lnTo>
                <a:lnTo>
                  <a:pt x="23765" y="55129"/>
                </a:lnTo>
                <a:lnTo>
                  <a:pt x="23575" y="54763"/>
                </a:lnTo>
                <a:lnTo>
                  <a:pt x="23386" y="54397"/>
                </a:lnTo>
                <a:lnTo>
                  <a:pt x="23196" y="54018"/>
                </a:lnTo>
                <a:lnTo>
                  <a:pt x="23032" y="53639"/>
                </a:lnTo>
                <a:lnTo>
                  <a:pt x="22868" y="53247"/>
                </a:lnTo>
                <a:lnTo>
                  <a:pt x="22716" y="52855"/>
                </a:lnTo>
                <a:lnTo>
                  <a:pt x="22577" y="52451"/>
                </a:lnTo>
                <a:lnTo>
                  <a:pt x="22451" y="52047"/>
                </a:lnTo>
                <a:lnTo>
                  <a:pt x="22337" y="51630"/>
                </a:lnTo>
                <a:lnTo>
                  <a:pt x="22223" y="51213"/>
                </a:lnTo>
                <a:lnTo>
                  <a:pt x="22135" y="50784"/>
                </a:lnTo>
                <a:lnTo>
                  <a:pt x="22047" y="50354"/>
                </a:lnTo>
                <a:lnTo>
                  <a:pt x="21971" y="49912"/>
                </a:lnTo>
                <a:lnTo>
                  <a:pt x="21908" y="49457"/>
                </a:lnTo>
                <a:lnTo>
                  <a:pt x="22261" y="49735"/>
                </a:lnTo>
                <a:lnTo>
                  <a:pt x="22590" y="50026"/>
                </a:lnTo>
                <a:lnTo>
                  <a:pt x="22906" y="50329"/>
                </a:lnTo>
                <a:lnTo>
                  <a:pt x="23209" y="50632"/>
                </a:lnTo>
                <a:lnTo>
                  <a:pt x="23499" y="50960"/>
                </a:lnTo>
                <a:lnTo>
                  <a:pt x="23765" y="51302"/>
                </a:lnTo>
                <a:lnTo>
                  <a:pt x="24030" y="51643"/>
                </a:lnTo>
                <a:lnTo>
                  <a:pt x="24283" y="51996"/>
                </a:lnTo>
                <a:lnTo>
                  <a:pt x="24523" y="52363"/>
                </a:lnTo>
                <a:lnTo>
                  <a:pt x="24763" y="52742"/>
                </a:lnTo>
                <a:lnTo>
                  <a:pt x="24990" y="53121"/>
                </a:lnTo>
                <a:lnTo>
                  <a:pt x="25205" y="53500"/>
                </a:lnTo>
                <a:lnTo>
                  <a:pt x="25635" y="54283"/>
                </a:lnTo>
                <a:lnTo>
                  <a:pt x="26051" y="55091"/>
                </a:lnTo>
                <a:lnTo>
                  <a:pt x="26089" y="54965"/>
                </a:lnTo>
                <a:lnTo>
                  <a:pt x="26102" y="54826"/>
                </a:lnTo>
                <a:lnTo>
                  <a:pt x="26115" y="54687"/>
                </a:lnTo>
                <a:lnTo>
                  <a:pt x="26115" y="54536"/>
                </a:lnTo>
                <a:lnTo>
                  <a:pt x="26102" y="54384"/>
                </a:lnTo>
                <a:lnTo>
                  <a:pt x="26077" y="54220"/>
                </a:lnTo>
                <a:lnTo>
                  <a:pt x="26039" y="54055"/>
                </a:lnTo>
                <a:lnTo>
                  <a:pt x="26001" y="53891"/>
                </a:lnTo>
                <a:lnTo>
                  <a:pt x="25938" y="53714"/>
                </a:lnTo>
                <a:lnTo>
                  <a:pt x="25875" y="53525"/>
                </a:lnTo>
                <a:lnTo>
                  <a:pt x="25723" y="53146"/>
                </a:lnTo>
                <a:lnTo>
                  <a:pt x="25521" y="52754"/>
                </a:lnTo>
                <a:lnTo>
                  <a:pt x="25281" y="52337"/>
                </a:lnTo>
                <a:lnTo>
                  <a:pt x="25015" y="51921"/>
                </a:lnTo>
                <a:lnTo>
                  <a:pt x="24712" y="51478"/>
                </a:lnTo>
                <a:lnTo>
                  <a:pt x="24371" y="51024"/>
                </a:lnTo>
                <a:lnTo>
                  <a:pt x="24005" y="50569"/>
                </a:lnTo>
                <a:lnTo>
                  <a:pt x="23601" y="50101"/>
                </a:lnTo>
                <a:lnTo>
                  <a:pt x="23158" y="49621"/>
                </a:lnTo>
                <a:lnTo>
                  <a:pt x="22704" y="49141"/>
                </a:lnTo>
                <a:lnTo>
                  <a:pt x="22211" y="48661"/>
                </a:lnTo>
                <a:close/>
                <a:moveTo>
                  <a:pt x="15275" y="58174"/>
                </a:moveTo>
                <a:lnTo>
                  <a:pt x="15667" y="58186"/>
                </a:lnTo>
                <a:lnTo>
                  <a:pt x="16033" y="58199"/>
                </a:lnTo>
                <a:lnTo>
                  <a:pt x="16399" y="58250"/>
                </a:lnTo>
                <a:lnTo>
                  <a:pt x="16766" y="58300"/>
                </a:lnTo>
                <a:lnTo>
                  <a:pt x="17107" y="58376"/>
                </a:lnTo>
                <a:lnTo>
                  <a:pt x="17448" y="58464"/>
                </a:lnTo>
                <a:lnTo>
                  <a:pt x="17486" y="58793"/>
                </a:lnTo>
                <a:lnTo>
                  <a:pt x="9464" y="61926"/>
                </a:lnTo>
                <a:lnTo>
                  <a:pt x="9956" y="61913"/>
                </a:lnTo>
                <a:lnTo>
                  <a:pt x="10436" y="61875"/>
                </a:lnTo>
                <a:lnTo>
                  <a:pt x="10916" y="61799"/>
                </a:lnTo>
                <a:lnTo>
                  <a:pt x="11396" y="61711"/>
                </a:lnTo>
                <a:lnTo>
                  <a:pt x="11864" y="61610"/>
                </a:lnTo>
                <a:lnTo>
                  <a:pt x="12319" y="61483"/>
                </a:lnTo>
                <a:lnTo>
                  <a:pt x="12786" y="61345"/>
                </a:lnTo>
                <a:lnTo>
                  <a:pt x="13228" y="61180"/>
                </a:lnTo>
                <a:lnTo>
                  <a:pt x="13683" y="61016"/>
                </a:lnTo>
                <a:lnTo>
                  <a:pt x="14138" y="60839"/>
                </a:lnTo>
                <a:lnTo>
                  <a:pt x="15022" y="60485"/>
                </a:lnTo>
                <a:lnTo>
                  <a:pt x="15919" y="60119"/>
                </a:lnTo>
                <a:lnTo>
                  <a:pt x="16361" y="59942"/>
                </a:lnTo>
                <a:lnTo>
                  <a:pt x="16804" y="59765"/>
                </a:lnTo>
                <a:lnTo>
                  <a:pt x="16804" y="59765"/>
                </a:lnTo>
                <a:lnTo>
                  <a:pt x="16513" y="60031"/>
                </a:lnTo>
                <a:lnTo>
                  <a:pt x="16210" y="60283"/>
                </a:lnTo>
                <a:lnTo>
                  <a:pt x="15907" y="60523"/>
                </a:lnTo>
                <a:lnTo>
                  <a:pt x="15603" y="60751"/>
                </a:lnTo>
                <a:lnTo>
                  <a:pt x="15288" y="60978"/>
                </a:lnTo>
                <a:lnTo>
                  <a:pt x="14972" y="61180"/>
                </a:lnTo>
                <a:lnTo>
                  <a:pt x="14656" y="61382"/>
                </a:lnTo>
                <a:lnTo>
                  <a:pt x="14340" y="61572"/>
                </a:lnTo>
                <a:lnTo>
                  <a:pt x="14024" y="61761"/>
                </a:lnTo>
                <a:lnTo>
                  <a:pt x="13696" y="61926"/>
                </a:lnTo>
                <a:lnTo>
                  <a:pt x="13367" y="62090"/>
                </a:lnTo>
                <a:lnTo>
                  <a:pt x="13026" y="62229"/>
                </a:lnTo>
                <a:lnTo>
                  <a:pt x="12698" y="62380"/>
                </a:lnTo>
                <a:lnTo>
                  <a:pt x="12357" y="62507"/>
                </a:lnTo>
                <a:lnTo>
                  <a:pt x="12015" y="62620"/>
                </a:lnTo>
                <a:lnTo>
                  <a:pt x="11674" y="62734"/>
                </a:lnTo>
                <a:lnTo>
                  <a:pt x="11321" y="62835"/>
                </a:lnTo>
                <a:lnTo>
                  <a:pt x="10967" y="62924"/>
                </a:lnTo>
                <a:lnTo>
                  <a:pt x="10613" y="62999"/>
                </a:lnTo>
                <a:lnTo>
                  <a:pt x="10259" y="63063"/>
                </a:lnTo>
                <a:lnTo>
                  <a:pt x="9893" y="63126"/>
                </a:lnTo>
                <a:lnTo>
                  <a:pt x="9527" y="63176"/>
                </a:lnTo>
                <a:lnTo>
                  <a:pt x="9160" y="63214"/>
                </a:lnTo>
                <a:lnTo>
                  <a:pt x="8781" y="63239"/>
                </a:lnTo>
                <a:lnTo>
                  <a:pt x="8402" y="63265"/>
                </a:lnTo>
                <a:lnTo>
                  <a:pt x="8023" y="63277"/>
                </a:lnTo>
                <a:lnTo>
                  <a:pt x="7644" y="63277"/>
                </a:lnTo>
                <a:lnTo>
                  <a:pt x="7265" y="63265"/>
                </a:lnTo>
                <a:lnTo>
                  <a:pt x="6874" y="63252"/>
                </a:lnTo>
                <a:lnTo>
                  <a:pt x="6469" y="63214"/>
                </a:lnTo>
                <a:lnTo>
                  <a:pt x="6078" y="63176"/>
                </a:lnTo>
                <a:lnTo>
                  <a:pt x="5673" y="63126"/>
                </a:lnTo>
                <a:lnTo>
                  <a:pt x="5939" y="62785"/>
                </a:lnTo>
                <a:lnTo>
                  <a:pt x="6217" y="62444"/>
                </a:lnTo>
                <a:lnTo>
                  <a:pt x="6507" y="62128"/>
                </a:lnTo>
                <a:lnTo>
                  <a:pt x="6810" y="61812"/>
                </a:lnTo>
                <a:lnTo>
                  <a:pt x="7126" y="61509"/>
                </a:lnTo>
                <a:lnTo>
                  <a:pt x="7455" y="61218"/>
                </a:lnTo>
                <a:lnTo>
                  <a:pt x="7796" y="60940"/>
                </a:lnTo>
                <a:lnTo>
                  <a:pt x="8150" y="60662"/>
                </a:lnTo>
                <a:lnTo>
                  <a:pt x="8516" y="60410"/>
                </a:lnTo>
                <a:lnTo>
                  <a:pt x="8882" y="60170"/>
                </a:lnTo>
                <a:lnTo>
                  <a:pt x="9261" y="59942"/>
                </a:lnTo>
                <a:lnTo>
                  <a:pt x="9653" y="59728"/>
                </a:lnTo>
                <a:lnTo>
                  <a:pt x="10045" y="59525"/>
                </a:lnTo>
                <a:lnTo>
                  <a:pt x="10436" y="59336"/>
                </a:lnTo>
                <a:lnTo>
                  <a:pt x="10841" y="59159"/>
                </a:lnTo>
                <a:lnTo>
                  <a:pt x="11245" y="58995"/>
                </a:lnTo>
                <a:lnTo>
                  <a:pt x="11649" y="58843"/>
                </a:lnTo>
                <a:lnTo>
                  <a:pt x="12053" y="58704"/>
                </a:lnTo>
                <a:lnTo>
                  <a:pt x="12470" y="58591"/>
                </a:lnTo>
                <a:lnTo>
                  <a:pt x="12875" y="58490"/>
                </a:lnTo>
                <a:lnTo>
                  <a:pt x="13291" y="58388"/>
                </a:lnTo>
                <a:lnTo>
                  <a:pt x="13696" y="58325"/>
                </a:lnTo>
                <a:lnTo>
                  <a:pt x="14100" y="58262"/>
                </a:lnTo>
                <a:lnTo>
                  <a:pt x="14492" y="58212"/>
                </a:lnTo>
                <a:lnTo>
                  <a:pt x="14896" y="58186"/>
                </a:lnTo>
                <a:lnTo>
                  <a:pt x="15275" y="58174"/>
                </a:lnTo>
                <a:close/>
                <a:moveTo>
                  <a:pt x="19520" y="58591"/>
                </a:moveTo>
                <a:lnTo>
                  <a:pt x="19798" y="58742"/>
                </a:lnTo>
                <a:lnTo>
                  <a:pt x="20050" y="58919"/>
                </a:lnTo>
                <a:lnTo>
                  <a:pt x="20303" y="59121"/>
                </a:lnTo>
                <a:lnTo>
                  <a:pt x="20556" y="59336"/>
                </a:lnTo>
                <a:lnTo>
                  <a:pt x="20783" y="59576"/>
                </a:lnTo>
                <a:lnTo>
                  <a:pt x="21011" y="59841"/>
                </a:lnTo>
                <a:lnTo>
                  <a:pt x="21225" y="60132"/>
                </a:lnTo>
                <a:lnTo>
                  <a:pt x="21428" y="60435"/>
                </a:lnTo>
                <a:lnTo>
                  <a:pt x="21617" y="60751"/>
                </a:lnTo>
                <a:lnTo>
                  <a:pt x="21794" y="61092"/>
                </a:lnTo>
                <a:lnTo>
                  <a:pt x="21971" y="61433"/>
                </a:lnTo>
                <a:lnTo>
                  <a:pt x="22122" y="61799"/>
                </a:lnTo>
                <a:lnTo>
                  <a:pt x="22274" y="62178"/>
                </a:lnTo>
                <a:lnTo>
                  <a:pt x="22413" y="62570"/>
                </a:lnTo>
                <a:lnTo>
                  <a:pt x="22539" y="62961"/>
                </a:lnTo>
                <a:lnTo>
                  <a:pt x="22653" y="63378"/>
                </a:lnTo>
                <a:lnTo>
                  <a:pt x="22754" y="63795"/>
                </a:lnTo>
                <a:lnTo>
                  <a:pt x="22843" y="64212"/>
                </a:lnTo>
                <a:lnTo>
                  <a:pt x="22918" y="64642"/>
                </a:lnTo>
                <a:lnTo>
                  <a:pt x="22981" y="65071"/>
                </a:lnTo>
                <a:lnTo>
                  <a:pt x="23045" y="65513"/>
                </a:lnTo>
                <a:lnTo>
                  <a:pt x="23083" y="65943"/>
                </a:lnTo>
                <a:lnTo>
                  <a:pt x="23108" y="66385"/>
                </a:lnTo>
                <a:lnTo>
                  <a:pt x="23133" y="66827"/>
                </a:lnTo>
                <a:lnTo>
                  <a:pt x="23133" y="67269"/>
                </a:lnTo>
                <a:lnTo>
                  <a:pt x="23120" y="67699"/>
                </a:lnTo>
                <a:lnTo>
                  <a:pt x="23095" y="68128"/>
                </a:lnTo>
                <a:lnTo>
                  <a:pt x="23070" y="68558"/>
                </a:lnTo>
                <a:lnTo>
                  <a:pt x="23019" y="68987"/>
                </a:lnTo>
                <a:lnTo>
                  <a:pt x="22956" y="69404"/>
                </a:lnTo>
                <a:lnTo>
                  <a:pt x="22880" y="69808"/>
                </a:lnTo>
                <a:lnTo>
                  <a:pt x="22792" y="70200"/>
                </a:lnTo>
                <a:lnTo>
                  <a:pt x="22501" y="70074"/>
                </a:lnTo>
                <a:lnTo>
                  <a:pt x="22198" y="69909"/>
                </a:lnTo>
                <a:lnTo>
                  <a:pt x="21920" y="69733"/>
                </a:lnTo>
                <a:lnTo>
                  <a:pt x="21630" y="69530"/>
                </a:lnTo>
                <a:lnTo>
                  <a:pt x="21364" y="69290"/>
                </a:lnTo>
                <a:lnTo>
                  <a:pt x="21099" y="69038"/>
                </a:lnTo>
                <a:lnTo>
                  <a:pt x="20846" y="68772"/>
                </a:lnTo>
                <a:lnTo>
                  <a:pt x="20594" y="68482"/>
                </a:lnTo>
                <a:lnTo>
                  <a:pt x="20366" y="68166"/>
                </a:lnTo>
                <a:lnTo>
                  <a:pt x="20139" y="67838"/>
                </a:lnTo>
                <a:lnTo>
                  <a:pt x="19924" y="67497"/>
                </a:lnTo>
                <a:lnTo>
                  <a:pt x="19722" y="67143"/>
                </a:lnTo>
                <a:lnTo>
                  <a:pt x="19520" y="66777"/>
                </a:lnTo>
                <a:lnTo>
                  <a:pt x="19343" y="66398"/>
                </a:lnTo>
                <a:lnTo>
                  <a:pt x="19179" y="65993"/>
                </a:lnTo>
                <a:lnTo>
                  <a:pt x="19027" y="65602"/>
                </a:lnTo>
                <a:lnTo>
                  <a:pt x="18888" y="65185"/>
                </a:lnTo>
                <a:lnTo>
                  <a:pt x="18762" y="64768"/>
                </a:lnTo>
                <a:lnTo>
                  <a:pt x="18648" y="64351"/>
                </a:lnTo>
                <a:lnTo>
                  <a:pt x="18547" y="63922"/>
                </a:lnTo>
                <a:lnTo>
                  <a:pt x="18471" y="63479"/>
                </a:lnTo>
                <a:lnTo>
                  <a:pt x="18408" y="63050"/>
                </a:lnTo>
                <a:lnTo>
                  <a:pt x="18358" y="62620"/>
                </a:lnTo>
                <a:lnTo>
                  <a:pt x="18332" y="62178"/>
                </a:lnTo>
                <a:lnTo>
                  <a:pt x="18320" y="61749"/>
                </a:lnTo>
                <a:lnTo>
                  <a:pt x="18332" y="61319"/>
                </a:lnTo>
                <a:lnTo>
                  <a:pt x="18358" y="60890"/>
                </a:lnTo>
                <a:lnTo>
                  <a:pt x="18395" y="60473"/>
                </a:lnTo>
                <a:lnTo>
                  <a:pt x="18471" y="60056"/>
                </a:lnTo>
                <a:lnTo>
                  <a:pt x="18547" y="59652"/>
                </a:lnTo>
                <a:lnTo>
                  <a:pt x="18661" y="59247"/>
                </a:lnTo>
                <a:lnTo>
                  <a:pt x="18787" y="58856"/>
                </a:lnTo>
                <a:lnTo>
                  <a:pt x="19002" y="59386"/>
                </a:lnTo>
                <a:lnTo>
                  <a:pt x="19204" y="59917"/>
                </a:lnTo>
                <a:lnTo>
                  <a:pt x="19394" y="60460"/>
                </a:lnTo>
                <a:lnTo>
                  <a:pt x="19583" y="61003"/>
                </a:lnTo>
                <a:lnTo>
                  <a:pt x="19924" y="62090"/>
                </a:lnTo>
                <a:lnTo>
                  <a:pt x="20265" y="63176"/>
                </a:lnTo>
                <a:lnTo>
                  <a:pt x="20442" y="63719"/>
                </a:lnTo>
                <a:lnTo>
                  <a:pt x="20619" y="64250"/>
                </a:lnTo>
                <a:lnTo>
                  <a:pt x="20809" y="64793"/>
                </a:lnTo>
                <a:lnTo>
                  <a:pt x="21023" y="65311"/>
                </a:lnTo>
                <a:lnTo>
                  <a:pt x="21238" y="65842"/>
                </a:lnTo>
                <a:lnTo>
                  <a:pt x="21478" y="66347"/>
                </a:lnTo>
                <a:lnTo>
                  <a:pt x="21731" y="66852"/>
                </a:lnTo>
                <a:lnTo>
                  <a:pt x="22009" y="67358"/>
                </a:lnTo>
                <a:lnTo>
                  <a:pt x="22413" y="67206"/>
                </a:lnTo>
                <a:lnTo>
                  <a:pt x="19520" y="58591"/>
                </a:lnTo>
                <a:close/>
                <a:moveTo>
                  <a:pt x="13708" y="67433"/>
                </a:moveTo>
                <a:lnTo>
                  <a:pt x="8844" y="73232"/>
                </a:lnTo>
                <a:lnTo>
                  <a:pt x="9110" y="73484"/>
                </a:lnTo>
                <a:lnTo>
                  <a:pt x="9464" y="73244"/>
                </a:lnTo>
                <a:lnTo>
                  <a:pt x="9805" y="72992"/>
                </a:lnTo>
                <a:lnTo>
                  <a:pt x="10120" y="72726"/>
                </a:lnTo>
                <a:lnTo>
                  <a:pt x="10424" y="72436"/>
                </a:lnTo>
                <a:lnTo>
                  <a:pt x="10727" y="72145"/>
                </a:lnTo>
                <a:lnTo>
                  <a:pt x="11005" y="71842"/>
                </a:lnTo>
                <a:lnTo>
                  <a:pt x="11283" y="71526"/>
                </a:lnTo>
                <a:lnTo>
                  <a:pt x="11561" y="71198"/>
                </a:lnTo>
                <a:lnTo>
                  <a:pt x="12091" y="70528"/>
                </a:lnTo>
                <a:lnTo>
                  <a:pt x="12622" y="69859"/>
                </a:lnTo>
                <a:lnTo>
                  <a:pt x="13153" y="69177"/>
                </a:lnTo>
                <a:lnTo>
                  <a:pt x="13430" y="68848"/>
                </a:lnTo>
                <a:lnTo>
                  <a:pt x="13708" y="68507"/>
                </a:lnTo>
                <a:lnTo>
                  <a:pt x="13708" y="68507"/>
                </a:lnTo>
                <a:lnTo>
                  <a:pt x="13671" y="68874"/>
                </a:lnTo>
                <a:lnTo>
                  <a:pt x="13620" y="69227"/>
                </a:lnTo>
                <a:lnTo>
                  <a:pt x="13544" y="69594"/>
                </a:lnTo>
                <a:lnTo>
                  <a:pt x="13468" y="69947"/>
                </a:lnTo>
                <a:lnTo>
                  <a:pt x="13367" y="70314"/>
                </a:lnTo>
                <a:lnTo>
                  <a:pt x="13254" y="70693"/>
                </a:lnTo>
                <a:lnTo>
                  <a:pt x="13115" y="71059"/>
                </a:lnTo>
                <a:lnTo>
                  <a:pt x="12963" y="71425"/>
                </a:lnTo>
                <a:lnTo>
                  <a:pt x="12811" y="71792"/>
                </a:lnTo>
                <a:lnTo>
                  <a:pt x="12622" y="72158"/>
                </a:lnTo>
                <a:lnTo>
                  <a:pt x="12432" y="72524"/>
                </a:lnTo>
                <a:lnTo>
                  <a:pt x="12218" y="72878"/>
                </a:lnTo>
                <a:lnTo>
                  <a:pt x="12003" y="73232"/>
                </a:lnTo>
                <a:lnTo>
                  <a:pt x="11763" y="73586"/>
                </a:lnTo>
                <a:lnTo>
                  <a:pt x="11510" y="73939"/>
                </a:lnTo>
                <a:lnTo>
                  <a:pt x="11232" y="74280"/>
                </a:lnTo>
                <a:lnTo>
                  <a:pt x="10954" y="74621"/>
                </a:lnTo>
                <a:lnTo>
                  <a:pt x="10651" y="74950"/>
                </a:lnTo>
                <a:lnTo>
                  <a:pt x="10348" y="75266"/>
                </a:lnTo>
                <a:lnTo>
                  <a:pt x="10019" y="75581"/>
                </a:lnTo>
                <a:lnTo>
                  <a:pt x="9678" y="75885"/>
                </a:lnTo>
                <a:lnTo>
                  <a:pt x="9325" y="76188"/>
                </a:lnTo>
                <a:lnTo>
                  <a:pt x="8958" y="76466"/>
                </a:lnTo>
                <a:lnTo>
                  <a:pt x="8567" y="76744"/>
                </a:lnTo>
                <a:lnTo>
                  <a:pt x="8175" y="77009"/>
                </a:lnTo>
                <a:lnTo>
                  <a:pt x="7771" y="77249"/>
                </a:lnTo>
                <a:lnTo>
                  <a:pt x="7341" y="77489"/>
                </a:lnTo>
                <a:lnTo>
                  <a:pt x="6912" y="77716"/>
                </a:lnTo>
                <a:lnTo>
                  <a:pt x="6457" y="77919"/>
                </a:lnTo>
                <a:lnTo>
                  <a:pt x="5989" y="78121"/>
                </a:lnTo>
                <a:lnTo>
                  <a:pt x="5522" y="78297"/>
                </a:lnTo>
                <a:lnTo>
                  <a:pt x="5029" y="78462"/>
                </a:lnTo>
                <a:lnTo>
                  <a:pt x="5004" y="78297"/>
                </a:lnTo>
                <a:lnTo>
                  <a:pt x="4991" y="78146"/>
                </a:lnTo>
                <a:lnTo>
                  <a:pt x="4979" y="77805"/>
                </a:lnTo>
                <a:lnTo>
                  <a:pt x="4991" y="77451"/>
                </a:lnTo>
                <a:lnTo>
                  <a:pt x="5029" y="77085"/>
                </a:lnTo>
                <a:lnTo>
                  <a:pt x="5105" y="76693"/>
                </a:lnTo>
                <a:lnTo>
                  <a:pt x="5193" y="76302"/>
                </a:lnTo>
                <a:lnTo>
                  <a:pt x="5320" y="75897"/>
                </a:lnTo>
                <a:lnTo>
                  <a:pt x="5459" y="75480"/>
                </a:lnTo>
                <a:lnTo>
                  <a:pt x="5623" y="75051"/>
                </a:lnTo>
                <a:lnTo>
                  <a:pt x="5812" y="74621"/>
                </a:lnTo>
                <a:lnTo>
                  <a:pt x="6027" y="74192"/>
                </a:lnTo>
                <a:lnTo>
                  <a:pt x="6255" y="73762"/>
                </a:lnTo>
                <a:lnTo>
                  <a:pt x="6495" y="73320"/>
                </a:lnTo>
                <a:lnTo>
                  <a:pt x="6760" y="72891"/>
                </a:lnTo>
                <a:lnTo>
                  <a:pt x="7050" y="72461"/>
                </a:lnTo>
                <a:lnTo>
                  <a:pt x="7341" y="72044"/>
                </a:lnTo>
                <a:lnTo>
                  <a:pt x="7670" y="71627"/>
                </a:lnTo>
                <a:lnTo>
                  <a:pt x="7998" y="71211"/>
                </a:lnTo>
                <a:lnTo>
                  <a:pt x="8339" y="70819"/>
                </a:lnTo>
                <a:lnTo>
                  <a:pt x="8693" y="70427"/>
                </a:lnTo>
                <a:lnTo>
                  <a:pt x="9072" y="70061"/>
                </a:lnTo>
                <a:lnTo>
                  <a:pt x="9451" y="69707"/>
                </a:lnTo>
                <a:lnTo>
                  <a:pt x="9843" y="69366"/>
                </a:lnTo>
                <a:lnTo>
                  <a:pt x="10247" y="69050"/>
                </a:lnTo>
                <a:lnTo>
                  <a:pt x="10651" y="68760"/>
                </a:lnTo>
                <a:lnTo>
                  <a:pt x="11081" y="68482"/>
                </a:lnTo>
                <a:lnTo>
                  <a:pt x="11498" y="68242"/>
                </a:lnTo>
                <a:lnTo>
                  <a:pt x="11940" y="68015"/>
                </a:lnTo>
                <a:lnTo>
                  <a:pt x="12369" y="67825"/>
                </a:lnTo>
                <a:lnTo>
                  <a:pt x="12597" y="67737"/>
                </a:lnTo>
                <a:lnTo>
                  <a:pt x="12811" y="67661"/>
                </a:lnTo>
                <a:lnTo>
                  <a:pt x="13039" y="67585"/>
                </a:lnTo>
                <a:lnTo>
                  <a:pt x="13266" y="67522"/>
                </a:lnTo>
                <a:lnTo>
                  <a:pt x="13481" y="67471"/>
                </a:lnTo>
                <a:lnTo>
                  <a:pt x="13708" y="67433"/>
                </a:lnTo>
                <a:close/>
                <a:moveTo>
                  <a:pt x="14416" y="0"/>
                </a:moveTo>
                <a:lnTo>
                  <a:pt x="14188" y="544"/>
                </a:lnTo>
                <a:lnTo>
                  <a:pt x="13986" y="1100"/>
                </a:lnTo>
                <a:lnTo>
                  <a:pt x="13784" y="1643"/>
                </a:lnTo>
                <a:lnTo>
                  <a:pt x="13607" y="2199"/>
                </a:lnTo>
                <a:lnTo>
                  <a:pt x="13443" y="2754"/>
                </a:lnTo>
                <a:lnTo>
                  <a:pt x="13291" y="3298"/>
                </a:lnTo>
                <a:lnTo>
                  <a:pt x="13153" y="3853"/>
                </a:lnTo>
                <a:lnTo>
                  <a:pt x="13039" y="4409"/>
                </a:lnTo>
                <a:lnTo>
                  <a:pt x="12925" y="4952"/>
                </a:lnTo>
                <a:lnTo>
                  <a:pt x="12837" y="5508"/>
                </a:lnTo>
                <a:lnTo>
                  <a:pt x="12748" y="6064"/>
                </a:lnTo>
                <a:lnTo>
                  <a:pt x="12685" y="6620"/>
                </a:lnTo>
                <a:lnTo>
                  <a:pt x="12635" y="7176"/>
                </a:lnTo>
                <a:lnTo>
                  <a:pt x="12597" y="7732"/>
                </a:lnTo>
                <a:lnTo>
                  <a:pt x="12571" y="8275"/>
                </a:lnTo>
                <a:lnTo>
                  <a:pt x="12559" y="8831"/>
                </a:lnTo>
                <a:lnTo>
                  <a:pt x="12559" y="9387"/>
                </a:lnTo>
                <a:lnTo>
                  <a:pt x="12571" y="9955"/>
                </a:lnTo>
                <a:lnTo>
                  <a:pt x="12597" y="10511"/>
                </a:lnTo>
                <a:lnTo>
                  <a:pt x="12635" y="11067"/>
                </a:lnTo>
                <a:lnTo>
                  <a:pt x="12698" y="11622"/>
                </a:lnTo>
                <a:lnTo>
                  <a:pt x="12761" y="12178"/>
                </a:lnTo>
                <a:lnTo>
                  <a:pt x="12837" y="12734"/>
                </a:lnTo>
                <a:lnTo>
                  <a:pt x="12925" y="13303"/>
                </a:lnTo>
                <a:lnTo>
                  <a:pt x="13026" y="13858"/>
                </a:lnTo>
                <a:lnTo>
                  <a:pt x="13140" y="14414"/>
                </a:lnTo>
                <a:lnTo>
                  <a:pt x="13279" y="14983"/>
                </a:lnTo>
                <a:lnTo>
                  <a:pt x="13418" y="15539"/>
                </a:lnTo>
                <a:lnTo>
                  <a:pt x="13569" y="16107"/>
                </a:lnTo>
                <a:lnTo>
                  <a:pt x="13734" y="16663"/>
                </a:lnTo>
                <a:lnTo>
                  <a:pt x="13898" y="17231"/>
                </a:lnTo>
                <a:lnTo>
                  <a:pt x="14087" y="17800"/>
                </a:lnTo>
                <a:lnTo>
                  <a:pt x="13620" y="17812"/>
                </a:lnTo>
                <a:lnTo>
                  <a:pt x="13178" y="17838"/>
                </a:lnTo>
                <a:lnTo>
                  <a:pt x="12774" y="17863"/>
                </a:lnTo>
                <a:lnTo>
                  <a:pt x="12571" y="17876"/>
                </a:lnTo>
                <a:lnTo>
                  <a:pt x="12369" y="17901"/>
                </a:lnTo>
                <a:lnTo>
                  <a:pt x="11813" y="18002"/>
                </a:lnTo>
                <a:lnTo>
                  <a:pt x="11270" y="18116"/>
                </a:lnTo>
                <a:lnTo>
                  <a:pt x="10739" y="18242"/>
                </a:lnTo>
                <a:lnTo>
                  <a:pt x="10234" y="18394"/>
                </a:lnTo>
                <a:lnTo>
                  <a:pt x="9729" y="18558"/>
                </a:lnTo>
                <a:lnTo>
                  <a:pt x="9249" y="18747"/>
                </a:lnTo>
                <a:lnTo>
                  <a:pt x="8781" y="18937"/>
                </a:lnTo>
                <a:lnTo>
                  <a:pt x="8326" y="19152"/>
                </a:lnTo>
                <a:lnTo>
                  <a:pt x="7884" y="19392"/>
                </a:lnTo>
                <a:lnTo>
                  <a:pt x="7455" y="19632"/>
                </a:lnTo>
                <a:lnTo>
                  <a:pt x="7050" y="19897"/>
                </a:lnTo>
                <a:lnTo>
                  <a:pt x="6646" y="20175"/>
                </a:lnTo>
                <a:lnTo>
                  <a:pt x="6255" y="20453"/>
                </a:lnTo>
                <a:lnTo>
                  <a:pt x="5888" y="20756"/>
                </a:lnTo>
                <a:lnTo>
                  <a:pt x="5522" y="21072"/>
                </a:lnTo>
                <a:lnTo>
                  <a:pt x="5168" y="21413"/>
                </a:lnTo>
                <a:lnTo>
                  <a:pt x="4827" y="21754"/>
                </a:lnTo>
                <a:lnTo>
                  <a:pt x="4498" y="22108"/>
                </a:lnTo>
                <a:lnTo>
                  <a:pt x="4183" y="22474"/>
                </a:lnTo>
                <a:lnTo>
                  <a:pt x="3867" y="22853"/>
                </a:lnTo>
                <a:lnTo>
                  <a:pt x="3576" y="23245"/>
                </a:lnTo>
                <a:lnTo>
                  <a:pt x="3286" y="23636"/>
                </a:lnTo>
                <a:lnTo>
                  <a:pt x="3008" y="24053"/>
                </a:lnTo>
                <a:lnTo>
                  <a:pt x="2742" y="24470"/>
                </a:lnTo>
                <a:lnTo>
                  <a:pt x="2477" y="24899"/>
                </a:lnTo>
                <a:lnTo>
                  <a:pt x="2224" y="25342"/>
                </a:lnTo>
                <a:lnTo>
                  <a:pt x="1984" y="25796"/>
                </a:lnTo>
                <a:lnTo>
                  <a:pt x="1744" y="26264"/>
                </a:lnTo>
                <a:lnTo>
                  <a:pt x="1517" y="26731"/>
                </a:lnTo>
                <a:lnTo>
                  <a:pt x="1302" y="27199"/>
                </a:lnTo>
                <a:lnTo>
                  <a:pt x="1087" y="27691"/>
                </a:lnTo>
                <a:lnTo>
                  <a:pt x="885" y="28184"/>
                </a:lnTo>
                <a:lnTo>
                  <a:pt x="645" y="28790"/>
                </a:lnTo>
                <a:lnTo>
                  <a:pt x="430" y="29397"/>
                </a:lnTo>
                <a:lnTo>
                  <a:pt x="1" y="30635"/>
                </a:lnTo>
                <a:lnTo>
                  <a:pt x="1" y="31127"/>
                </a:lnTo>
                <a:lnTo>
                  <a:pt x="468" y="31140"/>
                </a:lnTo>
                <a:lnTo>
                  <a:pt x="936" y="31153"/>
                </a:lnTo>
                <a:lnTo>
                  <a:pt x="1858" y="31190"/>
                </a:lnTo>
                <a:lnTo>
                  <a:pt x="2326" y="31203"/>
                </a:lnTo>
                <a:lnTo>
                  <a:pt x="2793" y="31203"/>
                </a:lnTo>
                <a:lnTo>
                  <a:pt x="3248" y="31165"/>
                </a:lnTo>
                <a:lnTo>
                  <a:pt x="3475" y="31140"/>
                </a:lnTo>
                <a:lnTo>
                  <a:pt x="3703" y="31115"/>
                </a:lnTo>
                <a:lnTo>
                  <a:pt x="4132" y="31026"/>
                </a:lnTo>
                <a:lnTo>
                  <a:pt x="4562" y="30938"/>
                </a:lnTo>
                <a:lnTo>
                  <a:pt x="4979" y="30837"/>
                </a:lnTo>
                <a:lnTo>
                  <a:pt x="5383" y="30736"/>
                </a:lnTo>
                <a:lnTo>
                  <a:pt x="5787" y="30609"/>
                </a:lnTo>
                <a:lnTo>
                  <a:pt x="6179" y="30483"/>
                </a:lnTo>
                <a:lnTo>
                  <a:pt x="6570" y="30344"/>
                </a:lnTo>
                <a:lnTo>
                  <a:pt x="6949" y="30192"/>
                </a:lnTo>
                <a:lnTo>
                  <a:pt x="7328" y="30028"/>
                </a:lnTo>
                <a:lnTo>
                  <a:pt x="7682" y="29851"/>
                </a:lnTo>
                <a:lnTo>
                  <a:pt x="8036" y="29662"/>
                </a:lnTo>
                <a:lnTo>
                  <a:pt x="8390" y="29472"/>
                </a:lnTo>
                <a:lnTo>
                  <a:pt x="8731" y="29270"/>
                </a:lnTo>
                <a:lnTo>
                  <a:pt x="9059" y="29056"/>
                </a:lnTo>
                <a:lnTo>
                  <a:pt x="9388" y="28828"/>
                </a:lnTo>
                <a:lnTo>
                  <a:pt x="9704" y="28588"/>
                </a:lnTo>
                <a:lnTo>
                  <a:pt x="10007" y="28348"/>
                </a:lnTo>
                <a:lnTo>
                  <a:pt x="10310" y="28095"/>
                </a:lnTo>
                <a:lnTo>
                  <a:pt x="10601" y="27818"/>
                </a:lnTo>
                <a:lnTo>
                  <a:pt x="10878" y="27540"/>
                </a:lnTo>
                <a:lnTo>
                  <a:pt x="11156" y="27249"/>
                </a:lnTo>
                <a:lnTo>
                  <a:pt x="11422" y="26958"/>
                </a:lnTo>
                <a:lnTo>
                  <a:pt x="11674" y="26643"/>
                </a:lnTo>
                <a:lnTo>
                  <a:pt x="11927" y="26327"/>
                </a:lnTo>
                <a:lnTo>
                  <a:pt x="12167" y="25998"/>
                </a:lnTo>
                <a:lnTo>
                  <a:pt x="12407" y="25657"/>
                </a:lnTo>
                <a:lnTo>
                  <a:pt x="12622" y="25304"/>
                </a:lnTo>
                <a:lnTo>
                  <a:pt x="12849" y="24937"/>
                </a:lnTo>
                <a:lnTo>
                  <a:pt x="13051" y="24558"/>
                </a:lnTo>
                <a:lnTo>
                  <a:pt x="13254" y="24179"/>
                </a:lnTo>
                <a:lnTo>
                  <a:pt x="13443" y="23788"/>
                </a:lnTo>
                <a:lnTo>
                  <a:pt x="13620" y="23371"/>
                </a:lnTo>
                <a:lnTo>
                  <a:pt x="13923" y="22638"/>
                </a:lnTo>
                <a:lnTo>
                  <a:pt x="14226" y="21868"/>
                </a:lnTo>
                <a:lnTo>
                  <a:pt x="14871" y="20200"/>
                </a:lnTo>
                <a:lnTo>
                  <a:pt x="19747" y="33982"/>
                </a:lnTo>
                <a:lnTo>
                  <a:pt x="19381" y="33919"/>
                </a:lnTo>
                <a:lnTo>
                  <a:pt x="19015" y="33869"/>
                </a:lnTo>
                <a:lnTo>
                  <a:pt x="18661" y="33831"/>
                </a:lnTo>
                <a:lnTo>
                  <a:pt x="18307" y="33805"/>
                </a:lnTo>
                <a:lnTo>
                  <a:pt x="17953" y="33793"/>
                </a:lnTo>
                <a:lnTo>
                  <a:pt x="17612" y="33793"/>
                </a:lnTo>
                <a:lnTo>
                  <a:pt x="17271" y="33805"/>
                </a:lnTo>
                <a:lnTo>
                  <a:pt x="16930" y="33831"/>
                </a:lnTo>
                <a:lnTo>
                  <a:pt x="16602" y="33869"/>
                </a:lnTo>
                <a:lnTo>
                  <a:pt x="16286" y="33906"/>
                </a:lnTo>
                <a:lnTo>
                  <a:pt x="15957" y="33970"/>
                </a:lnTo>
                <a:lnTo>
                  <a:pt x="15641" y="34033"/>
                </a:lnTo>
                <a:lnTo>
                  <a:pt x="15338" y="34109"/>
                </a:lnTo>
                <a:lnTo>
                  <a:pt x="15022" y="34197"/>
                </a:lnTo>
                <a:lnTo>
                  <a:pt x="14719" y="34298"/>
                </a:lnTo>
                <a:lnTo>
                  <a:pt x="14416" y="34399"/>
                </a:lnTo>
                <a:lnTo>
                  <a:pt x="14125" y="34513"/>
                </a:lnTo>
                <a:lnTo>
                  <a:pt x="13835" y="34639"/>
                </a:lnTo>
                <a:lnTo>
                  <a:pt x="13544" y="34765"/>
                </a:lnTo>
                <a:lnTo>
                  <a:pt x="13254" y="34904"/>
                </a:lnTo>
                <a:lnTo>
                  <a:pt x="12963" y="35056"/>
                </a:lnTo>
                <a:lnTo>
                  <a:pt x="12685" y="35208"/>
                </a:lnTo>
                <a:lnTo>
                  <a:pt x="12129" y="35536"/>
                </a:lnTo>
                <a:lnTo>
                  <a:pt x="11586" y="35890"/>
                </a:lnTo>
                <a:lnTo>
                  <a:pt x="11055" y="36269"/>
                </a:lnTo>
                <a:lnTo>
                  <a:pt x="10525" y="36673"/>
                </a:lnTo>
                <a:lnTo>
                  <a:pt x="10007" y="37090"/>
                </a:lnTo>
                <a:lnTo>
                  <a:pt x="9489" y="37519"/>
                </a:lnTo>
                <a:lnTo>
                  <a:pt x="9009" y="37962"/>
                </a:lnTo>
                <a:lnTo>
                  <a:pt x="8529" y="38429"/>
                </a:lnTo>
                <a:lnTo>
                  <a:pt x="8086" y="38896"/>
                </a:lnTo>
                <a:lnTo>
                  <a:pt x="7644" y="39376"/>
                </a:lnTo>
                <a:lnTo>
                  <a:pt x="7240" y="39869"/>
                </a:lnTo>
                <a:lnTo>
                  <a:pt x="6848" y="40374"/>
                </a:lnTo>
                <a:lnTo>
                  <a:pt x="6469" y="40905"/>
                </a:lnTo>
                <a:lnTo>
                  <a:pt x="6116" y="41435"/>
                </a:lnTo>
                <a:lnTo>
                  <a:pt x="5787" y="41991"/>
                </a:lnTo>
                <a:lnTo>
                  <a:pt x="5471" y="42547"/>
                </a:lnTo>
                <a:lnTo>
                  <a:pt x="5181" y="43128"/>
                </a:lnTo>
                <a:lnTo>
                  <a:pt x="4903" y="43722"/>
                </a:lnTo>
                <a:lnTo>
                  <a:pt x="4650" y="44328"/>
                </a:lnTo>
                <a:lnTo>
                  <a:pt x="4423" y="44947"/>
                </a:lnTo>
                <a:lnTo>
                  <a:pt x="4221" y="45579"/>
                </a:lnTo>
                <a:lnTo>
                  <a:pt x="4473" y="45680"/>
                </a:lnTo>
                <a:lnTo>
                  <a:pt x="4739" y="45756"/>
                </a:lnTo>
                <a:lnTo>
                  <a:pt x="5004" y="45832"/>
                </a:lnTo>
                <a:lnTo>
                  <a:pt x="5257" y="45895"/>
                </a:lnTo>
                <a:lnTo>
                  <a:pt x="5534" y="45945"/>
                </a:lnTo>
                <a:lnTo>
                  <a:pt x="5800" y="45996"/>
                </a:lnTo>
                <a:lnTo>
                  <a:pt x="6065" y="46034"/>
                </a:lnTo>
                <a:lnTo>
                  <a:pt x="6343" y="46059"/>
                </a:lnTo>
                <a:lnTo>
                  <a:pt x="6608" y="46084"/>
                </a:lnTo>
                <a:lnTo>
                  <a:pt x="6886" y="46084"/>
                </a:lnTo>
                <a:lnTo>
                  <a:pt x="7152" y="46097"/>
                </a:lnTo>
                <a:lnTo>
                  <a:pt x="7429" y="46084"/>
                </a:lnTo>
                <a:lnTo>
                  <a:pt x="7707" y="46072"/>
                </a:lnTo>
                <a:lnTo>
                  <a:pt x="7985" y="46046"/>
                </a:lnTo>
                <a:lnTo>
                  <a:pt x="8263" y="46008"/>
                </a:lnTo>
                <a:lnTo>
                  <a:pt x="8541" y="45971"/>
                </a:lnTo>
                <a:lnTo>
                  <a:pt x="8819" y="45920"/>
                </a:lnTo>
                <a:lnTo>
                  <a:pt x="9097" y="45870"/>
                </a:lnTo>
                <a:lnTo>
                  <a:pt x="9375" y="45794"/>
                </a:lnTo>
                <a:lnTo>
                  <a:pt x="9653" y="45731"/>
                </a:lnTo>
                <a:lnTo>
                  <a:pt x="9931" y="45642"/>
                </a:lnTo>
                <a:lnTo>
                  <a:pt x="10209" y="45554"/>
                </a:lnTo>
                <a:lnTo>
                  <a:pt x="10752" y="45352"/>
                </a:lnTo>
                <a:lnTo>
                  <a:pt x="11308" y="45124"/>
                </a:lnTo>
                <a:lnTo>
                  <a:pt x="11851" y="44859"/>
                </a:lnTo>
                <a:lnTo>
                  <a:pt x="12395" y="44568"/>
                </a:lnTo>
                <a:lnTo>
                  <a:pt x="12938" y="44253"/>
                </a:lnTo>
                <a:lnTo>
                  <a:pt x="13468" y="43899"/>
                </a:lnTo>
                <a:lnTo>
                  <a:pt x="13986" y="43532"/>
                </a:lnTo>
                <a:lnTo>
                  <a:pt x="14504" y="43128"/>
                </a:lnTo>
                <a:lnTo>
                  <a:pt x="15022" y="42699"/>
                </a:lnTo>
                <a:lnTo>
                  <a:pt x="15515" y="42244"/>
                </a:lnTo>
                <a:lnTo>
                  <a:pt x="15995" y="41764"/>
                </a:lnTo>
                <a:lnTo>
                  <a:pt x="16475" y="41271"/>
                </a:lnTo>
                <a:lnTo>
                  <a:pt x="16943" y="40741"/>
                </a:lnTo>
                <a:lnTo>
                  <a:pt x="17385" y="40185"/>
                </a:lnTo>
                <a:lnTo>
                  <a:pt x="17827" y="39616"/>
                </a:lnTo>
                <a:lnTo>
                  <a:pt x="18244" y="39023"/>
                </a:lnTo>
                <a:lnTo>
                  <a:pt x="18636" y="38404"/>
                </a:lnTo>
                <a:lnTo>
                  <a:pt x="19027" y="37772"/>
                </a:lnTo>
                <a:lnTo>
                  <a:pt x="19394" y="37115"/>
                </a:lnTo>
                <a:lnTo>
                  <a:pt x="19747" y="36433"/>
                </a:lnTo>
                <a:lnTo>
                  <a:pt x="20063" y="35738"/>
                </a:lnTo>
                <a:lnTo>
                  <a:pt x="20265" y="36496"/>
                </a:lnTo>
                <a:lnTo>
                  <a:pt x="20442" y="37254"/>
                </a:lnTo>
                <a:lnTo>
                  <a:pt x="20594" y="38012"/>
                </a:lnTo>
                <a:lnTo>
                  <a:pt x="20720" y="38783"/>
                </a:lnTo>
                <a:lnTo>
                  <a:pt x="20834" y="39541"/>
                </a:lnTo>
                <a:lnTo>
                  <a:pt x="20922" y="40299"/>
                </a:lnTo>
                <a:lnTo>
                  <a:pt x="20998" y="41069"/>
                </a:lnTo>
                <a:lnTo>
                  <a:pt x="21061" y="41840"/>
                </a:lnTo>
                <a:lnTo>
                  <a:pt x="21099" y="42610"/>
                </a:lnTo>
                <a:lnTo>
                  <a:pt x="21124" y="43381"/>
                </a:lnTo>
                <a:lnTo>
                  <a:pt x="21150" y="44151"/>
                </a:lnTo>
                <a:lnTo>
                  <a:pt x="21150" y="44935"/>
                </a:lnTo>
                <a:lnTo>
                  <a:pt x="21137" y="45705"/>
                </a:lnTo>
                <a:lnTo>
                  <a:pt x="21124" y="46489"/>
                </a:lnTo>
                <a:lnTo>
                  <a:pt x="21099" y="47272"/>
                </a:lnTo>
                <a:lnTo>
                  <a:pt x="21061" y="48055"/>
                </a:lnTo>
                <a:lnTo>
                  <a:pt x="20606" y="47929"/>
                </a:lnTo>
                <a:lnTo>
                  <a:pt x="20152" y="47815"/>
                </a:lnTo>
                <a:lnTo>
                  <a:pt x="19697" y="47727"/>
                </a:lnTo>
                <a:lnTo>
                  <a:pt x="19255" y="47651"/>
                </a:lnTo>
                <a:lnTo>
                  <a:pt x="18800" y="47600"/>
                </a:lnTo>
                <a:lnTo>
                  <a:pt x="18345" y="47562"/>
                </a:lnTo>
                <a:lnTo>
                  <a:pt x="17903" y="47537"/>
                </a:lnTo>
                <a:lnTo>
                  <a:pt x="17461" y="47524"/>
                </a:lnTo>
                <a:lnTo>
                  <a:pt x="17006" y="47537"/>
                </a:lnTo>
                <a:lnTo>
                  <a:pt x="16564" y="47575"/>
                </a:lnTo>
                <a:lnTo>
                  <a:pt x="16121" y="47625"/>
                </a:lnTo>
                <a:lnTo>
                  <a:pt x="15679" y="47689"/>
                </a:lnTo>
                <a:lnTo>
                  <a:pt x="15237" y="47764"/>
                </a:lnTo>
                <a:lnTo>
                  <a:pt x="14795" y="47853"/>
                </a:lnTo>
                <a:lnTo>
                  <a:pt x="14365" y="47967"/>
                </a:lnTo>
                <a:lnTo>
                  <a:pt x="13923" y="48106"/>
                </a:lnTo>
                <a:lnTo>
                  <a:pt x="13405" y="48270"/>
                </a:lnTo>
                <a:lnTo>
                  <a:pt x="12900" y="48459"/>
                </a:lnTo>
                <a:lnTo>
                  <a:pt x="12395" y="48649"/>
                </a:lnTo>
                <a:lnTo>
                  <a:pt x="11902" y="48863"/>
                </a:lnTo>
                <a:lnTo>
                  <a:pt x="11434" y="49103"/>
                </a:lnTo>
                <a:lnTo>
                  <a:pt x="10967" y="49344"/>
                </a:lnTo>
                <a:lnTo>
                  <a:pt x="10512" y="49609"/>
                </a:lnTo>
                <a:lnTo>
                  <a:pt x="10070" y="49899"/>
                </a:lnTo>
                <a:lnTo>
                  <a:pt x="9640" y="50203"/>
                </a:lnTo>
                <a:lnTo>
                  <a:pt x="9223" y="50531"/>
                </a:lnTo>
                <a:lnTo>
                  <a:pt x="8832" y="50872"/>
                </a:lnTo>
                <a:lnTo>
                  <a:pt x="8453" y="51238"/>
                </a:lnTo>
                <a:lnTo>
                  <a:pt x="8086" y="51630"/>
                </a:lnTo>
                <a:lnTo>
                  <a:pt x="7733" y="52047"/>
                </a:lnTo>
                <a:lnTo>
                  <a:pt x="7404" y="52476"/>
                </a:lnTo>
                <a:lnTo>
                  <a:pt x="7088" y="52944"/>
                </a:lnTo>
                <a:lnTo>
                  <a:pt x="6949" y="53184"/>
                </a:lnTo>
                <a:lnTo>
                  <a:pt x="6823" y="53399"/>
                </a:lnTo>
                <a:lnTo>
                  <a:pt x="6735" y="53613"/>
                </a:lnTo>
                <a:lnTo>
                  <a:pt x="6659" y="53790"/>
                </a:lnTo>
                <a:lnTo>
                  <a:pt x="6621" y="53967"/>
                </a:lnTo>
                <a:lnTo>
                  <a:pt x="6596" y="54131"/>
                </a:lnTo>
                <a:lnTo>
                  <a:pt x="6608" y="54270"/>
                </a:lnTo>
                <a:lnTo>
                  <a:pt x="6646" y="54409"/>
                </a:lnTo>
                <a:lnTo>
                  <a:pt x="6709" y="54536"/>
                </a:lnTo>
                <a:lnTo>
                  <a:pt x="6798" y="54649"/>
                </a:lnTo>
                <a:lnTo>
                  <a:pt x="6924" y="54750"/>
                </a:lnTo>
                <a:lnTo>
                  <a:pt x="7076" y="54851"/>
                </a:lnTo>
                <a:lnTo>
                  <a:pt x="7253" y="54940"/>
                </a:lnTo>
                <a:lnTo>
                  <a:pt x="7467" y="55016"/>
                </a:lnTo>
                <a:lnTo>
                  <a:pt x="7707" y="55091"/>
                </a:lnTo>
                <a:lnTo>
                  <a:pt x="7973" y="55167"/>
                </a:lnTo>
                <a:lnTo>
                  <a:pt x="8402" y="55256"/>
                </a:lnTo>
                <a:lnTo>
                  <a:pt x="8819" y="55344"/>
                </a:lnTo>
                <a:lnTo>
                  <a:pt x="9249" y="55407"/>
                </a:lnTo>
                <a:lnTo>
                  <a:pt x="9666" y="55445"/>
                </a:lnTo>
                <a:lnTo>
                  <a:pt x="10095" y="55483"/>
                </a:lnTo>
                <a:lnTo>
                  <a:pt x="10512" y="55496"/>
                </a:lnTo>
                <a:lnTo>
                  <a:pt x="10929" y="55496"/>
                </a:lnTo>
                <a:lnTo>
                  <a:pt x="11359" y="55483"/>
                </a:lnTo>
                <a:lnTo>
                  <a:pt x="11775" y="55445"/>
                </a:lnTo>
                <a:lnTo>
                  <a:pt x="12192" y="55407"/>
                </a:lnTo>
                <a:lnTo>
                  <a:pt x="12609" y="55344"/>
                </a:lnTo>
                <a:lnTo>
                  <a:pt x="13026" y="55256"/>
                </a:lnTo>
                <a:lnTo>
                  <a:pt x="13443" y="55167"/>
                </a:lnTo>
                <a:lnTo>
                  <a:pt x="13860" y="55053"/>
                </a:lnTo>
                <a:lnTo>
                  <a:pt x="14277" y="54927"/>
                </a:lnTo>
                <a:lnTo>
                  <a:pt x="14694" y="54788"/>
                </a:lnTo>
                <a:lnTo>
                  <a:pt x="15123" y="54624"/>
                </a:lnTo>
                <a:lnTo>
                  <a:pt x="15553" y="54447"/>
                </a:lnTo>
                <a:lnTo>
                  <a:pt x="15957" y="54258"/>
                </a:lnTo>
                <a:lnTo>
                  <a:pt x="16374" y="54055"/>
                </a:lnTo>
                <a:lnTo>
                  <a:pt x="16766" y="53841"/>
                </a:lnTo>
                <a:lnTo>
                  <a:pt x="17157" y="53601"/>
                </a:lnTo>
                <a:lnTo>
                  <a:pt x="17536" y="53361"/>
                </a:lnTo>
                <a:lnTo>
                  <a:pt x="17915" y="53095"/>
                </a:lnTo>
                <a:lnTo>
                  <a:pt x="18282" y="52817"/>
                </a:lnTo>
                <a:lnTo>
                  <a:pt x="18648" y="52527"/>
                </a:lnTo>
                <a:lnTo>
                  <a:pt x="19002" y="52211"/>
                </a:lnTo>
                <a:lnTo>
                  <a:pt x="19356" y="51895"/>
                </a:lnTo>
                <a:lnTo>
                  <a:pt x="19697" y="51554"/>
                </a:lnTo>
                <a:lnTo>
                  <a:pt x="20038" y="51188"/>
                </a:lnTo>
                <a:lnTo>
                  <a:pt x="20379" y="50822"/>
                </a:lnTo>
                <a:lnTo>
                  <a:pt x="20707" y="50430"/>
                </a:lnTo>
                <a:lnTo>
                  <a:pt x="20707" y="50430"/>
                </a:lnTo>
                <a:lnTo>
                  <a:pt x="20518" y="51339"/>
                </a:lnTo>
                <a:lnTo>
                  <a:pt x="20442" y="51706"/>
                </a:lnTo>
                <a:lnTo>
                  <a:pt x="20354" y="52022"/>
                </a:lnTo>
                <a:lnTo>
                  <a:pt x="19735" y="53992"/>
                </a:lnTo>
                <a:lnTo>
                  <a:pt x="19419" y="54978"/>
                </a:lnTo>
                <a:lnTo>
                  <a:pt x="19065" y="55950"/>
                </a:lnTo>
                <a:lnTo>
                  <a:pt x="18876" y="56481"/>
                </a:lnTo>
                <a:lnTo>
                  <a:pt x="18787" y="56683"/>
                </a:lnTo>
                <a:lnTo>
                  <a:pt x="18699" y="56873"/>
                </a:lnTo>
                <a:lnTo>
                  <a:pt x="18623" y="57024"/>
                </a:lnTo>
                <a:lnTo>
                  <a:pt x="18534" y="57138"/>
                </a:lnTo>
                <a:lnTo>
                  <a:pt x="18433" y="57239"/>
                </a:lnTo>
                <a:lnTo>
                  <a:pt x="18332" y="57315"/>
                </a:lnTo>
                <a:lnTo>
                  <a:pt x="18219" y="57378"/>
                </a:lnTo>
                <a:lnTo>
                  <a:pt x="18080" y="57416"/>
                </a:lnTo>
                <a:lnTo>
                  <a:pt x="17928" y="57441"/>
                </a:lnTo>
                <a:lnTo>
                  <a:pt x="17751" y="57454"/>
                </a:lnTo>
                <a:lnTo>
                  <a:pt x="17549" y="57454"/>
                </a:lnTo>
                <a:lnTo>
                  <a:pt x="17309" y="57441"/>
                </a:lnTo>
                <a:lnTo>
                  <a:pt x="16740" y="57416"/>
                </a:lnTo>
                <a:lnTo>
                  <a:pt x="16298" y="57403"/>
                </a:lnTo>
                <a:lnTo>
                  <a:pt x="15869" y="57390"/>
                </a:lnTo>
                <a:lnTo>
                  <a:pt x="15439" y="57390"/>
                </a:lnTo>
                <a:lnTo>
                  <a:pt x="15010" y="57416"/>
                </a:lnTo>
                <a:lnTo>
                  <a:pt x="14593" y="57441"/>
                </a:lnTo>
                <a:lnTo>
                  <a:pt x="14176" y="57479"/>
                </a:lnTo>
                <a:lnTo>
                  <a:pt x="13759" y="57529"/>
                </a:lnTo>
                <a:lnTo>
                  <a:pt x="13355" y="57593"/>
                </a:lnTo>
                <a:lnTo>
                  <a:pt x="12963" y="57668"/>
                </a:lnTo>
                <a:lnTo>
                  <a:pt x="12559" y="57757"/>
                </a:lnTo>
                <a:lnTo>
                  <a:pt x="12167" y="57845"/>
                </a:lnTo>
                <a:lnTo>
                  <a:pt x="11788" y="57959"/>
                </a:lnTo>
                <a:lnTo>
                  <a:pt x="11409" y="58073"/>
                </a:lnTo>
                <a:lnTo>
                  <a:pt x="11030" y="58212"/>
                </a:lnTo>
                <a:lnTo>
                  <a:pt x="10664" y="58351"/>
                </a:lnTo>
                <a:lnTo>
                  <a:pt x="10297" y="58502"/>
                </a:lnTo>
                <a:lnTo>
                  <a:pt x="9931" y="58666"/>
                </a:lnTo>
                <a:lnTo>
                  <a:pt x="9577" y="58843"/>
                </a:lnTo>
                <a:lnTo>
                  <a:pt x="9223" y="59033"/>
                </a:lnTo>
                <a:lnTo>
                  <a:pt x="8882" y="59235"/>
                </a:lnTo>
                <a:lnTo>
                  <a:pt x="8541" y="59450"/>
                </a:lnTo>
                <a:lnTo>
                  <a:pt x="8200" y="59664"/>
                </a:lnTo>
                <a:lnTo>
                  <a:pt x="7872" y="59904"/>
                </a:lnTo>
                <a:lnTo>
                  <a:pt x="7543" y="60144"/>
                </a:lnTo>
                <a:lnTo>
                  <a:pt x="7227" y="60397"/>
                </a:lnTo>
                <a:lnTo>
                  <a:pt x="6912" y="60662"/>
                </a:lnTo>
                <a:lnTo>
                  <a:pt x="6596" y="60940"/>
                </a:lnTo>
                <a:lnTo>
                  <a:pt x="6292" y="61231"/>
                </a:lnTo>
                <a:lnTo>
                  <a:pt x="5989" y="61534"/>
                </a:lnTo>
                <a:lnTo>
                  <a:pt x="5686" y="61837"/>
                </a:lnTo>
                <a:lnTo>
                  <a:pt x="5395" y="62166"/>
                </a:lnTo>
                <a:lnTo>
                  <a:pt x="5105" y="62494"/>
                </a:lnTo>
                <a:lnTo>
                  <a:pt x="4890" y="62772"/>
                </a:lnTo>
                <a:lnTo>
                  <a:pt x="4802" y="62898"/>
                </a:lnTo>
                <a:lnTo>
                  <a:pt x="4739" y="62999"/>
                </a:lnTo>
                <a:lnTo>
                  <a:pt x="4701" y="63100"/>
                </a:lnTo>
                <a:lnTo>
                  <a:pt x="4675" y="63201"/>
                </a:lnTo>
                <a:lnTo>
                  <a:pt x="4675" y="63290"/>
                </a:lnTo>
                <a:lnTo>
                  <a:pt x="4688" y="63366"/>
                </a:lnTo>
                <a:lnTo>
                  <a:pt x="4726" y="63429"/>
                </a:lnTo>
                <a:lnTo>
                  <a:pt x="4789" y="63505"/>
                </a:lnTo>
                <a:lnTo>
                  <a:pt x="4865" y="63555"/>
                </a:lnTo>
                <a:lnTo>
                  <a:pt x="4966" y="63618"/>
                </a:lnTo>
                <a:lnTo>
                  <a:pt x="5092" y="63669"/>
                </a:lnTo>
                <a:lnTo>
                  <a:pt x="5231" y="63719"/>
                </a:lnTo>
                <a:lnTo>
                  <a:pt x="5598" y="63820"/>
                </a:lnTo>
                <a:lnTo>
                  <a:pt x="6002" y="63909"/>
                </a:lnTo>
                <a:lnTo>
                  <a:pt x="6406" y="63985"/>
                </a:lnTo>
                <a:lnTo>
                  <a:pt x="6810" y="64035"/>
                </a:lnTo>
                <a:lnTo>
                  <a:pt x="7215" y="64073"/>
                </a:lnTo>
                <a:lnTo>
                  <a:pt x="7619" y="64098"/>
                </a:lnTo>
                <a:lnTo>
                  <a:pt x="8023" y="64111"/>
                </a:lnTo>
                <a:lnTo>
                  <a:pt x="8415" y="64111"/>
                </a:lnTo>
                <a:lnTo>
                  <a:pt x="8819" y="64086"/>
                </a:lnTo>
                <a:lnTo>
                  <a:pt x="9223" y="64061"/>
                </a:lnTo>
                <a:lnTo>
                  <a:pt x="9615" y="64010"/>
                </a:lnTo>
                <a:lnTo>
                  <a:pt x="10019" y="63947"/>
                </a:lnTo>
                <a:lnTo>
                  <a:pt x="10411" y="63871"/>
                </a:lnTo>
                <a:lnTo>
                  <a:pt x="10803" y="63783"/>
                </a:lnTo>
                <a:lnTo>
                  <a:pt x="11194" y="63682"/>
                </a:lnTo>
                <a:lnTo>
                  <a:pt x="11586" y="63568"/>
                </a:lnTo>
                <a:lnTo>
                  <a:pt x="11965" y="63442"/>
                </a:lnTo>
                <a:lnTo>
                  <a:pt x="12571" y="63214"/>
                </a:lnTo>
                <a:lnTo>
                  <a:pt x="13178" y="62961"/>
                </a:lnTo>
                <a:lnTo>
                  <a:pt x="13772" y="62696"/>
                </a:lnTo>
                <a:lnTo>
                  <a:pt x="14365" y="62418"/>
                </a:lnTo>
                <a:lnTo>
                  <a:pt x="15566" y="61837"/>
                </a:lnTo>
                <a:lnTo>
                  <a:pt x="16185" y="61534"/>
                </a:lnTo>
                <a:lnTo>
                  <a:pt x="16804" y="61243"/>
                </a:lnTo>
                <a:lnTo>
                  <a:pt x="16804" y="61243"/>
                </a:lnTo>
                <a:lnTo>
                  <a:pt x="16248" y="62431"/>
                </a:lnTo>
                <a:lnTo>
                  <a:pt x="15970" y="63012"/>
                </a:lnTo>
                <a:lnTo>
                  <a:pt x="15679" y="63606"/>
                </a:lnTo>
                <a:lnTo>
                  <a:pt x="15515" y="63896"/>
                </a:lnTo>
                <a:lnTo>
                  <a:pt x="15351" y="64199"/>
                </a:lnTo>
                <a:lnTo>
                  <a:pt x="15187" y="64477"/>
                </a:lnTo>
                <a:lnTo>
                  <a:pt x="15010" y="64743"/>
                </a:lnTo>
                <a:lnTo>
                  <a:pt x="14820" y="65008"/>
                </a:lnTo>
                <a:lnTo>
                  <a:pt x="14631" y="65261"/>
                </a:lnTo>
                <a:lnTo>
                  <a:pt x="14429" y="65501"/>
                </a:lnTo>
                <a:lnTo>
                  <a:pt x="14214" y="65728"/>
                </a:lnTo>
                <a:lnTo>
                  <a:pt x="13974" y="65955"/>
                </a:lnTo>
                <a:lnTo>
                  <a:pt x="13734" y="66158"/>
                </a:lnTo>
                <a:lnTo>
                  <a:pt x="13481" y="66360"/>
                </a:lnTo>
                <a:lnTo>
                  <a:pt x="13203" y="66549"/>
                </a:lnTo>
                <a:lnTo>
                  <a:pt x="12912" y="66726"/>
                </a:lnTo>
                <a:lnTo>
                  <a:pt x="12597" y="66903"/>
                </a:lnTo>
                <a:lnTo>
                  <a:pt x="12268" y="67054"/>
                </a:lnTo>
                <a:lnTo>
                  <a:pt x="11927" y="67206"/>
                </a:lnTo>
                <a:lnTo>
                  <a:pt x="11548" y="67358"/>
                </a:lnTo>
                <a:lnTo>
                  <a:pt x="11182" y="67534"/>
                </a:lnTo>
                <a:lnTo>
                  <a:pt x="10828" y="67711"/>
                </a:lnTo>
                <a:lnTo>
                  <a:pt x="10487" y="67888"/>
                </a:lnTo>
                <a:lnTo>
                  <a:pt x="10158" y="68090"/>
                </a:lnTo>
                <a:lnTo>
                  <a:pt x="9830" y="68292"/>
                </a:lnTo>
                <a:lnTo>
                  <a:pt x="9514" y="68507"/>
                </a:lnTo>
                <a:lnTo>
                  <a:pt x="9211" y="68735"/>
                </a:lnTo>
                <a:lnTo>
                  <a:pt x="8920" y="68962"/>
                </a:lnTo>
                <a:lnTo>
                  <a:pt x="8630" y="69202"/>
                </a:lnTo>
                <a:lnTo>
                  <a:pt x="8352" y="69455"/>
                </a:lnTo>
                <a:lnTo>
                  <a:pt x="8086" y="69707"/>
                </a:lnTo>
                <a:lnTo>
                  <a:pt x="7821" y="69985"/>
                </a:lnTo>
                <a:lnTo>
                  <a:pt x="7568" y="70251"/>
                </a:lnTo>
                <a:lnTo>
                  <a:pt x="7328" y="70541"/>
                </a:lnTo>
                <a:lnTo>
                  <a:pt x="7101" y="70832"/>
                </a:lnTo>
                <a:lnTo>
                  <a:pt x="6874" y="71122"/>
                </a:lnTo>
                <a:lnTo>
                  <a:pt x="6659" y="71425"/>
                </a:lnTo>
                <a:lnTo>
                  <a:pt x="6444" y="71741"/>
                </a:lnTo>
                <a:lnTo>
                  <a:pt x="6255" y="72057"/>
                </a:lnTo>
                <a:lnTo>
                  <a:pt x="6052" y="72385"/>
                </a:lnTo>
                <a:lnTo>
                  <a:pt x="5876" y="72714"/>
                </a:lnTo>
                <a:lnTo>
                  <a:pt x="5699" y="73042"/>
                </a:lnTo>
                <a:lnTo>
                  <a:pt x="5534" y="73396"/>
                </a:lnTo>
                <a:lnTo>
                  <a:pt x="5370" y="73737"/>
                </a:lnTo>
                <a:lnTo>
                  <a:pt x="5219" y="74091"/>
                </a:lnTo>
                <a:lnTo>
                  <a:pt x="5067" y="74457"/>
                </a:lnTo>
                <a:lnTo>
                  <a:pt x="4928" y="74824"/>
                </a:lnTo>
                <a:lnTo>
                  <a:pt x="4802" y="75190"/>
                </a:lnTo>
                <a:lnTo>
                  <a:pt x="4675" y="75556"/>
                </a:lnTo>
                <a:lnTo>
                  <a:pt x="4549" y="75935"/>
                </a:lnTo>
                <a:lnTo>
                  <a:pt x="4448" y="76327"/>
                </a:lnTo>
                <a:lnTo>
                  <a:pt x="4397" y="76491"/>
                </a:lnTo>
                <a:lnTo>
                  <a:pt x="4372" y="76668"/>
                </a:lnTo>
                <a:lnTo>
                  <a:pt x="4347" y="76857"/>
                </a:lnTo>
                <a:lnTo>
                  <a:pt x="4334" y="77034"/>
                </a:lnTo>
                <a:lnTo>
                  <a:pt x="4322" y="77401"/>
                </a:lnTo>
                <a:lnTo>
                  <a:pt x="4334" y="77767"/>
                </a:lnTo>
                <a:lnTo>
                  <a:pt x="4385" y="78525"/>
                </a:lnTo>
                <a:lnTo>
                  <a:pt x="4410" y="78904"/>
                </a:lnTo>
                <a:lnTo>
                  <a:pt x="4423" y="79283"/>
                </a:lnTo>
                <a:lnTo>
                  <a:pt x="5408" y="79283"/>
                </a:lnTo>
                <a:lnTo>
                  <a:pt x="5699" y="79093"/>
                </a:lnTo>
                <a:lnTo>
                  <a:pt x="5850" y="79005"/>
                </a:lnTo>
                <a:lnTo>
                  <a:pt x="6015" y="78942"/>
                </a:lnTo>
                <a:lnTo>
                  <a:pt x="6457" y="78752"/>
                </a:lnTo>
                <a:lnTo>
                  <a:pt x="6886" y="78563"/>
                </a:lnTo>
                <a:lnTo>
                  <a:pt x="7303" y="78361"/>
                </a:lnTo>
                <a:lnTo>
                  <a:pt x="7707" y="78159"/>
                </a:lnTo>
                <a:lnTo>
                  <a:pt x="8112" y="77944"/>
                </a:lnTo>
                <a:lnTo>
                  <a:pt x="8503" y="77716"/>
                </a:lnTo>
                <a:lnTo>
                  <a:pt x="8870" y="77476"/>
                </a:lnTo>
                <a:lnTo>
                  <a:pt x="9236" y="77236"/>
                </a:lnTo>
                <a:lnTo>
                  <a:pt x="9590" y="76971"/>
                </a:lnTo>
                <a:lnTo>
                  <a:pt x="9931" y="76718"/>
                </a:lnTo>
                <a:lnTo>
                  <a:pt x="10259" y="76440"/>
                </a:lnTo>
                <a:lnTo>
                  <a:pt x="10588" y="76163"/>
                </a:lnTo>
                <a:lnTo>
                  <a:pt x="10891" y="75872"/>
                </a:lnTo>
                <a:lnTo>
                  <a:pt x="11194" y="75569"/>
                </a:lnTo>
                <a:lnTo>
                  <a:pt x="11472" y="75253"/>
                </a:lnTo>
                <a:lnTo>
                  <a:pt x="11750" y="74937"/>
                </a:lnTo>
                <a:lnTo>
                  <a:pt x="12015" y="74609"/>
                </a:lnTo>
                <a:lnTo>
                  <a:pt x="12268" y="74268"/>
                </a:lnTo>
                <a:lnTo>
                  <a:pt x="12508" y="73927"/>
                </a:lnTo>
                <a:lnTo>
                  <a:pt x="12736" y="73560"/>
                </a:lnTo>
                <a:lnTo>
                  <a:pt x="12950" y="73194"/>
                </a:lnTo>
                <a:lnTo>
                  <a:pt x="13165" y="72828"/>
                </a:lnTo>
                <a:lnTo>
                  <a:pt x="13355" y="72436"/>
                </a:lnTo>
                <a:lnTo>
                  <a:pt x="13544" y="72044"/>
                </a:lnTo>
                <a:lnTo>
                  <a:pt x="13708" y="71640"/>
                </a:lnTo>
                <a:lnTo>
                  <a:pt x="13873" y="71223"/>
                </a:lnTo>
                <a:lnTo>
                  <a:pt x="14024" y="70806"/>
                </a:lnTo>
                <a:lnTo>
                  <a:pt x="14163" y="70377"/>
                </a:lnTo>
                <a:lnTo>
                  <a:pt x="14290" y="69935"/>
                </a:lnTo>
                <a:lnTo>
                  <a:pt x="14403" y="69480"/>
                </a:lnTo>
                <a:lnTo>
                  <a:pt x="14504" y="69013"/>
                </a:lnTo>
                <a:lnTo>
                  <a:pt x="14593" y="68545"/>
                </a:lnTo>
                <a:lnTo>
                  <a:pt x="14631" y="68280"/>
                </a:lnTo>
                <a:lnTo>
                  <a:pt x="14656" y="68002"/>
                </a:lnTo>
                <a:lnTo>
                  <a:pt x="14694" y="67446"/>
                </a:lnTo>
                <a:lnTo>
                  <a:pt x="14732" y="67168"/>
                </a:lnTo>
                <a:lnTo>
                  <a:pt x="14770" y="66903"/>
                </a:lnTo>
                <a:lnTo>
                  <a:pt x="14833" y="66650"/>
                </a:lnTo>
                <a:lnTo>
                  <a:pt x="14871" y="66537"/>
                </a:lnTo>
                <a:lnTo>
                  <a:pt x="14934" y="66410"/>
                </a:lnTo>
                <a:lnTo>
                  <a:pt x="15212" y="65842"/>
                </a:lnTo>
                <a:lnTo>
                  <a:pt x="15502" y="65286"/>
                </a:lnTo>
                <a:lnTo>
                  <a:pt x="15806" y="64730"/>
                </a:lnTo>
                <a:lnTo>
                  <a:pt x="16121" y="64174"/>
                </a:lnTo>
                <a:lnTo>
                  <a:pt x="16766" y="63063"/>
                </a:lnTo>
                <a:lnTo>
                  <a:pt x="17397" y="61951"/>
                </a:lnTo>
                <a:lnTo>
                  <a:pt x="17524" y="62128"/>
                </a:lnTo>
                <a:lnTo>
                  <a:pt x="17574" y="62204"/>
                </a:lnTo>
                <a:lnTo>
                  <a:pt x="17600" y="62292"/>
                </a:lnTo>
                <a:lnTo>
                  <a:pt x="17625" y="62532"/>
                </a:lnTo>
                <a:lnTo>
                  <a:pt x="17650" y="62772"/>
                </a:lnTo>
                <a:lnTo>
                  <a:pt x="17688" y="63265"/>
                </a:lnTo>
                <a:lnTo>
                  <a:pt x="17764" y="63846"/>
                </a:lnTo>
                <a:lnTo>
                  <a:pt x="17865" y="64427"/>
                </a:lnTo>
                <a:lnTo>
                  <a:pt x="17991" y="64983"/>
                </a:lnTo>
                <a:lnTo>
                  <a:pt x="18155" y="65526"/>
                </a:lnTo>
                <a:lnTo>
                  <a:pt x="18332" y="66056"/>
                </a:lnTo>
                <a:lnTo>
                  <a:pt x="18433" y="66309"/>
                </a:lnTo>
                <a:lnTo>
                  <a:pt x="18547" y="66562"/>
                </a:lnTo>
                <a:lnTo>
                  <a:pt x="18661" y="66814"/>
                </a:lnTo>
                <a:lnTo>
                  <a:pt x="18774" y="67054"/>
                </a:lnTo>
                <a:lnTo>
                  <a:pt x="18901" y="67307"/>
                </a:lnTo>
                <a:lnTo>
                  <a:pt x="19040" y="67534"/>
                </a:lnTo>
                <a:lnTo>
                  <a:pt x="19179" y="67775"/>
                </a:lnTo>
                <a:lnTo>
                  <a:pt x="19330" y="68002"/>
                </a:lnTo>
                <a:lnTo>
                  <a:pt x="19482" y="68229"/>
                </a:lnTo>
                <a:lnTo>
                  <a:pt x="19646" y="68457"/>
                </a:lnTo>
                <a:lnTo>
                  <a:pt x="19810" y="68671"/>
                </a:lnTo>
                <a:lnTo>
                  <a:pt x="19987" y="68886"/>
                </a:lnTo>
                <a:lnTo>
                  <a:pt x="20164" y="69101"/>
                </a:lnTo>
                <a:lnTo>
                  <a:pt x="20354" y="69303"/>
                </a:lnTo>
                <a:lnTo>
                  <a:pt x="20543" y="69505"/>
                </a:lnTo>
                <a:lnTo>
                  <a:pt x="20745" y="69707"/>
                </a:lnTo>
                <a:lnTo>
                  <a:pt x="20960" y="69897"/>
                </a:lnTo>
                <a:lnTo>
                  <a:pt x="21175" y="70086"/>
                </a:lnTo>
                <a:lnTo>
                  <a:pt x="21390" y="70276"/>
                </a:lnTo>
                <a:lnTo>
                  <a:pt x="21617" y="70453"/>
                </a:lnTo>
                <a:lnTo>
                  <a:pt x="22097" y="70806"/>
                </a:lnTo>
                <a:lnTo>
                  <a:pt x="22249" y="70907"/>
                </a:lnTo>
                <a:lnTo>
                  <a:pt x="22388" y="70983"/>
                </a:lnTo>
                <a:lnTo>
                  <a:pt x="22527" y="71046"/>
                </a:lnTo>
                <a:lnTo>
                  <a:pt x="22653" y="71097"/>
                </a:lnTo>
                <a:lnTo>
                  <a:pt x="22767" y="71122"/>
                </a:lnTo>
                <a:lnTo>
                  <a:pt x="22981" y="71122"/>
                </a:lnTo>
                <a:lnTo>
                  <a:pt x="23083" y="71097"/>
                </a:lnTo>
                <a:lnTo>
                  <a:pt x="23171" y="71046"/>
                </a:lnTo>
                <a:lnTo>
                  <a:pt x="23247" y="70983"/>
                </a:lnTo>
                <a:lnTo>
                  <a:pt x="23323" y="70907"/>
                </a:lnTo>
                <a:lnTo>
                  <a:pt x="23386" y="70806"/>
                </a:lnTo>
                <a:lnTo>
                  <a:pt x="23436" y="70680"/>
                </a:lnTo>
                <a:lnTo>
                  <a:pt x="23487" y="70554"/>
                </a:lnTo>
                <a:lnTo>
                  <a:pt x="23525" y="70389"/>
                </a:lnTo>
                <a:lnTo>
                  <a:pt x="23550" y="70225"/>
                </a:lnTo>
                <a:lnTo>
                  <a:pt x="23702" y="69063"/>
                </a:lnTo>
                <a:lnTo>
                  <a:pt x="23752" y="68495"/>
                </a:lnTo>
                <a:lnTo>
                  <a:pt x="23803" y="67913"/>
                </a:lnTo>
                <a:lnTo>
                  <a:pt x="23828" y="67332"/>
                </a:lnTo>
                <a:lnTo>
                  <a:pt x="23841" y="66751"/>
                </a:lnTo>
                <a:lnTo>
                  <a:pt x="23828" y="66170"/>
                </a:lnTo>
                <a:lnTo>
                  <a:pt x="23790" y="65602"/>
                </a:lnTo>
                <a:lnTo>
                  <a:pt x="23727" y="64995"/>
                </a:lnTo>
                <a:lnTo>
                  <a:pt x="23638" y="64389"/>
                </a:lnTo>
                <a:lnTo>
                  <a:pt x="23537" y="63783"/>
                </a:lnTo>
                <a:lnTo>
                  <a:pt x="23411" y="63201"/>
                </a:lnTo>
                <a:lnTo>
                  <a:pt x="23272" y="62620"/>
                </a:lnTo>
                <a:lnTo>
                  <a:pt x="23184" y="62342"/>
                </a:lnTo>
                <a:lnTo>
                  <a:pt x="23095" y="62065"/>
                </a:lnTo>
                <a:lnTo>
                  <a:pt x="22994" y="61787"/>
                </a:lnTo>
                <a:lnTo>
                  <a:pt x="22893" y="61521"/>
                </a:lnTo>
                <a:lnTo>
                  <a:pt x="22779" y="61256"/>
                </a:lnTo>
                <a:lnTo>
                  <a:pt x="22653" y="60991"/>
                </a:lnTo>
                <a:lnTo>
                  <a:pt x="22527" y="60726"/>
                </a:lnTo>
                <a:lnTo>
                  <a:pt x="22375" y="60473"/>
                </a:lnTo>
                <a:lnTo>
                  <a:pt x="22236" y="60233"/>
                </a:lnTo>
                <a:lnTo>
                  <a:pt x="22072" y="59993"/>
                </a:lnTo>
                <a:lnTo>
                  <a:pt x="21908" y="59753"/>
                </a:lnTo>
                <a:lnTo>
                  <a:pt x="21731" y="59513"/>
                </a:lnTo>
                <a:lnTo>
                  <a:pt x="21541" y="59285"/>
                </a:lnTo>
                <a:lnTo>
                  <a:pt x="21339" y="59071"/>
                </a:lnTo>
                <a:lnTo>
                  <a:pt x="21124" y="58856"/>
                </a:lnTo>
                <a:lnTo>
                  <a:pt x="20910" y="58654"/>
                </a:lnTo>
                <a:lnTo>
                  <a:pt x="20670" y="58452"/>
                </a:lnTo>
                <a:lnTo>
                  <a:pt x="20429" y="58250"/>
                </a:lnTo>
                <a:lnTo>
                  <a:pt x="20164" y="58060"/>
                </a:lnTo>
                <a:lnTo>
                  <a:pt x="19899" y="57883"/>
                </a:lnTo>
                <a:lnTo>
                  <a:pt x="19608" y="57706"/>
                </a:lnTo>
                <a:lnTo>
                  <a:pt x="19305" y="57542"/>
                </a:lnTo>
                <a:lnTo>
                  <a:pt x="21415" y="51264"/>
                </a:lnTo>
                <a:lnTo>
                  <a:pt x="21541" y="51693"/>
                </a:lnTo>
                <a:lnTo>
                  <a:pt x="21680" y="52123"/>
                </a:lnTo>
                <a:lnTo>
                  <a:pt x="21832" y="52540"/>
                </a:lnTo>
                <a:lnTo>
                  <a:pt x="21983" y="52956"/>
                </a:lnTo>
                <a:lnTo>
                  <a:pt x="22148" y="53361"/>
                </a:lnTo>
                <a:lnTo>
                  <a:pt x="22325" y="53752"/>
                </a:lnTo>
                <a:lnTo>
                  <a:pt x="22501" y="54144"/>
                </a:lnTo>
                <a:lnTo>
                  <a:pt x="22691" y="54523"/>
                </a:lnTo>
                <a:lnTo>
                  <a:pt x="22880" y="54889"/>
                </a:lnTo>
                <a:lnTo>
                  <a:pt x="23083" y="55256"/>
                </a:lnTo>
                <a:lnTo>
                  <a:pt x="23297" y="55609"/>
                </a:lnTo>
                <a:lnTo>
                  <a:pt x="23512" y="55963"/>
                </a:lnTo>
                <a:lnTo>
                  <a:pt x="23740" y="56304"/>
                </a:lnTo>
                <a:lnTo>
                  <a:pt x="23967" y="56645"/>
                </a:lnTo>
                <a:lnTo>
                  <a:pt x="24220" y="56974"/>
                </a:lnTo>
                <a:lnTo>
                  <a:pt x="24460" y="57289"/>
                </a:lnTo>
                <a:lnTo>
                  <a:pt x="24725" y="57605"/>
                </a:lnTo>
                <a:lnTo>
                  <a:pt x="24990" y="57908"/>
                </a:lnTo>
                <a:lnTo>
                  <a:pt x="25256" y="58212"/>
                </a:lnTo>
                <a:lnTo>
                  <a:pt x="25546" y="58515"/>
                </a:lnTo>
                <a:lnTo>
                  <a:pt x="25824" y="58793"/>
                </a:lnTo>
                <a:lnTo>
                  <a:pt x="26127" y="59083"/>
                </a:lnTo>
                <a:lnTo>
                  <a:pt x="26430" y="59361"/>
                </a:lnTo>
                <a:lnTo>
                  <a:pt x="26746" y="59626"/>
                </a:lnTo>
                <a:lnTo>
                  <a:pt x="27062" y="59892"/>
                </a:lnTo>
                <a:lnTo>
                  <a:pt x="27391" y="60144"/>
                </a:lnTo>
                <a:lnTo>
                  <a:pt x="27732" y="60397"/>
                </a:lnTo>
                <a:lnTo>
                  <a:pt x="28073" y="60637"/>
                </a:lnTo>
                <a:lnTo>
                  <a:pt x="28427" y="60877"/>
                </a:lnTo>
                <a:lnTo>
                  <a:pt x="28780" y="61117"/>
                </a:lnTo>
                <a:lnTo>
                  <a:pt x="29147" y="61345"/>
                </a:lnTo>
                <a:lnTo>
                  <a:pt x="29526" y="61572"/>
                </a:lnTo>
                <a:lnTo>
                  <a:pt x="29778" y="60688"/>
                </a:lnTo>
                <a:lnTo>
                  <a:pt x="29905" y="60258"/>
                </a:lnTo>
                <a:lnTo>
                  <a:pt x="30006" y="59816"/>
                </a:lnTo>
                <a:lnTo>
                  <a:pt x="30082" y="59386"/>
                </a:lnTo>
                <a:lnTo>
                  <a:pt x="30145" y="58957"/>
                </a:lnTo>
                <a:lnTo>
                  <a:pt x="30157" y="58742"/>
                </a:lnTo>
                <a:lnTo>
                  <a:pt x="30170" y="58540"/>
                </a:lnTo>
                <a:lnTo>
                  <a:pt x="30170" y="58325"/>
                </a:lnTo>
                <a:lnTo>
                  <a:pt x="30157" y="58111"/>
                </a:lnTo>
                <a:lnTo>
                  <a:pt x="30119" y="57656"/>
                </a:lnTo>
                <a:lnTo>
                  <a:pt x="30069" y="57201"/>
                </a:lnTo>
                <a:lnTo>
                  <a:pt x="30006" y="56759"/>
                </a:lnTo>
                <a:lnTo>
                  <a:pt x="29917" y="56317"/>
                </a:lnTo>
                <a:lnTo>
                  <a:pt x="29816" y="55887"/>
                </a:lnTo>
                <a:lnTo>
                  <a:pt x="29703" y="55445"/>
                </a:lnTo>
                <a:lnTo>
                  <a:pt x="29576" y="55028"/>
                </a:lnTo>
                <a:lnTo>
                  <a:pt x="29437" y="54599"/>
                </a:lnTo>
                <a:lnTo>
                  <a:pt x="29273" y="54182"/>
                </a:lnTo>
                <a:lnTo>
                  <a:pt x="29096" y="53778"/>
                </a:lnTo>
                <a:lnTo>
                  <a:pt x="28907" y="53373"/>
                </a:lnTo>
                <a:lnTo>
                  <a:pt x="28705" y="52969"/>
                </a:lnTo>
                <a:lnTo>
                  <a:pt x="28477" y="52577"/>
                </a:lnTo>
                <a:lnTo>
                  <a:pt x="28250" y="52186"/>
                </a:lnTo>
                <a:lnTo>
                  <a:pt x="27997" y="51807"/>
                </a:lnTo>
                <a:lnTo>
                  <a:pt x="27744" y="51428"/>
                </a:lnTo>
                <a:lnTo>
                  <a:pt x="27466" y="51062"/>
                </a:lnTo>
                <a:lnTo>
                  <a:pt x="27188" y="50708"/>
                </a:lnTo>
                <a:lnTo>
                  <a:pt x="26911" y="50367"/>
                </a:lnTo>
                <a:lnTo>
                  <a:pt x="26607" y="50038"/>
                </a:lnTo>
                <a:lnTo>
                  <a:pt x="26304" y="49722"/>
                </a:lnTo>
                <a:lnTo>
                  <a:pt x="25988" y="49432"/>
                </a:lnTo>
                <a:lnTo>
                  <a:pt x="25660" y="49167"/>
                </a:lnTo>
                <a:lnTo>
                  <a:pt x="25319" y="48914"/>
                </a:lnTo>
                <a:lnTo>
                  <a:pt x="24952" y="48687"/>
                </a:lnTo>
                <a:lnTo>
                  <a:pt x="24775" y="48586"/>
                </a:lnTo>
                <a:lnTo>
                  <a:pt x="24586" y="48484"/>
                </a:lnTo>
                <a:lnTo>
                  <a:pt x="24396" y="48396"/>
                </a:lnTo>
                <a:lnTo>
                  <a:pt x="24194" y="48320"/>
                </a:lnTo>
                <a:lnTo>
                  <a:pt x="23992" y="48244"/>
                </a:lnTo>
                <a:lnTo>
                  <a:pt x="23790" y="48169"/>
                </a:lnTo>
                <a:lnTo>
                  <a:pt x="23575" y="48118"/>
                </a:lnTo>
                <a:lnTo>
                  <a:pt x="23360" y="48068"/>
                </a:lnTo>
                <a:lnTo>
                  <a:pt x="23146" y="48017"/>
                </a:lnTo>
                <a:lnTo>
                  <a:pt x="22918" y="47992"/>
                </a:lnTo>
                <a:lnTo>
                  <a:pt x="22691" y="47967"/>
                </a:lnTo>
                <a:lnTo>
                  <a:pt x="22464" y="47954"/>
                </a:lnTo>
                <a:lnTo>
                  <a:pt x="22223" y="47941"/>
                </a:lnTo>
                <a:lnTo>
                  <a:pt x="21971" y="47941"/>
                </a:lnTo>
                <a:lnTo>
                  <a:pt x="21630" y="38770"/>
                </a:lnTo>
                <a:lnTo>
                  <a:pt x="21680" y="38821"/>
                </a:lnTo>
                <a:lnTo>
                  <a:pt x="21832" y="38985"/>
                </a:lnTo>
                <a:lnTo>
                  <a:pt x="22426" y="39730"/>
                </a:lnTo>
                <a:lnTo>
                  <a:pt x="23019" y="40488"/>
                </a:lnTo>
                <a:lnTo>
                  <a:pt x="24194" y="42004"/>
                </a:lnTo>
                <a:lnTo>
                  <a:pt x="24801" y="42762"/>
                </a:lnTo>
                <a:lnTo>
                  <a:pt x="25407" y="43507"/>
                </a:lnTo>
                <a:lnTo>
                  <a:pt x="26026" y="44240"/>
                </a:lnTo>
                <a:lnTo>
                  <a:pt x="26658" y="44960"/>
                </a:lnTo>
                <a:lnTo>
                  <a:pt x="26974" y="45301"/>
                </a:lnTo>
                <a:lnTo>
                  <a:pt x="27302" y="45630"/>
                </a:lnTo>
                <a:lnTo>
                  <a:pt x="27656" y="45945"/>
                </a:lnTo>
                <a:lnTo>
                  <a:pt x="27997" y="46249"/>
                </a:lnTo>
                <a:lnTo>
                  <a:pt x="28363" y="46539"/>
                </a:lnTo>
                <a:lnTo>
                  <a:pt x="28730" y="46817"/>
                </a:lnTo>
                <a:lnTo>
                  <a:pt x="29109" y="47082"/>
                </a:lnTo>
                <a:lnTo>
                  <a:pt x="29500" y="47348"/>
                </a:lnTo>
                <a:lnTo>
                  <a:pt x="29892" y="47600"/>
                </a:lnTo>
                <a:lnTo>
                  <a:pt x="30296" y="47840"/>
                </a:lnTo>
                <a:lnTo>
                  <a:pt x="30701" y="48068"/>
                </a:lnTo>
                <a:lnTo>
                  <a:pt x="31105" y="48295"/>
                </a:lnTo>
                <a:lnTo>
                  <a:pt x="31939" y="48725"/>
                </a:lnTo>
                <a:lnTo>
                  <a:pt x="32785" y="49129"/>
                </a:lnTo>
                <a:lnTo>
                  <a:pt x="33013" y="49242"/>
                </a:lnTo>
                <a:lnTo>
                  <a:pt x="33240" y="49318"/>
                </a:lnTo>
                <a:lnTo>
                  <a:pt x="33354" y="49344"/>
                </a:lnTo>
                <a:lnTo>
                  <a:pt x="33467" y="49369"/>
                </a:lnTo>
                <a:lnTo>
                  <a:pt x="33568" y="49381"/>
                </a:lnTo>
                <a:lnTo>
                  <a:pt x="33670" y="49369"/>
                </a:lnTo>
                <a:lnTo>
                  <a:pt x="33771" y="49356"/>
                </a:lnTo>
                <a:lnTo>
                  <a:pt x="33872" y="49331"/>
                </a:lnTo>
                <a:lnTo>
                  <a:pt x="33960" y="49293"/>
                </a:lnTo>
                <a:lnTo>
                  <a:pt x="34061" y="49230"/>
                </a:lnTo>
                <a:lnTo>
                  <a:pt x="34150" y="49154"/>
                </a:lnTo>
                <a:lnTo>
                  <a:pt x="34238" y="49066"/>
                </a:lnTo>
                <a:lnTo>
                  <a:pt x="34314" y="48952"/>
                </a:lnTo>
                <a:lnTo>
                  <a:pt x="34390" y="48813"/>
                </a:lnTo>
                <a:lnTo>
                  <a:pt x="34390" y="46602"/>
                </a:lnTo>
                <a:lnTo>
                  <a:pt x="34326" y="46501"/>
                </a:lnTo>
                <a:lnTo>
                  <a:pt x="34263" y="46400"/>
                </a:lnTo>
                <a:lnTo>
                  <a:pt x="34213" y="46286"/>
                </a:lnTo>
                <a:lnTo>
                  <a:pt x="34200" y="46236"/>
                </a:lnTo>
                <a:lnTo>
                  <a:pt x="34188" y="46185"/>
                </a:lnTo>
                <a:lnTo>
                  <a:pt x="34137" y="45667"/>
                </a:lnTo>
                <a:lnTo>
                  <a:pt x="34061" y="45162"/>
                </a:lnTo>
                <a:lnTo>
                  <a:pt x="33960" y="44669"/>
                </a:lnTo>
                <a:lnTo>
                  <a:pt x="33846" y="44177"/>
                </a:lnTo>
                <a:lnTo>
                  <a:pt x="33720" y="43684"/>
                </a:lnTo>
                <a:lnTo>
                  <a:pt x="33581" y="43204"/>
                </a:lnTo>
                <a:lnTo>
                  <a:pt x="33417" y="42737"/>
                </a:lnTo>
                <a:lnTo>
                  <a:pt x="33240" y="42269"/>
                </a:lnTo>
                <a:lnTo>
                  <a:pt x="33038" y="41814"/>
                </a:lnTo>
                <a:lnTo>
                  <a:pt x="32836" y="41360"/>
                </a:lnTo>
                <a:lnTo>
                  <a:pt x="32608" y="40918"/>
                </a:lnTo>
                <a:lnTo>
                  <a:pt x="32368" y="40475"/>
                </a:lnTo>
                <a:lnTo>
                  <a:pt x="32116" y="40046"/>
                </a:lnTo>
                <a:lnTo>
                  <a:pt x="31838" y="39616"/>
                </a:lnTo>
                <a:lnTo>
                  <a:pt x="31560" y="39200"/>
                </a:lnTo>
                <a:lnTo>
                  <a:pt x="31257" y="38795"/>
                </a:lnTo>
                <a:lnTo>
                  <a:pt x="30751" y="38126"/>
                </a:lnTo>
                <a:lnTo>
                  <a:pt x="30486" y="37810"/>
                </a:lnTo>
                <a:lnTo>
                  <a:pt x="30221" y="37494"/>
                </a:lnTo>
                <a:lnTo>
                  <a:pt x="29955" y="37191"/>
                </a:lnTo>
                <a:lnTo>
                  <a:pt x="29677" y="36900"/>
                </a:lnTo>
                <a:lnTo>
                  <a:pt x="29399" y="36610"/>
                </a:lnTo>
                <a:lnTo>
                  <a:pt x="29121" y="36332"/>
                </a:lnTo>
                <a:lnTo>
                  <a:pt x="28831" y="36067"/>
                </a:lnTo>
                <a:lnTo>
                  <a:pt x="28528" y="35814"/>
                </a:lnTo>
                <a:lnTo>
                  <a:pt x="28237" y="35561"/>
                </a:lnTo>
                <a:lnTo>
                  <a:pt x="27934" y="35334"/>
                </a:lnTo>
                <a:lnTo>
                  <a:pt x="27618" y="35107"/>
                </a:lnTo>
                <a:lnTo>
                  <a:pt x="27302" y="34892"/>
                </a:lnTo>
                <a:lnTo>
                  <a:pt x="26986" y="34702"/>
                </a:lnTo>
                <a:lnTo>
                  <a:pt x="26658" y="34513"/>
                </a:lnTo>
                <a:lnTo>
                  <a:pt x="26317" y="34336"/>
                </a:lnTo>
                <a:lnTo>
                  <a:pt x="25976" y="34184"/>
                </a:lnTo>
                <a:lnTo>
                  <a:pt x="25635" y="34033"/>
                </a:lnTo>
                <a:lnTo>
                  <a:pt x="25281" y="33906"/>
                </a:lnTo>
                <a:lnTo>
                  <a:pt x="24914" y="33793"/>
                </a:lnTo>
                <a:lnTo>
                  <a:pt x="24548" y="33692"/>
                </a:lnTo>
                <a:lnTo>
                  <a:pt x="24169" y="33603"/>
                </a:lnTo>
                <a:lnTo>
                  <a:pt x="23777" y="33527"/>
                </a:lnTo>
                <a:lnTo>
                  <a:pt x="23386" y="33477"/>
                </a:lnTo>
                <a:lnTo>
                  <a:pt x="22994" y="33439"/>
                </a:lnTo>
                <a:lnTo>
                  <a:pt x="22577" y="33414"/>
                </a:lnTo>
                <a:lnTo>
                  <a:pt x="22160" y="33414"/>
                </a:lnTo>
                <a:lnTo>
                  <a:pt x="21743" y="33439"/>
                </a:lnTo>
                <a:lnTo>
                  <a:pt x="21301" y="33464"/>
                </a:lnTo>
                <a:lnTo>
                  <a:pt x="20859" y="33515"/>
                </a:lnTo>
                <a:lnTo>
                  <a:pt x="20417" y="33591"/>
                </a:lnTo>
                <a:lnTo>
                  <a:pt x="16121" y="21312"/>
                </a:lnTo>
                <a:lnTo>
                  <a:pt x="16121" y="21312"/>
                </a:lnTo>
                <a:lnTo>
                  <a:pt x="16602" y="21766"/>
                </a:lnTo>
                <a:lnTo>
                  <a:pt x="16917" y="22057"/>
                </a:lnTo>
                <a:lnTo>
                  <a:pt x="17536" y="22638"/>
                </a:lnTo>
                <a:lnTo>
                  <a:pt x="18168" y="23194"/>
                </a:lnTo>
                <a:lnTo>
                  <a:pt x="18812" y="23737"/>
                </a:lnTo>
                <a:lnTo>
                  <a:pt x="19457" y="24242"/>
                </a:lnTo>
                <a:lnTo>
                  <a:pt x="20126" y="24748"/>
                </a:lnTo>
                <a:lnTo>
                  <a:pt x="20796" y="25215"/>
                </a:lnTo>
                <a:lnTo>
                  <a:pt x="21491" y="25657"/>
                </a:lnTo>
                <a:lnTo>
                  <a:pt x="22198" y="26087"/>
                </a:lnTo>
                <a:lnTo>
                  <a:pt x="22906" y="26478"/>
                </a:lnTo>
                <a:lnTo>
                  <a:pt x="23638" y="26857"/>
                </a:lnTo>
                <a:lnTo>
                  <a:pt x="24384" y="27199"/>
                </a:lnTo>
                <a:lnTo>
                  <a:pt x="24763" y="27363"/>
                </a:lnTo>
                <a:lnTo>
                  <a:pt x="25154" y="27527"/>
                </a:lnTo>
                <a:lnTo>
                  <a:pt x="25533" y="27679"/>
                </a:lnTo>
                <a:lnTo>
                  <a:pt x="25925" y="27818"/>
                </a:lnTo>
                <a:lnTo>
                  <a:pt x="26317" y="27956"/>
                </a:lnTo>
                <a:lnTo>
                  <a:pt x="26721" y="28083"/>
                </a:lnTo>
                <a:lnTo>
                  <a:pt x="27113" y="28209"/>
                </a:lnTo>
                <a:lnTo>
                  <a:pt x="27530" y="28323"/>
                </a:lnTo>
                <a:lnTo>
                  <a:pt x="27934" y="28437"/>
                </a:lnTo>
                <a:lnTo>
                  <a:pt x="28351" y="28538"/>
                </a:lnTo>
                <a:lnTo>
                  <a:pt x="28654" y="28601"/>
                </a:lnTo>
                <a:lnTo>
                  <a:pt x="28970" y="28664"/>
                </a:lnTo>
                <a:lnTo>
                  <a:pt x="29602" y="28765"/>
                </a:lnTo>
                <a:lnTo>
                  <a:pt x="30233" y="28853"/>
                </a:lnTo>
                <a:lnTo>
                  <a:pt x="30865" y="28917"/>
                </a:lnTo>
                <a:lnTo>
                  <a:pt x="31054" y="28929"/>
                </a:lnTo>
                <a:lnTo>
                  <a:pt x="31143" y="28917"/>
                </a:lnTo>
                <a:lnTo>
                  <a:pt x="31206" y="28904"/>
                </a:lnTo>
                <a:lnTo>
                  <a:pt x="31282" y="28879"/>
                </a:lnTo>
                <a:lnTo>
                  <a:pt x="31332" y="28853"/>
                </a:lnTo>
                <a:lnTo>
                  <a:pt x="31395" y="28815"/>
                </a:lnTo>
                <a:lnTo>
                  <a:pt x="31433" y="28778"/>
                </a:lnTo>
                <a:lnTo>
                  <a:pt x="31471" y="28714"/>
                </a:lnTo>
                <a:lnTo>
                  <a:pt x="31497" y="28651"/>
                </a:lnTo>
                <a:lnTo>
                  <a:pt x="31522" y="28588"/>
                </a:lnTo>
                <a:lnTo>
                  <a:pt x="31534" y="28512"/>
                </a:lnTo>
                <a:lnTo>
                  <a:pt x="31547" y="28323"/>
                </a:lnTo>
                <a:lnTo>
                  <a:pt x="31534" y="28095"/>
                </a:lnTo>
                <a:lnTo>
                  <a:pt x="31471" y="27729"/>
                </a:lnTo>
                <a:lnTo>
                  <a:pt x="31421" y="27363"/>
                </a:lnTo>
                <a:lnTo>
                  <a:pt x="31345" y="27009"/>
                </a:lnTo>
                <a:lnTo>
                  <a:pt x="31282" y="26643"/>
                </a:lnTo>
                <a:lnTo>
                  <a:pt x="31193" y="26289"/>
                </a:lnTo>
                <a:lnTo>
                  <a:pt x="31105" y="25948"/>
                </a:lnTo>
                <a:lnTo>
                  <a:pt x="31016" y="25607"/>
                </a:lnTo>
                <a:lnTo>
                  <a:pt x="30903" y="25266"/>
                </a:lnTo>
                <a:lnTo>
                  <a:pt x="30802" y="24925"/>
                </a:lnTo>
                <a:lnTo>
                  <a:pt x="30675" y="24596"/>
                </a:lnTo>
                <a:lnTo>
                  <a:pt x="30549" y="24280"/>
                </a:lnTo>
                <a:lnTo>
                  <a:pt x="30423" y="23952"/>
                </a:lnTo>
                <a:lnTo>
                  <a:pt x="30271" y="23636"/>
                </a:lnTo>
                <a:lnTo>
                  <a:pt x="30119" y="23333"/>
                </a:lnTo>
                <a:lnTo>
                  <a:pt x="29968" y="23030"/>
                </a:lnTo>
                <a:lnTo>
                  <a:pt x="29804" y="22727"/>
                </a:lnTo>
                <a:lnTo>
                  <a:pt x="29627" y="22423"/>
                </a:lnTo>
                <a:lnTo>
                  <a:pt x="29437" y="22133"/>
                </a:lnTo>
                <a:lnTo>
                  <a:pt x="29248" y="21855"/>
                </a:lnTo>
                <a:lnTo>
                  <a:pt x="29046" y="21577"/>
                </a:lnTo>
                <a:lnTo>
                  <a:pt x="28831" y="21299"/>
                </a:lnTo>
                <a:lnTo>
                  <a:pt x="28616" y="21034"/>
                </a:lnTo>
                <a:lnTo>
                  <a:pt x="28389" y="20769"/>
                </a:lnTo>
                <a:lnTo>
                  <a:pt x="28149" y="20516"/>
                </a:lnTo>
                <a:lnTo>
                  <a:pt x="27896" y="20263"/>
                </a:lnTo>
                <a:lnTo>
                  <a:pt x="27643" y="20011"/>
                </a:lnTo>
                <a:lnTo>
                  <a:pt x="27378" y="19771"/>
                </a:lnTo>
                <a:lnTo>
                  <a:pt x="27100" y="19543"/>
                </a:lnTo>
                <a:lnTo>
                  <a:pt x="26822" y="19316"/>
                </a:lnTo>
                <a:lnTo>
                  <a:pt x="26532" y="19088"/>
                </a:lnTo>
                <a:lnTo>
                  <a:pt x="26228" y="18874"/>
                </a:lnTo>
                <a:lnTo>
                  <a:pt x="25912" y="18659"/>
                </a:lnTo>
                <a:lnTo>
                  <a:pt x="25584" y="18457"/>
                </a:lnTo>
                <a:lnTo>
                  <a:pt x="25256" y="18255"/>
                </a:lnTo>
                <a:lnTo>
                  <a:pt x="24927" y="18065"/>
                </a:lnTo>
                <a:lnTo>
                  <a:pt x="24599" y="17901"/>
                </a:lnTo>
                <a:lnTo>
                  <a:pt x="24257" y="17737"/>
                </a:lnTo>
                <a:lnTo>
                  <a:pt x="23929" y="17572"/>
                </a:lnTo>
                <a:lnTo>
                  <a:pt x="23601" y="17433"/>
                </a:lnTo>
                <a:lnTo>
                  <a:pt x="23259" y="17307"/>
                </a:lnTo>
                <a:lnTo>
                  <a:pt x="22918" y="17181"/>
                </a:lnTo>
                <a:lnTo>
                  <a:pt x="22577" y="17067"/>
                </a:lnTo>
                <a:lnTo>
                  <a:pt x="22236" y="16966"/>
                </a:lnTo>
                <a:lnTo>
                  <a:pt x="21895" y="16878"/>
                </a:lnTo>
                <a:lnTo>
                  <a:pt x="21554" y="16802"/>
                </a:lnTo>
                <a:lnTo>
                  <a:pt x="21213" y="16739"/>
                </a:lnTo>
                <a:lnTo>
                  <a:pt x="20859" y="16676"/>
                </a:lnTo>
                <a:lnTo>
                  <a:pt x="20518" y="16638"/>
                </a:lnTo>
                <a:lnTo>
                  <a:pt x="20164" y="16600"/>
                </a:lnTo>
                <a:lnTo>
                  <a:pt x="19810" y="16574"/>
                </a:lnTo>
                <a:lnTo>
                  <a:pt x="19116" y="16574"/>
                </a:lnTo>
                <a:lnTo>
                  <a:pt x="18749" y="16587"/>
                </a:lnTo>
                <a:lnTo>
                  <a:pt x="18395" y="16600"/>
                </a:lnTo>
                <a:lnTo>
                  <a:pt x="18042" y="16638"/>
                </a:lnTo>
                <a:lnTo>
                  <a:pt x="17675" y="16688"/>
                </a:lnTo>
                <a:lnTo>
                  <a:pt x="17322" y="16751"/>
                </a:lnTo>
                <a:lnTo>
                  <a:pt x="16955" y="16814"/>
                </a:lnTo>
                <a:lnTo>
                  <a:pt x="16589" y="16903"/>
                </a:lnTo>
                <a:lnTo>
                  <a:pt x="16222" y="16991"/>
                </a:lnTo>
                <a:lnTo>
                  <a:pt x="15856" y="17105"/>
                </a:lnTo>
                <a:lnTo>
                  <a:pt x="15490" y="17219"/>
                </a:lnTo>
                <a:lnTo>
                  <a:pt x="15123" y="17345"/>
                </a:lnTo>
                <a:lnTo>
                  <a:pt x="14744" y="17497"/>
                </a:lnTo>
                <a:lnTo>
                  <a:pt x="14479" y="16410"/>
                </a:lnTo>
                <a:lnTo>
                  <a:pt x="14201" y="15336"/>
                </a:lnTo>
                <a:lnTo>
                  <a:pt x="13923" y="14250"/>
                </a:lnTo>
                <a:lnTo>
                  <a:pt x="13797" y="13720"/>
                </a:lnTo>
                <a:lnTo>
                  <a:pt x="13671" y="13176"/>
                </a:lnTo>
                <a:lnTo>
                  <a:pt x="13557" y="12633"/>
                </a:lnTo>
                <a:lnTo>
                  <a:pt x="13468" y="12077"/>
                </a:lnTo>
                <a:lnTo>
                  <a:pt x="13380" y="11534"/>
                </a:lnTo>
                <a:lnTo>
                  <a:pt x="13317" y="10991"/>
                </a:lnTo>
                <a:lnTo>
                  <a:pt x="13279" y="10435"/>
                </a:lnTo>
                <a:lnTo>
                  <a:pt x="13254" y="9879"/>
                </a:lnTo>
                <a:lnTo>
                  <a:pt x="13266" y="9323"/>
                </a:lnTo>
                <a:lnTo>
                  <a:pt x="13291" y="8755"/>
                </a:lnTo>
                <a:lnTo>
                  <a:pt x="13405" y="7656"/>
                </a:lnTo>
                <a:lnTo>
                  <a:pt x="13519" y="6569"/>
                </a:lnTo>
                <a:lnTo>
                  <a:pt x="13658" y="5470"/>
                </a:lnTo>
                <a:lnTo>
                  <a:pt x="13809" y="4371"/>
                </a:lnTo>
                <a:lnTo>
                  <a:pt x="14113" y="2186"/>
                </a:lnTo>
                <a:lnTo>
                  <a:pt x="144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45;p43"/>
          <p:cNvSpPr/>
          <p:nvPr/>
        </p:nvSpPr>
        <p:spPr>
          <a:xfrm rot="10800000">
            <a:off x="371858" y="1877419"/>
            <a:ext cx="931575" cy="931611"/>
          </a:xfrm>
          <a:custGeom>
            <a:avLst/>
            <a:gdLst/>
            <a:ahLst/>
            <a:cxnLst/>
            <a:rect l="l" t="t" r="r" b="b"/>
            <a:pathLst>
              <a:path w="103710" h="103714" extrusionOk="0">
                <a:moveTo>
                  <a:pt x="51861" y="0"/>
                </a:moveTo>
                <a:lnTo>
                  <a:pt x="51192" y="13"/>
                </a:lnTo>
                <a:lnTo>
                  <a:pt x="50522" y="25"/>
                </a:lnTo>
                <a:lnTo>
                  <a:pt x="49852" y="38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8"/>
                </a:lnTo>
                <a:lnTo>
                  <a:pt x="45898" y="341"/>
                </a:lnTo>
                <a:lnTo>
                  <a:pt x="45254" y="417"/>
                </a:lnTo>
                <a:lnTo>
                  <a:pt x="44610" y="505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21"/>
                </a:lnTo>
                <a:lnTo>
                  <a:pt x="42045" y="935"/>
                </a:lnTo>
                <a:lnTo>
                  <a:pt x="41401" y="1061"/>
                </a:lnTo>
                <a:lnTo>
                  <a:pt x="40769" y="1188"/>
                </a:lnTo>
                <a:lnTo>
                  <a:pt x="40150" y="1339"/>
                </a:lnTo>
                <a:lnTo>
                  <a:pt x="39518" y="1478"/>
                </a:lnTo>
                <a:lnTo>
                  <a:pt x="38899" y="1642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7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3"/>
                </a:lnTo>
                <a:lnTo>
                  <a:pt x="32848" y="3600"/>
                </a:lnTo>
                <a:lnTo>
                  <a:pt x="32254" y="3840"/>
                </a:lnTo>
                <a:lnTo>
                  <a:pt x="31673" y="4080"/>
                </a:lnTo>
                <a:lnTo>
                  <a:pt x="31092" y="4333"/>
                </a:lnTo>
                <a:lnTo>
                  <a:pt x="30510" y="4586"/>
                </a:lnTo>
                <a:lnTo>
                  <a:pt x="29942" y="4851"/>
                </a:lnTo>
                <a:lnTo>
                  <a:pt x="29373" y="5116"/>
                </a:lnTo>
                <a:lnTo>
                  <a:pt x="28805" y="5394"/>
                </a:lnTo>
                <a:lnTo>
                  <a:pt x="28249" y="5672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69"/>
                </a:lnTo>
                <a:lnTo>
                  <a:pt x="26051" y="6872"/>
                </a:lnTo>
                <a:lnTo>
                  <a:pt x="24964" y="7517"/>
                </a:lnTo>
                <a:lnTo>
                  <a:pt x="23903" y="8173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8"/>
                </a:lnTo>
                <a:lnTo>
                  <a:pt x="19835" y="11066"/>
                </a:lnTo>
                <a:lnTo>
                  <a:pt x="18875" y="11850"/>
                </a:lnTo>
                <a:lnTo>
                  <a:pt x="17915" y="12645"/>
                </a:lnTo>
                <a:lnTo>
                  <a:pt x="16992" y="13479"/>
                </a:lnTo>
                <a:lnTo>
                  <a:pt x="16083" y="14326"/>
                </a:lnTo>
                <a:lnTo>
                  <a:pt x="15186" y="15197"/>
                </a:lnTo>
                <a:lnTo>
                  <a:pt x="14314" y="16081"/>
                </a:lnTo>
                <a:lnTo>
                  <a:pt x="13468" y="16991"/>
                </a:lnTo>
                <a:lnTo>
                  <a:pt x="12646" y="17926"/>
                </a:lnTo>
                <a:lnTo>
                  <a:pt x="11838" y="18873"/>
                </a:lnTo>
                <a:lnTo>
                  <a:pt x="11055" y="19846"/>
                </a:lnTo>
                <a:lnTo>
                  <a:pt x="10297" y="20831"/>
                </a:lnTo>
                <a:lnTo>
                  <a:pt x="9564" y="21842"/>
                </a:lnTo>
                <a:lnTo>
                  <a:pt x="8856" y="22865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5"/>
                </a:lnTo>
                <a:lnTo>
                  <a:pt x="5117" y="29384"/>
                </a:lnTo>
                <a:lnTo>
                  <a:pt x="4839" y="29952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0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2"/>
                </a:lnTo>
                <a:lnTo>
                  <a:pt x="2931" y="34626"/>
                </a:lnTo>
                <a:lnTo>
                  <a:pt x="2729" y="35233"/>
                </a:lnTo>
                <a:lnTo>
                  <a:pt x="2527" y="35826"/>
                </a:lnTo>
                <a:lnTo>
                  <a:pt x="2325" y="36445"/>
                </a:lnTo>
                <a:lnTo>
                  <a:pt x="2148" y="37052"/>
                </a:lnTo>
                <a:lnTo>
                  <a:pt x="1971" y="37658"/>
                </a:lnTo>
                <a:lnTo>
                  <a:pt x="1794" y="38277"/>
                </a:lnTo>
                <a:lnTo>
                  <a:pt x="1630" y="38896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8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7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0"/>
                </a:lnTo>
                <a:lnTo>
                  <a:pt x="341" y="45907"/>
                </a:lnTo>
                <a:lnTo>
                  <a:pt x="266" y="46564"/>
                </a:lnTo>
                <a:lnTo>
                  <a:pt x="202" y="47208"/>
                </a:lnTo>
                <a:lnTo>
                  <a:pt x="152" y="47865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1"/>
                </a:lnTo>
                <a:lnTo>
                  <a:pt x="13" y="50518"/>
                </a:lnTo>
                <a:lnTo>
                  <a:pt x="0" y="51188"/>
                </a:lnTo>
                <a:lnTo>
                  <a:pt x="0" y="51857"/>
                </a:lnTo>
                <a:lnTo>
                  <a:pt x="0" y="52527"/>
                </a:lnTo>
                <a:lnTo>
                  <a:pt x="13" y="53196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2"/>
                </a:lnTo>
                <a:lnTo>
                  <a:pt x="152" y="55849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8"/>
                </a:lnTo>
                <a:lnTo>
                  <a:pt x="594" y="59752"/>
                </a:lnTo>
                <a:lnTo>
                  <a:pt x="695" y="60397"/>
                </a:lnTo>
                <a:lnTo>
                  <a:pt x="809" y="61041"/>
                </a:lnTo>
                <a:lnTo>
                  <a:pt x="922" y="61673"/>
                </a:lnTo>
                <a:lnTo>
                  <a:pt x="1049" y="62304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99"/>
                </a:lnTo>
                <a:lnTo>
                  <a:pt x="1630" y="64818"/>
                </a:lnTo>
                <a:lnTo>
                  <a:pt x="1794" y="65437"/>
                </a:lnTo>
                <a:lnTo>
                  <a:pt x="1971" y="66056"/>
                </a:lnTo>
                <a:lnTo>
                  <a:pt x="2148" y="66675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4"/>
                </a:lnTo>
                <a:lnTo>
                  <a:pt x="2931" y="69088"/>
                </a:lnTo>
                <a:lnTo>
                  <a:pt x="3146" y="69694"/>
                </a:lnTo>
                <a:lnTo>
                  <a:pt x="3373" y="70288"/>
                </a:lnTo>
                <a:lnTo>
                  <a:pt x="3601" y="70869"/>
                </a:lnTo>
                <a:lnTo>
                  <a:pt x="3828" y="71463"/>
                </a:lnTo>
                <a:lnTo>
                  <a:pt x="4068" y="72044"/>
                </a:lnTo>
                <a:lnTo>
                  <a:pt x="4321" y="72625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3"/>
                </a:lnTo>
                <a:lnTo>
                  <a:pt x="5395" y="74912"/>
                </a:lnTo>
                <a:lnTo>
                  <a:pt x="5673" y="75467"/>
                </a:lnTo>
                <a:lnTo>
                  <a:pt x="5963" y="76023"/>
                </a:lnTo>
                <a:lnTo>
                  <a:pt x="6254" y="76579"/>
                </a:lnTo>
                <a:lnTo>
                  <a:pt x="6557" y="77122"/>
                </a:lnTo>
                <a:lnTo>
                  <a:pt x="6873" y="77666"/>
                </a:lnTo>
                <a:lnTo>
                  <a:pt x="7189" y="78209"/>
                </a:lnTo>
                <a:lnTo>
                  <a:pt x="7505" y="78752"/>
                </a:lnTo>
                <a:lnTo>
                  <a:pt x="8174" y="79813"/>
                </a:lnTo>
                <a:lnTo>
                  <a:pt x="8856" y="80849"/>
                </a:lnTo>
                <a:lnTo>
                  <a:pt x="9564" y="81872"/>
                </a:lnTo>
                <a:lnTo>
                  <a:pt x="10297" y="82883"/>
                </a:lnTo>
                <a:lnTo>
                  <a:pt x="11055" y="83868"/>
                </a:lnTo>
                <a:lnTo>
                  <a:pt x="11838" y="84841"/>
                </a:lnTo>
                <a:lnTo>
                  <a:pt x="12646" y="85788"/>
                </a:lnTo>
                <a:lnTo>
                  <a:pt x="13468" y="86723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1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7"/>
                </a:lnTo>
                <a:lnTo>
                  <a:pt x="19835" y="92660"/>
                </a:lnTo>
                <a:lnTo>
                  <a:pt x="20833" y="93418"/>
                </a:lnTo>
                <a:lnTo>
                  <a:pt x="21831" y="94151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0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1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8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6"/>
                </a:lnTo>
                <a:lnTo>
                  <a:pt x="32848" y="100114"/>
                </a:lnTo>
                <a:lnTo>
                  <a:pt x="33429" y="100341"/>
                </a:lnTo>
                <a:lnTo>
                  <a:pt x="34023" y="100568"/>
                </a:lnTo>
                <a:lnTo>
                  <a:pt x="34629" y="100783"/>
                </a:lnTo>
                <a:lnTo>
                  <a:pt x="35223" y="100985"/>
                </a:lnTo>
                <a:lnTo>
                  <a:pt x="35829" y="101187"/>
                </a:lnTo>
                <a:lnTo>
                  <a:pt x="36436" y="101377"/>
                </a:lnTo>
                <a:lnTo>
                  <a:pt x="37042" y="101566"/>
                </a:lnTo>
                <a:lnTo>
                  <a:pt x="37661" y="101743"/>
                </a:lnTo>
                <a:lnTo>
                  <a:pt x="38280" y="101920"/>
                </a:lnTo>
                <a:lnTo>
                  <a:pt x="38899" y="102084"/>
                </a:lnTo>
                <a:lnTo>
                  <a:pt x="39518" y="102236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5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19"/>
                </a:lnTo>
                <a:lnTo>
                  <a:pt x="43965" y="103120"/>
                </a:lnTo>
                <a:lnTo>
                  <a:pt x="44610" y="103209"/>
                </a:lnTo>
                <a:lnTo>
                  <a:pt x="45254" y="103297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2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6"/>
                </a:lnTo>
                <a:lnTo>
                  <a:pt x="50522" y="103701"/>
                </a:lnTo>
                <a:lnTo>
                  <a:pt x="51192" y="103714"/>
                </a:lnTo>
                <a:lnTo>
                  <a:pt x="52531" y="103714"/>
                </a:lnTo>
                <a:lnTo>
                  <a:pt x="53200" y="103701"/>
                </a:lnTo>
                <a:lnTo>
                  <a:pt x="53857" y="103676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2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7"/>
                </a:lnTo>
                <a:lnTo>
                  <a:pt x="59113" y="103209"/>
                </a:lnTo>
                <a:lnTo>
                  <a:pt x="59757" y="103120"/>
                </a:lnTo>
                <a:lnTo>
                  <a:pt x="60402" y="103019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5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6"/>
                </a:lnTo>
                <a:lnTo>
                  <a:pt x="64823" y="102084"/>
                </a:lnTo>
                <a:lnTo>
                  <a:pt x="65442" y="101920"/>
                </a:lnTo>
                <a:lnTo>
                  <a:pt x="66049" y="101743"/>
                </a:lnTo>
                <a:lnTo>
                  <a:pt x="66668" y="101566"/>
                </a:lnTo>
                <a:lnTo>
                  <a:pt x="67274" y="101377"/>
                </a:lnTo>
                <a:lnTo>
                  <a:pt x="67881" y="101187"/>
                </a:lnTo>
                <a:lnTo>
                  <a:pt x="68487" y="100985"/>
                </a:lnTo>
                <a:lnTo>
                  <a:pt x="69094" y="100783"/>
                </a:lnTo>
                <a:lnTo>
                  <a:pt x="69687" y="100568"/>
                </a:lnTo>
                <a:lnTo>
                  <a:pt x="70281" y="100341"/>
                </a:lnTo>
                <a:lnTo>
                  <a:pt x="70875" y="100114"/>
                </a:lnTo>
                <a:lnTo>
                  <a:pt x="71456" y="99886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8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1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0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1"/>
                </a:lnTo>
                <a:lnTo>
                  <a:pt x="82889" y="93418"/>
                </a:lnTo>
                <a:lnTo>
                  <a:pt x="83875" y="92660"/>
                </a:lnTo>
                <a:lnTo>
                  <a:pt x="84848" y="91877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1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3"/>
                </a:lnTo>
                <a:lnTo>
                  <a:pt x="91076" y="85788"/>
                </a:lnTo>
                <a:lnTo>
                  <a:pt x="91872" y="84841"/>
                </a:lnTo>
                <a:lnTo>
                  <a:pt x="92655" y="83868"/>
                </a:lnTo>
                <a:lnTo>
                  <a:pt x="93413" y="82883"/>
                </a:lnTo>
                <a:lnTo>
                  <a:pt x="94146" y="81872"/>
                </a:lnTo>
                <a:lnTo>
                  <a:pt x="94853" y="80849"/>
                </a:lnTo>
                <a:lnTo>
                  <a:pt x="95548" y="79813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2"/>
                </a:lnTo>
                <a:lnTo>
                  <a:pt x="97456" y="76579"/>
                </a:lnTo>
                <a:lnTo>
                  <a:pt x="97759" y="76023"/>
                </a:lnTo>
                <a:lnTo>
                  <a:pt x="98037" y="75467"/>
                </a:lnTo>
                <a:lnTo>
                  <a:pt x="98328" y="74912"/>
                </a:lnTo>
                <a:lnTo>
                  <a:pt x="98606" y="74343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5"/>
                </a:lnTo>
                <a:lnTo>
                  <a:pt x="99642" y="72044"/>
                </a:lnTo>
                <a:lnTo>
                  <a:pt x="99882" y="71463"/>
                </a:lnTo>
                <a:lnTo>
                  <a:pt x="100122" y="70869"/>
                </a:lnTo>
                <a:lnTo>
                  <a:pt x="100349" y="70288"/>
                </a:lnTo>
                <a:lnTo>
                  <a:pt x="100564" y="69694"/>
                </a:lnTo>
                <a:lnTo>
                  <a:pt x="100779" y="69088"/>
                </a:lnTo>
                <a:lnTo>
                  <a:pt x="100993" y="68494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75"/>
                </a:lnTo>
                <a:lnTo>
                  <a:pt x="101751" y="66056"/>
                </a:lnTo>
                <a:lnTo>
                  <a:pt x="101916" y="65437"/>
                </a:lnTo>
                <a:lnTo>
                  <a:pt x="102080" y="64818"/>
                </a:lnTo>
                <a:lnTo>
                  <a:pt x="102244" y="64199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4"/>
                </a:lnTo>
                <a:lnTo>
                  <a:pt x="102787" y="61673"/>
                </a:lnTo>
                <a:lnTo>
                  <a:pt x="102901" y="61041"/>
                </a:lnTo>
                <a:lnTo>
                  <a:pt x="103015" y="60397"/>
                </a:lnTo>
                <a:lnTo>
                  <a:pt x="103116" y="59752"/>
                </a:lnTo>
                <a:lnTo>
                  <a:pt x="103217" y="59108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49"/>
                </a:lnTo>
                <a:lnTo>
                  <a:pt x="103609" y="55192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6"/>
                </a:lnTo>
                <a:lnTo>
                  <a:pt x="103710" y="52527"/>
                </a:lnTo>
                <a:lnTo>
                  <a:pt x="103710" y="51857"/>
                </a:lnTo>
                <a:lnTo>
                  <a:pt x="103710" y="51188"/>
                </a:lnTo>
                <a:lnTo>
                  <a:pt x="103697" y="50518"/>
                </a:lnTo>
                <a:lnTo>
                  <a:pt x="103672" y="49861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5"/>
                </a:lnTo>
                <a:lnTo>
                  <a:pt x="103508" y="47208"/>
                </a:lnTo>
                <a:lnTo>
                  <a:pt x="103444" y="46564"/>
                </a:lnTo>
                <a:lnTo>
                  <a:pt x="103381" y="45907"/>
                </a:lnTo>
                <a:lnTo>
                  <a:pt x="103305" y="45250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7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8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6"/>
                </a:lnTo>
                <a:lnTo>
                  <a:pt x="101916" y="38277"/>
                </a:lnTo>
                <a:lnTo>
                  <a:pt x="101751" y="37658"/>
                </a:lnTo>
                <a:lnTo>
                  <a:pt x="101575" y="37052"/>
                </a:lnTo>
                <a:lnTo>
                  <a:pt x="101385" y="36445"/>
                </a:lnTo>
                <a:lnTo>
                  <a:pt x="101196" y="35826"/>
                </a:lnTo>
                <a:lnTo>
                  <a:pt x="100993" y="35233"/>
                </a:lnTo>
                <a:lnTo>
                  <a:pt x="100779" y="34626"/>
                </a:lnTo>
                <a:lnTo>
                  <a:pt x="100564" y="34032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0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2"/>
                </a:lnTo>
                <a:lnTo>
                  <a:pt x="98606" y="29384"/>
                </a:lnTo>
                <a:lnTo>
                  <a:pt x="98328" y="28815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5"/>
                </a:lnTo>
                <a:lnTo>
                  <a:pt x="94146" y="21842"/>
                </a:lnTo>
                <a:lnTo>
                  <a:pt x="93413" y="20831"/>
                </a:lnTo>
                <a:lnTo>
                  <a:pt x="92655" y="19846"/>
                </a:lnTo>
                <a:lnTo>
                  <a:pt x="91872" y="18873"/>
                </a:lnTo>
                <a:lnTo>
                  <a:pt x="91076" y="17926"/>
                </a:lnTo>
                <a:lnTo>
                  <a:pt x="90242" y="16991"/>
                </a:lnTo>
                <a:lnTo>
                  <a:pt x="89396" y="16081"/>
                </a:lnTo>
                <a:lnTo>
                  <a:pt x="88524" y="15197"/>
                </a:lnTo>
                <a:lnTo>
                  <a:pt x="87640" y="14326"/>
                </a:lnTo>
                <a:lnTo>
                  <a:pt x="86730" y="13479"/>
                </a:lnTo>
                <a:lnTo>
                  <a:pt x="85795" y="12645"/>
                </a:lnTo>
                <a:lnTo>
                  <a:pt x="84848" y="11850"/>
                </a:lnTo>
                <a:lnTo>
                  <a:pt x="83875" y="11066"/>
                </a:lnTo>
                <a:lnTo>
                  <a:pt x="82889" y="10308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3"/>
                </a:lnTo>
                <a:lnTo>
                  <a:pt x="78746" y="7517"/>
                </a:lnTo>
                <a:lnTo>
                  <a:pt x="77672" y="6872"/>
                </a:lnTo>
                <a:lnTo>
                  <a:pt x="77129" y="6569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2"/>
                </a:lnTo>
                <a:lnTo>
                  <a:pt x="74905" y="5394"/>
                </a:lnTo>
                <a:lnTo>
                  <a:pt x="74336" y="5116"/>
                </a:lnTo>
                <a:lnTo>
                  <a:pt x="73768" y="4851"/>
                </a:lnTo>
                <a:lnTo>
                  <a:pt x="73199" y="4586"/>
                </a:lnTo>
                <a:lnTo>
                  <a:pt x="72618" y="4333"/>
                </a:lnTo>
                <a:lnTo>
                  <a:pt x="72037" y="4080"/>
                </a:lnTo>
                <a:lnTo>
                  <a:pt x="71456" y="3840"/>
                </a:lnTo>
                <a:lnTo>
                  <a:pt x="70875" y="3600"/>
                </a:lnTo>
                <a:lnTo>
                  <a:pt x="70281" y="3373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7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2"/>
                </a:lnTo>
                <a:lnTo>
                  <a:pt x="64192" y="1478"/>
                </a:lnTo>
                <a:lnTo>
                  <a:pt x="63573" y="1339"/>
                </a:lnTo>
                <a:lnTo>
                  <a:pt x="62941" y="1188"/>
                </a:lnTo>
                <a:lnTo>
                  <a:pt x="62309" y="1061"/>
                </a:lnTo>
                <a:lnTo>
                  <a:pt x="61678" y="935"/>
                </a:lnTo>
                <a:lnTo>
                  <a:pt x="61033" y="821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5"/>
                </a:lnTo>
                <a:lnTo>
                  <a:pt x="58456" y="417"/>
                </a:lnTo>
                <a:lnTo>
                  <a:pt x="57812" y="341"/>
                </a:lnTo>
                <a:lnTo>
                  <a:pt x="57155" y="278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8"/>
                </a:lnTo>
                <a:lnTo>
                  <a:pt x="53200" y="25"/>
                </a:lnTo>
                <a:lnTo>
                  <a:pt x="52531" y="13"/>
                </a:lnTo>
                <a:lnTo>
                  <a:pt x="51861" y="0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09" y="306425"/>
            <a:ext cx="7704000" cy="572700"/>
          </a:xfrm>
        </p:spPr>
        <p:txBody>
          <a:bodyPr/>
          <a:lstStyle/>
          <a:p>
            <a:r>
              <a:rPr lang="id-ID" dirty="0"/>
              <a:t>Biaya Pemeliharaan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863309"/>
            <a:ext cx="4309200" cy="931500"/>
          </a:xfrm>
        </p:spPr>
        <p:txBody>
          <a:bodyPr/>
          <a:lstStyle/>
          <a:p>
            <a:pPr algn="l"/>
            <a:r>
              <a:rPr lang="id-ID" dirty="0">
                <a:solidFill>
                  <a:schemeClr val="bg1">
                    <a:lumMod val="10000"/>
                  </a:schemeClr>
                </a:solidFill>
              </a:rPr>
              <a:t>      </a:t>
            </a:r>
            <a:r>
              <a:rPr lang="id-ID" b="1" dirty="0">
                <a:solidFill>
                  <a:schemeClr val="bg1">
                    <a:lumMod val="10000"/>
                  </a:schemeClr>
                </a:solidFill>
              </a:rPr>
              <a:t>Pandangan tradisional berusaha untuk menyeimbangkan biaya pemeliharaan pencegahan dan kerusakan</a:t>
            </a:r>
            <a:r>
              <a:rPr lang="id-ID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1026" name="Picture 2" descr="Manajemen Operasi - Pemelihar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1" y="1246325"/>
            <a:ext cx="3174136" cy="23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ajemen Operasi - Pemelihara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38" y="1248101"/>
            <a:ext cx="3171771" cy="238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030E31-0A5A-44E9-9B5F-58D1D4B4508D}"/>
              </a:ext>
            </a:extLst>
          </p:cNvPr>
          <p:cNvSpPr txBox="1"/>
          <p:nvPr/>
        </p:nvSpPr>
        <p:spPr>
          <a:xfrm>
            <a:off x="5974773" y="4021282"/>
            <a:ext cx="2878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Pandangan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penuh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3522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88F0-2187-435E-99FE-C23D8FE8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92" y="351508"/>
            <a:ext cx="7704000" cy="572700"/>
          </a:xfrm>
        </p:spPr>
        <p:txBody>
          <a:bodyPr/>
          <a:lstStyle/>
          <a:p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Perkiraan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Kerusakan</a:t>
            </a:r>
            <a:endParaRPr lang="en-US" dirty="0"/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C442AD9D-165C-47E1-9D52-878AD0725623}"/>
              </a:ext>
            </a:extLst>
          </p:cNvPr>
          <p:cNvSpPr/>
          <p:nvPr/>
        </p:nvSpPr>
        <p:spPr>
          <a:xfrm>
            <a:off x="404529" y="1650902"/>
            <a:ext cx="2055134" cy="1215958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DB817-1DA0-48E5-9F26-D0D2948CF18B}"/>
              </a:ext>
            </a:extLst>
          </p:cNvPr>
          <p:cNvSpPr txBox="1"/>
          <p:nvPr/>
        </p:nvSpPr>
        <p:spPr>
          <a:xfrm>
            <a:off x="2758613" y="1962196"/>
            <a:ext cx="1196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=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3D8716-52D0-4F21-9FD8-C173B18FAF1E}"/>
              </a:ext>
            </a:extLst>
          </p:cNvPr>
          <p:cNvCxnSpPr/>
          <p:nvPr/>
        </p:nvCxnSpPr>
        <p:spPr>
          <a:xfrm>
            <a:off x="3372402" y="1819072"/>
            <a:ext cx="46029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5E793D-9A90-4042-9C8E-70C247DA257F}"/>
              </a:ext>
            </a:extLst>
          </p:cNvPr>
          <p:cNvCxnSpPr/>
          <p:nvPr/>
        </p:nvCxnSpPr>
        <p:spPr>
          <a:xfrm>
            <a:off x="3372402" y="1805517"/>
            <a:ext cx="252919" cy="418289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0CDBDE-C836-4B84-947A-F52D556889A9}"/>
              </a:ext>
            </a:extLst>
          </p:cNvPr>
          <p:cNvCxnSpPr>
            <a:cxnSpLocks/>
          </p:cNvCxnSpPr>
          <p:nvPr/>
        </p:nvCxnSpPr>
        <p:spPr>
          <a:xfrm flipH="1">
            <a:off x="3385335" y="2204350"/>
            <a:ext cx="227052" cy="31407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9D48C5-132D-4DAB-A2A4-B454A1BF9D64}"/>
              </a:ext>
            </a:extLst>
          </p:cNvPr>
          <p:cNvCxnSpPr>
            <a:cxnSpLocks/>
          </p:cNvCxnSpPr>
          <p:nvPr/>
        </p:nvCxnSpPr>
        <p:spPr>
          <a:xfrm>
            <a:off x="3385335" y="2536845"/>
            <a:ext cx="457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Left Bracket 12">
            <a:extLst>
              <a:ext uri="{FF2B5EF4-FFF2-40B4-BE49-F238E27FC236}">
                <a16:creationId xmlns:a16="http://schemas.microsoft.com/office/drawing/2014/main" id="{8B64656E-6395-433C-BFEC-F7F59C5AB0AC}"/>
              </a:ext>
            </a:extLst>
          </p:cNvPr>
          <p:cNvSpPr/>
          <p:nvPr/>
        </p:nvSpPr>
        <p:spPr>
          <a:xfrm>
            <a:off x="4083957" y="1607131"/>
            <a:ext cx="159179" cy="13035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uble Bracket 13">
            <a:extLst>
              <a:ext uri="{FF2B5EF4-FFF2-40B4-BE49-F238E27FC236}">
                <a16:creationId xmlns:a16="http://schemas.microsoft.com/office/drawing/2014/main" id="{0DEA24E8-762E-4D6E-AC8C-DEBB83B7197D}"/>
              </a:ext>
            </a:extLst>
          </p:cNvPr>
          <p:cNvSpPr/>
          <p:nvPr/>
        </p:nvSpPr>
        <p:spPr>
          <a:xfrm>
            <a:off x="4406630" y="1805517"/>
            <a:ext cx="1595336" cy="918228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5F2A5A-975E-4AC8-932B-407CF4D2D8A7}"/>
              </a:ext>
            </a:extLst>
          </p:cNvPr>
          <p:cNvSpPr txBox="1"/>
          <p:nvPr/>
        </p:nvSpPr>
        <p:spPr>
          <a:xfrm>
            <a:off x="6192372" y="2013625"/>
            <a:ext cx="58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17" name="Double Bracket 16">
            <a:extLst>
              <a:ext uri="{FF2B5EF4-FFF2-40B4-BE49-F238E27FC236}">
                <a16:creationId xmlns:a16="http://schemas.microsoft.com/office/drawing/2014/main" id="{BA0E6A30-7330-485A-97C5-848DAE4A5849}"/>
              </a:ext>
            </a:extLst>
          </p:cNvPr>
          <p:cNvSpPr/>
          <p:nvPr/>
        </p:nvSpPr>
        <p:spPr>
          <a:xfrm>
            <a:off x="6781944" y="1799767"/>
            <a:ext cx="1595336" cy="918228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ket 18">
            <a:extLst>
              <a:ext uri="{FF2B5EF4-FFF2-40B4-BE49-F238E27FC236}">
                <a16:creationId xmlns:a16="http://schemas.microsoft.com/office/drawing/2014/main" id="{35C5164E-0AD8-4943-AED3-1CB89BC831A9}"/>
              </a:ext>
            </a:extLst>
          </p:cNvPr>
          <p:cNvSpPr/>
          <p:nvPr/>
        </p:nvSpPr>
        <p:spPr>
          <a:xfrm>
            <a:off x="8492247" y="1624519"/>
            <a:ext cx="159179" cy="1286112"/>
          </a:xfrm>
          <a:prstGeom prst="righ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DB74E6-85B7-4B0E-A4E5-42369B98141C}"/>
              </a:ext>
            </a:extLst>
          </p:cNvPr>
          <p:cNvSpPr txBox="1"/>
          <p:nvPr/>
        </p:nvSpPr>
        <p:spPr>
          <a:xfrm flipH="1">
            <a:off x="766720" y="1702332"/>
            <a:ext cx="19565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Perkiraan</a:t>
            </a:r>
            <a:r>
              <a:rPr lang="en-US" sz="2000" b="1" dirty="0"/>
              <a:t>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kerusakan</a:t>
            </a:r>
            <a:endParaRPr 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55C875-B833-4FF6-AB3D-C9DFDFDA6CD1}"/>
              </a:ext>
            </a:extLst>
          </p:cNvPr>
          <p:cNvSpPr txBox="1"/>
          <p:nvPr/>
        </p:nvSpPr>
        <p:spPr>
          <a:xfrm>
            <a:off x="4517520" y="1850407"/>
            <a:ext cx="1489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kerusakan</a:t>
            </a:r>
            <a:endParaRPr 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DE734D-FE1A-44D2-A59D-DF469A3BF521}"/>
              </a:ext>
            </a:extLst>
          </p:cNvPr>
          <p:cNvSpPr txBox="1"/>
          <p:nvPr/>
        </p:nvSpPr>
        <p:spPr>
          <a:xfrm>
            <a:off x="6972350" y="1751049"/>
            <a:ext cx="1391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Frekuensi</a:t>
            </a:r>
            <a:r>
              <a:rPr lang="en-US" sz="2000" b="1" dirty="0"/>
              <a:t> yang </a:t>
            </a:r>
            <a:r>
              <a:rPr lang="en-US" sz="2000" b="1" dirty="0" err="1"/>
              <a:t>sesuai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5899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482080" y="44502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OUTLINE</a:t>
            </a:r>
            <a:endParaRPr dirty="0"/>
          </a:p>
        </p:txBody>
      </p:sp>
      <p:sp>
        <p:nvSpPr>
          <p:cNvPr id="5" name="Google Shape;632;p66"/>
          <p:cNvSpPr/>
          <p:nvPr/>
        </p:nvSpPr>
        <p:spPr>
          <a:xfrm rot="10800000">
            <a:off x="2415321" y="2147946"/>
            <a:ext cx="563994" cy="584879"/>
          </a:xfrm>
          <a:custGeom>
            <a:avLst/>
            <a:gdLst/>
            <a:ahLst/>
            <a:cxnLst/>
            <a:rect l="l" t="t" r="r" b="b"/>
            <a:pathLst>
              <a:path w="103723" h="103702" extrusionOk="0">
                <a:moveTo>
                  <a:pt x="51192" y="1"/>
                </a:moveTo>
                <a:lnTo>
                  <a:pt x="50522" y="13"/>
                </a:lnTo>
                <a:lnTo>
                  <a:pt x="49865" y="39"/>
                </a:lnTo>
                <a:lnTo>
                  <a:pt x="49196" y="64"/>
                </a:lnTo>
                <a:lnTo>
                  <a:pt x="48539" y="102"/>
                </a:lnTo>
                <a:lnTo>
                  <a:pt x="47869" y="152"/>
                </a:lnTo>
                <a:lnTo>
                  <a:pt x="47212" y="203"/>
                </a:lnTo>
                <a:lnTo>
                  <a:pt x="46555" y="266"/>
                </a:lnTo>
                <a:lnTo>
                  <a:pt x="45911" y="342"/>
                </a:lnTo>
                <a:lnTo>
                  <a:pt x="45254" y="418"/>
                </a:lnTo>
                <a:lnTo>
                  <a:pt x="44610" y="506"/>
                </a:lnTo>
                <a:lnTo>
                  <a:pt x="43966" y="594"/>
                </a:lnTo>
                <a:lnTo>
                  <a:pt x="43321" y="696"/>
                </a:lnTo>
                <a:lnTo>
                  <a:pt x="42690" y="809"/>
                </a:lnTo>
                <a:lnTo>
                  <a:pt x="42045" y="923"/>
                </a:lnTo>
                <a:lnTo>
                  <a:pt x="41414" y="1049"/>
                </a:lnTo>
                <a:lnTo>
                  <a:pt x="40782" y="1188"/>
                </a:lnTo>
                <a:lnTo>
                  <a:pt x="40150" y="1327"/>
                </a:lnTo>
                <a:lnTo>
                  <a:pt x="39531" y="1479"/>
                </a:lnTo>
                <a:lnTo>
                  <a:pt x="38899" y="1630"/>
                </a:lnTo>
                <a:lnTo>
                  <a:pt x="38280" y="1795"/>
                </a:lnTo>
                <a:lnTo>
                  <a:pt x="37661" y="1971"/>
                </a:lnTo>
                <a:lnTo>
                  <a:pt x="37055" y="2148"/>
                </a:lnTo>
                <a:lnTo>
                  <a:pt x="36449" y="2325"/>
                </a:lnTo>
                <a:lnTo>
                  <a:pt x="35830" y="2527"/>
                </a:lnTo>
                <a:lnTo>
                  <a:pt x="35236" y="2729"/>
                </a:lnTo>
                <a:lnTo>
                  <a:pt x="34629" y="2931"/>
                </a:lnTo>
                <a:lnTo>
                  <a:pt x="34036" y="3146"/>
                </a:lnTo>
                <a:lnTo>
                  <a:pt x="33442" y="3374"/>
                </a:lnTo>
                <a:lnTo>
                  <a:pt x="32848" y="3601"/>
                </a:lnTo>
                <a:lnTo>
                  <a:pt x="32267" y="3828"/>
                </a:lnTo>
                <a:lnTo>
                  <a:pt x="31673" y="4068"/>
                </a:lnTo>
                <a:lnTo>
                  <a:pt x="31105" y="4321"/>
                </a:lnTo>
                <a:lnTo>
                  <a:pt x="30523" y="4574"/>
                </a:lnTo>
                <a:lnTo>
                  <a:pt x="29955" y="4839"/>
                </a:lnTo>
                <a:lnTo>
                  <a:pt x="29386" y="5117"/>
                </a:lnTo>
                <a:lnTo>
                  <a:pt x="28818" y="5395"/>
                </a:lnTo>
                <a:lnTo>
                  <a:pt x="28249" y="5673"/>
                </a:lnTo>
                <a:lnTo>
                  <a:pt x="27693" y="5963"/>
                </a:lnTo>
                <a:lnTo>
                  <a:pt x="27150" y="6254"/>
                </a:lnTo>
                <a:lnTo>
                  <a:pt x="26594" y="6557"/>
                </a:lnTo>
                <a:lnTo>
                  <a:pt x="26051" y="6873"/>
                </a:lnTo>
                <a:lnTo>
                  <a:pt x="24977" y="7504"/>
                </a:lnTo>
                <a:lnTo>
                  <a:pt x="23916" y="8174"/>
                </a:lnTo>
                <a:lnTo>
                  <a:pt x="22867" y="8856"/>
                </a:lnTo>
                <a:lnTo>
                  <a:pt x="21844" y="9564"/>
                </a:lnTo>
                <a:lnTo>
                  <a:pt x="20833" y="10296"/>
                </a:lnTo>
                <a:lnTo>
                  <a:pt x="19848" y="11054"/>
                </a:lnTo>
                <a:lnTo>
                  <a:pt x="18875" y="11837"/>
                </a:lnTo>
                <a:lnTo>
                  <a:pt x="17928" y="12646"/>
                </a:lnTo>
                <a:lnTo>
                  <a:pt x="16993" y="13467"/>
                </a:lnTo>
                <a:lnTo>
                  <a:pt x="16083" y="14313"/>
                </a:lnTo>
                <a:lnTo>
                  <a:pt x="15199" y="15185"/>
                </a:lnTo>
                <a:lnTo>
                  <a:pt x="14327" y="16082"/>
                </a:lnTo>
                <a:lnTo>
                  <a:pt x="13481" y="16992"/>
                </a:lnTo>
                <a:lnTo>
                  <a:pt x="12647" y="17914"/>
                </a:lnTo>
                <a:lnTo>
                  <a:pt x="11851" y="18874"/>
                </a:lnTo>
                <a:lnTo>
                  <a:pt x="11068" y="19834"/>
                </a:lnTo>
                <a:lnTo>
                  <a:pt x="10310" y="20832"/>
                </a:lnTo>
                <a:lnTo>
                  <a:pt x="9577" y="21830"/>
                </a:lnTo>
                <a:lnTo>
                  <a:pt x="8857" y="22866"/>
                </a:lnTo>
                <a:lnTo>
                  <a:pt x="8174" y="23902"/>
                </a:lnTo>
                <a:lnTo>
                  <a:pt x="7518" y="24963"/>
                </a:lnTo>
                <a:lnTo>
                  <a:pt x="6873" y="26049"/>
                </a:lnTo>
                <a:lnTo>
                  <a:pt x="6570" y="26592"/>
                </a:lnTo>
                <a:lnTo>
                  <a:pt x="6267" y="27136"/>
                </a:lnTo>
                <a:lnTo>
                  <a:pt x="5964" y="27691"/>
                </a:lnTo>
                <a:lnTo>
                  <a:pt x="5673" y="28247"/>
                </a:lnTo>
                <a:lnTo>
                  <a:pt x="5395" y="28803"/>
                </a:lnTo>
                <a:lnTo>
                  <a:pt x="5117" y="29372"/>
                </a:lnTo>
                <a:lnTo>
                  <a:pt x="4852" y="29940"/>
                </a:lnTo>
                <a:lnTo>
                  <a:pt x="4587" y="30509"/>
                </a:lnTo>
                <a:lnTo>
                  <a:pt x="4334" y="31090"/>
                </a:lnTo>
                <a:lnTo>
                  <a:pt x="4081" y="31671"/>
                </a:lnTo>
                <a:lnTo>
                  <a:pt x="3841" y="32252"/>
                </a:lnTo>
                <a:lnTo>
                  <a:pt x="3601" y="32846"/>
                </a:lnTo>
                <a:lnTo>
                  <a:pt x="3374" y="33427"/>
                </a:lnTo>
                <a:lnTo>
                  <a:pt x="3146" y="34020"/>
                </a:lnTo>
                <a:lnTo>
                  <a:pt x="2932" y="34627"/>
                </a:lnTo>
                <a:lnTo>
                  <a:pt x="2729" y="35220"/>
                </a:lnTo>
                <a:lnTo>
                  <a:pt x="2527" y="35827"/>
                </a:lnTo>
                <a:lnTo>
                  <a:pt x="2338" y="36433"/>
                </a:lnTo>
                <a:lnTo>
                  <a:pt x="2148" y="37040"/>
                </a:lnTo>
                <a:lnTo>
                  <a:pt x="1971" y="37659"/>
                </a:lnTo>
                <a:lnTo>
                  <a:pt x="1807" y="38278"/>
                </a:lnTo>
                <a:lnTo>
                  <a:pt x="1643" y="38897"/>
                </a:lnTo>
                <a:lnTo>
                  <a:pt x="1479" y="39516"/>
                </a:lnTo>
                <a:lnTo>
                  <a:pt x="1340" y="40147"/>
                </a:lnTo>
                <a:lnTo>
                  <a:pt x="1188" y="40766"/>
                </a:lnTo>
                <a:lnTo>
                  <a:pt x="1062" y="41398"/>
                </a:lnTo>
                <a:lnTo>
                  <a:pt x="935" y="42042"/>
                </a:lnTo>
                <a:lnTo>
                  <a:pt x="809" y="42674"/>
                </a:lnTo>
                <a:lnTo>
                  <a:pt x="708" y="43318"/>
                </a:lnTo>
                <a:lnTo>
                  <a:pt x="607" y="43962"/>
                </a:lnTo>
                <a:lnTo>
                  <a:pt x="506" y="44607"/>
                </a:lnTo>
                <a:lnTo>
                  <a:pt x="417" y="45251"/>
                </a:lnTo>
                <a:lnTo>
                  <a:pt x="342" y="45895"/>
                </a:lnTo>
                <a:lnTo>
                  <a:pt x="278" y="46552"/>
                </a:lnTo>
                <a:lnTo>
                  <a:pt x="215" y="47209"/>
                </a:lnTo>
                <a:lnTo>
                  <a:pt x="152" y="47866"/>
                </a:lnTo>
                <a:lnTo>
                  <a:pt x="114" y="48523"/>
                </a:lnTo>
                <a:lnTo>
                  <a:pt x="76" y="49180"/>
                </a:lnTo>
                <a:lnTo>
                  <a:pt x="38" y="49849"/>
                </a:lnTo>
                <a:lnTo>
                  <a:pt x="26" y="50519"/>
                </a:lnTo>
                <a:lnTo>
                  <a:pt x="13" y="51188"/>
                </a:lnTo>
                <a:lnTo>
                  <a:pt x="1" y="51858"/>
                </a:lnTo>
                <a:lnTo>
                  <a:pt x="13" y="52527"/>
                </a:lnTo>
                <a:lnTo>
                  <a:pt x="26" y="53197"/>
                </a:lnTo>
                <a:lnTo>
                  <a:pt x="38" y="53854"/>
                </a:lnTo>
                <a:lnTo>
                  <a:pt x="76" y="54523"/>
                </a:lnTo>
                <a:lnTo>
                  <a:pt x="114" y="55180"/>
                </a:lnTo>
                <a:lnTo>
                  <a:pt x="152" y="55850"/>
                </a:lnTo>
                <a:lnTo>
                  <a:pt x="215" y="56506"/>
                </a:lnTo>
                <a:lnTo>
                  <a:pt x="278" y="57151"/>
                </a:lnTo>
                <a:lnTo>
                  <a:pt x="342" y="57808"/>
                </a:lnTo>
                <a:lnTo>
                  <a:pt x="417" y="58452"/>
                </a:lnTo>
                <a:lnTo>
                  <a:pt x="506" y="59109"/>
                </a:lnTo>
                <a:lnTo>
                  <a:pt x="607" y="59753"/>
                </a:lnTo>
                <a:lnTo>
                  <a:pt x="708" y="60397"/>
                </a:lnTo>
                <a:lnTo>
                  <a:pt x="809" y="61029"/>
                </a:lnTo>
                <a:lnTo>
                  <a:pt x="935" y="61673"/>
                </a:lnTo>
                <a:lnTo>
                  <a:pt x="1062" y="62305"/>
                </a:lnTo>
                <a:lnTo>
                  <a:pt x="1188" y="62936"/>
                </a:lnTo>
                <a:lnTo>
                  <a:pt x="1340" y="63568"/>
                </a:lnTo>
                <a:lnTo>
                  <a:pt x="1479" y="64187"/>
                </a:lnTo>
                <a:lnTo>
                  <a:pt x="1643" y="64819"/>
                </a:lnTo>
                <a:lnTo>
                  <a:pt x="1807" y="65438"/>
                </a:lnTo>
                <a:lnTo>
                  <a:pt x="1971" y="66044"/>
                </a:lnTo>
                <a:lnTo>
                  <a:pt x="2148" y="66663"/>
                </a:lnTo>
                <a:lnTo>
                  <a:pt x="2338" y="67269"/>
                </a:lnTo>
                <a:lnTo>
                  <a:pt x="2527" y="67876"/>
                </a:lnTo>
                <a:lnTo>
                  <a:pt x="2729" y="68482"/>
                </a:lnTo>
                <a:lnTo>
                  <a:pt x="2932" y="69089"/>
                </a:lnTo>
                <a:lnTo>
                  <a:pt x="3146" y="69682"/>
                </a:lnTo>
                <a:lnTo>
                  <a:pt x="3374" y="70276"/>
                </a:lnTo>
                <a:lnTo>
                  <a:pt x="3601" y="70870"/>
                </a:lnTo>
                <a:lnTo>
                  <a:pt x="3841" y="71451"/>
                </a:lnTo>
                <a:lnTo>
                  <a:pt x="4081" y="72032"/>
                </a:lnTo>
                <a:lnTo>
                  <a:pt x="4334" y="72613"/>
                </a:lnTo>
                <a:lnTo>
                  <a:pt x="4587" y="73194"/>
                </a:lnTo>
                <a:lnTo>
                  <a:pt x="4852" y="73763"/>
                </a:lnTo>
                <a:lnTo>
                  <a:pt x="5117" y="74331"/>
                </a:lnTo>
                <a:lnTo>
                  <a:pt x="5395" y="74900"/>
                </a:lnTo>
                <a:lnTo>
                  <a:pt x="5673" y="75455"/>
                </a:lnTo>
                <a:lnTo>
                  <a:pt x="5964" y="76024"/>
                </a:lnTo>
                <a:lnTo>
                  <a:pt x="6267" y="76567"/>
                </a:lnTo>
                <a:lnTo>
                  <a:pt x="6873" y="77666"/>
                </a:lnTo>
                <a:lnTo>
                  <a:pt x="7518" y="78740"/>
                </a:lnTo>
                <a:lnTo>
                  <a:pt x="8174" y="79801"/>
                </a:lnTo>
                <a:lnTo>
                  <a:pt x="8857" y="80850"/>
                </a:lnTo>
                <a:lnTo>
                  <a:pt x="9577" y="81873"/>
                </a:lnTo>
                <a:lnTo>
                  <a:pt x="10310" y="82883"/>
                </a:lnTo>
                <a:lnTo>
                  <a:pt x="11068" y="83869"/>
                </a:lnTo>
                <a:lnTo>
                  <a:pt x="11851" y="84841"/>
                </a:lnTo>
                <a:lnTo>
                  <a:pt x="12647" y="85789"/>
                </a:lnTo>
                <a:lnTo>
                  <a:pt x="13481" y="86724"/>
                </a:lnTo>
                <a:lnTo>
                  <a:pt x="14327" y="87633"/>
                </a:lnTo>
                <a:lnTo>
                  <a:pt x="15199" y="88518"/>
                </a:lnTo>
                <a:lnTo>
                  <a:pt x="16083" y="89389"/>
                </a:lnTo>
                <a:lnTo>
                  <a:pt x="16993" y="90236"/>
                </a:lnTo>
                <a:lnTo>
                  <a:pt x="17928" y="91069"/>
                </a:lnTo>
                <a:lnTo>
                  <a:pt x="18875" y="91865"/>
                </a:lnTo>
                <a:lnTo>
                  <a:pt x="19848" y="92648"/>
                </a:lnTo>
                <a:lnTo>
                  <a:pt x="20833" y="93406"/>
                </a:lnTo>
                <a:lnTo>
                  <a:pt x="21844" y="94139"/>
                </a:lnTo>
                <a:lnTo>
                  <a:pt x="22867" y="94846"/>
                </a:lnTo>
                <a:lnTo>
                  <a:pt x="23916" y="95541"/>
                </a:lnTo>
                <a:lnTo>
                  <a:pt x="24977" y="96198"/>
                </a:lnTo>
                <a:lnTo>
                  <a:pt x="26051" y="96842"/>
                </a:lnTo>
                <a:lnTo>
                  <a:pt x="26594" y="97146"/>
                </a:lnTo>
                <a:lnTo>
                  <a:pt x="27150" y="97449"/>
                </a:lnTo>
                <a:lnTo>
                  <a:pt x="27693" y="97752"/>
                </a:lnTo>
                <a:lnTo>
                  <a:pt x="28249" y="98030"/>
                </a:lnTo>
                <a:lnTo>
                  <a:pt x="28818" y="98320"/>
                </a:lnTo>
                <a:lnTo>
                  <a:pt x="29386" y="98598"/>
                </a:lnTo>
                <a:lnTo>
                  <a:pt x="29955" y="98864"/>
                </a:lnTo>
                <a:lnTo>
                  <a:pt x="30523" y="99129"/>
                </a:lnTo>
                <a:lnTo>
                  <a:pt x="31105" y="99382"/>
                </a:lnTo>
                <a:lnTo>
                  <a:pt x="31673" y="99634"/>
                </a:lnTo>
                <a:lnTo>
                  <a:pt x="32267" y="99874"/>
                </a:lnTo>
                <a:lnTo>
                  <a:pt x="32848" y="100114"/>
                </a:lnTo>
                <a:lnTo>
                  <a:pt x="33442" y="100342"/>
                </a:lnTo>
                <a:lnTo>
                  <a:pt x="34036" y="100556"/>
                </a:lnTo>
                <a:lnTo>
                  <a:pt x="34629" y="100771"/>
                </a:lnTo>
                <a:lnTo>
                  <a:pt x="35236" y="100986"/>
                </a:lnTo>
                <a:lnTo>
                  <a:pt x="35830" y="101188"/>
                </a:lnTo>
                <a:lnTo>
                  <a:pt x="36449" y="101378"/>
                </a:lnTo>
                <a:lnTo>
                  <a:pt x="37055" y="101567"/>
                </a:lnTo>
                <a:lnTo>
                  <a:pt x="37661" y="101744"/>
                </a:lnTo>
                <a:lnTo>
                  <a:pt x="38280" y="101908"/>
                </a:lnTo>
                <a:lnTo>
                  <a:pt x="38899" y="102072"/>
                </a:lnTo>
                <a:lnTo>
                  <a:pt x="39531" y="102237"/>
                </a:lnTo>
                <a:lnTo>
                  <a:pt x="40150" y="102376"/>
                </a:lnTo>
                <a:lnTo>
                  <a:pt x="40782" y="102527"/>
                </a:lnTo>
                <a:lnTo>
                  <a:pt x="41414" y="102653"/>
                </a:lnTo>
                <a:lnTo>
                  <a:pt x="42045" y="102780"/>
                </a:lnTo>
                <a:lnTo>
                  <a:pt x="42690" y="102893"/>
                </a:lnTo>
                <a:lnTo>
                  <a:pt x="43321" y="103007"/>
                </a:lnTo>
                <a:lnTo>
                  <a:pt x="43966" y="103108"/>
                </a:lnTo>
                <a:lnTo>
                  <a:pt x="44610" y="103209"/>
                </a:lnTo>
                <a:lnTo>
                  <a:pt x="45254" y="103298"/>
                </a:lnTo>
                <a:lnTo>
                  <a:pt x="45911" y="103373"/>
                </a:lnTo>
                <a:lnTo>
                  <a:pt x="46555" y="103437"/>
                </a:lnTo>
                <a:lnTo>
                  <a:pt x="47212" y="103500"/>
                </a:lnTo>
                <a:lnTo>
                  <a:pt x="47869" y="103563"/>
                </a:lnTo>
                <a:lnTo>
                  <a:pt x="48539" y="103601"/>
                </a:lnTo>
                <a:lnTo>
                  <a:pt x="49196" y="103639"/>
                </a:lnTo>
                <a:lnTo>
                  <a:pt x="49865" y="103664"/>
                </a:lnTo>
                <a:lnTo>
                  <a:pt x="50522" y="103689"/>
                </a:lnTo>
                <a:lnTo>
                  <a:pt x="51192" y="103702"/>
                </a:lnTo>
                <a:lnTo>
                  <a:pt x="52531" y="103702"/>
                </a:lnTo>
                <a:lnTo>
                  <a:pt x="53201" y="103689"/>
                </a:lnTo>
                <a:lnTo>
                  <a:pt x="53870" y="103664"/>
                </a:lnTo>
                <a:lnTo>
                  <a:pt x="54527" y="103639"/>
                </a:lnTo>
                <a:lnTo>
                  <a:pt x="55197" y="103601"/>
                </a:lnTo>
                <a:lnTo>
                  <a:pt x="55854" y="103563"/>
                </a:lnTo>
                <a:lnTo>
                  <a:pt x="56511" y="103500"/>
                </a:lnTo>
                <a:lnTo>
                  <a:pt x="57168" y="103437"/>
                </a:lnTo>
                <a:lnTo>
                  <a:pt x="57825" y="103373"/>
                </a:lnTo>
                <a:lnTo>
                  <a:pt x="58469" y="103298"/>
                </a:lnTo>
                <a:lnTo>
                  <a:pt x="59113" y="103209"/>
                </a:lnTo>
                <a:lnTo>
                  <a:pt x="59758" y="103108"/>
                </a:lnTo>
                <a:lnTo>
                  <a:pt x="60402" y="103007"/>
                </a:lnTo>
                <a:lnTo>
                  <a:pt x="61046" y="102893"/>
                </a:lnTo>
                <a:lnTo>
                  <a:pt x="61678" y="102780"/>
                </a:lnTo>
                <a:lnTo>
                  <a:pt x="62310" y="102653"/>
                </a:lnTo>
                <a:lnTo>
                  <a:pt x="62941" y="102527"/>
                </a:lnTo>
                <a:lnTo>
                  <a:pt x="63573" y="102376"/>
                </a:lnTo>
                <a:lnTo>
                  <a:pt x="64205" y="102237"/>
                </a:lnTo>
                <a:lnTo>
                  <a:pt x="64824" y="102072"/>
                </a:lnTo>
                <a:lnTo>
                  <a:pt x="65443" y="101908"/>
                </a:lnTo>
                <a:lnTo>
                  <a:pt x="66062" y="101744"/>
                </a:lnTo>
                <a:lnTo>
                  <a:pt x="66668" y="101567"/>
                </a:lnTo>
                <a:lnTo>
                  <a:pt x="67287" y="101378"/>
                </a:lnTo>
                <a:lnTo>
                  <a:pt x="67894" y="101188"/>
                </a:lnTo>
                <a:lnTo>
                  <a:pt x="68500" y="100986"/>
                </a:lnTo>
                <a:lnTo>
                  <a:pt x="69094" y="100771"/>
                </a:lnTo>
                <a:lnTo>
                  <a:pt x="69700" y="100556"/>
                </a:lnTo>
                <a:lnTo>
                  <a:pt x="70294" y="100342"/>
                </a:lnTo>
                <a:lnTo>
                  <a:pt x="70875" y="100114"/>
                </a:lnTo>
                <a:lnTo>
                  <a:pt x="71469" y="99874"/>
                </a:lnTo>
                <a:lnTo>
                  <a:pt x="72050" y="99634"/>
                </a:lnTo>
                <a:lnTo>
                  <a:pt x="72631" y="99382"/>
                </a:lnTo>
                <a:lnTo>
                  <a:pt x="73200" y="99129"/>
                </a:lnTo>
                <a:lnTo>
                  <a:pt x="73781" y="98864"/>
                </a:lnTo>
                <a:lnTo>
                  <a:pt x="74349" y="98598"/>
                </a:lnTo>
                <a:lnTo>
                  <a:pt x="74905" y="98320"/>
                </a:lnTo>
                <a:lnTo>
                  <a:pt x="75474" y="98030"/>
                </a:lnTo>
                <a:lnTo>
                  <a:pt x="76030" y="97752"/>
                </a:lnTo>
                <a:lnTo>
                  <a:pt x="76586" y="97449"/>
                </a:lnTo>
                <a:lnTo>
                  <a:pt x="77129" y="97146"/>
                </a:lnTo>
                <a:lnTo>
                  <a:pt x="77672" y="96842"/>
                </a:lnTo>
                <a:lnTo>
                  <a:pt x="78759" y="96198"/>
                </a:lnTo>
                <a:lnTo>
                  <a:pt x="79820" y="95541"/>
                </a:lnTo>
                <a:lnTo>
                  <a:pt x="80856" y="94846"/>
                </a:lnTo>
                <a:lnTo>
                  <a:pt x="81879" y="94139"/>
                </a:lnTo>
                <a:lnTo>
                  <a:pt x="82890" y="93406"/>
                </a:lnTo>
                <a:lnTo>
                  <a:pt x="83875" y="92648"/>
                </a:lnTo>
                <a:lnTo>
                  <a:pt x="84848" y="91865"/>
                </a:lnTo>
                <a:lnTo>
                  <a:pt x="85795" y="91069"/>
                </a:lnTo>
                <a:lnTo>
                  <a:pt x="86730" y="90236"/>
                </a:lnTo>
                <a:lnTo>
                  <a:pt x="87640" y="89389"/>
                </a:lnTo>
                <a:lnTo>
                  <a:pt x="88537" y="88518"/>
                </a:lnTo>
                <a:lnTo>
                  <a:pt x="89409" y="87633"/>
                </a:lnTo>
                <a:lnTo>
                  <a:pt x="90255" y="86724"/>
                </a:lnTo>
                <a:lnTo>
                  <a:pt x="91076" y="85789"/>
                </a:lnTo>
                <a:lnTo>
                  <a:pt x="91885" y="84841"/>
                </a:lnTo>
                <a:lnTo>
                  <a:pt x="92656" y="83869"/>
                </a:lnTo>
                <a:lnTo>
                  <a:pt x="93426" y="82883"/>
                </a:lnTo>
                <a:lnTo>
                  <a:pt x="94159" y="81873"/>
                </a:lnTo>
                <a:lnTo>
                  <a:pt x="94866" y="80850"/>
                </a:lnTo>
                <a:lnTo>
                  <a:pt x="95549" y="79801"/>
                </a:lnTo>
                <a:lnTo>
                  <a:pt x="96218" y="78740"/>
                </a:lnTo>
                <a:lnTo>
                  <a:pt x="96850" y="77666"/>
                </a:lnTo>
                <a:lnTo>
                  <a:pt x="97469" y="76567"/>
                </a:lnTo>
                <a:lnTo>
                  <a:pt x="97760" y="76024"/>
                </a:lnTo>
                <a:lnTo>
                  <a:pt x="98050" y="75455"/>
                </a:lnTo>
                <a:lnTo>
                  <a:pt x="98328" y="74900"/>
                </a:lnTo>
                <a:lnTo>
                  <a:pt x="98606" y="74331"/>
                </a:lnTo>
                <a:lnTo>
                  <a:pt x="98884" y="73763"/>
                </a:lnTo>
                <a:lnTo>
                  <a:pt x="99137" y="73194"/>
                </a:lnTo>
                <a:lnTo>
                  <a:pt x="99402" y="72613"/>
                </a:lnTo>
                <a:lnTo>
                  <a:pt x="99642" y="72032"/>
                </a:lnTo>
                <a:lnTo>
                  <a:pt x="99895" y="71451"/>
                </a:lnTo>
                <a:lnTo>
                  <a:pt x="100122" y="70870"/>
                </a:lnTo>
                <a:lnTo>
                  <a:pt x="100349" y="70276"/>
                </a:lnTo>
                <a:lnTo>
                  <a:pt x="100577" y="69682"/>
                </a:lnTo>
                <a:lnTo>
                  <a:pt x="100792" y="69089"/>
                </a:lnTo>
                <a:lnTo>
                  <a:pt x="100994" y="68482"/>
                </a:lnTo>
                <a:lnTo>
                  <a:pt x="101196" y="67876"/>
                </a:lnTo>
                <a:lnTo>
                  <a:pt x="101385" y="67269"/>
                </a:lnTo>
                <a:lnTo>
                  <a:pt x="101575" y="66663"/>
                </a:lnTo>
                <a:lnTo>
                  <a:pt x="101752" y="66044"/>
                </a:lnTo>
                <a:lnTo>
                  <a:pt x="101929" y="65438"/>
                </a:lnTo>
                <a:lnTo>
                  <a:pt x="102093" y="64819"/>
                </a:lnTo>
                <a:lnTo>
                  <a:pt x="102244" y="64187"/>
                </a:lnTo>
                <a:lnTo>
                  <a:pt x="102396" y="63568"/>
                </a:lnTo>
                <a:lnTo>
                  <a:pt x="102535" y="62936"/>
                </a:lnTo>
                <a:lnTo>
                  <a:pt x="102674" y="62305"/>
                </a:lnTo>
                <a:lnTo>
                  <a:pt x="102800" y="61673"/>
                </a:lnTo>
                <a:lnTo>
                  <a:pt x="102914" y="61029"/>
                </a:lnTo>
                <a:lnTo>
                  <a:pt x="103028" y="60397"/>
                </a:lnTo>
                <a:lnTo>
                  <a:pt x="103129" y="59753"/>
                </a:lnTo>
                <a:lnTo>
                  <a:pt x="103217" y="59109"/>
                </a:lnTo>
                <a:lnTo>
                  <a:pt x="103306" y="58452"/>
                </a:lnTo>
                <a:lnTo>
                  <a:pt x="103382" y="57808"/>
                </a:lnTo>
                <a:lnTo>
                  <a:pt x="103457" y="57151"/>
                </a:lnTo>
                <a:lnTo>
                  <a:pt x="103520" y="56506"/>
                </a:lnTo>
                <a:lnTo>
                  <a:pt x="103571" y="55850"/>
                </a:lnTo>
                <a:lnTo>
                  <a:pt x="103622" y="55180"/>
                </a:lnTo>
                <a:lnTo>
                  <a:pt x="103659" y="54523"/>
                </a:lnTo>
                <a:lnTo>
                  <a:pt x="103685" y="53854"/>
                </a:lnTo>
                <a:lnTo>
                  <a:pt x="103710" y="53197"/>
                </a:lnTo>
                <a:lnTo>
                  <a:pt x="103723" y="52527"/>
                </a:lnTo>
                <a:lnTo>
                  <a:pt x="103723" y="51858"/>
                </a:lnTo>
                <a:lnTo>
                  <a:pt x="103723" y="51188"/>
                </a:lnTo>
                <a:lnTo>
                  <a:pt x="103710" y="50519"/>
                </a:lnTo>
                <a:lnTo>
                  <a:pt x="103685" y="49849"/>
                </a:lnTo>
                <a:lnTo>
                  <a:pt x="103659" y="49180"/>
                </a:lnTo>
                <a:lnTo>
                  <a:pt x="103622" y="48523"/>
                </a:lnTo>
                <a:lnTo>
                  <a:pt x="103571" y="47866"/>
                </a:lnTo>
                <a:lnTo>
                  <a:pt x="103520" y="47209"/>
                </a:lnTo>
                <a:lnTo>
                  <a:pt x="103457" y="46552"/>
                </a:lnTo>
                <a:lnTo>
                  <a:pt x="103382" y="45895"/>
                </a:lnTo>
                <a:lnTo>
                  <a:pt x="103306" y="45251"/>
                </a:lnTo>
                <a:lnTo>
                  <a:pt x="103217" y="44607"/>
                </a:lnTo>
                <a:lnTo>
                  <a:pt x="103129" y="43962"/>
                </a:lnTo>
                <a:lnTo>
                  <a:pt x="103028" y="43318"/>
                </a:lnTo>
                <a:lnTo>
                  <a:pt x="102914" y="42674"/>
                </a:lnTo>
                <a:lnTo>
                  <a:pt x="102800" y="42042"/>
                </a:lnTo>
                <a:lnTo>
                  <a:pt x="102674" y="41398"/>
                </a:lnTo>
                <a:lnTo>
                  <a:pt x="102535" y="40766"/>
                </a:lnTo>
                <a:lnTo>
                  <a:pt x="102396" y="40147"/>
                </a:lnTo>
                <a:lnTo>
                  <a:pt x="102244" y="39516"/>
                </a:lnTo>
                <a:lnTo>
                  <a:pt x="102093" y="38897"/>
                </a:lnTo>
                <a:lnTo>
                  <a:pt x="101929" y="38278"/>
                </a:lnTo>
                <a:lnTo>
                  <a:pt x="101752" y="37659"/>
                </a:lnTo>
                <a:lnTo>
                  <a:pt x="101575" y="37040"/>
                </a:lnTo>
                <a:lnTo>
                  <a:pt x="101385" y="36433"/>
                </a:lnTo>
                <a:lnTo>
                  <a:pt x="101196" y="35827"/>
                </a:lnTo>
                <a:lnTo>
                  <a:pt x="100994" y="35220"/>
                </a:lnTo>
                <a:lnTo>
                  <a:pt x="100792" y="34627"/>
                </a:lnTo>
                <a:lnTo>
                  <a:pt x="100577" y="34020"/>
                </a:lnTo>
                <a:lnTo>
                  <a:pt x="100349" y="33427"/>
                </a:lnTo>
                <a:lnTo>
                  <a:pt x="100122" y="32846"/>
                </a:lnTo>
                <a:lnTo>
                  <a:pt x="99895" y="32252"/>
                </a:lnTo>
                <a:lnTo>
                  <a:pt x="99642" y="31671"/>
                </a:lnTo>
                <a:lnTo>
                  <a:pt x="99402" y="31090"/>
                </a:lnTo>
                <a:lnTo>
                  <a:pt x="99137" y="30509"/>
                </a:lnTo>
                <a:lnTo>
                  <a:pt x="98884" y="29940"/>
                </a:lnTo>
                <a:lnTo>
                  <a:pt x="98606" y="29372"/>
                </a:lnTo>
                <a:lnTo>
                  <a:pt x="98328" y="28803"/>
                </a:lnTo>
                <a:lnTo>
                  <a:pt x="98050" y="28247"/>
                </a:lnTo>
                <a:lnTo>
                  <a:pt x="97760" y="27691"/>
                </a:lnTo>
                <a:lnTo>
                  <a:pt x="97469" y="27136"/>
                </a:lnTo>
                <a:lnTo>
                  <a:pt x="97166" y="26592"/>
                </a:lnTo>
                <a:lnTo>
                  <a:pt x="96850" y="26049"/>
                </a:lnTo>
                <a:lnTo>
                  <a:pt x="96218" y="24963"/>
                </a:lnTo>
                <a:lnTo>
                  <a:pt x="95549" y="23902"/>
                </a:lnTo>
                <a:lnTo>
                  <a:pt x="94866" y="22866"/>
                </a:lnTo>
                <a:lnTo>
                  <a:pt x="94159" y="21830"/>
                </a:lnTo>
                <a:lnTo>
                  <a:pt x="93426" y="20832"/>
                </a:lnTo>
                <a:lnTo>
                  <a:pt x="92656" y="19834"/>
                </a:lnTo>
                <a:lnTo>
                  <a:pt x="91885" y="18874"/>
                </a:lnTo>
                <a:lnTo>
                  <a:pt x="91076" y="17914"/>
                </a:lnTo>
                <a:lnTo>
                  <a:pt x="90255" y="16992"/>
                </a:lnTo>
                <a:lnTo>
                  <a:pt x="89409" y="16082"/>
                </a:lnTo>
                <a:lnTo>
                  <a:pt x="88537" y="15185"/>
                </a:lnTo>
                <a:lnTo>
                  <a:pt x="87640" y="14313"/>
                </a:lnTo>
                <a:lnTo>
                  <a:pt x="86730" y="13467"/>
                </a:lnTo>
                <a:lnTo>
                  <a:pt x="85795" y="12646"/>
                </a:lnTo>
                <a:lnTo>
                  <a:pt x="84848" y="11837"/>
                </a:lnTo>
                <a:lnTo>
                  <a:pt x="83875" y="11054"/>
                </a:lnTo>
                <a:lnTo>
                  <a:pt x="82890" y="10296"/>
                </a:lnTo>
                <a:lnTo>
                  <a:pt x="81879" y="9564"/>
                </a:lnTo>
                <a:lnTo>
                  <a:pt x="80856" y="8856"/>
                </a:lnTo>
                <a:lnTo>
                  <a:pt x="79820" y="8174"/>
                </a:lnTo>
                <a:lnTo>
                  <a:pt x="78759" y="7504"/>
                </a:lnTo>
                <a:lnTo>
                  <a:pt x="77672" y="6873"/>
                </a:lnTo>
                <a:lnTo>
                  <a:pt x="77129" y="6557"/>
                </a:lnTo>
                <a:lnTo>
                  <a:pt x="76586" y="6254"/>
                </a:lnTo>
                <a:lnTo>
                  <a:pt x="76030" y="5963"/>
                </a:lnTo>
                <a:lnTo>
                  <a:pt x="75474" y="5673"/>
                </a:lnTo>
                <a:lnTo>
                  <a:pt x="74905" y="5395"/>
                </a:lnTo>
                <a:lnTo>
                  <a:pt x="74349" y="5117"/>
                </a:lnTo>
                <a:lnTo>
                  <a:pt x="73781" y="4839"/>
                </a:lnTo>
                <a:lnTo>
                  <a:pt x="73200" y="4574"/>
                </a:lnTo>
                <a:lnTo>
                  <a:pt x="72631" y="4321"/>
                </a:lnTo>
                <a:lnTo>
                  <a:pt x="72050" y="4068"/>
                </a:lnTo>
                <a:lnTo>
                  <a:pt x="71469" y="3828"/>
                </a:lnTo>
                <a:lnTo>
                  <a:pt x="70875" y="3601"/>
                </a:lnTo>
                <a:lnTo>
                  <a:pt x="70294" y="3374"/>
                </a:lnTo>
                <a:lnTo>
                  <a:pt x="69700" y="3146"/>
                </a:lnTo>
                <a:lnTo>
                  <a:pt x="69094" y="2931"/>
                </a:lnTo>
                <a:lnTo>
                  <a:pt x="68500" y="2729"/>
                </a:lnTo>
                <a:lnTo>
                  <a:pt x="67894" y="2527"/>
                </a:lnTo>
                <a:lnTo>
                  <a:pt x="67287" y="2325"/>
                </a:lnTo>
                <a:lnTo>
                  <a:pt x="66668" y="2148"/>
                </a:lnTo>
                <a:lnTo>
                  <a:pt x="66062" y="1971"/>
                </a:lnTo>
                <a:lnTo>
                  <a:pt x="65443" y="1795"/>
                </a:lnTo>
                <a:lnTo>
                  <a:pt x="64824" y="1630"/>
                </a:lnTo>
                <a:lnTo>
                  <a:pt x="64205" y="1479"/>
                </a:lnTo>
                <a:lnTo>
                  <a:pt x="63573" y="1327"/>
                </a:lnTo>
                <a:lnTo>
                  <a:pt x="62941" y="1188"/>
                </a:lnTo>
                <a:lnTo>
                  <a:pt x="62310" y="1049"/>
                </a:lnTo>
                <a:lnTo>
                  <a:pt x="61678" y="923"/>
                </a:lnTo>
                <a:lnTo>
                  <a:pt x="61046" y="809"/>
                </a:lnTo>
                <a:lnTo>
                  <a:pt x="60402" y="696"/>
                </a:lnTo>
                <a:lnTo>
                  <a:pt x="59758" y="594"/>
                </a:lnTo>
                <a:lnTo>
                  <a:pt x="59113" y="506"/>
                </a:lnTo>
                <a:lnTo>
                  <a:pt x="58469" y="418"/>
                </a:lnTo>
                <a:lnTo>
                  <a:pt x="57825" y="342"/>
                </a:lnTo>
                <a:lnTo>
                  <a:pt x="57168" y="266"/>
                </a:lnTo>
                <a:lnTo>
                  <a:pt x="56511" y="203"/>
                </a:lnTo>
                <a:lnTo>
                  <a:pt x="55854" y="152"/>
                </a:lnTo>
                <a:lnTo>
                  <a:pt x="55197" y="102"/>
                </a:lnTo>
                <a:lnTo>
                  <a:pt x="54527" y="64"/>
                </a:lnTo>
                <a:lnTo>
                  <a:pt x="53870" y="39"/>
                </a:lnTo>
                <a:lnTo>
                  <a:pt x="53201" y="13"/>
                </a:lnTo>
                <a:lnTo>
                  <a:pt x="52531" y="1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33;p66"/>
          <p:cNvSpPr/>
          <p:nvPr/>
        </p:nvSpPr>
        <p:spPr>
          <a:xfrm rot="10800000">
            <a:off x="4052083" y="2162442"/>
            <a:ext cx="563994" cy="584953"/>
          </a:xfrm>
          <a:custGeom>
            <a:avLst/>
            <a:gdLst/>
            <a:ahLst/>
            <a:cxnLst/>
            <a:rect l="l" t="t" r="r" b="b"/>
            <a:pathLst>
              <a:path w="103723" h="103715" extrusionOk="0">
                <a:moveTo>
                  <a:pt x="51862" y="1"/>
                </a:moveTo>
                <a:lnTo>
                  <a:pt x="51192" y="13"/>
                </a:lnTo>
                <a:lnTo>
                  <a:pt x="50523" y="26"/>
                </a:lnTo>
                <a:lnTo>
                  <a:pt x="49853" y="39"/>
                </a:lnTo>
                <a:lnTo>
                  <a:pt x="49184" y="76"/>
                </a:lnTo>
                <a:lnTo>
                  <a:pt x="48527" y="114"/>
                </a:lnTo>
                <a:lnTo>
                  <a:pt x="47870" y="152"/>
                </a:lnTo>
                <a:lnTo>
                  <a:pt x="47213" y="215"/>
                </a:lnTo>
                <a:lnTo>
                  <a:pt x="46556" y="279"/>
                </a:lnTo>
                <a:lnTo>
                  <a:pt x="45899" y="342"/>
                </a:lnTo>
                <a:lnTo>
                  <a:pt x="45255" y="418"/>
                </a:lnTo>
                <a:lnTo>
                  <a:pt x="44610" y="506"/>
                </a:lnTo>
                <a:lnTo>
                  <a:pt x="43966" y="607"/>
                </a:lnTo>
                <a:lnTo>
                  <a:pt x="43322" y="708"/>
                </a:lnTo>
                <a:lnTo>
                  <a:pt x="42677" y="809"/>
                </a:lnTo>
                <a:lnTo>
                  <a:pt x="42046" y="935"/>
                </a:lnTo>
                <a:lnTo>
                  <a:pt x="41401" y="1062"/>
                </a:lnTo>
                <a:lnTo>
                  <a:pt x="40770" y="1188"/>
                </a:lnTo>
                <a:lnTo>
                  <a:pt x="40151" y="1327"/>
                </a:lnTo>
                <a:lnTo>
                  <a:pt x="39519" y="1479"/>
                </a:lnTo>
                <a:lnTo>
                  <a:pt x="38900" y="1643"/>
                </a:lnTo>
                <a:lnTo>
                  <a:pt x="38281" y="1807"/>
                </a:lnTo>
                <a:lnTo>
                  <a:pt x="37662" y="1971"/>
                </a:lnTo>
                <a:lnTo>
                  <a:pt x="37043" y="2148"/>
                </a:lnTo>
                <a:lnTo>
                  <a:pt x="36436" y="2338"/>
                </a:lnTo>
                <a:lnTo>
                  <a:pt x="35830" y="2527"/>
                </a:lnTo>
                <a:lnTo>
                  <a:pt x="35223" y="2729"/>
                </a:lnTo>
                <a:lnTo>
                  <a:pt x="34630" y="2931"/>
                </a:lnTo>
                <a:lnTo>
                  <a:pt x="34023" y="3146"/>
                </a:lnTo>
                <a:lnTo>
                  <a:pt x="33429" y="3374"/>
                </a:lnTo>
                <a:lnTo>
                  <a:pt x="32848" y="3601"/>
                </a:lnTo>
                <a:lnTo>
                  <a:pt x="32255" y="3841"/>
                </a:lnTo>
                <a:lnTo>
                  <a:pt x="31673" y="4081"/>
                </a:lnTo>
                <a:lnTo>
                  <a:pt x="31092" y="4334"/>
                </a:lnTo>
                <a:lnTo>
                  <a:pt x="30511" y="4586"/>
                </a:lnTo>
                <a:lnTo>
                  <a:pt x="29943" y="4852"/>
                </a:lnTo>
                <a:lnTo>
                  <a:pt x="29374" y="5117"/>
                </a:lnTo>
                <a:lnTo>
                  <a:pt x="28806" y="5395"/>
                </a:lnTo>
                <a:lnTo>
                  <a:pt x="28250" y="5673"/>
                </a:lnTo>
                <a:lnTo>
                  <a:pt x="27694" y="5963"/>
                </a:lnTo>
                <a:lnTo>
                  <a:pt x="27138" y="6266"/>
                </a:lnTo>
                <a:lnTo>
                  <a:pt x="26595" y="6570"/>
                </a:lnTo>
                <a:lnTo>
                  <a:pt x="26051" y="6873"/>
                </a:lnTo>
                <a:lnTo>
                  <a:pt x="24965" y="7517"/>
                </a:lnTo>
                <a:lnTo>
                  <a:pt x="23904" y="8174"/>
                </a:lnTo>
                <a:lnTo>
                  <a:pt x="22868" y="8856"/>
                </a:lnTo>
                <a:lnTo>
                  <a:pt x="21844" y="9576"/>
                </a:lnTo>
                <a:lnTo>
                  <a:pt x="20834" y="10309"/>
                </a:lnTo>
                <a:lnTo>
                  <a:pt x="19836" y="11067"/>
                </a:lnTo>
                <a:lnTo>
                  <a:pt x="18876" y="11850"/>
                </a:lnTo>
                <a:lnTo>
                  <a:pt x="17915" y="12646"/>
                </a:lnTo>
                <a:lnTo>
                  <a:pt x="16993" y="13480"/>
                </a:lnTo>
                <a:lnTo>
                  <a:pt x="16084" y="14326"/>
                </a:lnTo>
                <a:lnTo>
                  <a:pt x="15187" y="15198"/>
                </a:lnTo>
                <a:lnTo>
                  <a:pt x="14315" y="16082"/>
                </a:lnTo>
                <a:lnTo>
                  <a:pt x="13468" y="16992"/>
                </a:lnTo>
                <a:lnTo>
                  <a:pt x="12647" y="17926"/>
                </a:lnTo>
                <a:lnTo>
                  <a:pt x="11839" y="18874"/>
                </a:lnTo>
                <a:lnTo>
                  <a:pt x="11055" y="19847"/>
                </a:lnTo>
                <a:lnTo>
                  <a:pt x="10297" y="20832"/>
                </a:lnTo>
                <a:lnTo>
                  <a:pt x="9565" y="21842"/>
                </a:lnTo>
                <a:lnTo>
                  <a:pt x="8857" y="22866"/>
                </a:lnTo>
                <a:lnTo>
                  <a:pt x="8175" y="23914"/>
                </a:lnTo>
                <a:lnTo>
                  <a:pt x="7505" y="24975"/>
                </a:lnTo>
                <a:lnTo>
                  <a:pt x="6874" y="26049"/>
                </a:lnTo>
                <a:lnTo>
                  <a:pt x="6558" y="26592"/>
                </a:lnTo>
                <a:lnTo>
                  <a:pt x="6255" y="27148"/>
                </a:lnTo>
                <a:lnTo>
                  <a:pt x="5964" y="27691"/>
                </a:lnTo>
                <a:lnTo>
                  <a:pt x="5673" y="28247"/>
                </a:lnTo>
                <a:lnTo>
                  <a:pt x="5395" y="28816"/>
                </a:lnTo>
                <a:lnTo>
                  <a:pt x="5118" y="29384"/>
                </a:lnTo>
                <a:lnTo>
                  <a:pt x="4840" y="29953"/>
                </a:lnTo>
                <a:lnTo>
                  <a:pt x="4587" y="30521"/>
                </a:lnTo>
                <a:lnTo>
                  <a:pt x="4322" y="31102"/>
                </a:lnTo>
                <a:lnTo>
                  <a:pt x="4069" y="31671"/>
                </a:lnTo>
                <a:lnTo>
                  <a:pt x="3829" y="32264"/>
                </a:lnTo>
                <a:lnTo>
                  <a:pt x="3601" y="32845"/>
                </a:lnTo>
                <a:lnTo>
                  <a:pt x="3374" y="33439"/>
                </a:lnTo>
                <a:lnTo>
                  <a:pt x="3147" y="34033"/>
                </a:lnTo>
                <a:lnTo>
                  <a:pt x="2932" y="34627"/>
                </a:lnTo>
                <a:lnTo>
                  <a:pt x="2730" y="35233"/>
                </a:lnTo>
                <a:lnTo>
                  <a:pt x="2528" y="35827"/>
                </a:lnTo>
                <a:lnTo>
                  <a:pt x="2325" y="36446"/>
                </a:lnTo>
                <a:lnTo>
                  <a:pt x="2149" y="37052"/>
                </a:lnTo>
                <a:lnTo>
                  <a:pt x="1972" y="37659"/>
                </a:lnTo>
                <a:lnTo>
                  <a:pt x="1795" y="38278"/>
                </a:lnTo>
                <a:lnTo>
                  <a:pt x="1631" y="38897"/>
                </a:lnTo>
                <a:lnTo>
                  <a:pt x="1479" y="39528"/>
                </a:lnTo>
                <a:lnTo>
                  <a:pt x="1327" y="40147"/>
                </a:lnTo>
                <a:lnTo>
                  <a:pt x="1188" y="40779"/>
                </a:lnTo>
                <a:lnTo>
                  <a:pt x="1050" y="41410"/>
                </a:lnTo>
                <a:lnTo>
                  <a:pt x="923" y="42042"/>
                </a:lnTo>
                <a:lnTo>
                  <a:pt x="809" y="42686"/>
                </a:lnTo>
                <a:lnTo>
                  <a:pt x="696" y="43318"/>
                </a:lnTo>
                <a:lnTo>
                  <a:pt x="595" y="43962"/>
                </a:lnTo>
                <a:lnTo>
                  <a:pt x="506" y="44606"/>
                </a:lnTo>
                <a:lnTo>
                  <a:pt x="418" y="45251"/>
                </a:lnTo>
                <a:lnTo>
                  <a:pt x="342" y="45908"/>
                </a:lnTo>
                <a:lnTo>
                  <a:pt x="266" y="46552"/>
                </a:lnTo>
                <a:lnTo>
                  <a:pt x="203" y="47209"/>
                </a:lnTo>
                <a:lnTo>
                  <a:pt x="153" y="47866"/>
                </a:lnTo>
                <a:lnTo>
                  <a:pt x="102" y="48535"/>
                </a:lnTo>
                <a:lnTo>
                  <a:pt x="64" y="49192"/>
                </a:lnTo>
                <a:lnTo>
                  <a:pt x="39" y="49862"/>
                </a:lnTo>
                <a:lnTo>
                  <a:pt x="14" y="50519"/>
                </a:lnTo>
                <a:lnTo>
                  <a:pt x="1" y="51188"/>
                </a:lnTo>
                <a:lnTo>
                  <a:pt x="1" y="51858"/>
                </a:lnTo>
                <a:lnTo>
                  <a:pt x="1" y="52527"/>
                </a:lnTo>
                <a:lnTo>
                  <a:pt x="14" y="53197"/>
                </a:lnTo>
                <a:lnTo>
                  <a:pt x="39" y="53866"/>
                </a:lnTo>
                <a:lnTo>
                  <a:pt x="64" y="54523"/>
                </a:lnTo>
                <a:lnTo>
                  <a:pt x="102" y="55193"/>
                </a:lnTo>
                <a:lnTo>
                  <a:pt x="153" y="55850"/>
                </a:lnTo>
                <a:lnTo>
                  <a:pt x="203" y="56506"/>
                </a:lnTo>
                <a:lnTo>
                  <a:pt x="266" y="57163"/>
                </a:lnTo>
                <a:lnTo>
                  <a:pt x="342" y="57820"/>
                </a:lnTo>
                <a:lnTo>
                  <a:pt x="418" y="58464"/>
                </a:lnTo>
                <a:lnTo>
                  <a:pt x="506" y="59109"/>
                </a:lnTo>
                <a:lnTo>
                  <a:pt x="595" y="59753"/>
                </a:lnTo>
                <a:lnTo>
                  <a:pt x="696" y="60397"/>
                </a:lnTo>
                <a:lnTo>
                  <a:pt x="809" y="61042"/>
                </a:lnTo>
                <a:lnTo>
                  <a:pt x="923" y="61673"/>
                </a:lnTo>
                <a:lnTo>
                  <a:pt x="1050" y="62305"/>
                </a:lnTo>
                <a:lnTo>
                  <a:pt x="1188" y="62936"/>
                </a:lnTo>
                <a:lnTo>
                  <a:pt x="1327" y="63568"/>
                </a:lnTo>
                <a:lnTo>
                  <a:pt x="1479" y="64200"/>
                </a:lnTo>
                <a:lnTo>
                  <a:pt x="1631" y="64819"/>
                </a:lnTo>
                <a:lnTo>
                  <a:pt x="1795" y="65438"/>
                </a:lnTo>
                <a:lnTo>
                  <a:pt x="1972" y="66057"/>
                </a:lnTo>
                <a:lnTo>
                  <a:pt x="2149" y="66663"/>
                </a:lnTo>
                <a:lnTo>
                  <a:pt x="2325" y="67282"/>
                </a:lnTo>
                <a:lnTo>
                  <a:pt x="2528" y="67888"/>
                </a:lnTo>
                <a:lnTo>
                  <a:pt x="2730" y="68495"/>
                </a:lnTo>
                <a:lnTo>
                  <a:pt x="2932" y="69088"/>
                </a:lnTo>
                <a:lnTo>
                  <a:pt x="3147" y="69695"/>
                </a:lnTo>
                <a:lnTo>
                  <a:pt x="3374" y="70289"/>
                </a:lnTo>
                <a:lnTo>
                  <a:pt x="3601" y="70870"/>
                </a:lnTo>
                <a:lnTo>
                  <a:pt x="3829" y="71463"/>
                </a:lnTo>
                <a:lnTo>
                  <a:pt x="4069" y="72045"/>
                </a:lnTo>
                <a:lnTo>
                  <a:pt x="4322" y="72626"/>
                </a:lnTo>
                <a:lnTo>
                  <a:pt x="4587" y="73194"/>
                </a:lnTo>
                <a:lnTo>
                  <a:pt x="4840" y="73775"/>
                </a:lnTo>
                <a:lnTo>
                  <a:pt x="5118" y="74344"/>
                </a:lnTo>
                <a:lnTo>
                  <a:pt x="5395" y="74900"/>
                </a:lnTo>
                <a:lnTo>
                  <a:pt x="5673" y="75468"/>
                </a:lnTo>
                <a:lnTo>
                  <a:pt x="5964" y="76024"/>
                </a:lnTo>
                <a:lnTo>
                  <a:pt x="6255" y="76580"/>
                </a:lnTo>
                <a:lnTo>
                  <a:pt x="6558" y="77123"/>
                </a:lnTo>
                <a:lnTo>
                  <a:pt x="6874" y="77666"/>
                </a:lnTo>
                <a:lnTo>
                  <a:pt x="7505" y="78752"/>
                </a:lnTo>
                <a:lnTo>
                  <a:pt x="8175" y="79814"/>
                </a:lnTo>
                <a:lnTo>
                  <a:pt x="8857" y="80849"/>
                </a:lnTo>
                <a:lnTo>
                  <a:pt x="9565" y="81873"/>
                </a:lnTo>
                <a:lnTo>
                  <a:pt x="10297" y="82883"/>
                </a:lnTo>
                <a:lnTo>
                  <a:pt x="11055" y="83869"/>
                </a:lnTo>
                <a:lnTo>
                  <a:pt x="11839" y="84841"/>
                </a:lnTo>
                <a:lnTo>
                  <a:pt x="12647" y="85789"/>
                </a:lnTo>
                <a:lnTo>
                  <a:pt x="13468" y="86724"/>
                </a:lnTo>
                <a:lnTo>
                  <a:pt x="14315" y="87633"/>
                </a:lnTo>
                <a:lnTo>
                  <a:pt x="15187" y="88530"/>
                </a:lnTo>
                <a:lnTo>
                  <a:pt x="16084" y="89402"/>
                </a:lnTo>
                <a:lnTo>
                  <a:pt x="16993" y="90248"/>
                </a:lnTo>
                <a:lnTo>
                  <a:pt x="17915" y="91069"/>
                </a:lnTo>
                <a:lnTo>
                  <a:pt x="18876" y="91878"/>
                </a:lnTo>
                <a:lnTo>
                  <a:pt x="19836" y="92648"/>
                </a:lnTo>
                <a:lnTo>
                  <a:pt x="20834" y="93419"/>
                </a:lnTo>
                <a:lnTo>
                  <a:pt x="21844" y="94152"/>
                </a:lnTo>
                <a:lnTo>
                  <a:pt x="22868" y="94859"/>
                </a:lnTo>
                <a:lnTo>
                  <a:pt x="23904" y="95541"/>
                </a:lnTo>
                <a:lnTo>
                  <a:pt x="24965" y="96211"/>
                </a:lnTo>
                <a:lnTo>
                  <a:pt x="26051" y="96842"/>
                </a:lnTo>
                <a:lnTo>
                  <a:pt x="26595" y="97158"/>
                </a:lnTo>
                <a:lnTo>
                  <a:pt x="27138" y="97461"/>
                </a:lnTo>
                <a:lnTo>
                  <a:pt x="27694" y="97752"/>
                </a:lnTo>
                <a:lnTo>
                  <a:pt x="28250" y="98042"/>
                </a:lnTo>
                <a:lnTo>
                  <a:pt x="28806" y="98320"/>
                </a:lnTo>
                <a:lnTo>
                  <a:pt x="29374" y="98598"/>
                </a:lnTo>
                <a:lnTo>
                  <a:pt x="29943" y="98876"/>
                </a:lnTo>
                <a:lnTo>
                  <a:pt x="30511" y="99129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5" y="99887"/>
                </a:lnTo>
                <a:lnTo>
                  <a:pt x="32848" y="100114"/>
                </a:lnTo>
                <a:lnTo>
                  <a:pt x="33429" y="100342"/>
                </a:lnTo>
                <a:lnTo>
                  <a:pt x="34023" y="100569"/>
                </a:lnTo>
                <a:lnTo>
                  <a:pt x="34630" y="100784"/>
                </a:lnTo>
                <a:lnTo>
                  <a:pt x="35223" y="100986"/>
                </a:lnTo>
                <a:lnTo>
                  <a:pt x="35830" y="101188"/>
                </a:lnTo>
                <a:lnTo>
                  <a:pt x="36436" y="101377"/>
                </a:lnTo>
                <a:lnTo>
                  <a:pt x="37043" y="101567"/>
                </a:lnTo>
                <a:lnTo>
                  <a:pt x="37662" y="101744"/>
                </a:lnTo>
                <a:lnTo>
                  <a:pt x="38281" y="101921"/>
                </a:lnTo>
                <a:lnTo>
                  <a:pt x="38900" y="102085"/>
                </a:lnTo>
                <a:lnTo>
                  <a:pt x="39519" y="102237"/>
                </a:lnTo>
                <a:lnTo>
                  <a:pt x="40151" y="102388"/>
                </a:lnTo>
                <a:lnTo>
                  <a:pt x="40770" y="102527"/>
                </a:lnTo>
                <a:lnTo>
                  <a:pt x="41401" y="102666"/>
                </a:lnTo>
                <a:lnTo>
                  <a:pt x="42046" y="102792"/>
                </a:lnTo>
                <a:lnTo>
                  <a:pt x="42677" y="102906"/>
                </a:lnTo>
                <a:lnTo>
                  <a:pt x="43322" y="103020"/>
                </a:lnTo>
                <a:lnTo>
                  <a:pt x="43966" y="103121"/>
                </a:lnTo>
                <a:lnTo>
                  <a:pt x="44610" y="103209"/>
                </a:lnTo>
                <a:lnTo>
                  <a:pt x="45255" y="103298"/>
                </a:lnTo>
                <a:lnTo>
                  <a:pt x="45899" y="103373"/>
                </a:lnTo>
                <a:lnTo>
                  <a:pt x="46556" y="103449"/>
                </a:lnTo>
                <a:lnTo>
                  <a:pt x="47213" y="103512"/>
                </a:lnTo>
                <a:lnTo>
                  <a:pt x="47870" y="103563"/>
                </a:lnTo>
                <a:lnTo>
                  <a:pt x="48527" y="103613"/>
                </a:lnTo>
                <a:lnTo>
                  <a:pt x="49184" y="103651"/>
                </a:lnTo>
                <a:lnTo>
                  <a:pt x="49853" y="103677"/>
                </a:lnTo>
                <a:lnTo>
                  <a:pt x="50523" y="103702"/>
                </a:lnTo>
                <a:lnTo>
                  <a:pt x="51192" y="103715"/>
                </a:lnTo>
                <a:lnTo>
                  <a:pt x="52532" y="103715"/>
                </a:lnTo>
                <a:lnTo>
                  <a:pt x="53201" y="103702"/>
                </a:lnTo>
                <a:lnTo>
                  <a:pt x="53858" y="103677"/>
                </a:lnTo>
                <a:lnTo>
                  <a:pt x="54528" y="103651"/>
                </a:lnTo>
                <a:lnTo>
                  <a:pt x="55185" y="103613"/>
                </a:lnTo>
                <a:lnTo>
                  <a:pt x="55854" y="103563"/>
                </a:lnTo>
                <a:lnTo>
                  <a:pt x="56511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69" y="103298"/>
                </a:lnTo>
                <a:lnTo>
                  <a:pt x="59114" y="103209"/>
                </a:lnTo>
                <a:lnTo>
                  <a:pt x="59758" y="103121"/>
                </a:lnTo>
                <a:lnTo>
                  <a:pt x="60402" y="103020"/>
                </a:lnTo>
                <a:lnTo>
                  <a:pt x="61034" y="102906"/>
                </a:lnTo>
                <a:lnTo>
                  <a:pt x="61678" y="102792"/>
                </a:lnTo>
                <a:lnTo>
                  <a:pt x="62310" y="102666"/>
                </a:lnTo>
                <a:lnTo>
                  <a:pt x="62942" y="102527"/>
                </a:lnTo>
                <a:lnTo>
                  <a:pt x="63573" y="102388"/>
                </a:lnTo>
                <a:lnTo>
                  <a:pt x="64192" y="102237"/>
                </a:lnTo>
                <a:lnTo>
                  <a:pt x="64824" y="102085"/>
                </a:lnTo>
                <a:lnTo>
                  <a:pt x="65443" y="101921"/>
                </a:lnTo>
                <a:lnTo>
                  <a:pt x="66050" y="101744"/>
                </a:lnTo>
                <a:lnTo>
                  <a:pt x="66669" y="101567"/>
                </a:lnTo>
                <a:lnTo>
                  <a:pt x="67275" y="101377"/>
                </a:lnTo>
                <a:lnTo>
                  <a:pt x="67881" y="101188"/>
                </a:lnTo>
                <a:lnTo>
                  <a:pt x="68488" y="100986"/>
                </a:lnTo>
                <a:lnTo>
                  <a:pt x="69094" y="100784"/>
                </a:lnTo>
                <a:lnTo>
                  <a:pt x="69688" y="100569"/>
                </a:lnTo>
                <a:lnTo>
                  <a:pt x="70282" y="100342"/>
                </a:lnTo>
                <a:lnTo>
                  <a:pt x="70876" y="100114"/>
                </a:lnTo>
                <a:lnTo>
                  <a:pt x="71457" y="99887"/>
                </a:lnTo>
                <a:lnTo>
                  <a:pt x="72038" y="99634"/>
                </a:lnTo>
                <a:lnTo>
                  <a:pt x="72619" y="99394"/>
                </a:lnTo>
                <a:lnTo>
                  <a:pt x="73200" y="99129"/>
                </a:lnTo>
                <a:lnTo>
                  <a:pt x="73769" y="98876"/>
                </a:lnTo>
                <a:lnTo>
                  <a:pt x="74337" y="98598"/>
                </a:lnTo>
                <a:lnTo>
                  <a:pt x="74906" y="98320"/>
                </a:lnTo>
                <a:lnTo>
                  <a:pt x="75462" y="98042"/>
                </a:lnTo>
                <a:lnTo>
                  <a:pt x="76030" y="97752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1"/>
                </a:lnTo>
                <a:lnTo>
                  <a:pt x="79808" y="95541"/>
                </a:lnTo>
                <a:lnTo>
                  <a:pt x="80856" y="94859"/>
                </a:lnTo>
                <a:lnTo>
                  <a:pt x="81879" y="94152"/>
                </a:lnTo>
                <a:lnTo>
                  <a:pt x="82890" y="93419"/>
                </a:lnTo>
                <a:lnTo>
                  <a:pt x="83876" y="92648"/>
                </a:lnTo>
                <a:lnTo>
                  <a:pt x="84848" y="91878"/>
                </a:lnTo>
                <a:lnTo>
                  <a:pt x="85796" y="91069"/>
                </a:lnTo>
                <a:lnTo>
                  <a:pt x="86731" y="90248"/>
                </a:lnTo>
                <a:lnTo>
                  <a:pt x="87640" y="89402"/>
                </a:lnTo>
                <a:lnTo>
                  <a:pt x="88525" y="88530"/>
                </a:lnTo>
                <a:lnTo>
                  <a:pt x="89396" y="87633"/>
                </a:lnTo>
                <a:lnTo>
                  <a:pt x="90243" y="86724"/>
                </a:lnTo>
                <a:lnTo>
                  <a:pt x="91077" y="85789"/>
                </a:lnTo>
                <a:lnTo>
                  <a:pt x="91873" y="84841"/>
                </a:lnTo>
                <a:lnTo>
                  <a:pt x="92656" y="83869"/>
                </a:lnTo>
                <a:lnTo>
                  <a:pt x="93414" y="82883"/>
                </a:lnTo>
                <a:lnTo>
                  <a:pt x="94147" y="81873"/>
                </a:lnTo>
                <a:lnTo>
                  <a:pt x="94854" y="80849"/>
                </a:lnTo>
                <a:lnTo>
                  <a:pt x="95549" y="79814"/>
                </a:lnTo>
                <a:lnTo>
                  <a:pt x="96206" y="78752"/>
                </a:lnTo>
                <a:lnTo>
                  <a:pt x="96850" y="77666"/>
                </a:lnTo>
                <a:lnTo>
                  <a:pt x="97154" y="77123"/>
                </a:lnTo>
                <a:lnTo>
                  <a:pt x="97457" y="76580"/>
                </a:lnTo>
                <a:lnTo>
                  <a:pt x="97760" y="76024"/>
                </a:lnTo>
                <a:lnTo>
                  <a:pt x="98038" y="75468"/>
                </a:lnTo>
                <a:lnTo>
                  <a:pt x="98328" y="74900"/>
                </a:lnTo>
                <a:lnTo>
                  <a:pt x="98606" y="74344"/>
                </a:lnTo>
                <a:lnTo>
                  <a:pt x="98872" y="73775"/>
                </a:lnTo>
                <a:lnTo>
                  <a:pt x="99137" y="73194"/>
                </a:lnTo>
                <a:lnTo>
                  <a:pt x="99390" y="72626"/>
                </a:lnTo>
                <a:lnTo>
                  <a:pt x="99642" y="72045"/>
                </a:lnTo>
                <a:lnTo>
                  <a:pt x="99882" y="71463"/>
                </a:lnTo>
                <a:lnTo>
                  <a:pt x="100122" y="70870"/>
                </a:lnTo>
                <a:lnTo>
                  <a:pt x="100350" y="70289"/>
                </a:lnTo>
                <a:lnTo>
                  <a:pt x="100565" y="69695"/>
                </a:lnTo>
                <a:lnTo>
                  <a:pt x="100779" y="69088"/>
                </a:lnTo>
                <a:lnTo>
                  <a:pt x="100994" y="68495"/>
                </a:lnTo>
                <a:lnTo>
                  <a:pt x="101196" y="67888"/>
                </a:lnTo>
                <a:lnTo>
                  <a:pt x="101386" y="67282"/>
                </a:lnTo>
                <a:lnTo>
                  <a:pt x="101575" y="66663"/>
                </a:lnTo>
                <a:lnTo>
                  <a:pt x="101752" y="66057"/>
                </a:lnTo>
                <a:lnTo>
                  <a:pt x="101916" y="65438"/>
                </a:lnTo>
                <a:lnTo>
                  <a:pt x="102081" y="64819"/>
                </a:lnTo>
                <a:lnTo>
                  <a:pt x="102245" y="64200"/>
                </a:lnTo>
                <a:lnTo>
                  <a:pt x="102384" y="63568"/>
                </a:lnTo>
                <a:lnTo>
                  <a:pt x="102535" y="62936"/>
                </a:lnTo>
                <a:lnTo>
                  <a:pt x="102662" y="62305"/>
                </a:lnTo>
                <a:lnTo>
                  <a:pt x="102788" y="61673"/>
                </a:lnTo>
                <a:lnTo>
                  <a:pt x="102902" y="61042"/>
                </a:lnTo>
                <a:lnTo>
                  <a:pt x="103016" y="60397"/>
                </a:lnTo>
                <a:lnTo>
                  <a:pt x="103117" y="59753"/>
                </a:lnTo>
                <a:lnTo>
                  <a:pt x="103218" y="59109"/>
                </a:lnTo>
                <a:lnTo>
                  <a:pt x="103306" y="58464"/>
                </a:lnTo>
                <a:lnTo>
                  <a:pt x="103382" y="57820"/>
                </a:lnTo>
                <a:lnTo>
                  <a:pt x="103445" y="57163"/>
                </a:lnTo>
                <a:lnTo>
                  <a:pt x="103508" y="56506"/>
                </a:lnTo>
                <a:lnTo>
                  <a:pt x="103571" y="55850"/>
                </a:lnTo>
                <a:lnTo>
                  <a:pt x="103609" y="55193"/>
                </a:lnTo>
                <a:lnTo>
                  <a:pt x="103647" y="54523"/>
                </a:lnTo>
                <a:lnTo>
                  <a:pt x="103685" y="53866"/>
                </a:lnTo>
                <a:lnTo>
                  <a:pt x="103698" y="53197"/>
                </a:lnTo>
                <a:lnTo>
                  <a:pt x="103710" y="52527"/>
                </a:lnTo>
                <a:lnTo>
                  <a:pt x="103723" y="51858"/>
                </a:lnTo>
                <a:lnTo>
                  <a:pt x="103710" y="51188"/>
                </a:lnTo>
                <a:lnTo>
                  <a:pt x="103698" y="50519"/>
                </a:lnTo>
                <a:lnTo>
                  <a:pt x="103685" y="49862"/>
                </a:lnTo>
                <a:lnTo>
                  <a:pt x="103647" y="49192"/>
                </a:lnTo>
                <a:lnTo>
                  <a:pt x="103609" y="48535"/>
                </a:lnTo>
                <a:lnTo>
                  <a:pt x="103571" y="47866"/>
                </a:lnTo>
                <a:lnTo>
                  <a:pt x="103508" y="47209"/>
                </a:lnTo>
                <a:lnTo>
                  <a:pt x="103445" y="46552"/>
                </a:lnTo>
                <a:lnTo>
                  <a:pt x="103382" y="45908"/>
                </a:lnTo>
                <a:lnTo>
                  <a:pt x="103306" y="45251"/>
                </a:lnTo>
                <a:lnTo>
                  <a:pt x="103218" y="44606"/>
                </a:lnTo>
                <a:lnTo>
                  <a:pt x="103117" y="43962"/>
                </a:lnTo>
                <a:lnTo>
                  <a:pt x="103016" y="43318"/>
                </a:lnTo>
                <a:lnTo>
                  <a:pt x="102902" y="42686"/>
                </a:lnTo>
                <a:lnTo>
                  <a:pt x="102788" y="42042"/>
                </a:lnTo>
                <a:lnTo>
                  <a:pt x="102662" y="41410"/>
                </a:lnTo>
                <a:lnTo>
                  <a:pt x="102535" y="40779"/>
                </a:lnTo>
                <a:lnTo>
                  <a:pt x="102384" y="40147"/>
                </a:lnTo>
                <a:lnTo>
                  <a:pt x="102245" y="39528"/>
                </a:lnTo>
                <a:lnTo>
                  <a:pt x="102081" y="38897"/>
                </a:lnTo>
                <a:lnTo>
                  <a:pt x="101916" y="38278"/>
                </a:lnTo>
                <a:lnTo>
                  <a:pt x="101752" y="37659"/>
                </a:lnTo>
                <a:lnTo>
                  <a:pt x="101575" y="37052"/>
                </a:lnTo>
                <a:lnTo>
                  <a:pt x="101386" y="36446"/>
                </a:lnTo>
                <a:lnTo>
                  <a:pt x="101196" y="35827"/>
                </a:lnTo>
                <a:lnTo>
                  <a:pt x="100994" y="35233"/>
                </a:lnTo>
                <a:lnTo>
                  <a:pt x="100779" y="34627"/>
                </a:lnTo>
                <a:lnTo>
                  <a:pt x="100565" y="34033"/>
                </a:lnTo>
                <a:lnTo>
                  <a:pt x="100350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1"/>
                </a:lnTo>
                <a:lnTo>
                  <a:pt x="99390" y="31102"/>
                </a:lnTo>
                <a:lnTo>
                  <a:pt x="99137" y="30521"/>
                </a:lnTo>
                <a:lnTo>
                  <a:pt x="98872" y="29953"/>
                </a:lnTo>
                <a:lnTo>
                  <a:pt x="98606" y="29384"/>
                </a:lnTo>
                <a:lnTo>
                  <a:pt x="98328" y="28816"/>
                </a:lnTo>
                <a:lnTo>
                  <a:pt x="98038" y="28247"/>
                </a:lnTo>
                <a:lnTo>
                  <a:pt x="97760" y="27691"/>
                </a:lnTo>
                <a:lnTo>
                  <a:pt x="97457" y="27148"/>
                </a:lnTo>
                <a:lnTo>
                  <a:pt x="97154" y="26592"/>
                </a:lnTo>
                <a:lnTo>
                  <a:pt x="96850" y="26049"/>
                </a:lnTo>
                <a:lnTo>
                  <a:pt x="96206" y="24975"/>
                </a:lnTo>
                <a:lnTo>
                  <a:pt x="95549" y="23914"/>
                </a:lnTo>
                <a:lnTo>
                  <a:pt x="94854" y="22866"/>
                </a:lnTo>
                <a:lnTo>
                  <a:pt x="94147" y="21842"/>
                </a:lnTo>
                <a:lnTo>
                  <a:pt x="93414" y="20832"/>
                </a:lnTo>
                <a:lnTo>
                  <a:pt x="92656" y="19847"/>
                </a:lnTo>
                <a:lnTo>
                  <a:pt x="91873" y="18874"/>
                </a:lnTo>
                <a:lnTo>
                  <a:pt x="91077" y="17926"/>
                </a:lnTo>
                <a:lnTo>
                  <a:pt x="90243" y="16992"/>
                </a:lnTo>
                <a:lnTo>
                  <a:pt x="89396" y="16082"/>
                </a:lnTo>
                <a:lnTo>
                  <a:pt x="88525" y="15198"/>
                </a:lnTo>
                <a:lnTo>
                  <a:pt x="87640" y="14326"/>
                </a:lnTo>
                <a:lnTo>
                  <a:pt x="86731" y="13480"/>
                </a:lnTo>
                <a:lnTo>
                  <a:pt x="85796" y="12646"/>
                </a:lnTo>
                <a:lnTo>
                  <a:pt x="84848" y="11850"/>
                </a:lnTo>
                <a:lnTo>
                  <a:pt x="83876" y="11067"/>
                </a:lnTo>
                <a:lnTo>
                  <a:pt x="82890" y="10309"/>
                </a:lnTo>
                <a:lnTo>
                  <a:pt x="81879" y="9576"/>
                </a:lnTo>
                <a:lnTo>
                  <a:pt x="80856" y="8856"/>
                </a:lnTo>
                <a:lnTo>
                  <a:pt x="79808" y="8174"/>
                </a:lnTo>
                <a:lnTo>
                  <a:pt x="78746" y="7517"/>
                </a:lnTo>
                <a:lnTo>
                  <a:pt x="77672" y="6873"/>
                </a:lnTo>
                <a:lnTo>
                  <a:pt x="77129" y="6570"/>
                </a:lnTo>
                <a:lnTo>
                  <a:pt x="76573" y="6266"/>
                </a:lnTo>
                <a:lnTo>
                  <a:pt x="76030" y="5963"/>
                </a:lnTo>
                <a:lnTo>
                  <a:pt x="75462" y="5673"/>
                </a:lnTo>
                <a:lnTo>
                  <a:pt x="74906" y="5395"/>
                </a:lnTo>
                <a:lnTo>
                  <a:pt x="74337" y="5117"/>
                </a:lnTo>
                <a:lnTo>
                  <a:pt x="73769" y="4852"/>
                </a:lnTo>
                <a:lnTo>
                  <a:pt x="73200" y="4586"/>
                </a:lnTo>
                <a:lnTo>
                  <a:pt x="72619" y="4334"/>
                </a:lnTo>
                <a:lnTo>
                  <a:pt x="72038" y="4081"/>
                </a:lnTo>
                <a:lnTo>
                  <a:pt x="71457" y="3841"/>
                </a:lnTo>
                <a:lnTo>
                  <a:pt x="70876" y="3601"/>
                </a:lnTo>
                <a:lnTo>
                  <a:pt x="70282" y="3374"/>
                </a:lnTo>
                <a:lnTo>
                  <a:pt x="69688" y="3146"/>
                </a:lnTo>
                <a:lnTo>
                  <a:pt x="69094" y="2931"/>
                </a:lnTo>
                <a:lnTo>
                  <a:pt x="68488" y="2729"/>
                </a:lnTo>
                <a:lnTo>
                  <a:pt x="67881" y="2527"/>
                </a:lnTo>
                <a:lnTo>
                  <a:pt x="67275" y="2338"/>
                </a:lnTo>
                <a:lnTo>
                  <a:pt x="66669" y="2148"/>
                </a:lnTo>
                <a:lnTo>
                  <a:pt x="66050" y="1971"/>
                </a:lnTo>
                <a:lnTo>
                  <a:pt x="65443" y="1807"/>
                </a:lnTo>
                <a:lnTo>
                  <a:pt x="64824" y="1643"/>
                </a:lnTo>
                <a:lnTo>
                  <a:pt x="64192" y="1479"/>
                </a:lnTo>
                <a:lnTo>
                  <a:pt x="63573" y="1327"/>
                </a:lnTo>
                <a:lnTo>
                  <a:pt x="62942" y="1188"/>
                </a:lnTo>
                <a:lnTo>
                  <a:pt x="62310" y="1062"/>
                </a:lnTo>
                <a:lnTo>
                  <a:pt x="61678" y="935"/>
                </a:lnTo>
                <a:lnTo>
                  <a:pt x="61034" y="809"/>
                </a:lnTo>
                <a:lnTo>
                  <a:pt x="60402" y="708"/>
                </a:lnTo>
                <a:lnTo>
                  <a:pt x="59758" y="607"/>
                </a:lnTo>
                <a:lnTo>
                  <a:pt x="59114" y="506"/>
                </a:lnTo>
                <a:lnTo>
                  <a:pt x="58469" y="418"/>
                </a:lnTo>
                <a:lnTo>
                  <a:pt x="57812" y="342"/>
                </a:lnTo>
                <a:lnTo>
                  <a:pt x="57155" y="279"/>
                </a:lnTo>
                <a:lnTo>
                  <a:pt x="56511" y="215"/>
                </a:lnTo>
                <a:lnTo>
                  <a:pt x="55854" y="152"/>
                </a:lnTo>
                <a:lnTo>
                  <a:pt x="55185" y="114"/>
                </a:lnTo>
                <a:lnTo>
                  <a:pt x="54528" y="76"/>
                </a:lnTo>
                <a:lnTo>
                  <a:pt x="53858" y="39"/>
                </a:lnTo>
                <a:lnTo>
                  <a:pt x="53201" y="26"/>
                </a:lnTo>
                <a:lnTo>
                  <a:pt x="52532" y="13"/>
                </a:lnTo>
                <a:lnTo>
                  <a:pt x="51862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34;p66"/>
          <p:cNvSpPr/>
          <p:nvPr/>
        </p:nvSpPr>
        <p:spPr>
          <a:xfrm rot="10800000">
            <a:off x="7262616" y="2197667"/>
            <a:ext cx="563923" cy="584953"/>
          </a:xfrm>
          <a:custGeom>
            <a:avLst/>
            <a:gdLst/>
            <a:ahLst/>
            <a:cxnLst/>
            <a:rect l="l" t="t" r="r" b="b"/>
            <a:pathLst>
              <a:path w="103710" h="103715" extrusionOk="0">
                <a:moveTo>
                  <a:pt x="51861" y="1"/>
                </a:moveTo>
                <a:lnTo>
                  <a:pt x="51192" y="13"/>
                </a:lnTo>
                <a:lnTo>
                  <a:pt x="50522" y="26"/>
                </a:lnTo>
                <a:lnTo>
                  <a:pt x="49852" y="39"/>
                </a:lnTo>
                <a:lnTo>
                  <a:pt x="49183" y="76"/>
                </a:lnTo>
                <a:lnTo>
                  <a:pt x="48526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55" y="279"/>
                </a:lnTo>
                <a:lnTo>
                  <a:pt x="45898" y="342"/>
                </a:lnTo>
                <a:lnTo>
                  <a:pt x="45254" y="418"/>
                </a:lnTo>
                <a:lnTo>
                  <a:pt x="44610" y="506"/>
                </a:lnTo>
                <a:lnTo>
                  <a:pt x="43965" y="607"/>
                </a:lnTo>
                <a:lnTo>
                  <a:pt x="43321" y="708"/>
                </a:lnTo>
                <a:lnTo>
                  <a:pt x="42677" y="809"/>
                </a:lnTo>
                <a:lnTo>
                  <a:pt x="42045" y="935"/>
                </a:lnTo>
                <a:lnTo>
                  <a:pt x="41401" y="1062"/>
                </a:lnTo>
                <a:lnTo>
                  <a:pt x="40769" y="1188"/>
                </a:lnTo>
                <a:lnTo>
                  <a:pt x="40150" y="1327"/>
                </a:lnTo>
                <a:lnTo>
                  <a:pt x="39518" y="1479"/>
                </a:lnTo>
                <a:lnTo>
                  <a:pt x="38899" y="1643"/>
                </a:lnTo>
                <a:lnTo>
                  <a:pt x="38280" y="1807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38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4"/>
                </a:lnTo>
                <a:lnTo>
                  <a:pt x="32848" y="3601"/>
                </a:lnTo>
                <a:lnTo>
                  <a:pt x="32254" y="3841"/>
                </a:lnTo>
                <a:lnTo>
                  <a:pt x="31673" y="4081"/>
                </a:lnTo>
                <a:lnTo>
                  <a:pt x="31092" y="4334"/>
                </a:lnTo>
                <a:lnTo>
                  <a:pt x="30510" y="4586"/>
                </a:lnTo>
                <a:lnTo>
                  <a:pt x="29942" y="4852"/>
                </a:lnTo>
                <a:lnTo>
                  <a:pt x="29373" y="5117"/>
                </a:lnTo>
                <a:lnTo>
                  <a:pt x="28805" y="5395"/>
                </a:lnTo>
                <a:lnTo>
                  <a:pt x="28249" y="5673"/>
                </a:lnTo>
                <a:lnTo>
                  <a:pt x="27693" y="5963"/>
                </a:lnTo>
                <a:lnTo>
                  <a:pt x="27137" y="6266"/>
                </a:lnTo>
                <a:lnTo>
                  <a:pt x="26594" y="6570"/>
                </a:lnTo>
                <a:lnTo>
                  <a:pt x="26051" y="6873"/>
                </a:lnTo>
                <a:lnTo>
                  <a:pt x="24964" y="7517"/>
                </a:lnTo>
                <a:lnTo>
                  <a:pt x="23903" y="8174"/>
                </a:lnTo>
                <a:lnTo>
                  <a:pt x="22867" y="8856"/>
                </a:lnTo>
                <a:lnTo>
                  <a:pt x="21831" y="9576"/>
                </a:lnTo>
                <a:lnTo>
                  <a:pt x="20833" y="10309"/>
                </a:lnTo>
                <a:lnTo>
                  <a:pt x="19835" y="11067"/>
                </a:lnTo>
                <a:lnTo>
                  <a:pt x="18875" y="11850"/>
                </a:lnTo>
                <a:lnTo>
                  <a:pt x="17915" y="12646"/>
                </a:lnTo>
                <a:lnTo>
                  <a:pt x="16992" y="13480"/>
                </a:lnTo>
                <a:lnTo>
                  <a:pt x="16083" y="14326"/>
                </a:lnTo>
                <a:lnTo>
                  <a:pt x="15186" y="15198"/>
                </a:lnTo>
                <a:lnTo>
                  <a:pt x="14314" y="16082"/>
                </a:lnTo>
                <a:lnTo>
                  <a:pt x="13468" y="16992"/>
                </a:lnTo>
                <a:lnTo>
                  <a:pt x="12646" y="17926"/>
                </a:lnTo>
                <a:lnTo>
                  <a:pt x="11838" y="18874"/>
                </a:lnTo>
                <a:lnTo>
                  <a:pt x="11055" y="19847"/>
                </a:lnTo>
                <a:lnTo>
                  <a:pt x="10297" y="20832"/>
                </a:lnTo>
                <a:lnTo>
                  <a:pt x="9564" y="21842"/>
                </a:lnTo>
                <a:lnTo>
                  <a:pt x="8856" y="22866"/>
                </a:lnTo>
                <a:lnTo>
                  <a:pt x="8174" y="23914"/>
                </a:lnTo>
                <a:lnTo>
                  <a:pt x="7505" y="24975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6"/>
                </a:lnTo>
                <a:lnTo>
                  <a:pt x="5117" y="29384"/>
                </a:lnTo>
                <a:lnTo>
                  <a:pt x="4839" y="29953"/>
                </a:lnTo>
                <a:lnTo>
                  <a:pt x="4586" y="30521"/>
                </a:lnTo>
                <a:lnTo>
                  <a:pt x="4321" y="31102"/>
                </a:lnTo>
                <a:lnTo>
                  <a:pt x="4068" y="31671"/>
                </a:lnTo>
                <a:lnTo>
                  <a:pt x="3828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3"/>
                </a:lnTo>
                <a:lnTo>
                  <a:pt x="2931" y="34627"/>
                </a:lnTo>
                <a:lnTo>
                  <a:pt x="2729" y="35233"/>
                </a:lnTo>
                <a:lnTo>
                  <a:pt x="2527" y="35827"/>
                </a:lnTo>
                <a:lnTo>
                  <a:pt x="2325" y="36446"/>
                </a:lnTo>
                <a:lnTo>
                  <a:pt x="2148" y="37052"/>
                </a:lnTo>
                <a:lnTo>
                  <a:pt x="1971" y="37659"/>
                </a:lnTo>
                <a:lnTo>
                  <a:pt x="1794" y="38278"/>
                </a:lnTo>
                <a:lnTo>
                  <a:pt x="1630" y="38897"/>
                </a:lnTo>
                <a:lnTo>
                  <a:pt x="1478" y="39528"/>
                </a:lnTo>
                <a:lnTo>
                  <a:pt x="1327" y="40147"/>
                </a:lnTo>
                <a:lnTo>
                  <a:pt x="1188" y="40779"/>
                </a:lnTo>
                <a:lnTo>
                  <a:pt x="1049" y="41410"/>
                </a:lnTo>
                <a:lnTo>
                  <a:pt x="922" y="42042"/>
                </a:lnTo>
                <a:lnTo>
                  <a:pt x="809" y="42686"/>
                </a:lnTo>
                <a:lnTo>
                  <a:pt x="695" y="43318"/>
                </a:lnTo>
                <a:lnTo>
                  <a:pt x="594" y="43962"/>
                </a:lnTo>
                <a:lnTo>
                  <a:pt x="506" y="44606"/>
                </a:lnTo>
                <a:lnTo>
                  <a:pt x="417" y="45251"/>
                </a:lnTo>
                <a:lnTo>
                  <a:pt x="341" y="45908"/>
                </a:lnTo>
                <a:lnTo>
                  <a:pt x="266" y="46552"/>
                </a:lnTo>
                <a:lnTo>
                  <a:pt x="202" y="47209"/>
                </a:lnTo>
                <a:lnTo>
                  <a:pt x="152" y="47866"/>
                </a:lnTo>
                <a:lnTo>
                  <a:pt x="101" y="48535"/>
                </a:lnTo>
                <a:lnTo>
                  <a:pt x="63" y="49192"/>
                </a:lnTo>
                <a:lnTo>
                  <a:pt x="38" y="49862"/>
                </a:lnTo>
                <a:lnTo>
                  <a:pt x="13" y="50519"/>
                </a:lnTo>
                <a:lnTo>
                  <a:pt x="0" y="51188"/>
                </a:lnTo>
                <a:lnTo>
                  <a:pt x="0" y="51858"/>
                </a:lnTo>
                <a:lnTo>
                  <a:pt x="0" y="52527"/>
                </a:lnTo>
                <a:lnTo>
                  <a:pt x="13" y="53197"/>
                </a:lnTo>
                <a:lnTo>
                  <a:pt x="38" y="53866"/>
                </a:lnTo>
                <a:lnTo>
                  <a:pt x="63" y="54523"/>
                </a:lnTo>
                <a:lnTo>
                  <a:pt x="101" y="55193"/>
                </a:lnTo>
                <a:lnTo>
                  <a:pt x="152" y="55850"/>
                </a:lnTo>
                <a:lnTo>
                  <a:pt x="202" y="56506"/>
                </a:lnTo>
                <a:lnTo>
                  <a:pt x="266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9"/>
                </a:lnTo>
                <a:lnTo>
                  <a:pt x="594" y="59753"/>
                </a:lnTo>
                <a:lnTo>
                  <a:pt x="695" y="60397"/>
                </a:lnTo>
                <a:lnTo>
                  <a:pt x="809" y="61042"/>
                </a:lnTo>
                <a:lnTo>
                  <a:pt x="922" y="61673"/>
                </a:lnTo>
                <a:lnTo>
                  <a:pt x="1049" y="62305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200"/>
                </a:lnTo>
                <a:lnTo>
                  <a:pt x="1630" y="64819"/>
                </a:lnTo>
                <a:lnTo>
                  <a:pt x="1794" y="65438"/>
                </a:lnTo>
                <a:lnTo>
                  <a:pt x="1971" y="66057"/>
                </a:lnTo>
                <a:lnTo>
                  <a:pt x="2148" y="66663"/>
                </a:lnTo>
                <a:lnTo>
                  <a:pt x="2325" y="67282"/>
                </a:lnTo>
                <a:lnTo>
                  <a:pt x="2527" y="67888"/>
                </a:lnTo>
                <a:lnTo>
                  <a:pt x="2729" y="68495"/>
                </a:lnTo>
                <a:lnTo>
                  <a:pt x="2931" y="69088"/>
                </a:lnTo>
                <a:lnTo>
                  <a:pt x="3146" y="69695"/>
                </a:lnTo>
                <a:lnTo>
                  <a:pt x="3373" y="70289"/>
                </a:lnTo>
                <a:lnTo>
                  <a:pt x="3601" y="70870"/>
                </a:lnTo>
                <a:lnTo>
                  <a:pt x="3828" y="71463"/>
                </a:lnTo>
                <a:lnTo>
                  <a:pt x="4068" y="72045"/>
                </a:lnTo>
                <a:lnTo>
                  <a:pt x="4321" y="72626"/>
                </a:lnTo>
                <a:lnTo>
                  <a:pt x="4586" y="73194"/>
                </a:lnTo>
                <a:lnTo>
                  <a:pt x="4839" y="73775"/>
                </a:lnTo>
                <a:lnTo>
                  <a:pt x="5117" y="74344"/>
                </a:lnTo>
                <a:lnTo>
                  <a:pt x="5395" y="74900"/>
                </a:lnTo>
                <a:lnTo>
                  <a:pt x="5673" y="75468"/>
                </a:lnTo>
                <a:lnTo>
                  <a:pt x="5963" y="76024"/>
                </a:lnTo>
                <a:lnTo>
                  <a:pt x="6254" y="76580"/>
                </a:lnTo>
                <a:lnTo>
                  <a:pt x="6557" y="77123"/>
                </a:lnTo>
                <a:lnTo>
                  <a:pt x="6873" y="77666"/>
                </a:lnTo>
                <a:lnTo>
                  <a:pt x="7505" y="78752"/>
                </a:lnTo>
                <a:lnTo>
                  <a:pt x="8174" y="79814"/>
                </a:lnTo>
                <a:lnTo>
                  <a:pt x="8856" y="80849"/>
                </a:lnTo>
                <a:lnTo>
                  <a:pt x="9564" y="81873"/>
                </a:lnTo>
                <a:lnTo>
                  <a:pt x="10297" y="82883"/>
                </a:lnTo>
                <a:lnTo>
                  <a:pt x="11055" y="83869"/>
                </a:lnTo>
                <a:lnTo>
                  <a:pt x="11838" y="84841"/>
                </a:lnTo>
                <a:lnTo>
                  <a:pt x="12646" y="85789"/>
                </a:lnTo>
                <a:lnTo>
                  <a:pt x="13468" y="86724"/>
                </a:lnTo>
                <a:lnTo>
                  <a:pt x="14314" y="87633"/>
                </a:lnTo>
                <a:lnTo>
                  <a:pt x="15186" y="88530"/>
                </a:lnTo>
                <a:lnTo>
                  <a:pt x="16083" y="89402"/>
                </a:lnTo>
                <a:lnTo>
                  <a:pt x="16992" y="90248"/>
                </a:lnTo>
                <a:lnTo>
                  <a:pt x="17915" y="91069"/>
                </a:lnTo>
                <a:lnTo>
                  <a:pt x="18875" y="91878"/>
                </a:lnTo>
                <a:lnTo>
                  <a:pt x="19835" y="92648"/>
                </a:lnTo>
                <a:lnTo>
                  <a:pt x="20833" y="93419"/>
                </a:lnTo>
                <a:lnTo>
                  <a:pt x="21831" y="94152"/>
                </a:lnTo>
                <a:lnTo>
                  <a:pt x="22867" y="94859"/>
                </a:lnTo>
                <a:lnTo>
                  <a:pt x="23903" y="95541"/>
                </a:lnTo>
                <a:lnTo>
                  <a:pt x="24964" y="96211"/>
                </a:lnTo>
                <a:lnTo>
                  <a:pt x="26051" y="96842"/>
                </a:lnTo>
                <a:lnTo>
                  <a:pt x="26594" y="97158"/>
                </a:lnTo>
                <a:lnTo>
                  <a:pt x="27137" y="97461"/>
                </a:lnTo>
                <a:lnTo>
                  <a:pt x="27693" y="97752"/>
                </a:lnTo>
                <a:lnTo>
                  <a:pt x="28249" y="98042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76"/>
                </a:lnTo>
                <a:lnTo>
                  <a:pt x="30510" y="99129"/>
                </a:lnTo>
                <a:lnTo>
                  <a:pt x="31092" y="99394"/>
                </a:lnTo>
                <a:lnTo>
                  <a:pt x="31673" y="99634"/>
                </a:lnTo>
                <a:lnTo>
                  <a:pt x="32254" y="99887"/>
                </a:lnTo>
                <a:lnTo>
                  <a:pt x="32848" y="100114"/>
                </a:lnTo>
                <a:lnTo>
                  <a:pt x="33429" y="100342"/>
                </a:lnTo>
                <a:lnTo>
                  <a:pt x="34023" y="100569"/>
                </a:lnTo>
                <a:lnTo>
                  <a:pt x="34629" y="100784"/>
                </a:lnTo>
                <a:lnTo>
                  <a:pt x="35223" y="100986"/>
                </a:lnTo>
                <a:lnTo>
                  <a:pt x="35829" y="101188"/>
                </a:lnTo>
                <a:lnTo>
                  <a:pt x="36436" y="101377"/>
                </a:lnTo>
                <a:lnTo>
                  <a:pt x="37042" y="101567"/>
                </a:lnTo>
                <a:lnTo>
                  <a:pt x="37661" y="101744"/>
                </a:lnTo>
                <a:lnTo>
                  <a:pt x="38280" y="101921"/>
                </a:lnTo>
                <a:lnTo>
                  <a:pt x="38899" y="102085"/>
                </a:lnTo>
                <a:lnTo>
                  <a:pt x="39518" y="102237"/>
                </a:lnTo>
                <a:lnTo>
                  <a:pt x="40150" y="102388"/>
                </a:lnTo>
                <a:lnTo>
                  <a:pt x="40769" y="102527"/>
                </a:lnTo>
                <a:lnTo>
                  <a:pt x="41401" y="102666"/>
                </a:lnTo>
                <a:lnTo>
                  <a:pt x="42045" y="102792"/>
                </a:lnTo>
                <a:lnTo>
                  <a:pt x="42677" y="102906"/>
                </a:lnTo>
                <a:lnTo>
                  <a:pt x="43321" y="103020"/>
                </a:lnTo>
                <a:lnTo>
                  <a:pt x="43965" y="103121"/>
                </a:lnTo>
                <a:lnTo>
                  <a:pt x="44610" y="103209"/>
                </a:lnTo>
                <a:lnTo>
                  <a:pt x="45254" y="103298"/>
                </a:lnTo>
                <a:lnTo>
                  <a:pt x="45898" y="103373"/>
                </a:lnTo>
                <a:lnTo>
                  <a:pt x="46555" y="103449"/>
                </a:lnTo>
                <a:lnTo>
                  <a:pt x="47212" y="103512"/>
                </a:lnTo>
                <a:lnTo>
                  <a:pt x="47869" y="103563"/>
                </a:lnTo>
                <a:lnTo>
                  <a:pt x="48526" y="103613"/>
                </a:lnTo>
                <a:lnTo>
                  <a:pt x="49183" y="103651"/>
                </a:lnTo>
                <a:lnTo>
                  <a:pt x="49852" y="103677"/>
                </a:lnTo>
                <a:lnTo>
                  <a:pt x="50522" y="103702"/>
                </a:lnTo>
                <a:lnTo>
                  <a:pt x="51192" y="103715"/>
                </a:lnTo>
                <a:lnTo>
                  <a:pt x="52531" y="103715"/>
                </a:lnTo>
                <a:lnTo>
                  <a:pt x="53200" y="103702"/>
                </a:lnTo>
                <a:lnTo>
                  <a:pt x="53857" y="103677"/>
                </a:lnTo>
                <a:lnTo>
                  <a:pt x="54527" y="103651"/>
                </a:lnTo>
                <a:lnTo>
                  <a:pt x="55184" y="103613"/>
                </a:lnTo>
                <a:lnTo>
                  <a:pt x="55853" y="103563"/>
                </a:lnTo>
                <a:lnTo>
                  <a:pt x="56510" y="103512"/>
                </a:lnTo>
                <a:lnTo>
                  <a:pt x="57155" y="103449"/>
                </a:lnTo>
                <a:lnTo>
                  <a:pt x="57812" y="103373"/>
                </a:lnTo>
                <a:lnTo>
                  <a:pt x="58456" y="103298"/>
                </a:lnTo>
                <a:lnTo>
                  <a:pt x="59113" y="103209"/>
                </a:lnTo>
                <a:lnTo>
                  <a:pt x="59757" y="103121"/>
                </a:lnTo>
                <a:lnTo>
                  <a:pt x="60402" y="103020"/>
                </a:lnTo>
                <a:lnTo>
                  <a:pt x="61033" y="102906"/>
                </a:lnTo>
                <a:lnTo>
                  <a:pt x="61678" y="102792"/>
                </a:lnTo>
                <a:lnTo>
                  <a:pt x="62309" y="102666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192" y="102237"/>
                </a:lnTo>
                <a:lnTo>
                  <a:pt x="64823" y="102085"/>
                </a:lnTo>
                <a:lnTo>
                  <a:pt x="65442" y="101921"/>
                </a:lnTo>
                <a:lnTo>
                  <a:pt x="66049" y="101744"/>
                </a:lnTo>
                <a:lnTo>
                  <a:pt x="66668" y="101567"/>
                </a:lnTo>
                <a:lnTo>
                  <a:pt x="67274" y="101377"/>
                </a:lnTo>
                <a:lnTo>
                  <a:pt x="67881" y="101188"/>
                </a:lnTo>
                <a:lnTo>
                  <a:pt x="68487" y="100986"/>
                </a:lnTo>
                <a:lnTo>
                  <a:pt x="69094" y="100784"/>
                </a:lnTo>
                <a:lnTo>
                  <a:pt x="69687" y="100569"/>
                </a:lnTo>
                <a:lnTo>
                  <a:pt x="70281" y="100342"/>
                </a:lnTo>
                <a:lnTo>
                  <a:pt x="70875" y="100114"/>
                </a:lnTo>
                <a:lnTo>
                  <a:pt x="71456" y="99887"/>
                </a:lnTo>
                <a:lnTo>
                  <a:pt x="72037" y="99634"/>
                </a:lnTo>
                <a:lnTo>
                  <a:pt x="72618" y="99394"/>
                </a:lnTo>
                <a:lnTo>
                  <a:pt x="73199" y="99129"/>
                </a:lnTo>
                <a:lnTo>
                  <a:pt x="73768" y="98876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42"/>
                </a:lnTo>
                <a:lnTo>
                  <a:pt x="76029" y="97752"/>
                </a:lnTo>
                <a:lnTo>
                  <a:pt x="76573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46" y="96211"/>
                </a:lnTo>
                <a:lnTo>
                  <a:pt x="79807" y="95541"/>
                </a:lnTo>
                <a:lnTo>
                  <a:pt x="80855" y="94859"/>
                </a:lnTo>
                <a:lnTo>
                  <a:pt x="81879" y="94152"/>
                </a:lnTo>
                <a:lnTo>
                  <a:pt x="82889" y="93419"/>
                </a:lnTo>
                <a:lnTo>
                  <a:pt x="83875" y="92648"/>
                </a:lnTo>
                <a:lnTo>
                  <a:pt x="84848" y="91878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2"/>
                </a:lnTo>
                <a:lnTo>
                  <a:pt x="88524" y="88530"/>
                </a:lnTo>
                <a:lnTo>
                  <a:pt x="89396" y="87633"/>
                </a:lnTo>
                <a:lnTo>
                  <a:pt x="90242" y="86724"/>
                </a:lnTo>
                <a:lnTo>
                  <a:pt x="91076" y="85789"/>
                </a:lnTo>
                <a:lnTo>
                  <a:pt x="91872" y="84841"/>
                </a:lnTo>
                <a:lnTo>
                  <a:pt x="92655" y="83869"/>
                </a:lnTo>
                <a:lnTo>
                  <a:pt x="93413" y="82883"/>
                </a:lnTo>
                <a:lnTo>
                  <a:pt x="94146" y="81873"/>
                </a:lnTo>
                <a:lnTo>
                  <a:pt x="94853" y="80849"/>
                </a:lnTo>
                <a:lnTo>
                  <a:pt x="95548" y="79814"/>
                </a:lnTo>
                <a:lnTo>
                  <a:pt x="96205" y="78752"/>
                </a:lnTo>
                <a:lnTo>
                  <a:pt x="96850" y="77666"/>
                </a:lnTo>
                <a:lnTo>
                  <a:pt x="97153" y="77123"/>
                </a:lnTo>
                <a:lnTo>
                  <a:pt x="97456" y="76580"/>
                </a:lnTo>
                <a:lnTo>
                  <a:pt x="97759" y="76024"/>
                </a:lnTo>
                <a:lnTo>
                  <a:pt x="98037" y="75468"/>
                </a:lnTo>
                <a:lnTo>
                  <a:pt x="98328" y="74900"/>
                </a:lnTo>
                <a:lnTo>
                  <a:pt x="98606" y="74344"/>
                </a:lnTo>
                <a:lnTo>
                  <a:pt x="98871" y="73775"/>
                </a:lnTo>
                <a:lnTo>
                  <a:pt x="99136" y="73194"/>
                </a:lnTo>
                <a:lnTo>
                  <a:pt x="99389" y="72626"/>
                </a:lnTo>
                <a:lnTo>
                  <a:pt x="99642" y="72045"/>
                </a:lnTo>
                <a:lnTo>
                  <a:pt x="99882" y="71463"/>
                </a:lnTo>
                <a:lnTo>
                  <a:pt x="100122" y="70870"/>
                </a:lnTo>
                <a:lnTo>
                  <a:pt x="100349" y="70289"/>
                </a:lnTo>
                <a:lnTo>
                  <a:pt x="100564" y="69695"/>
                </a:lnTo>
                <a:lnTo>
                  <a:pt x="100779" y="69088"/>
                </a:lnTo>
                <a:lnTo>
                  <a:pt x="100993" y="68495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63"/>
                </a:lnTo>
                <a:lnTo>
                  <a:pt x="101751" y="66057"/>
                </a:lnTo>
                <a:lnTo>
                  <a:pt x="101916" y="65438"/>
                </a:lnTo>
                <a:lnTo>
                  <a:pt x="102080" y="64819"/>
                </a:lnTo>
                <a:lnTo>
                  <a:pt x="102244" y="64200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5"/>
                </a:lnTo>
                <a:lnTo>
                  <a:pt x="102787" y="61673"/>
                </a:lnTo>
                <a:lnTo>
                  <a:pt x="102901" y="61042"/>
                </a:lnTo>
                <a:lnTo>
                  <a:pt x="103015" y="60397"/>
                </a:lnTo>
                <a:lnTo>
                  <a:pt x="103116" y="59753"/>
                </a:lnTo>
                <a:lnTo>
                  <a:pt x="103217" y="59109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44" y="57163"/>
                </a:lnTo>
                <a:lnTo>
                  <a:pt x="103508" y="56506"/>
                </a:lnTo>
                <a:lnTo>
                  <a:pt x="103571" y="55850"/>
                </a:lnTo>
                <a:lnTo>
                  <a:pt x="103609" y="55193"/>
                </a:lnTo>
                <a:lnTo>
                  <a:pt x="103646" y="54523"/>
                </a:lnTo>
                <a:lnTo>
                  <a:pt x="103672" y="53866"/>
                </a:lnTo>
                <a:lnTo>
                  <a:pt x="103697" y="53197"/>
                </a:lnTo>
                <a:lnTo>
                  <a:pt x="103710" y="52527"/>
                </a:lnTo>
                <a:lnTo>
                  <a:pt x="103710" y="51858"/>
                </a:lnTo>
                <a:lnTo>
                  <a:pt x="103710" y="51188"/>
                </a:lnTo>
                <a:lnTo>
                  <a:pt x="103697" y="50519"/>
                </a:lnTo>
                <a:lnTo>
                  <a:pt x="103672" y="49862"/>
                </a:lnTo>
                <a:lnTo>
                  <a:pt x="103646" y="49192"/>
                </a:lnTo>
                <a:lnTo>
                  <a:pt x="103609" y="48535"/>
                </a:lnTo>
                <a:lnTo>
                  <a:pt x="103571" y="47866"/>
                </a:lnTo>
                <a:lnTo>
                  <a:pt x="103508" y="47209"/>
                </a:lnTo>
                <a:lnTo>
                  <a:pt x="103444" y="46552"/>
                </a:lnTo>
                <a:lnTo>
                  <a:pt x="103381" y="45908"/>
                </a:lnTo>
                <a:lnTo>
                  <a:pt x="103305" y="45251"/>
                </a:lnTo>
                <a:lnTo>
                  <a:pt x="103217" y="44606"/>
                </a:lnTo>
                <a:lnTo>
                  <a:pt x="103116" y="43962"/>
                </a:lnTo>
                <a:lnTo>
                  <a:pt x="103015" y="43318"/>
                </a:lnTo>
                <a:lnTo>
                  <a:pt x="102901" y="42686"/>
                </a:lnTo>
                <a:lnTo>
                  <a:pt x="102787" y="42042"/>
                </a:lnTo>
                <a:lnTo>
                  <a:pt x="102661" y="41410"/>
                </a:lnTo>
                <a:lnTo>
                  <a:pt x="102535" y="40779"/>
                </a:lnTo>
                <a:lnTo>
                  <a:pt x="102383" y="40147"/>
                </a:lnTo>
                <a:lnTo>
                  <a:pt x="102244" y="39528"/>
                </a:lnTo>
                <a:lnTo>
                  <a:pt x="102080" y="38897"/>
                </a:lnTo>
                <a:lnTo>
                  <a:pt x="101916" y="38278"/>
                </a:lnTo>
                <a:lnTo>
                  <a:pt x="101751" y="37659"/>
                </a:lnTo>
                <a:lnTo>
                  <a:pt x="101575" y="37052"/>
                </a:lnTo>
                <a:lnTo>
                  <a:pt x="101385" y="36446"/>
                </a:lnTo>
                <a:lnTo>
                  <a:pt x="101196" y="35827"/>
                </a:lnTo>
                <a:lnTo>
                  <a:pt x="100993" y="35233"/>
                </a:lnTo>
                <a:lnTo>
                  <a:pt x="100779" y="34627"/>
                </a:lnTo>
                <a:lnTo>
                  <a:pt x="100564" y="34033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82" y="32264"/>
                </a:lnTo>
                <a:lnTo>
                  <a:pt x="99642" y="31671"/>
                </a:lnTo>
                <a:lnTo>
                  <a:pt x="99389" y="31102"/>
                </a:lnTo>
                <a:lnTo>
                  <a:pt x="99136" y="30521"/>
                </a:lnTo>
                <a:lnTo>
                  <a:pt x="98871" y="29953"/>
                </a:lnTo>
                <a:lnTo>
                  <a:pt x="98606" y="29384"/>
                </a:lnTo>
                <a:lnTo>
                  <a:pt x="98328" y="28816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48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75"/>
                </a:lnTo>
                <a:lnTo>
                  <a:pt x="95548" y="23914"/>
                </a:lnTo>
                <a:lnTo>
                  <a:pt x="94853" y="22866"/>
                </a:lnTo>
                <a:lnTo>
                  <a:pt x="94146" y="21842"/>
                </a:lnTo>
                <a:lnTo>
                  <a:pt x="93413" y="20832"/>
                </a:lnTo>
                <a:lnTo>
                  <a:pt x="92655" y="19847"/>
                </a:lnTo>
                <a:lnTo>
                  <a:pt x="91872" y="18874"/>
                </a:lnTo>
                <a:lnTo>
                  <a:pt x="91076" y="17926"/>
                </a:lnTo>
                <a:lnTo>
                  <a:pt x="90242" y="16992"/>
                </a:lnTo>
                <a:lnTo>
                  <a:pt x="89396" y="16082"/>
                </a:lnTo>
                <a:lnTo>
                  <a:pt x="88524" y="15198"/>
                </a:lnTo>
                <a:lnTo>
                  <a:pt x="87640" y="14326"/>
                </a:lnTo>
                <a:lnTo>
                  <a:pt x="86730" y="13480"/>
                </a:lnTo>
                <a:lnTo>
                  <a:pt x="85795" y="12646"/>
                </a:lnTo>
                <a:lnTo>
                  <a:pt x="84848" y="11850"/>
                </a:lnTo>
                <a:lnTo>
                  <a:pt x="83875" y="11067"/>
                </a:lnTo>
                <a:lnTo>
                  <a:pt x="82889" y="10309"/>
                </a:lnTo>
                <a:lnTo>
                  <a:pt x="81879" y="9576"/>
                </a:lnTo>
                <a:lnTo>
                  <a:pt x="80855" y="8856"/>
                </a:lnTo>
                <a:lnTo>
                  <a:pt x="79807" y="8174"/>
                </a:lnTo>
                <a:lnTo>
                  <a:pt x="78746" y="7517"/>
                </a:lnTo>
                <a:lnTo>
                  <a:pt x="77672" y="6873"/>
                </a:lnTo>
                <a:lnTo>
                  <a:pt x="77129" y="6570"/>
                </a:lnTo>
                <a:lnTo>
                  <a:pt x="76573" y="6266"/>
                </a:lnTo>
                <a:lnTo>
                  <a:pt x="76029" y="5963"/>
                </a:lnTo>
                <a:lnTo>
                  <a:pt x="75461" y="5673"/>
                </a:lnTo>
                <a:lnTo>
                  <a:pt x="74905" y="5395"/>
                </a:lnTo>
                <a:lnTo>
                  <a:pt x="74336" y="5117"/>
                </a:lnTo>
                <a:lnTo>
                  <a:pt x="73768" y="4852"/>
                </a:lnTo>
                <a:lnTo>
                  <a:pt x="73199" y="4586"/>
                </a:lnTo>
                <a:lnTo>
                  <a:pt x="72618" y="4334"/>
                </a:lnTo>
                <a:lnTo>
                  <a:pt x="72037" y="4081"/>
                </a:lnTo>
                <a:lnTo>
                  <a:pt x="71456" y="3841"/>
                </a:lnTo>
                <a:lnTo>
                  <a:pt x="70875" y="3601"/>
                </a:lnTo>
                <a:lnTo>
                  <a:pt x="70281" y="3374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38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807"/>
                </a:lnTo>
                <a:lnTo>
                  <a:pt x="64823" y="1643"/>
                </a:lnTo>
                <a:lnTo>
                  <a:pt x="64192" y="1479"/>
                </a:lnTo>
                <a:lnTo>
                  <a:pt x="63573" y="1327"/>
                </a:lnTo>
                <a:lnTo>
                  <a:pt x="62941" y="1188"/>
                </a:lnTo>
                <a:lnTo>
                  <a:pt x="62309" y="1062"/>
                </a:lnTo>
                <a:lnTo>
                  <a:pt x="61678" y="935"/>
                </a:lnTo>
                <a:lnTo>
                  <a:pt x="61033" y="809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6"/>
                </a:lnTo>
                <a:lnTo>
                  <a:pt x="58456" y="418"/>
                </a:lnTo>
                <a:lnTo>
                  <a:pt x="57812" y="342"/>
                </a:lnTo>
                <a:lnTo>
                  <a:pt x="57155" y="279"/>
                </a:lnTo>
                <a:lnTo>
                  <a:pt x="56510" y="215"/>
                </a:lnTo>
                <a:lnTo>
                  <a:pt x="55853" y="152"/>
                </a:lnTo>
                <a:lnTo>
                  <a:pt x="55184" y="114"/>
                </a:lnTo>
                <a:lnTo>
                  <a:pt x="54527" y="76"/>
                </a:lnTo>
                <a:lnTo>
                  <a:pt x="53857" y="39"/>
                </a:lnTo>
                <a:lnTo>
                  <a:pt x="53200" y="26"/>
                </a:lnTo>
                <a:lnTo>
                  <a:pt x="52531" y="13"/>
                </a:lnTo>
                <a:lnTo>
                  <a:pt x="51861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35;p66"/>
          <p:cNvSpPr/>
          <p:nvPr/>
        </p:nvSpPr>
        <p:spPr>
          <a:xfrm rot="10800000">
            <a:off x="5688845" y="2183618"/>
            <a:ext cx="563994" cy="584953"/>
          </a:xfrm>
          <a:custGeom>
            <a:avLst/>
            <a:gdLst/>
            <a:ahLst/>
            <a:cxnLst/>
            <a:rect l="l" t="t" r="r" b="b"/>
            <a:pathLst>
              <a:path w="103723" h="103715" extrusionOk="0">
                <a:moveTo>
                  <a:pt x="51861" y="1"/>
                </a:moveTo>
                <a:lnTo>
                  <a:pt x="51192" y="13"/>
                </a:lnTo>
                <a:lnTo>
                  <a:pt x="50522" y="26"/>
                </a:lnTo>
                <a:lnTo>
                  <a:pt x="49865" y="39"/>
                </a:lnTo>
                <a:lnTo>
                  <a:pt x="49196" y="76"/>
                </a:lnTo>
                <a:lnTo>
                  <a:pt x="48539" y="114"/>
                </a:lnTo>
                <a:lnTo>
                  <a:pt x="47869" y="152"/>
                </a:lnTo>
                <a:lnTo>
                  <a:pt x="47212" y="215"/>
                </a:lnTo>
                <a:lnTo>
                  <a:pt x="46568" y="279"/>
                </a:lnTo>
                <a:lnTo>
                  <a:pt x="45911" y="342"/>
                </a:lnTo>
                <a:lnTo>
                  <a:pt x="45254" y="418"/>
                </a:lnTo>
                <a:lnTo>
                  <a:pt x="44610" y="506"/>
                </a:lnTo>
                <a:lnTo>
                  <a:pt x="43965" y="607"/>
                </a:lnTo>
                <a:lnTo>
                  <a:pt x="43321" y="708"/>
                </a:lnTo>
                <a:lnTo>
                  <a:pt x="42689" y="809"/>
                </a:lnTo>
                <a:lnTo>
                  <a:pt x="42045" y="935"/>
                </a:lnTo>
                <a:lnTo>
                  <a:pt x="41413" y="1062"/>
                </a:lnTo>
                <a:lnTo>
                  <a:pt x="40782" y="1188"/>
                </a:lnTo>
                <a:lnTo>
                  <a:pt x="40150" y="1327"/>
                </a:lnTo>
                <a:lnTo>
                  <a:pt x="39531" y="1479"/>
                </a:lnTo>
                <a:lnTo>
                  <a:pt x="38899" y="1643"/>
                </a:lnTo>
                <a:lnTo>
                  <a:pt x="38280" y="1807"/>
                </a:lnTo>
                <a:lnTo>
                  <a:pt x="37661" y="1971"/>
                </a:lnTo>
                <a:lnTo>
                  <a:pt x="37055" y="2148"/>
                </a:lnTo>
                <a:lnTo>
                  <a:pt x="36448" y="2338"/>
                </a:lnTo>
                <a:lnTo>
                  <a:pt x="35829" y="2527"/>
                </a:lnTo>
                <a:lnTo>
                  <a:pt x="35235" y="2729"/>
                </a:lnTo>
                <a:lnTo>
                  <a:pt x="34629" y="2931"/>
                </a:lnTo>
                <a:lnTo>
                  <a:pt x="34035" y="3146"/>
                </a:lnTo>
                <a:lnTo>
                  <a:pt x="33441" y="3374"/>
                </a:lnTo>
                <a:lnTo>
                  <a:pt x="32848" y="3601"/>
                </a:lnTo>
                <a:lnTo>
                  <a:pt x="32267" y="3841"/>
                </a:lnTo>
                <a:lnTo>
                  <a:pt x="31673" y="4081"/>
                </a:lnTo>
                <a:lnTo>
                  <a:pt x="31104" y="4334"/>
                </a:lnTo>
                <a:lnTo>
                  <a:pt x="30523" y="4586"/>
                </a:lnTo>
                <a:lnTo>
                  <a:pt x="29955" y="4852"/>
                </a:lnTo>
                <a:lnTo>
                  <a:pt x="29386" y="5117"/>
                </a:lnTo>
                <a:lnTo>
                  <a:pt x="28818" y="5395"/>
                </a:lnTo>
                <a:lnTo>
                  <a:pt x="28249" y="5673"/>
                </a:lnTo>
                <a:lnTo>
                  <a:pt x="27693" y="5963"/>
                </a:lnTo>
                <a:lnTo>
                  <a:pt x="27150" y="6266"/>
                </a:lnTo>
                <a:lnTo>
                  <a:pt x="26594" y="6570"/>
                </a:lnTo>
                <a:lnTo>
                  <a:pt x="26051" y="6873"/>
                </a:lnTo>
                <a:lnTo>
                  <a:pt x="24977" y="7517"/>
                </a:lnTo>
                <a:lnTo>
                  <a:pt x="23916" y="8174"/>
                </a:lnTo>
                <a:lnTo>
                  <a:pt x="22867" y="8856"/>
                </a:lnTo>
                <a:lnTo>
                  <a:pt x="21844" y="9576"/>
                </a:lnTo>
                <a:lnTo>
                  <a:pt x="20833" y="10309"/>
                </a:lnTo>
                <a:lnTo>
                  <a:pt x="19848" y="11067"/>
                </a:lnTo>
                <a:lnTo>
                  <a:pt x="18875" y="11850"/>
                </a:lnTo>
                <a:lnTo>
                  <a:pt x="17927" y="12646"/>
                </a:lnTo>
                <a:lnTo>
                  <a:pt x="16992" y="13480"/>
                </a:lnTo>
                <a:lnTo>
                  <a:pt x="16083" y="14326"/>
                </a:lnTo>
                <a:lnTo>
                  <a:pt x="15198" y="15198"/>
                </a:lnTo>
                <a:lnTo>
                  <a:pt x="14327" y="16082"/>
                </a:lnTo>
                <a:lnTo>
                  <a:pt x="13480" y="16992"/>
                </a:lnTo>
                <a:lnTo>
                  <a:pt x="12646" y="17926"/>
                </a:lnTo>
                <a:lnTo>
                  <a:pt x="11851" y="18874"/>
                </a:lnTo>
                <a:lnTo>
                  <a:pt x="11067" y="19847"/>
                </a:lnTo>
                <a:lnTo>
                  <a:pt x="10309" y="20832"/>
                </a:lnTo>
                <a:lnTo>
                  <a:pt x="9577" y="21842"/>
                </a:lnTo>
                <a:lnTo>
                  <a:pt x="8856" y="22866"/>
                </a:lnTo>
                <a:lnTo>
                  <a:pt x="8174" y="23914"/>
                </a:lnTo>
                <a:lnTo>
                  <a:pt x="7517" y="24975"/>
                </a:lnTo>
                <a:lnTo>
                  <a:pt x="6873" y="26049"/>
                </a:lnTo>
                <a:lnTo>
                  <a:pt x="6570" y="26592"/>
                </a:lnTo>
                <a:lnTo>
                  <a:pt x="6267" y="27148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16"/>
                </a:lnTo>
                <a:lnTo>
                  <a:pt x="5117" y="29384"/>
                </a:lnTo>
                <a:lnTo>
                  <a:pt x="4852" y="29953"/>
                </a:lnTo>
                <a:lnTo>
                  <a:pt x="4586" y="30521"/>
                </a:lnTo>
                <a:lnTo>
                  <a:pt x="4334" y="31102"/>
                </a:lnTo>
                <a:lnTo>
                  <a:pt x="4081" y="31671"/>
                </a:lnTo>
                <a:lnTo>
                  <a:pt x="3841" y="32264"/>
                </a:lnTo>
                <a:lnTo>
                  <a:pt x="3601" y="32845"/>
                </a:lnTo>
                <a:lnTo>
                  <a:pt x="3373" y="33439"/>
                </a:lnTo>
                <a:lnTo>
                  <a:pt x="3146" y="34033"/>
                </a:lnTo>
                <a:lnTo>
                  <a:pt x="2944" y="34627"/>
                </a:lnTo>
                <a:lnTo>
                  <a:pt x="2729" y="35233"/>
                </a:lnTo>
                <a:lnTo>
                  <a:pt x="2527" y="35827"/>
                </a:lnTo>
                <a:lnTo>
                  <a:pt x="2337" y="36446"/>
                </a:lnTo>
                <a:lnTo>
                  <a:pt x="2148" y="37052"/>
                </a:lnTo>
                <a:lnTo>
                  <a:pt x="1971" y="37659"/>
                </a:lnTo>
                <a:lnTo>
                  <a:pt x="1807" y="38278"/>
                </a:lnTo>
                <a:lnTo>
                  <a:pt x="1643" y="38897"/>
                </a:lnTo>
                <a:lnTo>
                  <a:pt x="1478" y="39528"/>
                </a:lnTo>
                <a:lnTo>
                  <a:pt x="1339" y="40147"/>
                </a:lnTo>
                <a:lnTo>
                  <a:pt x="1188" y="40779"/>
                </a:lnTo>
                <a:lnTo>
                  <a:pt x="1061" y="41410"/>
                </a:lnTo>
                <a:lnTo>
                  <a:pt x="935" y="42042"/>
                </a:lnTo>
                <a:lnTo>
                  <a:pt x="821" y="42686"/>
                </a:lnTo>
                <a:lnTo>
                  <a:pt x="708" y="43318"/>
                </a:lnTo>
                <a:lnTo>
                  <a:pt x="607" y="43962"/>
                </a:lnTo>
                <a:lnTo>
                  <a:pt x="506" y="44606"/>
                </a:lnTo>
                <a:lnTo>
                  <a:pt x="417" y="45251"/>
                </a:lnTo>
                <a:lnTo>
                  <a:pt x="341" y="45908"/>
                </a:lnTo>
                <a:lnTo>
                  <a:pt x="278" y="46552"/>
                </a:lnTo>
                <a:lnTo>
                  <a:pt x="215" y="47209"/>
                </a:lnTo>
                <a:lnTo>
                  <a:pt x="152" y="47866"/>
                </a:lnTo>
                <a:lnTo>
                  <a:pt x="114" y="48535"/>
                </a:lnTo>
                <a:lnTo>
                  <a:pt x="76" y="49192"/>
                </a:lnTo>
                <a:lnTo>
                  <a:pt x="38" y="49862"/>
                </a:lnTo>
                <a:lnTo>
                  <a:pt x="26" y="50519"/>
                </a:lnTo>
                <a:lnTo>
                  <a:pt x="13" y="51188"/>
                </a:lnTo>
                <a:lnTo>
                  <a:pt x="0" y="51858"/>
                </a:lnTo>
                <a:lnTo>
                  <a:pt x="13" y="52527"/>
                </a:lnTo>
                <a:lnTo>
                  <a:pt x="26" y="53197"/>
                </a:lnTo>
                <a:lnTo>
                  <a:pt x="38" y="53866"/>
                </a:lnTo>
                <a:lnTo>
                  <a:pt x="76" y="54523"/>
                </a:lnTo>
                <a:lnTo>
                  <a:pt x="114" y="55193"/>
                </a:lnTo>
                <a:lnTo>
                  <a:pt x="152" y="55850"/>
                </a:lnTo>
                <a:lnTo>
                  <a:pt x="215" y="56506"/>
                </a:lnTo>
                <a:lnTo>
                  <a:pt x="278" y="57163"/>
                </a:lnTo>
                <a:lnTo>
                  <a:pt x="341" y="57820"/>
                </a:lnTo>
                <a:lnTo>
                  <a:pt x="417" y="58464"/>
                </a:lnTo>
                <a:lnTo>
                  <a:pt x="506" y="59109"/>
                </a:lnTo>
                <a:lnTo>
                  <a:pt x="607" y="59753"/>
                </a:lnTo>
                <a:lnTo>
                  <a:pt x="708" y="60397"/>
                </a:lnTo>
                <a:lnTo>
                  <a:pt x="821" y="61042"/>
                </a:lnTo>
                <a:lnTo>
                  <a:pt x="935" y="61673"/>
                </a:lnTo>
                <a:lnTo>
                  <a:pt x="1061" y="62305"/>
                </a:lnTo>
                <a:lnTo>
                  <a:pt x="1188" y="62936"/>
                </a:lnTo>
                <a:lnTo>
                  <a:pt x="1339" y="63568"/>
                </a:lnTo>
                <a:lnTo>
                  <a:pt x="1478" y="64200"/>
                </a:lnTo>
                <a:lnTo>
                  <a:pt x="1643" y="64819"/>
                </a:lnTo>
                <a:lnTo>
                  <a:pt x="1807" y="65438"/>
                </a:lnTo>
                <a:lnTo>
                  <a:pt x="1971" y="66057"/>
                </a:lnTo>
                <a:lnTo>
                  <a:pt x="2148" y="66663"/>
                </a:lnTo>
                <a:lnTo>
                  <a:pt x="2337" y="67282"/>
                </a:lnTo>
                <a:lnTo>
                  <a:pt x="2527" y="67888"/>
                </a:lnTo>
                <a:lnTo>
                  <a:pt x="2729" y="68495"/>
                </a:lnTo>
                <a:lnTo>
                  <a:pt x="2944" y="69088"/>
                </a:lnTo>
                <a:lnTo>
                  <a:pt x="3146" y="69695"/>
                </a:lnTo>
                <a:lnTo>
                  <a:pt x="3373" y="70289"/>
                </a:lnTo>
                <a:lnTo>
                  <a:pt x="3601" y="70870"/>
                </a:lnTo>
                <a:lnTo>
                  <a:pt x="3841" y="71463"/>
                </a:lnTo>
                <a:lnTo>
                  <a:pt x="4081" y="72045"/>
                </a:lnTo>
                <a:lnTo>
                  <a:pt x="4334" y="72626"/>
                </a:lnTo>
                <a:lnTo>
                  <a:pt x="4586" y="73194"/>
                </a:lnTo>
                <a:lnTo>
                  <a:pt x="4852" y="73775"/>
                </a:lnTo>
                <a:lnTo>
                  <a:pt x="5117" y="74344"/>
                </a:lnTo>
                <a:lnTo>
                  <a:pt x="5395" y="74900"/>
                </a:lnTo>
                <a:lnTo>
                  <a:pt x="5673" y="75468"/>
                </a:lnTo>
                <a:lnTo>
                  <a:pt x="5963" y="76024"/>
                </a:lnTo>
                <a:lnTo>
                  <a:pt x="6267" y="76580"/>
                </a:lnTo>
                <a:lnTo>
                  <a:pt x="6570" y="77123"/>
                </a:lnTo>
                <a:lnTo>
                  <a:pt x="6873" y="77666"/>
                </a:lnTo>
                <a:lnTo>
                  <a:pt x="7517" y="78752"/>
                </a:lnTo>
                <a:lnTo>
                  <a:pt x="8174" y="79814"/>
                </a:lnTo>
                <a:lnTo>
                  <a:pt x="8856" y="80849"/>
                </a:lnTo>
                <a:lnTo>
                  <a:pt x="9577" y="81873"/>
                </a:lnTo>
                <a:lnTo>
                  <a:pt x="10309" y="82883"/>
                </a:lnTo>
                <a:lnTo>
                  <a:pt x="11067" y="83869"/>
                </a:lnTo>
                <a:lnTo>
                  <a:pt x="11851" y="84841"/>
                </a:lnTo>
                <a:lnTo>
                  <a:pt x="12646" y="85789"/>
                </a:lnTo>
                <a:lnTo>
                  <a:pt x="13480" y="86724"/>
                </a:lnTo>
                <a:lnTo>
                  <a:pt x="14327" y="87633"/>
                </a:lnTo>
                <a:lnTo>
                  <a:pt x="15198" y="88530"/>
                </a:lnTo>
                <a:lnTo>
                  <a:pt x="16083" y="89402"/>
                </a:lnTo>
                <a:lnTo>
                  <a:pt x="16992" y="90248"/>
                </a:lnTo>
                <a:lnTo>
                  <a:pt x="17927" y="91069"/>
                </a:lnTo>
                <a:lnTo>
                  <a:pt x="18875" y="91878"/>
                </a:lnTo>
                <a:lnTo>
                  <a:pt x="19848" y="92648"/>
                </a:lnTo>
                <a:lnTo>
                  <a:pt x="20833" y="93419"/>
                </a:lnTo>
                <a:lnTo>
                  <a:pt x="21844" y="94152"/>
                </a:lnTo>
                <a:lnTo>
                  <a:pt x="22867" y="94859"/>
                </a:lnTo>
                <a:lnTo>
                  <a:pt x="23916" y="95541"/>
                </a:lnTo>
                <a:lnTo>
                  <a:pt x="24977" y="96211"/>
                </a:lnTo>
                <a:lnTo>
                  <a:pt x="26051" y="96842"/>
                </a:lnTo>
                <a:lnTo>
                  <a:pt x="26594" y="97158"/>
                </a:lnTo>
                <a:lnTo>
                  <a:pt x="27150" y="97461"/>
                </a:lnTo>
                <a:lnTo>
                  <a:pt x="27693" y="97752"/>
                </a:lnTo>
                <a:lnTo>
                  <a:pt x="28249" y="98042"/>
                </a:lnTo>
                <a:lnTo>
                  <a:pt x="28818" y="98320"/>
                </a:lnTo>
                <a:lnTo>
                  <a:pt x="29386" y="98598"/>
                </a:lnTo>
                <a:lnTo>
                  <a:pt x="29955" y="98876"/>
                </a:lnTo>
                <a:lnTo>
                  <a:pt x="30523" y="99129"/>
                </a:lnTo>
                <a:lnTo>
                  <a:pt x="31104" y="99394"/>
                </a:lnTo>
                <a:lnTo>
                  <a:pt x="31673" y="99634"/>
                </a:lnTo>
                <a:lnTo>
                  <a:pt x="32267" y="99887"/>
                </a:lnTo>
                <a:lnTo>
                  <a:pt x="32848" y="100114"/>
                </a:lnTo>
                <a:lnTo>
                  <a:pt x="33441" y="100342"/>
                </a:lnTo>
                <a:lnTo>
                  <a:pt x="34035" y="100569"/>
                </a:lnTo>
                <a:lnTo>
                  <a:pt x="34629" y="100784"/>
                </a:lnTo>
                <a:lnTo>
                  <a:pt x="35235" y="100986"/>
                </a:lnTo>
                <a:lnTo>
                  <a:pt x="35829" y="101188"/>
                </a:lnTo>
                <a:lnTo>
                  <a:pt x="36448" y="101377"/>
                </a:lnTo>
                <a:lnTo>
                  <a:pt x="37055" y="101567"/>
                </a:lnTo>
                <a:lnTo>
                  <a:pt x="37661" y="101744"/>
                </a:lnTo>
                <a:lnTo>
                  <a:pt x="38280" y="101921"/>
                </a:lnTo>
                <a:lnTo>
                  <a:pt x="38899" y="102085"/>
                </a:lnTo>
                <a:lnTo>
                  <a:pt x="39531" y="102237"/>
                </a:lnTo>
                <a:lnTo>
                  <a:pt x="40150" y="102388"/>
                </a:lnTo>
                <a:lnTo>
                  <a:pt x="40782" y="102527"/>
                </a:lnTo>
                <a:lnTo>
                  <a:pt x="41413" y="102666"/>
                </a:lnTo>
                <a:lnTo>
                  <a:pt x="42045" y="102792"/>
                </a:lnTo>
                <a:lnTo>
                  <a:pt x="42689" y="102906"/>
                </a:lnTo>
                <a:lnTo>
                  <a:pt x="43321" y="103020"/>
                </a:lnTo>
                <a:lnTo>
                  <a:pt x="43965" y="103121"/>
                </a:lnTo>
                <a:lnTo>
                  <a:pt x="44610" y="103209"/>
                </a:lnTo>
                <a:lnTo>
                  <a:pt x="45254" y="103298"/>
                </a:lnTo>
                <a:lnTo>
                  <a:pt x="45911" y="103373"/>
                </a:lnTo>
                <a:lnTo>
                  <a:pt x="46568" y="103449"/>
                </a:lnTo>
                <a:lnTo>
                  <a:pt x="47212" y="103512"/>
                </a:lnTo>
                <a:lnTo>
                  <a:pt x="47869" y="103563"/>
                </a:lnTo>
                <a:lnTo>
                  <a:pt x="48539" y="103613"/>
                </a:lnTo>
                <a:lnTo>
                  <a:pt x="49196" y="103651"/>
                </a:lnTo>
                <a:lnTo>
                  <a:pt x="49865" y="103677"/>
                </a:lnTo>
                <a:lnTo>
                  <a:pt x="50522" y="103702"/>
                </a:lnTo>
                <a:lnTo>
                  <a:pt x="51192" y="103715"/>
                </a:lnTo>
                <a:lnTo>
                  <a:pt x="52531" y="103715"/>
                </a:lnTo>
                <a:lnTo>
                  <a:pt x="53200" y="103702"/>
                </a:lnTo>
                <a:lnTo>
                  <a:pt x="53870" y="103677"/>
                </a:lnTo>
                <a:lnTo>
                  <a:pt x="54527" y="103651"/>
                </a:lnTo>
                <a:lnTo>
                  <a:pt x="55197" y="103613"/>
                </a:lnTo>
                <a:lnTo>
                  <a:pt x="55854" y="103563"/>
                </a:lnTo>
                <a:lnTo>
                  <a:pt x="56510" y="103512"/>
                </a:lnTo>
                <a:lnTo>
                  <a:pt x="57167" y="103449"/>
                </a:lnTo>
                <a:lnTo>
                  <a:pt x="57824" y="103373"/>
                </a:lnTo>
                <a:lnTo>
                  <a:pt x="58469" y="103298"/>
                </a:lnTo>
                <a:lnTo>
                  <a:pt x="59113" y="103209"/>
                </a:lnTo>
                <a:lnTo>
                  <a:pt x="59757" y="103121"/>
                </a:lnTo>
                <a:lnTo>
                  <a:pt x="60402" y="103020"/>
                </a:lnTo>
                <a:lnTo>
                  <a:pt x="61046" y="102906"/>
                </a:lnTo>
                <a:lnTo>
                  <a:pt x="61678" y="102792"/>
                </a:lnTo>
                <a:lnTo>
                  <a:pt x="62309" y="102666"/>
                </a:lnTo>
                <a:lnTo>
                  <a:pt x="62941" y="102527"/>
                </a:lnTo>
                <a:lnTo>
                  <a:pt x="63573" y="102388"/>
                </a:lnTo>
                <a:lnTo>
                  <a:pt x="64204" y="102237"/>
                </a:lnTo>
                <a:lnTo>
                  <a:pt x="64823" y="102085"/>
                </a:lnTo>
                <a:lnTo>
                  <a:pt x="65442" y="101921"/>
                </a:lnTo>
                <a:lnTo>
                  <a:pt x="66061" y="101744"/>
                </a:lnTo>
                <a:lnTo>
                  <a:pt x="66681" y="101567"/>
                </a:lnTo>
                <a:lnTo>
                  <a:pt x="67287" y="101377"/>
                </a:lnTo>
                <a:lnTo>
                  <a:pt x="67893" y="101188"/>
                </a:lnTo>
                <a:lnTo>
                  <a:pt x="68500" y="100986"/>
                </a:lnTo>
                <a:lnTo>
                  <a:pt x="69094" y="100784"/>
                </a:lnTo>
                <a:lnTo>
                  <a:pt x="69700" y="100569"/>
                </a:lnTo>
                <a:lnTo>
                  <a:pt x="70294" y="100342"/>
                </a:lnTo>
                <a:lnTo>
                  <a:pt x="70875" y="100114"/>
                </a:lnTo>
                <a:lnTo>
                  <a:pt x="71469" y="99887"/>
                </a:lnTo>
                <a:lnTo>
                  <a:pt x="72050" y="99634"/>
                </a:lnTo>
                <a:lnTo>
                  <a:pt x="72631" y="99394"/>
                </a:lnTo>
                <a:lnTo>
                  <a:pt x="73199" y="99129"/>
                </a:lnTo>
                <a:lnTo>
                  <a:pt x="73781" y="98876"/>
                </a:lnTo>
                <a:lnTo>
                  <a:pt x="74349" y="98598"/>
                </a:lnTo>
                <a:lnTo>
                  <a:pt x="74918" y="98320"/>
                </a:lnTo>
                <a:lnTo>
                  <a:pt x="75474" y="98042"/>
                </a:lnTo>
                <a:lnTo>
                  <a:pt x="76029" y="97752"/>
                </a:lnTo>
                <a:lnTo>
                  <a:pt x="76585" y="97461"/>
                </a:lnTo>
                <a:lnTo>
                  <a:pt x="77129" y="97158"/>
                </a:lnTo>
                <a:lnTo>
                  <a:pt x="77672" y="96842"/>
                </a:lnTo>
                <a:lnTo>
                  <a:pt x="78758" y="96211"/>
                </a:lnTo>
                <a:lnTo>
                  <a:pt x="79820" y="95541"/>
                </a:lnTo>
                <a:lnTo>
                  <a:pt x="80855" y="94859"/>
                </a:lnTo>
                <a:lnTo>
                  <a:pt x="81879" y="94152"/>
                </a:lnTo>
                <a:lnTo>
                  <a:pt x="82889" y="93419"/>
                </a:lnTo>
                <a:lnTo>
                  <a:pt x="83875" y="92648"/>
                </a:lnTo>
                <a:lnTo>
                  <a:pt x="84848" y="91878"/>
                </a:lnTo>
                <a:lnTo>
                  <a:pt x="85795" y="91069"/>
                </a:lnTo>
                <a:lnTo>
                  <a:pt x="86730" y="90248"/>
                </a:lnTo>
                <a:lnTo>
                  <a:pt x="87640" y="89402"/>
                </a:lnTo>
                <a:lnTo>
                  <a:pt x="88537" y="88530"/>
                </a:lnTo>
                <a:lnTo>
                  <a:pt x="89408" y="87633"/>
                </a:lnTo>
                <a:lnTo>
                  <a:pt x="90255" y="86724"/>
                </a:lnTo>
                <a:lnTo>
                  <a:pt x="91076" y="85789"/>
                </a:lnTo>
                <a:lnTo>
                  <a:pt x="91885" y="84841"/>
                </a:lnTo>
                <a:lnTo>
                  <a:pt x="92668" y="83869"/>
                </a:lnTo>
                <a:lnTo>
                  <a:pt x="93426" y="82883"/>
                </a:lnTo>
                <a:lnTo>
                  <a:pt x="94159" y="81873"/>
                </a:lnTo>
                <a:lnTo>
                  <a:pt x="94866" y="80849"/>
                </a:lnTo>
                <a:lnTo>
                  <a:pt x="95548" y="79814"/>
                </a:lnTo>
                <a:lnTo>
                  <a:pt x="96218" y="78752"/>
                </a:lnTo>
                <a:lnTo>
                  <a:pt x="96850" y="77666"/>
                </a:lnTo>
                <a:lnTo>
                  <a:pt x="97165" y="77123"/>
                </a:lnTo>
                <a:lnTo>
                  <a:pt x="97469" y="76580"/>
                </a:lnTo>
                <a:lnTo>
                  <a:pt x="97759" y="76024"/>
                </a:lnTo>
                <a:lnTo>
                  <a:pt x="98050" y="75468"/>
                </a:lnTo>
                <a:lnTo>
                  <a:pt x="98328" y="74900"/>
                </a:lnTo>
                <a:lnTo>
                  <a:pt x="98606" y="74344"/>
                </a:lnTo>
                <a:lnTo>
                  <a:pt x="98884" y="73775"/>
                </a:lnTo>
                <a:lnTo>
                  <a:pt x="99136" y="73194"/>
                </a:lnTo>
                <a:lnTo>
                  <a:pt x="99402" y="72626"/>
                </a:lnTo>
                <a:lnTo>
                  <a:pt x="99642" y="72045"/>
                </a:lnTo>
                <a:lnTo>
                  <a:pt x="99894" y="71463"/>
                </a:lnTo>
                <a:lnTo>
                  <a:pt x="100122" y="70870"/>
                </a:lnTo>
                <a:lnTo>
                  <a:pt x="100349" y="70289"/>
                </a:lnTo>
                <a:lnTo>
                  <a:pt x="100577" y="69695"/>
                </a:lnTo>
                <a:lnTo>
                  <a:pt x="100791" y="69088"/>
                </a:lnTo>
                <a:lnTo>
                  <a:pt x="100993" y="68495"/>
                </a:lnTo>
                <a:lnTo>
                  <a:pt x="101196" y="67888"/>
                </a:lnTo>
                <a:lnTo>
                  <a:pt x="101385" y="67282"/>
                </a:lnTo>
                <a:lnTo>
                  <a:pt x="101575" y="66663"/>
                </a:lnTo>
                <a:lnTo>
                  <a:pt x="101751" y="66057"/>
                </a:lnTo>
                <a:lnTo>
                  <a:pt x="101928" y="65438"/>
                </a:lnTo>
                <a:lnTo>
                  <a:pt x="102093" y="64819"/>
                </a:lnTo>
                <a:lnTo>
                  <a:pt x="102244" y="64200"/>
                </a:lnTo>
                <a:lnTo>
                  <a:pt x="102396" y="63568"/>
                </a:lnTo>
                <a:lnTo>
                  <a:pt x="102535" y="62936"/>
                </a:lnTo>
                <a:lnTo>
                  <a:pt x="102674" y="62305"/>
                </a:lnTo>
                <a:lnTo>
                  <a:pt x="102800" y="61673"/>
                </a:lnTo>
                <a:lnTo>
                  <a:pt x="102914" y="61042"/>
                </a:lnTo>
                <a:lnTo>
                  <a:pt x="103027" y="60397"/>
                </a:lnTo>
                <a:lnTo>
                  <a:pt x="103129" y="59753"/>
                </a:lnTo>
                <a:lnTo>
                  <a:pt x="103217" y="59109"/>
                </a:lnTo>
                <a:lnTo>
                  <a:pt x="103305" y="58464"/>
                </a:lnTo>
                <a:lnTo>
                  <a:pt x="103381" y="57820"/>
                </a:lnTo>
                <a:lnTo>
                  <a:pt x="103457" y="57163"/>
                </a:lnTo>
                <a:lnTo>
                  <a:pt x="103520" y="56506"/>
                </a:lnTo>
                <a:lnTo>
                  <a:pt x="103571" y="55850"/>
                </a:lnTo>
                <a:lnTo>
                  <a:pt x="103621" y="55193"/>
                </a:lnTo>
                <a:lnTo>
                  <a:pt x="103659" y="54523"/>
                </a:lnTo>
                <a:lnTo>
                  <a:pt x="103684" y="53866"/>
                </a:lnTo>
                <a:lnTo>
                  <a:pt x="103710" y="53197"/>
                </a:lnTo>
                <a:lnTo>
                  <a:pt x="103722" y="52527"/>
                </a:lnTo>
                <a:lnTo>
                  <a:pt x="103722" y="51858"/>
                </a:lnTo>
                <a:lnTo>
                  <a:pt x="103722" y="51188"/>
                </a:lnTo>
                <a:lnTo>
                  <a:pt x="103710" y="50519"/>
                </a:lnTo>
                <a:lnTo>
                  <a:pt x="103684" y="49862"/>
                </a:lnTo>
                <a:lnTo>
                  <a:pt x="103659" y="49192"/>
                </a:lnTo>
                <a:lnTo>
                  <a:pt x="103621" y="48535"/>
                </a:lnTo>
                <a:lnTo>
                  <a:pt x="103571" y="47866"/>
                </a:lnTo>
                <a:lnTo>
                  <a:pt x="103520" y="47209"/>
                </a:lnTo>
                <a:lnTo>
                  <a:pt x="103457" y="46552"/>
                </a:lnTo>
                <a:lnTo>
                  <a:pt x="103381" y="45908"/>
                </a:lnTo>
                <a:lnTo>
                  <a:pt x="103305" y="45251"/>
                </a:lnTo>
                <a:lnTo>
                  <a:pt x="103217" y="44606"/>
                </a:lnTo>
                <a:lnTo>
                  <a:pt x="103129" y="43962"/>
                </a:lnTo>
                <a:lnTo>
                  <a:pt x="103027" y="43318"/>
                </a:lnTo>
                <a:lnTo>
                  <a:pt x="102914" y="42686"/>
                </a:lnTo>
                <a:lnTo>
                  <a:pt x="102800" y="42042"/>
                </a:lnTo>
                <a:lnTo>
                  <a:pt x="102674" y="41410"/>
                </a:lnTo>
                <a:lnTo>
                  <a:pt x="102535" y="40779"/>
                </a:lnTo>
                <a:lnTo>
                  <a:pt x="102396" y="40147"/>
                </a:lnTo>
                <a:lnTo>
                  <a:pt x="102244" y="39528"/>
                </a:lnTo>
                <a:lnTo>
                  <a:pt x="102093" y="38897"/>
                </a:lnTo>
                <a:lnTo>
                  <a:pt x="101928" y="38278"/>
                </a:lnTo>
                <a:lnTo>
                  <a:pt x="101751" y="37659"/>
                </a:lnTo>
                <a:lnTo>
                  <a:pt x="101575" y="37052"/>
                </a:lnTo>
                <a:lnTo>
                  <a:pt x="101385" y="36446"/>
                </a:lnTo>
                <a:lnTo>
                  <a:pt x="101196" y="35827"/>
                </a:lnTo>
                <a:lnTo>
                  <a:pt x="100993" y="35233"/>
                </a:lnTo>
                <a:lnTo>
                  <a:pt x="100791" y="34627"/>
                </a:lnTo>
                <a:lnTo>
                  <a:pt x="100577" y="34033"/>
                </a:lnTo>
                <a:lnTo>
                  <a:pt x="100349" y="33439"/>
                </a:lnTo>
                <a:lnTo>
                  <a:pt x="100122" y="32845"/>
                </a:lnTo>
                <a:lnTo>
                  <a:pt x="99894" y="32264"/>
                </a:lnTo>
                <a:lnTo>
                  <a:pt x="99642" y="31671"/>
                </a:lnTo>
                <a:lnTo>
                  <a:pt x="99402" y="31102"/>
                </a:lnTo>
                <a:lnTo>
                  <a:pt x="99136" y="30521"/>
                </a:lnTo>
                <a:lnTo>
                  <a:pt x="98884" y="29953"/>
                </a:lnTo>
                <a:lnTo>
                  <a:pt x="98606" y="29384"/>
                </a:lnTo>
                <a:lnTo>
                  <a:pt x="98328" y="28816"/>
                </a:lnTo>
                <a:lnTo>
                  <a:pt x="98050" y="28247"/>
                </a:lnTo>
                <a:lnTo>
                  <a:pt x="97759" y="27691"/>
                </a:lnTo>
                <a:lnTo>
                  <a:pt x="97469" y="27148"/>
                </a:lnTo>
                <a:lnTo>
                  <a:pt x="97165" y="26592"/>
                </a:lnTo>
                <a:lnTo>
                  <a:pt x="96850" y="26049"/>
                </a:lnTo>
                <a:lnTo>
                  <a:pt x="96218" y="24975"/>
                </a:lnTo>
                <a:lnTo>
                  <a:pt x="95548" y="23914"/>
                </a:lnTo>
                <a:lnTo>
                  <a:pt x="94866" y="22866"/>
                </a:lnTo>
                <a:lnTo>
                  <a:pt x="94159" y="21842"/>
                </a:lnTo>
                <a:lnTo>
                  <a:pt x="93426" y="20832"/>
                </a:lnTo>
                <a:lnTo>
                  <a:pt x="92668" y="19847"/>
                </a:lnTo>
                <a:lnTo>
                  <a:pt x="91885" y="18874"/>
                </a:lnTo>
                <a:lnTo>
                  <a:pt x="91076" y="17926"/>
                </a:lnTo>
                <a:lnTo>
                  <a:pt x="90255" y="16992"/>
                </a:lnTo>
                <a:lnTo>
                  <a:pt x="89408" y="16082"/>
                </a:lnTo>
                <a:lnTo>
                  <a:pt x="88537" y="15198"/>
                </a:lnTo>
                <a:lnTo>
                  <a:pt x="87640" y="14326"/>
                </a:lnTo>
                <a:lnTo>
                  <a:pt x="86730" y="13480"/>
                </a:lnTo>
                <a:lnTo>
                  <a:pt x="85795" y="12646"/>
                </a:lnTo>
                <a:lnTo>
                  <a:pt x="84848" y="11850"/>
                </a:lnTo>
                <a:lnTo>
                  <a:pt x="83875" y="11067"/>
                </a:lnTo>
                <a:lnTo>
                  <a:pt x="82889" y="10309"/>
                </a:lnTo>
                <a:lnTo>
                  <a:pt x="81879" y="9576"/>
                </a:lnTo>
                <a:lnTo>
                  <a:pt x="80855" y="8856"/>
                </a:lnTo>
                <a:lnTo>
                  <a:pt x="79820" y="8174"/>
                </a:lnTo>
                <a:lnTo>
                  <a:pt x="78758" y="7517"/>
                </a:lnTo>
                <a:lnTo>
                  <a:pt x="77672" y="6873"/>
                </a:lnTo>
                <a:lnTo>
                  <a:pt x="77129" y="6570"/>
                </a:lnTo>
                <a:lnTo>
                  <a:pt x="76585" y="6266"/>
                </a:lnTo>
                <a:lnTo>
                  <a:pt x="76029" y="5963"/>
                </a:lnTo>
                <a:lnTo>
                  <a:pt x="75474" y="5673"/>
                </a:lnTo>
                <a:lnTo>
                  <a:pt x="74918" y="5395"/>
                </a:lnTo>
                <a:lnTo>
                  <a:pt x="74349" y="5117"/>
                </a:lnTo>
                <a:lnTo>
                  <a:pt x="73781" y="4852"/>
                </a:lnTo>
                <a:lnTo>
                  <a:pt x="73199" y="4586"/>
                </a:lnTo>
                <a:lnTo>
                  <a:pt x="72631" y="4334"/>
                </a:lnTo>
                <a:lnTo>
                  <a:pt x="72050" y="4081"/>
                </a:lnTo>
                <a:lnTo>
                  <a:pt x="71469" y="3841"/>
                </a:lnTo>
                <a:lnTo>
                  <a:pt x="70875" y="3601"/>
                </a:lnTo>
                <a:lnTo>
                  <a:pt x="70294" y="3374"/>
                </a:lnTo>
                <a:lnTo>
                  <a:pt x="69700" y="3146"/>
                </a:lnTo>
                <a:lnTo>
                  <a:pt x="69094" y="2931"/>
                </a:lnTo>
                <a:lnTo>
                  <a:pt x="68500" y="2729"/>
                </a:lnTo>
                <a:lnTo>
                  <a:pt x="67893" y="2527"/>
                </a:lnTo>
                <a:lnTo>
                  <a:pt x="67287" y="2338"/>
                </a:lnTo>
                <a:lnTo>
                  <a:pt x="66681" y="2148"/>
                </a:lnTo>
                <a:lnTo>
                  <a:pt x="66061" y="1971"/>
                </a:lnTo>
                <a:lnTo>
                  <a:pt x="65442" y="1807"/>
                </a:lnTo>
                <a:lnTo>
                  <a:pt x="64823" y="1643"/>
                </a:lnTo>
                <a:lnTo>
                  <a:pt x="64204" y="1479"/>
                </a:lnTo>
                <a:lnTo>
                  <a:pt x="63573" y="1327"/>
                </a:lnTo>
                <a:lnTo>
                  <a:pt x="62941" y="1188"/>
                </a:lnTo>
                <a:lnTo>
                  <a:pt x="62309" y="1062"/>
                </a:lnTo>
                <a:lnTo>
                  <a:pt x="61678" y="935"/>
                </a:lnTo>
                <a:lnTo>
                  <a:pt x="61046" y="809"/>
                </a:lnTo>
                <a:lnTo>
                  <a:pt x="60402" y="708"/>
                </a:lnTo>
                <a:lnTo>
                  <a:pt x="59757" y="607"/>
                </a:lnTo>
                <a:lnTo>
                  <a:pt x="59113" y="506"/>
                </a:lnTo>
                <a:lnTo>
                  <a:pt x="58469" y="418"/>
                </a:lnTo>
                <a:lnTo>
                  <a:pt x="57824" y="342"/>
                </a:lnTo>
                <a:lnTo>
                  <a:pt x="57167" y="279"/>
                </a:lnTo>
                <a:lnTo>
                  <a:pt x="56510" y="215"/>
                </a:lnTo>
                <a:lnTo>
                  <a:pt x="55854" y="152"/>
                </a:lnTo>
                <a:lnTo>
                  <a:pt x="55197" y="114"/>
                </a:lnTo>
                <a:lnTo>
                  <a:pt x="54527" y="76"/>
                </a:lnTo>
                <a:lnTo>
                  <a:pt x="53870" y="39"/>
                </a:lnTo>
                <a:lnTo>
                  <a:pt x="53200" y="26"/>
                </a:lnTo>
                <a:lnTo>
                  <a:pt x="52531" y="13"/>
                </a:lnTo>
                <a:lnTo>
                  <a:pt x="51861" y="1"/>
                </a:ln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636;p66"/>
          <p:cNvSpPr/>
          <p:nvPr/>
        </p:nvSpPr>
        <p:spPr>
          <a:xfrm rot="10800000">
            <a:off x="807356" y="2147910"/>
            <a:ext cx="591738" cy="584916"/>
          </a:xfrm>
          <a:custGeom>
            <a:avLst/>
            <a:gdLst/>
            <a:ahLst/>
            <a:cxnLst/>
            <a:rect l="l" t="t" r="r" b="b"/>
            <a:pathLst>
              <a:path w="103710" h="103702" extrusionOk="0">
                <a:moveTo>
                  <a:pt x="51192" y="1"/>
                </a:moveTo>
                <a:lnTo>
                  <a:pt x="50522" y="13"/>
                </a:lnTo>
                <a:lnTo>
                  <a:pt x="49852" y="39"/>
                </a:lnTo>
                <a:lnTo>
                  <a:pt x="49183" y="64"/>
                </a:lnTo>
                <a:lnTo>
                  <a:pt x="48526" y="102"/>
                </a:lnTo>
                <a:lnTo>
                  <a:pt x="47869" y="152"/>
                </a:lnTo>
                <a:lnTo>
                  <a:pt x="47212" y="203"/>
                </a:lnTo>
                <a:lnTo>
                  <a:pt x="46555" y="266"/>
                </a:lnTo>
                <a:lnTo>
                  <a:pt x="45898" y="342"/>
                </a:lnTo>
                <a:lnTo>
                  <a:pt x="45254" y="418"/>
                </a:lnTo>
                <a:lnTo>
                  <a:pt x="44610" y="506"/>
                </a:lnTo>
                <a:lnTo>
                  <a:pt x="43965" y="594"/>
                </a:lnTo>
                <a:lnTo>
                  <a:pt x="43321" y="696"/>
                </a:lnTo>
                <a:lnTo>
                  <a:pt x="42677" y="809"/>
                </a:lnTo>
                <a:lnTo>
                  <a:pt x="42045" y="923"/>
                </a:lnTo>
                <a:lnTo>
                  <a:pt x="41401" y="1049"/>
                </a:lnTo>
                <a:lnTo>
                  <a:pt x="40769" y="1188"/>
                </a:lnTo>
                <a:lnTo>
                  <a:pt x="40150" y="1327"/>
                </a:lnTo>
                <a:lnTo>
                  <a:pt x="39518" y="1479"/>
                </a:lnTo>
                <a:lnTo>
                  <a:pt x="38899" y="1630"/>
                </a:lnTo>
                <a:lnTo>
                  <a:pt x="38280" y="1795"/>
                </a:lnTo>
                <a:lnTo>
                  <a:pt x="37661" y="1971"/>
                </a:lnTo>
                <a:lnTo>
                  <a:pt x="37042" y="2148"/>
                </a:lnTo>
                <a:lnTo>
                  <a:pt x="36436" y="2325"/>
                </a:lnTo>
                <a:lnTo>
                  <a:pt x="35829" y="2527"/>
                </a:lnTo>
                <a:lnTo>
                  <a:pt x="35223" y="2729"/>
                </a:lnTo>
                <a:lnTo>
                  <a:pt x="34629" y="2931"/>
                </a:lnTo>
                <a:lnTo>
                  <a:pt x="34023" y="3146"/>
                </a:lnTo>
                <a:lnTo>
                  <a:pt x="33429" y="3374"/>
                </a:lnTo>
                <a:lnTo>
                  <a:pt x="32848" y="3601"/>
                </a:lnTo>
                <a:lnTo>
                  <a:pt x="32254" y="3828"/>
                </a:lnTo>
                <a:lnTo>
                  <a:pt x="31673" y="4068"/>
                </a:lnTo>
                <a:lnTo>
                  <a:pt x="31092" y="4321"/>
                </a:lnTo>
                <a:lnTo>
                  <a:pt x="30510" y="4574"/>
                </a:lnTo>
                <a:lnTo>
                  <a:pt x="29942" y="4839"/>
                </a:lnTo>
                <a:lnTo>
                  <a:pt x="29373" y="5117"/>
                </a:lnTo>
                <a:lnTo>
                  <a:pt x="28805" y="5395"/>
                </a:lnTo>
                <a:lnTo>
                  <a:pt x="28249" y="5673"/>
                </a:lnTo>
                <a:lnTo>
                  <a:pt x="27693" y="5963"/>
                </a:lnTo>
                <a:lnTo>
                  <a:pt x="27137" y="6254"/>
                </a:lnTo>
                <a:lnTo>
                  <a:pt x="26594" y="6557"/>
                </a:lnTo>
                <a:lnTo>
                  <a:pt x="26051" y="6873"/>
                </a:lnTo>
                <a:lnTo>
                  <a:pt x="24964" y="7504"/>
                </a:lnTo>
                <a:lnTo>
                  <a:pt x="23903" y="8174"/>
                </a:lnTo>
                <a:lnTo>
                  <a:pt x="22867" y="8856"/>
                </a:lnTo>
                <a:lnTo>
                  <a:pt x="21831" y="9564"/>
                </a:lnTo>
                <a:lnTo>
                  <a:pt x="20833" y="10296"/>
                </a:lnTo>
                <a:lnTo>
                  <a:pt x="19835" y="11054"/>
                </a:lnTo>
                <a:lnTo>
                  <a:pt x="18875" y="11837"/>
                </a:lnTo>
                <a:lnTo>
                  <a:pt x="17915" y="12646"/>
                </a:lnTo>
                <a:lnTo>
                  <a:pt x="16992" y="13467"/>
                </a:lnTo>
                <a:lnTo>
                  <a:pt x="16083" y="14313"/>
                </a:lnTo>
                <a:lnTo>
                  <a:pt x="15186" y="15185"/>
                </a:lnTo>
                <a:lnTo>
                  <a:pt x="14314" y="16082"/>
                </a:lnTo>
                <a:lnTo>
                  <a:pt x="13468" y="16992"/>
                </a:lnTo>
                <a:lnTo>
                  <a:pt x="12646" y="17914"/>
                </a:lnTo>
                <a:lnTo>
                  <a:pt x="11838" y="18874"/>
                </a:lnTo>
                <a:lnTo>
                  <a:pt x="11055" y="19834"/>
                </a:lnTo>
                <a:lnTo>
                  <a:pt x="10297" y="20832"/>
                </a:lnTo>
                <a:lnTo>
                  <a:pt x="9564" y="21830"/>
                </a:lnTo>
                <a:lnTo>
                  <a:pt x="8856" y="22866"/>
                </a:lnTo>
                <a:lnTo>
                  <a:pt x="8174" y="23902"/>
                </a:lnTo>
                <a:lnTo>
                  <a:pt x="7505" y="24963"/>
                </a:lnTo>
                <a:lnTo>
                  <a:pt x="6873" y="26049"/>
                </a:lnTo>
                <a:lnTo>
                  <a:pt x="6557" y="26592"/>
                </a:lnTo>
                <a:lnTo>
                  <a:pt x="6254" y="27136"/>
                </a:lnTo>
                <a:lnTo>
                  <a:pt x="5963" y="27691"/>
                </a:lnTo>
                <a:lnTo>
                  <a:pt x="5673" y="28247"/>
                </a:lnTo>
                <a:lnTo>
                  <a:pt x="5395" y="28803"/>
                </a:lnTo>
                <a:lnTo>
                  <a:pt x="5117" y="29372"/>
                </a:lnTo>
                <a:lnTo>
                  <a:pt x="4839" y="29940"/>
                </a:lnTo>
                <a:lnTo>
                  <a:pt x="4586" y="30509"/>
                </a:lnTo>
                <a:lnTo>
                  <a:pt x="4321" y="31090"/>
                </a:lnTo>
                <a:lnTo>
                  <a:pt x="4068" y="31671"/>
                </a:lnTo>
                <a:lnTo>
                  <a:pt x="3828" y="32252"/>
                </a:lnTo>
                <a:lnTo>
                  <a:pt x="3601" y="32846"/>
                </a:lnTo>
                <a:lnTo>
                  <a:pt x="3373" y="33427"/>
                </a:lnTo>
                <a:lnTo>
                  <a:pt x="3146" y="34020"/>
                </a:lnTo>
                <a:lnTo>
                  <a:pt x="2931" y="34627"/>
                </a:lnTo>
                <a:lnTo>
                  <a:pt x="2729" y="35220"/>
                </a:lnTo>
                <a:lnTo>
                  <a:pt x="2527" y="35827"/>
                </a:lnTo>
                <a:lnTo>
                  <a:pt x="2325" y="36433"/>
                </a:lnTo>
                <a:lnTo>
                  <a:pt x="2148" y="37040"/>
                </a:lnTo>
                <a:lnTo>
                  <a:pt x="1971" y="37659"/>
                </a:lnTo>
                <a:lnTo>
                  <a:pt x="1794" y="38278"/>
                </a:lnTo>
                <a:lnTo>
                  <a:pt x="1630" y="38897"/>
                </a:lnTo>
                <a:lnTo>
                  <a:pt x="1478" y="39516"/>
                </a:lnTo>
                <a:lnTo>
                  <a:pt x="1327" y="40147"/>
                </a:lnTo>
                <a:lnTo>
                  <a:pt x="1188" y="40766"/>
                </a:lnTo>
                <a:lnTo>
                  <a:pt x="1049" y="41398"/>
                </a:lnTo>
                <a:lnTo>
                  <a:pt x="922" y="42042"/>
                </a:lnTo>
                <a:lnTo>
                  <a:pt x="809" y="42674"/>
                </a:lnTo>
                <a:lnTo>
                  <a:pt x="695" y="43318"/>
                </a:lnTo>
                <a:lnTo>
                  <a:pt x="594" y="43962"/>
                </a:lnTo>
                <a:lnTo>
                  <a:pt x="506" y="44607"/>
                </a:lnTo>
                <a:lnTo>
                  <a:pt x="417" y="45251"/>
                </a:lnTo>
                <a:lnTo>
                  <a:pt x="341" y="45895"/>
                </a:lnTo>
                <a:lnTo>
                  <a:pt x="266" y="46552"/>
                </a:lnTo>
                <a:lnTo>
                  <a:pt x="202" y="47209"/>
                </a:lnTo>
                <a:lnTo>
                  <a:pt x="152" y="47866"/>
                </a:lnTo>
                <a:lnTo>
                  <a:pt x="101" y="48523"/>
                </a:lnTo>
                <a:lnTo>
                  <a:pt x="63" y="49180"/>
                </a:lnTo>
                <a:lnTo>
                  <a:pt x="38" y="49849"/>
                </a:lnTo>
                <a:lnTo>
                  <a:pt x="13" y="50519"/>
                </a:lnTo>
                <a:lnTo>
                  <a:pt x="0" y="51188"/>
                </a:lnTo>
                <a:lnTo>
                  <a:pt x="0" y="51858"/>
                </a:lnTo>
                <a:lnTo>
                  <a:pt x="0" y="52527"/>
                </a:lnTo>
                <a:lnTo>
                  <a:pt x="13" y="53197"/>
                </a:lnTo>
                <a:lnTo>
                  <a:pt x="38" y="53854"/>
                </a:lnTo>
                <a:lnTo>
                  <a:pt x="63" y="54523"/>
                </a:lnTo>
                <a:lnTo>
                  <a:pt x="101" y="55180"/>
                </a:lnTo>
                <a:lnTo>
                  <a:pt x="152" y="55850"/>
                </a:lnTo>
                <a:lnTo>
                  <a:pt x="202" y="56506"/>
                </a:lnTo>
                <a:lnTo>
                  <a:pt x="266" y="57151"/>
                </a:lnTo>
                <a:lnTo>
                  <a:pt x="341" y="57808"/>
                </a:lnTo>
                <a:lnTo>
                  <a:pt x="417" y="58452"/>
                </a:lnTo>
                <a:lnTo>
                  <a:pt x="506" y="59109"/>
                </a:lnTo>
                <a:lnTo>
                  <a:pt x="594" y="59753"/>
                </a:lnTo>
                <a:lnTo>
                  <a:pt x="695" y="60397"/>
                </a:lnTo>
                <a:lnTo>
                  <a:pt x="809" y="61029"/>
                </a:lnTo>
                <a:lnTo>
                  <a:pt x="922" y="61673"/>
                </a:lnTo>
                <a:lnTo>
                  <a:pt x="1049" y="62305"/>
                </a:lnTo>
                <a:lnTo>
                  <a:pt x="1188" y="62936"/>
                </a:lnTo>
                <a:lnTo>
                  <a:pt x="1327" y="63568"/>
                </a:lnTo>
                <a:lnTo>
                  <a:pt x="1478" y="64187"/>
                </a:lnTo>
                <a:lnTo>
                  <a:pt x="1630" y="64819"/>
                </a:lnTo>
                <a:lnTo>
                  <a:pt x="1794" y="65438"/>
                </a:lnTo>
                <a:lnTo>
                  <a:pt x="1971" y="66044"/>
                </a:lnTo>
                <a:lnTo>
                  <a:pt x="2148" y="66663"/>
                </a:lnTo>
                <a:lnTo>
                  <a:pt x="2325" y="67269"/>
                </a:lnTo>
                <a:lnTo>
                  <a:pt x="2527" y="67876"/>
                </a:lnTo>
                <a:lnTo>
                  <a:pt x="2729" y="68482"/>
                </a:lnTo>
                <a:lnTo>
                  <a:pt x="2931" y="69089"/>
                </a:lnTo>
                <a:lnTo>
                  <a:pt x="3146" y="69682"/>
                </a:lnTo>
                <a:lnTo>
                  <a:pt x="3373" y="70276"/>
                </a:lnTo>
                <a:lnTo>
                  <a:pt x="3601" y="70870"/>
                </a:lnTo>
                <a:lnTo>
                  <a:pt x="3828" y="71451"/>
                </a:lnTo>
                <a:lnTo>
                  <a:pt x="4068" y="72032"/>
                </a:lnTo>
                <a:lnTo>
                  <a:pt x="4321" y="72613"/>
                </a:lnTo>
                <a:lnTo>
                  <a:pt x="4586" y="73194"/>
                </a:lnTo>
                <a:lnTo>
                  <a:pt x="4839" y="73763"/>
                </a:lnTo>
                <a:lnTo>
                  <a:pt x="5117" y="74331"/>
                </a:lnTo>
                <a:lnTo>
                  <a:pt x="5395" y="74900"/>
                </a:lnTo>
                <a:lnTo>
                  <a:pt x="5673" y="75455"/>
                </a:lnTo>
                <a:lnTo>
                  <a:pt x="5963" y="76024"/>
                </a:lnTo>
                <a:lnTo>
                  <a:pt x="6254" y="76567"/>
                </a:lnTo>
                <a:lnTo>
                  <a:pt x="6557" y="77123"/>
                </a:lnTo>
                <a:lnTo>
                  <a:pt x="6873" y="77666"/>
                </a:lnTo>
                <a:lnTo>
                  <a:pt x="7505" y="78740"/>
                </a:lnTo>
                <a:lnTo>
                  <a:pt x="8174" y="79801"/>
                </a:lnTo>
                <a:lnTo>
                  <a:pt x="8856" y="80850"/>
                </a:lnTo>
                <a:lnTo>
                  <a:pt x="9564" y="81873"/>
                </a:lnTo>
                <a:lnTo>
                  <a:pt x="10297" y="82883"/>
                </a:lnTo>
                <a:lnTo>
                  <a:pt x="11055" y="83869"/>
                </a:lnTo>
                <a:lnTo>
                  <a:pt x="11838" y="84841"/>
                </a:lnTo>
                <a:lnTo>
                  <a:pt x="12646" y="85789"/>
                </a:lnTo>
                <a:lnTo>
                  <a:pt x="13468" y="86724"/>
                </a:lnTo>
                <a:lnTo>
                  <a:pt x="14314" y="87633"/>
                </a:lnTo>
                <a:lnTo>
                  <a:pt x="15186" y="88518"/>
                </a:lnTo>
                <a:lnTo>
                  <a:pt x="16083" y="89389"/>
                </a:lnTo>
                <a:lnTo>
                  <a:pt x="16992" y="90236"/>
                </a:lnTo>
                <a:lnTo>
                  <a:pt x="17915" y="91069"/>
                </a:lnTo>
                <a:lnTo>
                  <a:pt x="18875" y="91865"/>
                </a:lnTo>
                <a:lnTo>
                  <a:pt x="19835" y="92648"/>
                </a:lnTo>
                <a:lnTo>
                  <a:pt x="20833" y="93406"/>
                </a:lnTo>
                <a:lnTo>
                  <a:pt x="21831" y="94139"/>
                </a:lnTo>
                <a:lnTo>
                  <a:pt x="22867" y="94846"/>
                </a:lnTo>
                <a:lnTo>
                  <a:pt x="23903" y="95541"/>
                </a:lnTo>
                <a:lnTo>
                  <a:pt x="24964" y="96198"/>
                </a:lnTo>
                <a:lnTo>
                  <a:pt x="26051" y="96842"/>
                </a:lnTo>
                <a:lnTo>
                  <a:pt x="26594" y="97146"/>
                </a:lnTo>
                <a:lnTo>
                  <a:pt x="27137" y="97449"/>
                </a:lnTo>
                <a:lnTo>
                  <a:pt x="27693" y="97752"/>
                </a:lnTo>
                <a:lnTo>
                  <a:pt x="28249" y="98030"/>
                </a:lnTo>
                <a:lnTo>
                  <a:pt x="28805" y="98320"/>
                </a:lnTo>
                <a:lnTo>
                  <a:pt x="29373" y="98598"/>
                </a:lnTo>
                <a:lnTo>
                  <a:pt x="29942" y="98864"/>
                </a:lnTo>
                <a:lnTo>
                  <a:pt x="30510" y="99129"/>
                </a:lnTo>
                <a:lnTo>
                  <a:pt x="31092" y="99382"/>
                </a:lnTo>
                <a:lnTo>
                  <a:pt x="31673" y="99634"/>
                </a:lnTo>
                <a:lnTo>
                  <a:pt x="32254" y="99874"/>
                </a:lnTo>
                <a:lnTo>
                  <a:pt x="32848" y="100114"/>
                </a:lnTo>
                <a:lnTo>
                  <a:pt x="33429" y="100342"/>
                </a:lnTo>
                <a:lnTo>
                  <a:pt x="34023" y="100556"/>
                </a:lnTo>
                <a:lnTo>
                  <a:pt x="34629" y="100771"/>
                </a:lnTo>
                <a:lnTo>
                  <a:pt x="35223" y="100986"/>
                </a:lnTo>
                <a:lnTo>
                  <a:pt x="35829" y="101188"/>
                </a:lnTo>
                <a:lnTo>
                  <a:pt x="36436" y="101378"/>
                </a:lnTo>
                <a:lnTo>
                  <a:pt x="37042" y="101567"/>
                </a:lnTo>
                <a:lnTo>
                  <a:pt x="37661" y="101744"/>
                </a:lnTo>
                <a:lnTo>
                  <a:pt x="38280" y="101908"/>
                </a:lnTo>
                <a:lnTo>
                  <a:pt x="38899" y="102072"/>
                </a:lnTo>
                <a:lnTo>
                  <a:pt x="39518" y="102237"/>
                </a:lnTo>
                <a:lnTo>
                  <a:pt x="40150" y="102376"/>
                </a:lnTo>
                <a:lnTo>
                  <a:pt x="40769" y="102527"/>
                </a:lnTo>
                <a:lnTo>
                  <a:pt x="41401" y="102653"/>
                </a:lnTo>
                <a:lnTo>
                  <a:pt x="42045" y="102780"/>
                </a:lnTo>
                <a:lnTo>
                  <a:pt x="42677" y="102893"/>
                </a:lnTo>
                <a:lnTo>
                  <a:pt x="43321" y="103007"/>
                </a:lnTo>
                <a:lnTo>
                  <a:pt x="43965" y="103108"/>
                </a:lnTo>
                <a:lnTo>
                  <a:pt x="44610" y="103209"/>
                </a:lnTo>
                <a:lnTo>
                  <a:pt x="45254" y="103298"/>
                </a:lnTo>
                <a:lnTo>
                  <a:pt x="45898" y="103373"/>
                </a:lnTo>
                <a:lnTo>
                  <a:pt x="46555" y="103437"/>
                </a:lnTo>
                <a:lnTo>
                  <a:pt x="47212" y="103500"/>
                </a:lnTo>
                <a:lnTo>
                  <a:pt x="47869" y="103563"/>
                </a:lnTo>
                <a:lnTo>
                  <a:pt x="48526" y="103601"/>
                </a:lnTo>
                <a:lnTo>
                  <a:pt x="49183" y="103639"/>
                </a:lnTo>
                <a:lnTo>
                  <a:pt x="49852" y="103664"/>
                </a:lnTo>
                <a:lnTo>
                  <a:pt x="50522" y="103689"/>
                </a:lnTo>
                <a:lnTo>
                  <a:pt x="51192" y="103702"/>
                </a:lnTo>
                <a:lnTo>
                  <a:pt x="52531" y="103702"/>
                </a:lnTo>
                <a:lnTo>
                  <a:pt x="53200" y="103689"/>
                </a:lnTo>
                <a:lnTo>
                  <a:pt x="53857" y="103664"/>
                </a:lnTo>
                <a:lnTo>
                  <a:pt x="54527" y="103639"/>
                </a:lnTo>
                <a:lnTo>
                  <a:pt x="55184" y="103601"/>
                </a:lnTo>
                <a:lnTo>
                  <a:pt x="55853" y="103563"/>
                </a:lnTo>
                <a:lnTo>
                  <a:pt x="56510" y="103500"/>
                </a:lnTo>
                <a:lnTo>
                  <a:pt x="57155" y="103437"/>
                </a:lnTo>
                <a:lnTo>
                  <a:pt x="57812" y="103373"/>
                </a:lnTo>
                <a:lnTo>
                  <a:pt x="58456" y="103298"/>
                </a:lnTo>
                <a:lnTo>
                  <a:pt x="59113" y="103209"/>
                </a:lnTo>
                <a:lnTo>
                  <a:pt x="59757" y="103108"/>
                </a:lnTo>
                <a:lnTo>
                  <a:pt x="60402" y="103007"/>
                </a:lnTo>
                <a:lnTo>
                  <a:pt x="61033" y="102893"/>
                </a:lnTo>
                <a:lnTo>
                  <a:pt x="61678" y="102780"/>
                </a:lnTo>
                <a:lnTo>
                  <a:pt x="62309" y="102653"/>
                </a:lnTo>
                <a:lnTo>
                  <a:pt x="62941" y="102527"/>
                </a:lnTo>
                <a:lnTo>
                  <a:pt x="63573" y="102376"/>
                </a:lnTo>
                <a:lnTo>
                  <a:pt x="64192" y="102237"/>
                </a:lnTo>
                <a:lnTo>
                  <a:pt x="64823" y="102072"/>
                </a:lnTo>
                <a:lnTo>
                  <a:pt x="65442" y="101908"/>
                </a:lnTo>
                <a:lnTo>
                  <a:pt x="66049" y="101744"/>
                </a:lnTo>
                <a:lnTo>
                  <a:pt x="66668" y="101567"/>
                </a:lnTo>
                <a:lnTo>
                  <a:pt x="67274" y="101378"/>
                </a:lnTo>
                <a:lnTo>
                  <a:pt x="67881" y="101188"/>
                </a:lnTo>
                <a:lnTo>
                  <a:pt x="68487" y="100986"/>
                </a:lnTo>
                <a:lnTo>
                  <a:pt x="69094" y="100771"/>
                </a:lnTo>
                <a:lnTo>
                  <a:pt x="69687" y="100556"/>
                </a:lnTo>
                <a:lnTo>
                  <a:pt x="70281" y="100342"/>
                </a:lnTo>
                <a:lnTo>
                  <a:pt x="70875" y="100114"/>
                </a:lnTo>
                <a:lnTo>
                  <a:pt x="71456" y="99874"/>
                </a:lnTo>
                <a:lnTo>
                  <a:pt x="72037" y="99634"/>
                </a:lnTo>
                <a:lnTo>
                  <a:pt x="72618" y="99382"/>
                </a:lnTo>
                <a:lnTo>
                  <a:pt x="73199" y="99129"/>
                </a:lnTo>
                <a:lnTo>
                  <a:pt x="73768" y="98864"/>
                </a:lnTo>
                <a:lnTo>
                  <a:pt x="74336" y="98598"/>
                </a:lnTo>
                <a:lnTo>
                  <a:pt x="74905" y="98320"/>
                </a:lnTo>
                <a:lnTo>
                  <a:pt x="75461" y="98030"/>
                </a:lnTo>
                <a:lnTo>
                  <a:pt x="76029" y="97752"/>
                </a:lnTo>
                <a:lnTo>
                  <a:pt x="76573" y="97449"/>
                </a:lnTo>
                <a:lnTo>
                  <a:pt x="77129" y="97146"/>
                </a:lnTo>
                <a:lnTo>
                  <a:pt x="77672" y="96842"/>
                </a:lnTo>
                <a:lnTo>
                  <a:pt x="78746" y="96198"/>
                </a:lnTo>
                <a:lnTo>
                  <a:pt x="79807" y="95541"/>
                </a:lnTo>
                <a:lnTo>
                  <a:pt x="80855" y="94846"/>
                </a:lnTo>
                <a:lnTo>
                  <a:pt x="81879" y="94139"/>
                </a:lnTo>
                <a:lnTo>
                  <a:pt x="82889" y="93406"/>
                </a:lnTo>
                <a:lnTo>
                  <a:pt x="83875" y="92648"/>
                </a:lnTo>
                <a:lnTo>
                  <a:pt x="84848" y="91865"/>
                </a:lnTo>
                <a:lnTo>
                  <a:pt x="85795" y="91069"/>
                </a:lnTo>
                <a:lnTo>
                  <a:pt x="86730" y="90236"/>
                </a:lnTo>
                <a:lnTo>
                  <a:pt x="87640" y="89389"/>
                </a:lnTo>
                <a:lnTo>
                  <a:pt x="88524" y="88518"/>
                </a:lnTo>
                <a:lnTo>
                  <a:pt x="89396" y="87633"/>
                </a:lnTo>
                <a:lnTo>
                  <a:pt x="90242" y="86724"/>
                </a:lnTo>
                <a:lnTo>
                  <a:pt x="91076" y="85789"/>
                </a:lnTo>
                <a:lnTo>
                  <a:pt x="91872" y="84841"/>
                </a:lnTo>
                <a:lnTo>
                  <a:pt x="92655" y="83869"/>
                </a:lnTo>
                <a:lnTo>
                  <a:pt x="93413" y="82883"/>
                </a:lnTo>
                <a:lnTo>
                  <a:pt x="94146" y="81873"/>
                </a:lnTo>
                <a:lnTo>
                  <a:pt x="94853" y="80850"/>
                </a:lnTo>
                <a:lnTo>
                  <a:pt x="95548" y="79801"/>
                </a:lnTo>
                <a:lnTo>
                  <a:pt x="96205" y="78740"/>
                </a:lnTo>
                <a:lnTo>
                  <a:pt x="96850" y="77666"/>
                </a:lnTo>
                <a:lnTo>
                  <a:pt x="97153" y="77123"/>
                </a:lnTo>
                <a:lnTo>
                  <a:pt x="97456" y="76567"/>
                </a:lnTo>
                <a:lnTo>
                  <a:pt x="97759" y="76024"/>
                </a:lnTo>
                <a:lnTo>
                  <a:pt x="98037" y="75455"/>
                </a:lnTo>
                <a:lnTo>
                  <a:pt x="98328" y="74900"/>
                </a:lnTo>
                <a:lnTo>
                  <a:pt x="98606" y="74331"/>
                </a:lnTo>
                <a:lnTo>
                  <a:pt x="98871" y="73763"/>
                </a:lnTo>
                <a:lnTo>
                  <a:pt x="99136" y="73194"/>
                </a:lnTo>
                <a:lnTo>
                  <a:pt x="99389" y="72613"/>
                </a:lnTo>
                <a:lnTo>
                  <a:pt x="99642" y="72032"/>
                </a:lnTo>
                <a:lnTo>
                  <a:pt x="99882" y="71451"/>
                </a:lnTo>
                <a:lnTo>
                  <a:pt x="100122" y="70870"/>
                </a:lnTo>
                <a:lnTo>
                  <a:pt x="100349" y="70276"/>
                </a:lnTo>
                <a:lnTo>
                  <a:pt x="100564" y="69682"/>
                </a:lnTo>
                <a:lnTo>
                  <a:pt x="100779" y="69089"/>
                </a:lnTo>
                <a:lnTo>
                  <a:pt x="100993" y="68482"/>
                </a:lnTo>
                <a:lnTo>
                  <a:pt x="101196" y="67876"/>
                </a:lnTo>
                <a:lnTo>
                  <a:pt x="101385" y="67269"/>
                </a:lnTo>
                <a:lnTo>
                  <a:pt x="101575" y="66663"/>
                </a:lnTo>
                <a:lnTo>
                  <a:pt x="101751" y="66044"/>
                </a:lnTo>
                <a:lnTo>
                  <a:pt x="101916" y="65438"/>
                </a:lnTo>
                <a:lnTo>
                  <a:pt x="102080" y="64819"/>
                </a:lnTo>
                <a:lnTo>
                  <a:pt x="102244" y="64187"/>
                </a:lnTo>
                <a:lnTo>
                  <a:pt x="102383" y="63568"/>
                </a:lnTo>
                <a:lnTo>
                  <a:pt x="102535" y="62936"/>
                </a:lnTo>
                <a:lnTo>
                  <a:pt x="102661" y="62305"/>
                </a:lnTo>
                <a:lnTo>
                  <a:pt x="102787" y="61673"/>
                </a:lnTo>
                <a:lnTo>
                  <a:pt x="102901" y="61029"/>
                </a:lnTo>
                <a:lnTo>
                  <a:pt x="103015" y="60397"/>
                </a:lnTo>
                <a:lnTo>
                  <a:pt x="103116" y="59753"/>
                </a:lnTo>
                <a:lnTo>
                  <a:pt x="103217" y="59109"/>
                </a:lnTo>
                <a:lnTo>
                  <a:pt x="103305" y="58452"/>
                </a:lnTo>
                <a:lnTo>
                  <a:pt x="103381" y="57808"/>
                </a:lnTo>
                <a:lnTo>
                  <a:pt x="103444" y="57151"/>
                </a:lnTo>
                <a:lnTo>
                  <a:pt x="103508" y="56506"/>
                </a:lnTo>
                <a:lnTo>
                  <a:pt x="103571" y="55850"/>
                </a:lnTo>
                <a:lnTo>
                  <a:pt x="103609" y="55180"/>
                </a:lnTo>
                <a:lnTo>
                  <a:pt x="103646" y="54523"/>
                </a:lnTo>
                <a:lnTo>
                  <a:pt x="103672" y="53854"/>
                </a:lnTo>
                <a:lnTo>
                  <a:pt x="103697" y="53197"/>
                </a:lnTo>
                <a:lnTo>
                  <a:pt x="103710" y="52527"/>
                </a:lnTo>
                <a:lnTo>
                  <a:pt x="103710" y="51858"/>
                </a:lnTo>
                <a:lnTo>
                  <a:pt x="103710" y="51188"/>
                </a:lnTo>
                <a:lnTo>
                  <a:pt x="103697" y="50519"/>
                </a:lnTo>
                <a:lnTo>
                  <a:pt x="103672" y="49849"/>
                </a:lnTo>
                <a:lnTo>
                  <a:pt x="103646" y="49180"/>
                </a:lnTo>
                <a:lnTo>
                  <a:pt x="103609" y="48523"/>
                </a:lnTo>
                <a:lnTo>
                  <a:pt x="103571" y="47866"/>
                </a:lnTo>
                <a:lnTo>
                  <a:pt x="103508" y="47209"/>
                </a:lnTo>
                <a:lnTo>
                  <a:pt x="103444" y="46552"/>
                </a:lnTo>
                <a:lnTo>
                  <a:pt x="103381" y="45895"/>
                </a:lnTo>
                <a:lnTo>
                  <a:pt x="103305" y="45251"/>
                </a:lnTo>
                <a:lnTo>
                  <a:pt x="103217" y="44607"/>
                </a:lnTo>
                <a:lnTo>
                  <a:pt x="103116" y="43962"/>
                </a:lnTo>
                <a:lnTo>
                  <a:pt x="103015" y="43318"/>
                </a:lnTo>
                <a:lnTo>
                  <a:pt x="102901" y="42674"/>
                </a:lnTo>
                <a:lnTo>
                  <a:pt x="102787" y="42042"/>
                </a:lnTo>
                <a:lnTo>
                  <a:pt x="102661" y="41398"/>
                </a:lnTo>
                <a:lnTo>
                  <a:pt x="102535" y="40766"/>
                </a:lnTo>
                <a:lnTo>
                  <a:pt x="102383" y="40147"/>
                </a:lnTo>
                <a:lnTo>
                  <a:pt x="102244" y="39516"/>
                </a:lnTo>
                <a:lnTo>
                  <a:pt x="102080" y="38897"/>
                </a:lnTo>
                <a:lnTo>
                  <a:pt x="101916" y="38278"/>
                </a:lnTo>
                <a:lnTo>
                  <a:pt x="101751" y="37659"/>
                </a:lnTo>
                <a:lnTo>
                  <a:pt x="101575" y="37040"/>
                </a:lnTo>
                <a:lnTo>
                  <a:pt x="101385" y="36433"/>
                </a:lnTo>
                <a:lnTo>
                  <a:pt x="101196" y="35827"/>
                </a:lnTo>
                <a:lnTo>
                  <a:pt x="100993" y="35220"/>
                </a:lnTo>
                <a:lnTo>
                  <a:pt x="100779" y="34627"/>
                </a:lnTo>
                <a:lnTo>
                  <a:pt x="100564" y="34020"/>
                </a:lnTo>
                <a:lnTo>
                  <a:pt x="100349" y="33427"/>
                </a:lnTo>
                <a:lnTo>
                  <a:pt x="100122" y="32846"/>
                </a:lnTo>
                <a:lnTo>
                  <a:pt x="99882" y="32252"/>
                </a:lnTo>
                <a:lnTo>
                  <a:pt x="99642" y="31671"/>
                </a:lnTo>
                <a:lnTo>
                  <a:pt x="99389" y="31090"/>
                </a:lnTo>
                <a:lnTo>
                  <a:pt x="99136" y="30509"/>
                </a:lnTo>
                <a:lnTo>
                  <a:pt x="98871" y="29940"/>
                </a:lnTo>
                <a:lnTo>
                  <a:pt x="98606" y="29372"/>
                </a:lnTo>
                <a:lnTo>
                  <a:pt x="98328" y="28803"/>
                </a:lnTo>
                <a:lnTo>
                  <a:pt x="98037" y="28247"/>
                </a:lnTo>
                <a:lnTo>
                  <a:pt x="97759" y="27691"/>
                </a:lnTo>
                <a:lnTo>
                  <a:pt x="97456" y="27136"/>
                </a:lnTo>
                <a:lnTo>
                  <a:pt x="97153" y="26592"/>
                </a:lnTo>
                <a:lnTo>
                  <a:pt x="96850" y="26049"/>
                </a:lnTo>
                <a:lnTo>
                  <a:pt x="96205" y="24963"/>
                </a:lnTo>
                <a:lnTo>
                  <a:pt x="95548" y="23902"/>
                </a:lnTo>
                <a:lnTo>
                  <a:pt x="94853" y="22866"/>
                </a:lnTo>
                <a:lnTo>
                  <a:pt x="94146" y="21830"/>
                </a:lnTo>
                <a:lnTo>
                  <a:pt x="93413" y="20832"/>
                </a:lnTo>
                <a:lnTo>
                  <a:pt x="92655" y="19834"/>
                </a:lnTo>
                <a:lnTo>
                  <a:pt x="91872" y="18874"/>
                </a:lnTo>
                <a:lnTo>
                  <a:pt x="91076" y="17914"/>
                </a:lnTo>
                <a:lnTo>
                  <a:pt x="90242" y="16992"/>
                </a:lnTo>
                <a:lnTo>
                  <a:pt x="89396" y="16082"/>
                </a:lnTo>
                <a:lnTo>
                  <a:pt x="88524" y="15185"/>
                </a:lnTo>
                <a:lnTo>
                  <a:pt x="87640" y="14313"/>
                </a:lnTo>
                <a:lnTo>
                  <a:pt x="86730" y="13467"/>
                </a:lnTo>
                <a:lnTo>
                  <a:pt x="85795" y="12646"/>
                </a:lnTo>
                <a:lnTo>
                  <a:pt x="84848" y="11837"/>
                </a:lnTo>
                <a:lnTo>
                  <a:pt x="83875" y="11054"/>
                </a:lnTo>
                <a:lnTo>
                  <a:pt x="82889" y="10296"/>
                </a:lnTo>
                <a:lnTo>
                  <a:pt x="81879" y="9564"/>
                </a:lnTo>
                <a:lnTo>
                  <a:pt x="80855" y="8856"/>
                </a:lnTo>
                <a:lnTo>
                  <a:pt x="79807" y="8174"/>
                </a:lnTo>
                <a:lnTo>
                  <a:pt x="78746" y="7504"/>
                </a:lnTo>
                <a:lnTo>
                  <a:pt x="77672" y="6873"/>
                </a:lnTo>
                <a:lnTo>
                  <a:pt x="77129" y="6557"/>
                </a:lnTo>
                <a:lnTo>
                  <a:pt x="76573" y="6254"/>
                </a:lnTo>
                <a:lnTo>
                  <a:pt x="76029" y="5963"/>
                </a:lnTo>
                <a:lnTo>
                  <a:pt x="75461" y="5673"/>
                </a:lnTo>
                <a:lnTo>
                  <a:pt x="74905" y="5395"/>
                </a:lnTo>
                <a:lnTo>
                  <a:pt x="74336" y="5117"/>
                </a:lnTo>
                <a:lnTo>
                  <a:pt x="73768" y="4839"/>
                </a:lnTo>
                <a:lnTo>
                  <a:pt x="73199" y="4574"/>
                </a:lnTo>
                <a:lnTo>
                  <a:pt x="72618" y="4321"/>
                </a:lnTo>
                <a:lnTo>
                  <a:pt x="72037" y="4068"/>
                </a:lnTo>
                <a:lnTo>
                  <a:pt x="71456" y="3828"/>
                </a:lnTo>
                <a:lnTo>
                  <a:pt x="70875" y="3601"/>
                </a:lnTo>
                <a:lnTo>
                  <a:pt x="70281" y="3374"/>
                </a:lnTo>
                <a:lnTo>
                  <a:pt x="69687" y="3146"/>
                </a:lnTo>
                <a:lnTo>
                  <a:pt x="69094" y="2931"/>
                </a:lnTo>
                <a:lnTo>
                  <a:pt x="68487" y="2729"/>
                </a:lnTo>
                <a:lnTo>
                  <a:pt x="67881" y="2527"/>
                </a:lnTo>
                <a:lnTo>
                  <a:pt x="67274" y="2325"/>
                </a:lnTo>
                <a:lnTo>
                  <a:pt x="66668" y="2148"/>
                </a:lnTo>
                <a:lnTo>
                  <a:pt x="66049" y="1971"/>
                </a:lnTo>
                <a:lnTo>
                  <a:pt x="65442" y="1795"/>
                </a:lnTo>
                <a:lnTo>
                  <a:pt x="64823" y="1630"/>
                </a:lnTo>
                <a:lnTo>
                  <a:pt x="64192" y="1479"/>
                </a:lnTo>
                <a:lnTo>
                  <a:pt x="63573" y="1327"/>
                </a:lnTo>
                <a:lnTo>
                  <a:pt x="62941" y="1188"/>
                </a:lnTo>
                <a:lnTo>
                  <a:pt x="62309" y="1049"/>
                </a:lnTo>
                <a:lnTo>
                  <a:pt x="61678" y="923"/>
                </a:lnTo>
                <a:lnTo>
                  <a:pt x="61033" y="809"/>
                </a:lnTo>
                <a:lnTo>
                  <a:pt x="60402" y="696"/>
                </a:lnTo>
                <a:lnTo>
                  <a:pt x="59757" y="594"/>
                </a:lnTo>
                <a:lnTo>
                  <a:pt x="59113" y="506"/>
                </a:lnTo>
                <a:lnTo>
                  <a:pt x="58456" y="418"/>
                </a:lnTo>
                <a:lnTo>
                  <a:pt x="57812" y="342"/>
                </a:lnTo>
                <a:lnTo>
                  <a:pt x="57155" y="266"/>
                </a:lnTo>
                <a:lnTo>
                  <a:pt x="56510" y="203"/>
                </a:lnTo>
                <a:lnTo>
                  <a:pt x="55853" y="152"/>
                </a:lnTo>
                <a:lnTo>
                  <a:pt x="55184" y="102"/>
                </a:lnTo>
                <a:lnTo>
                  <a:pt x="54527" y="64"/>
                </a:lnTo>
                <a:lnTo>
                  <a:pt x="53857" y="39"/>
                </a:lnTo>
                <a:lnTo>
                  <a:pt x="53200" y="13"/>
                </a:lnTo>
                <a:lnTo>
                  <a:pt x="52531" y="1"/>
                </a:ln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661;p66"/>
          <p:cNvGrpSpPr/>
          <p:nvPr/>
        </p:nvGrpSpPr>
        <p:grpSpPr>
          <a:xfrm flipH="1">
            <a:off x="2562379" y="2233839"/>
            <a:ext cx="269867" cy="442605"/>
            <a:chOff x="6278391" y="5548193"/>
            <a:chExt cx="269867" cy="442605"/>
          </a:xfrm>
        </p:grpSpPr>
        <p:sp>
          <p:nvSpPr>
            <p:cNvPr id="34" name="Google Shape;662;p66"/>
            <p:cNvSpPr/>
            <p:nvPr/>
          </p:nvSpPr>
          <p:spPr>
            <a:xfrm rot="10800000" flipH="1">
              <a:off x="6278391" y="5548193"/>
              <a:ext cx="269867" cy="442605"/>
            </a:xfrm>
            <a:custGeom>
              <a:avLst/>
              <a:gdLst/>
              <a:ahLst/>
              <a:cxnLst/>
              <a:rect l="l" t="t" r="r" b="b"/>
              <a:pathLst>
                <a:path w="28580" h="162573" extrusionOk="0">
                  <a:moveTo>
                    <a:pt x="4509" y="15644"/>
                  </a:moveTo>
                  <a:lnTo>
                    <a:pt x="4891" y="15907"/>
                  </a:lnTo>
                  <a:lnTo>
                    <a:pt x="5264" y="16257"/>
                  </a:lnTo>
                  <a:lnTo>
                    <a:pt x="5646" y="16696"/>
                  </a:lnTo>
                  <a:lnTo>
                    <a:pt x="6011" y="17265"/>
                  </a:lnTo>
                  <a:lnTo>
                    <a:pt x="6377" y="17879"/>
                  </a:lnTo>
                  <a:lnTo>
                    <a:pt x="6555" y="18229"/>
                  </a:lnTo>
                  <a:lnTo>
                    <a:pt x="6733" y="18624"/>
                  </a:lnTo>
                  <a:lnTo>
                    <a:pt x="6911" y="19018"/>
                  </a:lnTo>
                  <a:lnTo>
                    <a:pt x="7081" y="19456"/>
                  </a:lnTo>
                  <a:lnTo>
                    <a:pt x="7251" y="19938"/>
                  </a:lnTo>
                  <a:lnTo>
                    <a:pt x="7421" y="20420"/>
                  </a:lnTo>
                  <a:lnTo>
                    <a:pt x="7582" y="20902"/>
                  </a:lnTo>
                  <a:lnTo>
                    <a:pt x="7735" y="21384"/>
                  </a:lnTo>
                  <a:lnTo>
                    <a:pt x="7879" y="21910"/>
                  </a:lnTo>
                  <a:lnTo>
                    <a:pt x="8015" y="22436"/>
                  </a:lnTo>
                  <a:lnTo>
                    <a:pt x="8151" y="23006"/>
                  </a:lnTo>
                  <a:lnTo>
                    <a:pt x="8278" y="23575"/>
                  </a:lnTo>
                  <a:lnTo>
                    <a:pt x="8397" y="24189"/>
                  </a:lnTo>
                  <a:lnTo>
                    <a:pt x="8516" y="24802"/>
                  </a:lnTo>
                  <a:lnTo>
                    <a:pt x="8627" y="25460"/>
                  </a:lnTo>
                  <a:lnTo>
                    <a:pt x="8728" y="26117"/>
                  </a:lnTo>
                  <a:lnTo>
                    <a:pt x="8830" y="26818"/>
                  </a:lnTo>
                  <a:lnTo>
                    <a:pt x="8924" y="27519"/>
                  </a:lnTo>
                  <a:lnTo>
                    <a:pt x="9017" y="28308"/>
                  </a:lnTo>
                  <a:lnTo>
                    <a:pt x="9102" y="29053"/>
                  </a:lnTo>
                  <a:lnTo>
                    <a:pt x="9178" y="29885"/>
                  </a:lnTo>
                  <a:lnTo>
                    <a:pt x="9255" y="30718"/>
                  </a:lnTo>
                  <a:lnTo>
                    <a:pt x="9161" y="30850"/>
                  </a:lnTo>
                  <a:lnTo>
                    <a:pt x="9060" y="30981"/>
                  </a:lnTo>
                  <a:lnTo>
                    <a:pt x="8864" y="31200"/>
                  </a:lnTo>
                  <a:lnTo>
                    <a:pt x="8669" y="31288"/>
                  </a:lnTo>
                  <a:lnTo>
                    <a:pt x="8474" y="31244"/>
                  </a:lnTo>
                  <a:lnTo>
                    <a:pt x="8278" y="31156"/>
                  </a:lnTo>
                  <a:lnTo>
                    <a:pt x="8092" y="30981"/>
                  </a:lnTo>
                  <a:lnTo>
                    <a:pt x="7896" y="30718"/>
                  </a:lnTo>
                  <a:lnTo>
                    <a:pt x="7710" y="30411"/>
                  </a:lnTo>
                  <a:lnTo>
                    <a:pt x="7531" y="30017"/>
                  </a:lnTo>
                  <a:lnTo>
                    <a:pt x="7353" y="29579"/>
                  </a:lnTo>
                  <a:lnTo>
                    <a:pt x="7175" y="29097"/>
                  </a:lnTo>
                  <a:lnTo>
                    <a:pt x="7005" y="28527"/>
                  </a:lnTo>
                  <a:lnTo>
                    <a:pt x="6835" y="27957"/>
                  </a:lnTo>
                  <a:lnTo>
                    <a:pt x="6682" y="27300"/>
                  </a:lnTo>
                  <a:lnTo>
                    <a:pt x="6521" y="26687"/>
                  </a:lnTo>
                  <a:lnTo>
                    <a:pt x="6377" y="25986"/>
                  </a:lnTo>
                  <a:lnTo>
                    <a:pt x="6130" y="24802"/>
                  </a:lnTo>
                  <a:lnTo>
                    <a:pt x="5884" y="23532"/>
                  </a:lnTo>
                  <a:lnTo>
                    <a:pt x="5655" y="22261"/>
                  </a:lnTo>
                  <a:lnTo>
                    <a:pt x="5417" y="20946"/>
                  </a:lnTo>
                  <a:lnTo>
                    <a:pt x="4959" y="18317"/>
                  </a:lnTo>
                  <a:lnTo>
                    <a:pt x="4509" y="15644"/>
                  </a:lnTo>
                  <a:close/>
                  <a:moveTo>
                    <a:pt x="12396" y="18974"/>
                  </a:moveTo>
                  <a:lnTo>
                    <a:pt x="12456" y="20289"/>
                  </a:lnTo>
                  <a:lnTo>
                    <a:pt x="12481" y="20902"/>
                  </a:lnTo>
                  <a:lnTo>
                    <a:pt x="12498" y="21560"/>
                  </a:lnTo>
                  <a:lnTo>
                    <a:pt x="12507" y="22217"/>
                  </a:lnTo>
                  <a:lnTo>
                    <a:pt x="12515" y="22830"/>
                  </a:lnTo>
                  <a:lnTo>
                    <a:pt x="12507" y="23488"/>
                  </a:lnTo>
                  <a:lnTo>
                    <a:pt x="12498" y="24101"/>
                  </a:lnTo>
                  <a:lnTo>
                    <a:pt x="12490" y="24759"/>
                  </a:lnTo>
                  <a:lnTo>
                    <a:pt x="12464" y="25372"/>
                  </a:lnTo>
                  <a:lnTo>
                    <a:pt x="12430" y="25986"/>
                  </a:lnTo>
                  <a:lnTo>
                    <a:pt x="12396" y="26599"/>
                  </a:lnTo>
                  <a:lnTo>
                    <a:pt x="12345" y="27212"/>
                  </a:lnTo>
                  <a:lnTo>
                    <a:pt x="12295" y="27782"/>
                  </a:lnTo>
                  <a:lnTo>
                    <a:pt x="12227" y="28396"/>
                  </a:lnTo>
                  <a:lnTo>
                    <a:pt x="12150" y="28965"/>
                  </a:lnTo>
                  <a:lnTo>
                    <a:pt x="12057" y="29579"/>
                  </a:lnTo>
                  <a:lnTo>
                    <a:pt x="11963" y="30148"/>
                  </a:lnTo>
                  <a:lnTo>
                    <a:pt x="11861" y="30674"/>
                  </a:lnTo>
                  <a:lnTo>
                    <a:pt x="11751" y="31156"/>
                  </a:lnTo>
                  <a:lnTo>
                    <a:pt x="11632" y="31594"/>
                  </a:lnTo>
                  <a:lnTo>
                    <a:pt x="11513" y="31989"/>
                  </a:lnTo>
                  <a:lnTo>
                    <a:pt x="11395" y="32296"/>
                  </a:lnTo>
                  <a:lnTo>
                    <a:pt x="11267" y="32602"/>
                  </a:lnTo>
                  <a:lnTo>
                    <a:pt x="11131" y="32821"/>
                  </a:lnTo>
                  <a:lnTo>
                    <a:pt x="11004" y="32953"/>
                  </a:lnTo>
                  <a:lnTo>
                    <a:pt x="10868" y="33084"/>
                  </a:lnTo>
                  <a:lnTo>
                    <a:pt x="10732" y="33084"/>
                  </a:lnTo>
                  <a:lnTo>
                    <a:pt x="10596" y="33041"/>
                  </a:lnTo>
                  <a:lnTo>
                    <a:pt x="10461" y="32909"/>
                  </a:lnTo>
                  <a:lnTo>
                    <a:pt x="10325" y="32690"/>
                  </a:lnTo>
                  <a:lnTo>
                    <a:pt x="10197" y="32383"/>
                  </a:lnTo>
                  <a:lnTo>
                    <a:pt x="10036" y="31682"/>
                  </a:lnTo>
                  <a:lnTo>
                    <a:pt x="10011" y="31638"/>
                  </a:lnTo>
                  <a:lnTo>
                    <a:pt x="9994" y="31594"/>
                  </a:lnTo>
                  <a:lnTo>
                    <a:pt x="9977" y="31594"/>
                  </a:lnTo>
                  <a:lnTo>
                    <a:pt x="9951" y="31638"/>
                  </a:lnTo>
                  <a:lnTo>
                    <a:pt x="9926" y="31638"/>
                  </a:lnTo>
                  <a:lnTo>
                    <a:pt x="9909" y="31375"/>
                  </a:lnTo>
                  <a:lnTo>
                    <a:pt x="9985" y="28396"/>
                  </a:lnTo>
                  <a:lnTo>
                    <a:pt x="10078" y="28089"/>
                  </a:lnTo>
                  <a:lnTo>
                    <a:pt x="10180" y="27826"/>
                  </a:lnTo>
                  <a:lnTo>
                    <a:pt x="10393" y="27344"/>
                  </a:lnTo>
                  <a:lnTo>
                    <a:pt x="10605" y="26862"/>
                  </a:lnTo>
                  <a:lnTo>
                    <a:pt x="10715" y="26599"/>
                  </a:lnTo>
                  <a:lnTo>
                    <a:pt x="10817" y="26336"/>
                  </a:lnTo>
                  <a:lnTo>
                    <a:pt x="10987" y="25854"/>
                  </a:lnTo>
                  <a:lnTo>
                    <a:pt x="11148" y="25284"/>
                  </a:lnTo>
                  <a:lnTo>
                    <a:pt x="11310" y="24715"/>
                  </a:lnTo>
                  <a:lnTo>
                    <a:pt x="11471" y="24101"/>
                  </a:lnTo>
                  <a:lnTo>
                    <a:pt x="11598" y="23532"/>
                  </a:lnTo>
                  <a:lnTo>
                    <a:pt x="11726" y="22962"/>
                  </a:lnTo>
                  <a:lnTo>
                    <a:pt x="11853" y="22348"/>
                  </a:lnTo>
                  <a:lnTo>
                    <a:pt x="11972" y="21735"/>
                  </a:lnTo>
                  <a:lnTo>
                    <a:pt x="12091" y="21078"/>
                  </a:lnTo>
                  <a:lnTo>
                    <a:pt x="12201" y="20377"/>
                  </a:lnTo>
                  <a:lnTo>
                    <a:pt x="12303" y="19675"/>
                  </a:lnTo>
                  <a:lnTo>
                    <a:pt x="12396" y="18974"/>
                  </a:lnTo>
                  <a:close/>
                  <a:moveTo>
                    <a:pt x="9297" y="32383"/>
                  </a:moveTo>
                  <a:lnTo>
                    <a:pt x="9297" y="32471"/>
                  </a:lnTo>
                  <a:lnTo>
                    <a:pt x="9348" y="33917"/>
                  </a:lnTo>
                  <a:lnTo>
                    <a:pt x="9408" y="35407"/>
                  </a:lnTo>
                  <a:lnTo>
                    <a:pt x="9459" y="36897"/>
                  </a:lnTo>
                  <a:lnTo>
                    <a:pt x="9476" y="37642"/>
                  </a:lnTo>
                  <a:lnTo>
                    <a:pt x="9493" y="38343"/>
                  </a:lnTo>
                  <a:lnTo>
                    <a:pt x="9493" y="39088"/>
                  </a:lnTo>
                  <a:lnTo>
                    <a:pt x="9493" y="39833"/>
                  </a:lnTo>
                  <a:lnTo>
                    <a:pt x="9476" y="40578"/>
                  </a:lnTo>
                  <a:lnTo>
                    <a:pt x="9450" y="41279"/>
                  </a:lnTo>
                  <a:lnTo>
                    <a:pt x="9416" y="41980"/>
                  </a:lnTo>
                  <a:lnTo>
                    <a:pt x="9357" y="42681"/>
                  </a:lnTo>
                  <a:lnTo>
                    <a:pt x="9289" y="43338"/>
                  </a:lnTo>
                  <a:lnTo>
                    <a:pt x="9195" y="43996"/>
                  </a:lnTo>
                  <a:lnTo>
                    <a:pt x="9128" y="44434"/>
                  </a:lnTo>
                  <a:lnTo>
                    <a:pt x="9043" y="44872"/>
                  </a:lnTo>
                  <a:lnTo>
                    <a:pt x="8966" y="45222"/>
                  </a:lnTo>
                  <a:lnTo>
                    <a:pt x="8873" y="45573"/>
                  </a:lnTo>
                  <a:lnTo>
                    <a:pt x="8779" y="45880"/>
                  </a:lnTo>
                  <a:lnTo>
                    <a:pt x="8686" y="46187"/>
                  </a:lnTo>
                  <a:lnTo>
                    <a:pt x="8584" y="46406"/>
                  </a:lnTo>
                  <a:lnTo>
                    <a:pt x="8482" y="46669"/>
                  </a:lnTo>
                  <a:lnTo>
                    <a:pt x="8380" y="46844"/>
                  </a:lnTo>
                  <a:lnTo>
                    <a:pt x="8270" y="47019"/>
                  </a:lnTo>
                  <a:lnTo>
                    <a:pt x="8049" y="47326"/>
                  </a:lnTo>
                  <a:lnTo>
                    <a:pt x="7828" y="47501"/>
                  </a:lnTo>
                  <a:lnTo>
                    <a:pt x="7608" y="47633"/>
                  </a:lnTo>
                  <a:lnTo>
                    <a:pt x="7183" y="47808"/>
                  </a:lnTo>
                  <a:lnTo>
                    <a:pt x="6750" y="47895"/>
                  </a:lnTo>
                  <a:lnTo>
                    <a:pt x="6317" y="47895"/>
                  </a:lnTo>
                  <a:lnTo>
                    <a:pt x="5884" y="47852"/>
                  </a:lnTo>
                  <a:lnTo>
                    <a:pt x="5443" y="47720"/>
                  </a:lnTo>
                  <a:lnTo>
                    <a:pt x="5010" y="47501"/>
                  </a:lnTo>
                  <a:lnTo>
                    <a:pt x="4577" y="47238"/>
                  </a:lnTo>
                  <a:lnTo>
                    <a:pt x="4144" y="46931"/>
                  </a:lnTo>
                  <a:lnTo>
                    <a:pt x="4449" y="46581"/>
                  </a:lnTo>
                  <a:lnTo>
                    <a:pt x="4746" y="46143"/>
                  </a:lnTo>
                  <a:lnTo>
                    <a:pt x="5044" y="45661"/>
                  </a:lnTo>
                  <a:lnTo>
                    <a:pt x="5341" y="45047"/>
                  </a:lnTo>
                  <a:lnTo>
                    <a:pt x="5621" y="44390"/>
                  </a:lnTo>
                  <a:lnTo>
                    <a:pt x="5910" y="43689"/>
                  </a:lnTo>
                  <a:lnTo>
                    <a:pt x="6181" y="42944"/>
                  </a:lnTo>
                  <a:lnTo>
                    <a:pt x="6453" y="42155"/>
                  </a:lnTo>
                  <a:lnTo>
                    <a:pt x="6844" y="40928"/>
                  </a:lnTo>
                  <a:lnTo>
                    <a:pt x="7226" y="39657"/>
                  </a:lnTo>
                  <a:lnTo>
                    <a:pt x="7608" y="38387"/>
                  </a:lnTo>
                  <a:lnTo>
                    <a:pt x="7981" y="37028"/>
                  </a:lnTo>
                  <a:lnTo>
                    <a:pt x="8312" y="35889"/>
                  </a:lnTo>
                  <a:lnTo>
                    <a:pt x="8644" y="34793"/>
                  </a:lnTo>
                  <a:lnTo>
                    <a:pt x="8975" y="33610"/>
                  </a:lnTo>
                  <a:lnTo>
                    <a:pt x="9136" y="32997"/>
                  </a:lnTo>
                  <a:lnTo>
                    <a:pt x="9297" y="32383"/>
                  </a:lnTo>
                  <a:close/>
                  <a:moveTo>
                    <a:pt x="10800" y="35451"/>
                  </a:moveTo>
                  <a:lnTo>
                    <a:pt x="11038" y="35933"/>
                  </a:lnTo>
                  <a:lnTo>
                    <a:pt x="11284" y="36415"/>
                  </a:lnTo>
                  <a:lnTo>
                    <a:pt x="11530" y="36809"/>
                  </a:lnTo>
                  <a:lnTo>
                    <a:pt x="11777" y="37203"/>
                  </a:lnTo>
                  <a:lnTo>
                    <a:pt x="12770" y="38693"/>
                  </a:lnTo>
                  <a:lnTo>
                    <a:pt x="13195" y="39394"/>
                  </a:lnTo>
                  <a:lnTo>
                    <a:pt x="13398" y="39745"/>
                  </a:lnTo>
                  <a:lnTo>
                    <a:pt x="13611" y="40139"/>
                  </a:lnTo>
                  <a:lnTo>
                    <a:pt x="13814" y="40621"/>
                  </a:lnTo>
                  <a:lnTo>
                    <a:pt x="14010" y="41103"/>
                  </a:lnTo>
                  <a:lnTo>
                    <a:pt x="14205" y="41629"/>
                  </a:lnTo>
                  <a:lnTo>
                    <a:pt x="14400" y="42199"/>
                  </a:lnTo>
                  <a:lnTo>
                    <a:pt x="14604" y="42900"/>
                  </a:lnTo>
                  <a:lnTo>
                    <a:pt x="14799" y="43645"/>
                  </a:lnTo>
                  <a:lnTo>
                    <a:pt x="14978" y="44478"/>
                  </a:lnTo>
                  <a:lnTo>
                    <a:pt x="15156" y="45398"/>
                  </a:lnTo>
                  <a:lnTo>
                    <a:pt x="15292" y="46187"/>
                  </a:lnTo>
                  <a:lnTo>
                    <a:pt x="15419" y="47063"/>
                  </a:lnTo>
                  <a:lnTo>
                    <a:pt x="15538" y="47939"/>
                  </a:lnTo>
                  <a:lnTo>
                    <a:pt x="15657" y="48772"/>
                  </a:lnTo>
                  <a:lnTo>
                    <a:pt x="15495" y="48509"/>
                  </a:lnTo>
                  <a:lnTo>
                    <a:pt x="15326" y="48246"/>
                  </a:lnTo>
                  <a:lnTo>
                    <a:pt x="14986" y="47764"/>
                  </a:lnTo>
                  <a:lnTo>
                    <a:pt x="14646" y="47238"/>
                  </a:lnTo>
                  <a:lnTo>
                    <a:pt x="14485" y="46975"/>
                  </a:lnTo>
                  <a:lnTo>
                    <a:pt x="14315" y="46669"/>
                  </a:lnTo>
                  <a:lnTo>
                    <a:pt x="13874" y="45792"/>
                  </a:lnTo>
                  <a:lnTo>
                    <a:pt x="13441" y="44784"/>
                  </a:lnTo>
                  <a:lnTo>
                    <a:pt x="13228" y="44258"/>
                  </a:lnTo>
                  <a:lnTo>
                    <a:pt x="13016" y="43689"/>
                  </a:lnTo>
                  <a:lnTo>
                    <a:pt x="12812" y="43119"/>
                  </a:lnTo>
                  <a:lnTo>
                    <a:pt x="12609" y="42506"/>
                  </a:lnTo>
                  <a:lnTo>
                    <a:pt x="12252" y="41366"/>
                  </a:lnTo>
                  <a:lnTo>
                    <a:pt x="11904" y="40139"/>
                  </a:lnTo>
                  <a:lnTo>
                    <a:pt x="11564" y="38869"/>
                  </a:lnTo>
                  <a:lnTo>
                    <a:pt x="11242" y="37554"/>
                  </a:lnTo>
                  <a:lnTo>
                    <a:pt x="11123" y="37028"/>
                  </a:lnTo>
                  <a:lnTo>
                    <a:pt x="11012" y="36502"/>
                  </a:lnTo>
                  <a:lnTo>
                    <a:pt x="10800" y="35451"/>
                  </a:lnTo>
                  <a:close/>
                  <a:moveTo>
                    <a:pt x="23646" y="53110"/>
                  </a:moveTo>
                  <a:lnTo>
                    <a:pt x="22814" y="56177"/>
                  </a:lnTo>
                  <a:lnTo>
                    <a:pt x="22789" y="56353"/>
                  </a:lnTo>
                  <a:lnTo>
                    <a:pt x="22772" y="56572"/>
                  </a:lnTo>
                  <a:lnTo>
                    <a:pt x="22772" y="56747"/>
                  </a:lnTo>
                  <a:lnTo>
                    <a:pt x="22780" y="56966"/>
                  </a:lnTo>
                  <a:lnTo>
                    <a:pt x="22797" y="57141"/>
                  </a:lnTo>
                  <a:lnTo>
                    <a:pt x="22831" y="57273"/>
                  </a:lnTo>
                  <a:lnTo>
                    <a:pt x="22865" y="57317"/>
                  </a:lnTo>
                  <a:lnTo>
                    <a:pt x="22916" y="57273"/>
                  </a:lnTo>
                  <a:lnTo>
                    <a:pt x="23239" y="56791"/>
                  </a:lnTo>
                  <a:lnTo>
                    <a:pt x="23562" y="56309"/>
                  </a:lnTo>
                  <a:lnTo>
                    <a:pt x="23884" y="55871"/>
                  </a:lnTo>
                  <a:lnTo>
                    <a:pt x="24215" y="55476"/>
                  </a:lnTo>
                  <a:lnTo>
                    <a:pt x="24546" y="55082"/>
                  </a:lnTo>
                  <a:lnTo>
                    <a:pt x="24878" y="54775"/>
                  </a:lnTo>
                  <a:lnTo>
                    <a:pt x="25209" y="54468"/>
                  </a:lnTo>
                  <a:lnTo>
                    <a:pt x="25540" y="54206"/>
                  </a:lnTo>
                  <a:lnTo>
                    <a:pt x="25260" y="55213"/>
                  </a:lnTo>
                  <a:lnTo>
                    <a:pt x="24979" y="56265"/>
                  </a:lnTo>
                  <a:lnTo>
                    <a:pt x="24708" y="57317"/>
                  </a:lnTo>
                  <a:lnTo>
                    <a:pt x="24445" y="58456"/>
                  </a:lnTo>
                  <a:lnTo>
                    <a:pt x="24428" y="58544"/>
                  </a:lnTo>
                  <a:lnTo>
                    <a:pt x="24419" y="58631"/>
                  </a:lnTo>
                  <a:lnTo>
                    <a:pt x="24419" y="58763"/>
                  </a:lnTo>
                  <a:lnTo>
                    <a:pt x="24428" y="58850"/>
                  </a:lnTo>
                  <a:lnTo>
                    <a:pt x="24436" y="58982"/>
                  </a:lnTo>
                  <a:lnTo>
                    <a:pt x="24453" y="59070"/>
                  </a:lnTo>
                  <a:lnTo>
                    <a:pt x="24470" y="59113"/>
                  </a:lnTo>
                  <a:lnTo>
                    <a:pt x="24487" y="59113"/>
                  </a:lnTo>
                  <a:lnTo>
                    <a:pt x="24462" y="59245"/>
                  </a:lnTo>
                  <a:lnTo>
                    <a:pt x="24453" y="59420"/>
                  </a:lnTo>
                  <a:lnTo>
                    <a:pt x="24453" y="59552"/>
                  </a:lnTo>
                  <a:lnTo>
                    <a:pt x="24462" y="59727"/>
                  </a:lnTo>
                  <a:lnTo>
                    <a:pt x="24470" y="59902"/>
                  </a:lnTo>
                  <a:lnTo>
                    <a:pt x="24495" y="59990"/>
                  </a:lnTo>
                  <a:lnTo>
                    <a:pt x="24521" y="60077"/>
                  </a:lnTo>
                  <a:lnTo>
                    <a:pt x="24555" y="60121"/>
                  </a:lnTo>
                  <a:lnTo>
                    <a:pt x="24767" y="60165"/>
                  </a:lnTo>
                  <a:lnTo>
                    <a:pt x="24979" y="60165"/>
                  </a:lnTo>
                  <a:lnTo>
                    <a:pt x="25192" y="60077"/>
                  </a:lnTo>
                  <a:lnTo>
                    <a:pt x="25395" y="59990"/>
                  </a:lnTo>
                  <a:lnTo>
                    <a:pt x="25599" y="59815"/>
                  </a:lnTo>
                  <a:lnTo>
                    <a:pt x="25803" y="59639"/>
                  </a:lnTo>
                  <a:lnTo>
                    <a:pt x="26007" y="59376"/>
                  </a:lnTo>
                  <a:lnTo>
                    <a:pt x="26211" y="59113"/>
                  </a:lnTo>
                  <a:lnTo>
                    <a:pt x="26126" y="59639"/>
                  </a:lnTo>
                  <a:lnTo>
                    <a:pt x="26032" y="60121"/>
                  </a:lnTo>
                  <a:lnTo>
                    <a:pt x="25939" y="60603"/>
                  </a:lnTo>
                  <a:lnTo>
                    <a:pt x="25845" y="61041"/>
                  </a:lnTo>
                  <a:lnTo>
                    <a:pt x="25744" y="61480"/>
                  </a:lnTo>
                  <a:lnTo>
                    <a:pt x="25633" y="61874"/>
                  </a:lnTo>
                  <a:lnTo>
                    <a:pt x="25412" y="62575"/>
                  </a:lnTo>
                  <a:lnTo>
                    <a:pt x="25183" y="63232"/>
                  </a:lnTo>
                  <a:lnTo>
                    <a:pt x="24945" y="63802"/>
                  </a:lnTo>
                  <a:lnTo>
                    <a:pt x="24708" y="64328"/>
                  </a:lnTo>
                  <a:lnTo>
                    <a:pt x="24453" y="64810"/>
                  </a:lnTo>
                  <a:lnTo>
                    <a:pt x="24198" y="65248"/>
                  </a:lnTo>
                  <a:lnTo>
                    <a:pt x="23944" y="65686"/>
                  </a:lnTo>
                  <a:lnTo>
                    <a:pt x="23426" y="66519"/>
                  </a:lnTo>
                  <a:lnTo>
                    <a:pt x="23171" y="66913"/>
                  </a:lnTo>
                  <a:lnTo>
                    <a:pt x="22916" y="67395"/>
                  </a:lnTo>
                  <a:lnTo>
                    <a:pt x="22670" y="67877"/>
                  </a:lnTo>
                  <a:lnTo>
                    <a:pt x="22432" y="68403"/>
                  </a:lnTo>
                  <a:lnTo>
                    <a:pt x="22407" y="68491"/>
                  </a:lnTo>
                  <a:lnTo>
                    <a:pt x="22390" y="68578"/>
                  </a:lnTo>
                  <a:lnTo>
                    <a:pt x="22390" y="68710"/>
                  </a:lnTo>
                  <a:lnTo>
                    <a:pt x="22390" y="68841"/>
                  </a:lnTo>
                  <a:lnTo>
                    <a:pt x="22398" y="68973"/>
                  </a:lnTo>
                  <a:lnTo>
                    <a:pt x="22415" y="69061"/>
                  </a:lnTo>
                  <a:lnTo>
                    <a:pt x="22441" y="69104"/>
                  </a:lnTo>
                  <a:lnTo>
                    <a:pt x="22466" y="69148"/>
                  </a:lnTo>
                  <a:lnTo>
                    <a:pt x="22458" y="69280"/>
                  </a:lnTo>
                  <a:lnTo>
                    <a:pt x="22458" y="69411"/>
                  </a:lnTo>
                  <a:lnTo>
                    <a:pt x="22466" y="69586"/>
                  </a:lnTo>
                  <a:lnTo>
                    <a:pt x="22483" y="69718"/>
                  </a:lnTo>
                  <a:lnTo>
                    <a:pt x="22500" y="69849"/>
                  </a:lnTo>
                  <a:lnTo>
                    <a:pt x="22526" y="69893"/>
                  </a:lnTo>
                  <a:lnTo>
                    <a:pt x="22551" y="69937"/>
                  </a:lnTo>
                  <a:lnTo>
                    <a:pt x="22585" y="69937"/>
                  </a:lnTo>
                  <a:lnTo>
                    <a:pt x="22959" y="69586"/>
                  </a:lnTo>
                  <a:lnTo>
                    <a:pt x="23332" y="69280"/>
                  </a:lnTo>
                  <a:lnTo>
                    <a:pt x="23706" y="69017"/>
                  </a:lnTo>
                  <a:lnTo>
                    <a:pt x="24088" y="68841"/>
                  </a:lnTo>
                  <a:lnTo>
                    <a:pt x="24462" y="68666"/>
                  </a:lnTo>
                  <a:lnTo>
                    <a:pt x="24835" y="68622"/>
                  </a:lnTo>
                  <a:lnTo>
                    <a:pt x="25217" y="68622"/>
                  </a:lnTo>
                  <a:lnTo>
                    <a:pt x="25599" y="68710"/>
                  </a:lnTo>
                  <a:lnTo>
                    <a:pt x="25888" y="68798"/>
                  </a:lnTo>
                  <a:lnTo>
                    <a:pt x="26202" y="68929"/>
                  </a:lnTo>
                  <a:lnTo>
                    <a:pt x="26525" y="69148"/>
                  </a:lnTo>
                  <a:lnTo>
                    <a:pt x="26686" y="69280"/>
                  </a:lnTo>
                  <a:lnTo>
                    <a:pt x="26847" y="69411"/>
                  </a:lnTo>
                  <a:lnTo>
                    <a:pt x="27009" y="69630"/>
                  </a:lnTo>
                  <a:lnTo>
                    <a:pt x="27162" y="69849"/>
                  </a:lnTo>
                  <a:lnTo>
                    <a:pt x="27314" y="70112"/>
                  </a:lnTo>
                  <a:lnTo>
                    <a:pt x="27459" y="70463"/>
                  </a:lnTo>
                  <a:lnTo>
                    <a:pt x="27595" y="70813"/>
                  </a:lnTo>
                  <a:lnTo>
                    <a:pt x="27722" y="71252"/>
                  </a:lnTo>
                  <a:lnTo>
                    <a:pt x="27841" y="71734"/>
                  </a:lnTo>
                  <a:lnTo>
                    <a:pt x="27943" y="72303"/>
                  </a:lnTo>
                  <a:lnTo>
                    <a:pt x="27518" y="72960"/>
                  </a:lnTo>
                  <a:lnTo>
                    <a:pt x="27094" y="73662"/>
                  </a:lnTo>
                  <a:lnTo>
                    <a:pt x="26669" y="74450"/>
                  </a:lnTo>
                  <a:lnTo>
                    <a:pt x="26253" y="75283"/>
                  </a:lnTo>
                  <a:lnTo>
                    <a:pt x="26228" y="75327"/>
                  </a:lnTo>
                  <a:lnTo>
                    <a:pt x="26219" y="75414"/>
                  </a:lnTo>
                  <a:lnTo>
                    <a:pt x="26211" y="75502"/>
                  </a:lnTo>
                  <a:lnTo>
                    <a:pt x="26211" y="75634"/>
                  </a:lnTo>
                  <a:lnTo>
                    <a:pt x="26185" y="75677"/>
                  </a:lnTo>
                  <a:lnTo>
                    <a:pt x="26168" y="75809"/>
                  </a:lnTo>
                  <a:lnTo>
                    <a:pt x="26160" y="75940"/>
                  </a:lnTo>
                  <a:lnTo>
                    <a:pt x="26160" y="76072"/>
                  </a:lnTo>
                  <a:lnTo>
                    <a:pt x="26168" y="76203"/>
                  </a:lnTo>
                  <a:lnTo>
                    <a:pt x="26185" y="76335"/>
                  </a:lnTo>
                  <a:lnTo>
                    <a:pt x="26202" y="76422"/>
                  </a:lnTo>
                  <a:lnTo>
                    <a:pt x="26228" y="76466"/>
                  </a:lnTo>
                  <a:lnTo>
                    <a:pt x="26567" y="76641"/>
                  </a:lnTo>
                  <a:lnTo>
                    <a:pt x="26890" y="76860"/>
                  </a:lnTo>
                  <a:lnTo>
                    <a:pt x="27043" y="76992"/>
                  </a:lnTo>
                  <a:lnTo>
                    <a:pt x="27204" y="77167"/>
                  </a:lnTo>
                  <a:lnTo>
                    <a:pt x="27365" y="77430"/>
                  </a:lnTo>
                  <a:lnTo>
                    <a:pt x="27518" y="77737"/>
                  </a:lnTo>
                  <a:lnTo>
                    <a:pt x="27705" y="78219"/>
                  </a:lnTo>
                  <a:lnTo>
                    <a:pt x="27875" y="78745"/>
                  </a:lnTo>
                  <a:lnTo>
                    <a:pt x="28045" y="79358"/>
                  </a:lnTo>
                  <a:lnTo>
                    <a:pt x="28197" y="80016"/>
                  </a:lnTo>
                  <a:lnTo>
                    <a:pt x="27612" y="80235"/>
                  </a:lnTo>
                  <a:lnTo>
                    <a:pt x="27026" y="80541"/>
                  </a:lnTo>
                  <a:lnTo>
                    <a:pt x="26448" y="80936"/>
                  </a:lnTo>
                  <a:lnTo>
                    <a:pt x="26160" y="81155"/>
                  </a:lnTo>
                  <a:lnTo>
                    <a:pt x="25871" y="81418"/>
                  </a:lnTo>
                  <a:lnTo>
                    <a:pt x="25854" y="81462"/>
                  </a:lnTo>
                  <a:lnTo>
                    <a:pt x="25837" y="81505"/>
                  </a:lnTo>
                  <a:lnTo>
                    <a:pt x="25820" y="81637"/>
                  </a:lnTo>
                  <a:lnTo>
                    <a:pt x="25803" y="81768"/>
                  </a:lnTo>
                  <a:lnTo>
                    <a:pt x="25795" y="81900"/>
                  </a:lnTo>
                  <a:lnTo>
                    <a:pt x="25795" y="82031"/>
                  </a:lnTo>
                  <a:lnTo>
                    <a:pt x="25795" y="82206"/>
                  </a:lnTo>
                  <a:lnTo>
                    <a:pt x="25812" y="82338"/>
                  </a:lnTo>
                  <a:lnTo>
                    <a:pt x="25828" y="82469"/>
                  </a:lnTo>
                  <a:lnTo>
                    <a:pt x="25854" y="82557"/>
                  </a:lnTo>
                  <a:lnTo>
                    <a:pt x="25888" y="82601"/>
                  </a:lnTo>
                  <a:lnTo>
                    <a:pt x="26134" y="82908"/>
                  </a:lnTo>
                  <a:lnTo>
                    <a:pt x="26380" y="83258"/>
                  </a:lnTo>
                  <a:lnTo>
                    <a:pt x="26618" y="83653"/>
                  </a:lnTo>
                  <a:lnTo>
                    <a:pt x="26856" y="84047"/>
                  </a:lnTo>
                  <a:lnTo>
                    <a:pt x="27085" y="84529"/>
                  </a:lnTo>
                  <a:lnTo>
                    <a:pt x="27306" y="85055"/>
                  </a:lnTo>
                  <a:lnTo>
                    <a:pt x="27527" y="85624"/>
                  </a:lnTo>
                  <a:lnTo>
                    <a:pt x="27747" y="86282"/>
                  </a:lnTo>
                  <a:lnTo>
                    <a:pt x="26618" y="85318"/>
                  </a:lnTo>
                  <a:lnTo>
                    <a:pt x="26058" y="84792"/>
                  </a:lnTo>
                  <a:lnTo>
                    <a:pt x="25506" y="84222"/>
                  </a:lnTo>
                  <a:lnTo>
                    <a:pt x="24945" y="83653"/>
                  </a:lnTo>
                  <a:lnTo>
                    <a:pt x="24394" y="82951"/>
                  </a:lnTo>
                  <a:lnTo>
                    <a:pt x="23842" y="82250"/>
                  </a:lnTo>
                  <a:lnTo>
                    <a:pt x="23290" y="81418"/>
                  </a:lnTo>
                  <a:lnTo>
                    <a:pt x="22984" y="80892"/>
                  </a:lnTo>
                  <a:lnTo>
                    <a:pt x="22678" y="80366"/>
                  </a:lnTo>
                  <a:lnTo>
                    <a:pt x="22373" y="79796"/>
                  </a:lnTo>
                  <a:lnTo>
                    <a:pt x="22076" y="79183"/>
                  </a:lnTo>
                  <a:lnTo>
                    <a:pt x="21770" y="78526"/>
                  </a:lnTo>
                  <a:lnTo>
                    <a:pt x="21481" y="77868"/>
                  </a:lnTo>
                  <a:lnTo>
                    <a:pt x="21184" y="77167"/>
                  </a:lnTo>
                  <a:lnTo>
                    <a:pt x="20895" y="76378"/>
                  </a:lnTo>
                  <a:lnTo>
                    <a:pt x="20564" y="75458"/>
                  </a:lnTo>
                  <a:lnTo>
                    <a:pt x="20208" y="74450"/>
                  </a:lnTo>
                  <a:lnTo>
                    <a:pt x="20038" y="73881"/>
                  </a:lnTo>
                  <a:lnTo>
                    <a:pt x="19860" y="73311"/>
                  </a:lnTo>
                  <a:lnTo>
                    <a:pt x="19698" y="72698"/>
                  </a:lnTo>
                  <a:lnTo>
                    <a:pt x="19537" y="72040"/>
                  </a:lnTo>
                  <a:lnTo>
                    <a:pt x="19061" y="69280"/>
                  </a:lnTo>
                  <a:lnTo>
                    <a:pt x="19053" y="69192"/>
                  </a:lnTo>
                  <a:lnTo>
                    <a:pt x="19036" y="69104"/>
                  </a:lnTo>
                  <a:lnTo>
                    <a:pt x="19410" y="66300"/>
                  </a:lnTo>
                  <a:lnTo>
                    <a:pt x="19605" y="64898"/>
                  </a:lnTo>
                  <a:lnTo>
                    <a:pt x="19707" y="64240"/>
                  </a:lnTo>
                  <a:lnTo>
                    <a:pt x="19817" y="63583"/>
                  </a:lnTo>
                  <a:lnTo>
                    <a:pt x="19945" y="62838"/>
                  </a:lnTo>
                  <a:lnTo>
                    <a:pt x="20089" y="62137"/>
                  </a:lnTo>
                  <a:lnTo>
                    <a:pt x="20225" y="61436"/>
                  </a:lnTo>
                  <a:lnTo>
                    <a:pt x="20369" y="60779"/>
                  </a:lnTo>
                  <a:lnTo>
                    <a:pt x="20522" y="60121"/>
                  </a:lnTo>
                  <a:lnTo>
                    <a:pt x="20675" y="59508"/>
                  </a:lnTo>
                  <a:lnTo>
                    <a:pt x="20836" y="58938"/>
                  </a:lnTo>
                  <a:lnTo>
                    <a:pt x="20989" y="58368"/>
                  </a:lnTo>
                  <a:lnTo>
                    <a:pt x="21295" y="57361"/>
                  </a:lnTo>
                  <a:lnTo>
                    <a:pt x="21609" y="56484"/>
                  </a:lnTo>
                  <a:lnTo>
                    <a:pt x="21931" y="55695"/>
                  </a:lnTo>
                  <a:lnTo>
                    <a:pt x="22262" y="54950"/>
                  </a:lnTo>
                  <a:lnTo>
                    <a:pt x="22602" y="54381"/>
                  </a:lnTo>
                  <a:lnTo>
                    <a:pt x="22942" y="53855"/>
                  </a:lnTo>
                  <a:lnTo>
                    <a:pt x="23290" y="53417"/>
                  </a:lnTo>
                  <a:lnTo>
                    <a:pt x="23646" y="53110"/>
                  </a:lnTo>
                  <a:close/>
                  <a:moveTo>
                    <a:pt x="12651" y="77342"/>
                  </a:moveTo>
                  <a:lnTo>
                    <a:pt x="12643" y="79095"/>
                  </a:lnTo>
                  <a:lnTo>
                    <a:pt x="12651" y="80804"/>
                  </a:lnTo>
                  <a:lnTo>
                    <a:pt x="12651" y="81681"/>
                  </a:lnTo>
                  <a:lnTo>
                    <a:pt x="12643" y="82557"/>
                  </a:lnTo>
                  <a:lnTo>
                    <a:pt x="12634" y="83433"/>
                  </a:lnTo>
                  <a:lnTo>
                    <a:pt x="12609" y="84310"/>
                  </a:lnTo>
                  <a:lnTo>
                    <a:pt x="12583" y="85142"/>
                  </a:lnTo>
                  <a:lnTo>
                    <a:pt x="12541" y="85975"/>
                  </a:lnTo>
                  <a:lnTo>
                    <a:pt x="12498" y="86808"/>
                  </a:lnTo>
                  <a:lnTo>
                    <a:pt x="12439" y="87640"/>
                  </a:lnTo>
                  <a:lnTo>
                    <a:pt x="12379" y="88429"/>
                  </a:lnTo>
                  <a:lnTo>
                    <a:pt x="12311" y="89218"/>
                  </a:lnTo>
                  <a:lnTo>
                    <a:pt x="12227" y="89963"/>
                  </a:lnTo>
                  <a:lnTo>
                    <a:pt x="12142" y="90708"/>
                  </a:lnTo>
                  <a:lnTo>
                    <a:pt x="12065" y="91321"/>
                  </a:lnTo>
                  <a:lnTo>
                    <a:pt x="11972" y="91891"/>
                  </a:lnTo>
                  <a:lnTo>
                    <a:pt x="11878" y="92460"/>
                  </a:lnTo>
                  <a:lnTo>
                    <a:pt x="11777" y="92986"/>
                  </a:lnTo>
                  <a:lnTo>
                    <a:pt x="11564" y="94038"/>
                  </a:lnTo>
                  <a:lnTo>
                    <a:pt x="11352" y="95090"/>
                  </a:lnTo>
                  <a:lnTo>
                    <a:pt x="11403" y="94213"/>
                  </a:lnTo>
                  <a:lnTo>
                    <a:pt x="11454" y="93293"/>
                  </a:lnTo>
                  <a:lnTo>
                    <a:pt x="11539" y="91453"/>
                  </a:lnTo>
                  <a:lnTo>
                    <a:pt x="11700" y="87728"/>
                  </a:lnTo>
                  <a:lnTo>
                    <a:pt x="11768" y="86238"/>
                  </a:lnTo>
                  <a:lnTo>
                    <a:pt x="11845" y="84836"/>
                  </a:lnTo>
                  <a:lnTo>
                    <a:pt x="11938" y="83433"/>
                  </a:lnTo>
                  <a:lnTo>
                    <a:pt x="12048" y="82119"/>
                  </a:lnTo>
                  <a:lnTo>
                    <a:pt x="12167" y="80848"/>
                  </a:lnTo>
                  <a:lnTo>
                    <a:pt x="12235" y="80235"/>
                  </a:lnTo>
                  <a:lnTo>
                    <a:pt x="12303" y="79621"/>
                  </a:lnTo>
                  <a:lnTo>
                    <a:pt x="12388" y="79051"/>
                  </a:lnTo>
                  <a:lnTo>
                    <a:pt x="12464" y="78438"/>
                  </a:lnTo>
                  <a:lnTo>
                    <a:pt x="12558" y="77912"/>
                  </a:lnTo>
                  <a:lnTo>
                    <a:pt x="12651" y="77342"/>
                  </a:lnTo>
                  <a:close/>
                  <a:moveTo>
                    <a:pt x="20106" y="75151"/>
                  </a:moveTo>
                  <a:lnTo>
                    <a:pt x="20445" y="76203"/>
                  </a:lnTo>
                  <a:lnTo>
                    <a:pt x="20726" y="76992"/>
                  </a:lnTo>
                  <a:lnTo>
                    <a:pt x="21006" y="77781"/>
                  </a:lnTo>
                  <a:lnTo>
                    <a:pt x="21286" y="78526"/>
                  </a:lnTo>
                  <a:lnTo>
                    <a:pt x="21575" y="79227"/>
                  </a:lnTo>
                  <a:lnTo>
                    <a:pt x="21863" y="79928"/>
                  </a:lnTo>
                  <a:lnTo>
                    <a:pt x="22161" y="80541"/>
                  </a:lnTo>
                  <a:lnTo>
                    <a:pt x="22458" y="81155"/>
                  </a:lnTo>
                  <a:lnTo>
                    <a:pt x="22755" y="81724"/>
                  </a:lnTo>
                  <a:lnTo>
                    <a:pt x="23205" y="82513"/>
                  </a:lnTo>
                  <a:lnTo>
                    <a:pt x="23663" y="83258"/>
                  </a:lnTo>
                  <a:lnTo>
                    <a:pt x="24122" y="83915"/>
                  </a:lnTo>
                  <a:lnTo>
                    <a:pt x="24580" y="84529"/>
                  </a:lnTo>
                  <a:lnTo>
                    <a:pt x="25047" y="85055"/>
                  </a:lnTo>
                  <a:lnTo>
                    <a:pt x="25514" y="85581"/>
                  </a:lnTo>
                  <a:lnTo>
                    <a:pt x="25981" y="86063"/>
                  </a:lnTo>
                  <a:lnTo>
                    <a:pt x="26448" y="86501"/>
                  </a:lnTo>
                  <a:lnTo>
                    <a:pt x="26262" y="86808"/>
                  </a:lnTo>
                  <a:lnTo>
                    <a:pt x="26066" y="87071"/>
                  </a:lnTo>
                  <a:lnTo>
                    <a:pt x="25862" y="87246"/>
                  </a:lnTo>
                  <a:lnTo>
                    <a:pt x="25667" y="87421"/>
                  </a:lnTo>
                  <a:lnTo>
                    <a:pt x="25472" y="87465"/>
                  </a:lnTo>
                  <a:lnTo>
                    <a:pt x="25268" y="87509"/>
                  </a:lnTo>
                  <a:lnTo>
                    <a:pt x="25073" y="87553"/>
                  </a:lnTo>
                  <a:lnTo>
                    <a:pt x="24878" y="87596"/>
                  </a:lnTo>
                  <a:lnTo>
                    <a:pt x="24844" y="87553"/>
                  </a:lnTo>
                  <a:lnTo>
                    <a:pt x="24818" y="87509"/>
                  </a:lnTo>
                  <a:lnTo>
                    <a:pt x="24784" y="87509"/>
                  </a:lnTo>
                  <a:lnTo>
                    <a:pt x="24759" y="87596"/>
                  </a:lnTo>
                  <a:lnTo>
                    <a:pt x="24733" y="87684"/>
                  </a:lnTo>
                  <a:lnTo>
                    <a:pt x="24716" y="87859"/>
                  </a:lnTo>
                  <a:lnTo>
                    <a:pt x="24708" y="87991"/>
                  </a:lnTo>
                  <a:lnTo>
                    <a:pt x="24716" y="88122"/>
                  </a:lnTo>
                  <a:lnTo>
                    <a:pt x="24733" y="88297"/>
                  </a:lnTo>
                  <a:lnTo>
                    <a:pt x="24827" y="88736"/>
                  </a:lnTo>
                  <a:lnTo>
                    <a:pt x="24920" y="89086"/>
                  </a:lnTo>
                  <a:lnTo>
                    <a:pt x="25030" y="89437"/>
                  </a:lnTo>
                  <a:lnTo>
                    <a:pt x="25141" y="89700"/>
                  </a:lnTo>
                  <a:lnTo>
                    <a:pt x="25370" y="90182"/>
                  </a:lnTo>
                  <a:lnTo>
                    <a:pt x="25599" y="90664"/>
                  </a:lnTo>
                  <a:lnTo>
                    <a:pt x="25693" y="90927"/>
                  </a:lnTo>
                  <a:lnTo>
                    <a:pt x="25786" y="91190"/>
                  </a:lnTo>
                  <a:lnTo>
                    <a:pt x="25871" y="91496"/>
                  </a:lnTo>
                  <a:lnTo>
                    <a:pt x="25956" y="91803"/>
                  </a:lnTo>
                  <a:lnTo>
                    <a:pt x="26117" y="92460"/>
                  </a:lnTo>
                  <a:lnTo>
                    <a:pt x="26270" y="93161"/>
                  </a:lnTo>
                  <a:lnTo>
                    <a:pt x="26024" y="92636"/>
                  </a:lnTo>
                  <a:lnTo>
                    <a:pt x="25778" y="92066"/>
                  </a:lnTo>
                  <a:lnTo>
                    <a:pt x="25285" y="91058"/>
                  </a:lnTo>
                  <a:lnTo>
                    <a:pt x="24283" y="89130"/>
                  </a:lnTo>
                  <a:lnTo>
                    <a:pt x="24249" y="89086"/>
                  </a:lnTo>
                  <a:lnTo>
                    <a:pt x="24215" y="89086"/>
                  </a:lnTo>
                  <a:lnTo>
                    <a:pt x="24181" y="89174"/>
                  </a:lnTo>
                  <a:lnTo>
                    <a:pt x="24156" y="89262"/>
                  </a:lnTo>
                  <a:lnTo>
                    <a:pt x="24139" y="89393"/>
                  </a:lnTo>
                  <a:lnTo>
                    <a:pt x="24130" y="89568"/>
                  </a:lnTo>
                  <a:lnTo>
                    <a:pt x="24130" y="89744"/>
                  </a:lnTo>
                  <a:lnTo>
                    <a:pt x="24147" y="89919"/>
                  </a:lnTo>
                  <a:lnTo>
                    <a:pt x="24224" y="90664"/>
                  </a:lnTo>
                  <a:lnTo>
                    <a:pt x="24292" y="91409"/>
                  </a:lnTo>
                  <a:lnTo>
                    <a:pt x="24351" y="92154"/>
                  </a:lnTo>
                  <a:lnTo>
                    <a:pt x="24402" y="92942"/>
                  </a:lnTo>
                  <a:lnTo>
                    <a:pt x="24504" y="94476"/>
                  </a:lnTo>
                  <a:lnTo>
                    <a:pt x="24597" y="96010"/>
                  </a:lnTo>
                  <a:lnTo>
                    <a:pt x="24470" y="95177"/>
                  </a:lnTo>
                  <a:lnTo>
                    <a:pt x="24343" y="94345"/>
                  </a:lnTo>
                  <a:lnTo>
                    <a:pt x="24071" y="92767"/>
                  </a:lnTo>
                  <a:lnTo>
                    <a:pt x="23791" y="91233"/>
                  </a:lnTo>
                  <a:lnTo>
                    <a:pt x="23502" y="89787"/>
                  </a:lnTo>
                  <a:lnTo>
                    <a:pt x="23196" y="88341"/>
                  </a:lnTo>
                  <a:lnTo>
                    <a:pt x="22891" y="86983"/>
                  </a:lnTo>
                  <a:lnTo>
                    <a:pt x="22577" y="85624"/>
                  </a:lnTo>
                  <a:lnTo>
                    <a:pt x="22254" y="84266"/>
                  </a:lnTo>
                  <a:lnTo>
                    <a:pt x="21354" y="80629"/>
                  </a:lnTo>
                  <a:lnTo>
                    <a:pt x="20904" y="78745"/>
                  </a:lnTo>
                  <a:lnTo>
                    <a:pt x="20462" y="76860"/>
                  </a:lnTo>
                  <a:lnTo>
                    <a:pt x="20276" y="76028"/>
                  </a:lnTo>
                  <a:lnTo>
                    <a:pt x="20106" y="75151"/>
                  </a:lnTo>
                  <a:close/>
                  <a:moveTo>
                    <a:pt x="13704" y="77430"/>
                  </a:moveTo>
                  <a:lnTo>
                    <a:pt x="14086" y="78000"/>
                  </a:lnTo>
                  <a:lnTo>
                    <a:pt x="14460" y="78657"/>
                  </a:lnTo>
                  <a:lnTo>
                    <a:pt x="14646" y="79008"/>
                  </a:lnTo>
                  <a:lnTo>
                    <a:pt x="14825" y="79402"/>
                  </a:lnTo>
                  <a:lnTo>
                    <a:pt x="15011" y="79840"/>
                  </a:lnTo>
                  <a:lnTo>
                    <a:pt x="15190" y="80322"/>
                  </a:lnTo>
                  <a:lnTo>
                    <a:pt x="15402" y="80936"/>
                  </a:lnTo>
                  <a:lnTo>
                    <a:pt x="15606" y="81549"/>
                  </a:lnTo>
                  <a:lnTo>
                    <a:pt x="15801" y="82250"/>
                  </a:lnTo>
                  <a:lnTo>
                    <a:pt x="15996" y="82995"/>
                  </a:lnTo>
                  <a:lnTo>
                    <a:pt x="16183" y="83740"/>
                  </a:lnTo>
                  <a:lnTo>
                    <a:pt x="16361" y="84573"/>
                  </a:lnTo>
                  <a:lnTo>
                    <a:pt x="16540" y="85405"/>
                  </a:lnTo>
                  <a:lnTo>
                    <a:pt x="16701" y="86282"/>
                  </a:lnTo>
                  <a:lnTo>
                    <a:pt x="16828" y="86983"/>
                  </a:lnTo>
                  <a:lnTo>
                    <a:pt x="16956" y="87728"/>
                  </a:lnTo>
                  <a:lnTo>
                    <a:pt x="17194" y="89262"/>
                  </a:lnTo>
                  <a:lnTo>
                    <a:pt x="17423" y="90795"/>
                  </a:lnTo>
                  <a:lnTo>
                    <a:pt x="17652" y="92373"/>
                  </a:lnTo>
                  <a:lnTo>
                    <a:pt x="17881" y="93906"/>
                  </a:lnTo>
                  <a:lnTo>
                    <a:pt x="18119" y="95440"/>
                  </a:lnTo>
                  <a:lnTo>
                    <a:pt x="18238" y="96141"/>
                  </a:lnTo>
                  <a:lnTo>
                    <a:pt x="18365" y="96842"/>
                  </a:lnTo>
                  <a:lnTo>
                    <a:pt x="18501" y="97543"/>
                  </a:lnTo>
                  <a:lnTo>
                    <a:pt x="18637" y="98201"/>
                  </a:lnTo>
                  <a:lnTo>
                    <a:pt x="18442" y="97806"/>
                  </a:lnTo>
                  <a:lnTo>
                    <a:pt x="18246" y="97324"/>
                  </a:lnTo>
                  <a:lnTo>
                    <a:pt x="18060" y="96842"/>
                  </a:lnTo>
                  <a:lnTo>
                    <a:pt x="17873" y="96273"/>
                  </a:lnTo>
                  <a:lnTo>
                    <a:pt x="17695" y="95703"/>
                  </a:lnTo>
                  <a:lnTo>
                    <a:pt x="17516" y="95090"/>
                  </a:lnTo>
                  <a:lnTo>
                    <a:pt x="17346" y="94476"/>
                  </a:lnTo>
                  <a:lnTo>
                    <a:pt x="17177" y="93775"/>
                  </a:lnTo>
                  <a:lnTo>
                    <a:pt x="16845" y="92417"/>
                  </a:lnTo>
                  <a:lnTo>
                    <a:pt x="16523" y="90927"/>
                  </a:lnTo>
                  <a:lnTo>
                    <a:pt x="16209" y="89393"/>
                  </a:lnTo>
                  <a:lnTo>
                    <a:pt x="15903" y="87859"/>
                  </a:lnTo>
                  <a:lnTo>
                    <a:pt x="15385" y="85142"/>
                  </a:lnTo>
                  <a:lnTo>
                    <a:pt x="15122" y="83784"/>
                  </a:lnTo>
                  <a:lnTo>
                    <a:pt x="14850" y="82426"/>
                  </a:lnTo>
                  <a:lnTo>
                    <a:pt x="14578" y="81067"/>
                  </a:lnTo>
                  <a:lnTo>
                    <a:pt x="14298" y="79796"/>
                  </a:lnTo>
                  <a:lnTo>
                    <a:pt x="14010" y="78569"/>
                  </a:lnTo>
                  <a:lnTo>
                    <a:pt x="13857" y="78000"/>
                  </a:lnTo>
                  <a:lnTo>
                    <a:pt x="13704" y="77430"/>
                  </a:lnTo>
                  <a:close/>
                  <a:moveTo>
                    <a:pt x="13322" y="80059"/>
                  </a:moveTo>
                  <a:lnTo>
                    <a:pt x="13534" y="81374"/>
                  </a:lnTo>
                  <a:lnTo>
                    <a:pt x="13763" y="82645"/>
                  </a:lnTo>
                  <a:lnTo>
                    <a:pt x="13984" y="83959"/>
                  </a:lnTo>
                  <a:lnTo>
                    <a:pt x="14205" y="85274"/>
                  </a:lnTo>
                  <a:lnTo>
                    <a:pt x="14307" y="85975"/>
                  </a:lnTo>
                  <a:lnTo>
                    <a:pt x="14400" y="86632"/>
                  </a:lnTo>
                  <a:lnTo>
                    <a:pt x="14494" y="87377"/>
                  </a:lnTo>
                  <a:lnTo>
                    <a:pt x="14578" y="88078"/>
                  </a:lnTo>
                  <a:lnTo>
                    <a:pt x="14663" y="88867"/>
                  </a:lnTo>
                  <a:lnTo>
                    <a:pt x="14731" y="89656"/>
                  </a:lnTo>
                  <a:lnTo>
                    <a:pt x="14791" y="90445"/>
                  </a:lnTo>
                  <a:lnTo>
                    <a:pt x="14850" y="91277"/>
                  </a:lnTo>
                  <a:lnTo>
                    <a:pt x="14901" y="92373"/>
                  </a:lnTo>
                  <a:lnTo>
                    <a:pt x="14935" y="93468"/>
                  </a:lnTo>
                  <a:lnTo>
                    <a:pt x="14961" y="94520"/>
                  </a:lnTo>
                  <a:lnTo>
                    <a:pt x="14969" y="95615"/>
                  </a:lnTo>
                  <a:lnTo>
                    <a:pt x="14969" y="96667"/>
                  </a:lnTo>
                  <a:lnTo>
                    <a:pt x="14952" y="97763"/>
                  </a:lnTo>
                  <a:lnTo>
                    <a:pt x="14935" y="98814"/>
                  </a:lnTo>
                  <a:lnTo>
                    <a:pt x="14901" y="99866"/>
                  </a:lnTo>
                  <a:lnTo>
                    <a:pt x="14859" y="100918"/>
                  </a:lnTo>
                  <a:lnTo>
                    <a:pt x="14808" y="101969"/>
                  </a:lnTo>
                  <a:lnTo>
                    <a:pt x="14748" y="103021"/>
                  </a:lnTo>
                  <a:lnTo>
                    <a:pt x="14689" y="104073"/>
                  </a:lnTo>
                  <a:lnTo>
                    <a:pt x="14621" y="105081"/>
                  </a:lnTo>
                  <a:lnTo>
                    <a:pt x="14545" y="106088"/>
                  </a:lnTo>
                  <a:lnTo>
                    <a:pt x="14383" y="108148"/>
                  </a:lnTo>
                  <a:lnTo>
                    <a:pt x="14426" y="106351"/>
                  </a:lnTo>
                  <a:lnTo>
                    <a:pt x="14451" y="104598"/>
                  </a:lnTo>
                  <a:lnTo>
                    <a:pt x="14460" y="102802"/>
                  </a:lnTo>
                  <a:lnTo>
                    <a:pt x="14451" y="101049"/>
                  </a:lnTo>
                  <a:lnTo>
                    <a:pt x="14426" y="99252"/>
                  </a:lnTo>
                  <a:lnTo>
                    <a:pt x="14383" y="97500"/>
                  </a:lnTo>
                  <a:lnTo>
                    <a:pt x="14332" y="95703"/>
                  </a:lnTo>
                  <a:lnTo>
                    <a:pt x="14264" y="93950"/>
                  </a:lnTo>
                  <a:lnTo>
                    <a:pt x="14179" y="92197"/>
                  </a:lnTo>
                  <a:lnTo>
                    <a:pt x="14086" y="90488"/>
                  </a:lnTo>
                  <a:lnTo>
                    <a:pt x="13984" y="88736"/>
                  </a:lnTo>
                  <a:lnTo>
                    <a:pt x="13874" y="87071"/>
                  </a:lnTo>
                  <a:lnTo>
                    <a:pt x="13746" y="85362"/>
                  </a:lnTo>
                  <a:lnTo>
                    <a:pt x="13619" y="83696"/>
                  </a:lnTo>
                  <a:lnTo>
                    <a:pt x="13475" y="82075"/>
                  </a:lnTo>
                  <a:lnTo>
                    <a:pt x="13330" y="80454"/>
                  </a:lnTo>
                  <a:lnTo>
                    <a:pt x="13322" y="80059"/>
                  </a:lnTo>
                  <a:close/>
                  <a:moveTo>
                    <a:pt x="18943" y="70638"/>
                  </a:moveTo>
                  <a:lnTo>
                    <a:pt x="19078" y="71558"/>
                  </a:lnTo>
                  <a:lnTo>
                    <a:pt x="19223" y="72391"/>
                  </a:lnTo>
                  <a:lnTo>
                    <a:pt x="19367" y="73223"/>
                  </a:lnTo>
                  <a:lnTo>
                    <a:pt x="19520" y="74056"/>
                  </a:lnTo>
                  <a:lnTo>
                    <a:pt x="19834" y="75590"/>
                  </a:lnTo>
                  <a:lnTo>
                    <a:pt x="20148" y="77080"/>
                  </a:lnTo>
                  <a:lnTo>
                    <a:pt x="20564" y="78920"/>
                  </a:lnTo>
                  <a:lnTo>
                    <a:pt x="20989" y="80673"/>
                  </a:lnTo>
                  <a:lnTo>
                    <a:pt x="21413" y="82426"/>
                  </a:lnTo>
                  <a:lnTo>
                    <a:pt x="21838" y="84135"/>
                  </a:lnTo>
                  <a:lnTo>
                    <a:pt x="22245" y="85800"/>
                  </a:lnTo>
                  <a:lnTo>
                    <a:pt x="22645" y="87465"/>
                  </a:lnTo>
                  <a:lnTo>
                    <a:pt x="23035" y="89218"/>
                  </a:lnTo>
                  <a:lnTo>
                    <a:pt x="23417" y="90970"/>
                  </a:lnTo>
                  <a:lnTo>
                    <a:pt x="23604" y="91891"/>
                  </a:lnTo>
                  <a:lnTo>
                    <a:pt x="23782" y="92855"/>
                  </a:lnTo>
                  <a:lnTo>
                    <a:pt x="23961" y="93819"/>
                  </a:lnTo>
                  <a:lnTo>
                    <a:pt x="24130" y="94827"/>
                  </a:lnTo>
                  <a:lnTo>
                    <a:pt x="24292" y="95834"/>
                  </a:lnTo>
                  <a:lnTo>
                    <a:pt x="24453" y="96886"/>
                  </a:lnTo>
                  <a:lnTo>
                    <a:pt x="24597" y="97938"/>
                  </a:lnTo>
                  <a:lnTo>
                    <a:pt x="24742" y="99077"/>
                  </a:lnTo>
                  <a:lnTo>
                    <a:pt x="24419" y="97938"/>
                  </a:lnTo>
                  <a:lnTo>
                    <a:pt x="24088" y="96842"/>
                  </a:lnTo>
                  <a:lnTo>
                    <a:pt x="23748" y="95791"/>
                  </a:lnTo>
                  <a:lnTo>
                    <a:pt x="23409" y="94827"/>
                  </a:lnTo>
                  <a:lnTo>
                    <a:pt x="23375" y="94783"/>
                  </a:lnTo>
                  <a:lnTo>
                    <a:pt x="23349" y="94827"/>
                  </a:lnTo>
                  <a:lnTo>
                    <a:pt x="23332" y="94870"/>
                  </a:lnTo>
                  <a:lnTo>
                    <a:pt x="23315" y="95002"/>
                  </a:lnTo>
                  <a:lnTo>
                    <a:pt x="23298" y="95133"/>
                  </a:lnTo>
                  <a:lnTo>
                    <a:pt x="23298" y="95265"/>
                  </a:lnTo>
                  <a:lnTo>
                    <a:pt x="23307" y="95396"/>
                  </a:lnTo>
                  <a:lnTo>
                    <a:pt x="23324" y="95484"/>
                  </a:lnTo>
                  <a:lnTo>
                    <a:pt x="23341" y="95528"/>
                  </a:lnTo>
                  <a:lnTo>
                    <a:pt x="23332" y="95659"/>
                  </a:lnTo>
                  <a:lnTo>
                    <a:pt x="23324" y="95791"/>
                  </a:lnTo>
                  <a:lnTo>
                    <a:pt x="23324" y="95878"/>
                  </a:lnTo>
                  <a:lnTo>
                    <a:pt x="23341" y="96010"/>
                  </a:lnTo>
                  <a:lnTo>
                    <a:pt x="23451" y="96930"/>
                  </a:lnTo>
                  <a:lnTo>
                    <a:pt x="23570" y="97806"/>
                  </a:lnTo>
                  <a:lnTo>
                    <a:pt x="23825" y="99559"/>
                  </a:lnTo>
                  <a:lnTo>
                    <a:pt x="24351" y="102977"/>
                  </a:lnTo>
                  <a:lnTo>
                    <a:pt x="23995" y="101838"/>
                  </a:lnTo>
                  <a:lnTo>
                    <a:pt x="23638" y="100699"/>
                  </a:lnTo>
                  <a:lnTo>
                    <a:pt x="23281" y="99472"/>
                  </a:lnTo>
                  <a:lnTo>
                    <a:pt x="23111" y="98858"/>
                  </a:lnTo>
                  <a:lnTo>
                    <a:pt x="22942" y="98201"/>
                  </a:lnTo>
                  <a:lnTo>
                    <a:pt x="22729" y="97324"/>
                  </a:lnTo>
                  <a:lnTo>
                    <a:pt x="22517" y="96448"/>
                  </a:lnTo>
                  <a:lnTo>
                    <a:pt x="22110" y="94608"/>
                  </a:lnTo>
                  <a:lnTo>
                    <a:pt x="22008" y="94126"/>
                  </a:lnTo>
                  <a:lnTo>
                    <a:pt x="21906" y="93600"/>
                  </a:lnTo>
                  <a:lnTo>
                    <a:pt x="21804" y="93074"/>
                  </a:lnTo>
                  <a:lnTo>
                    <a:pt x="21702" y="92592"/>
                  </a:lnTo>
                  <a:lnTo>
                    <a:pt x="21609" y="91935"/>
                  </a:lnTo>
                  <a:lnTo>
                    <a:pt x="21507" y="91277"/>
                  </a:lnTo>
                  <a:lnTo>
                    <a:pt x="21481" y="91190"/>
                  </a:lnTo>
                  <a:lnTo>
                    <a:pt x="21447" y="91146"/>
                  </a:lnTo>
                  <a:lnTo>
                    <a:pt x="21422" y="91190"/>
                  </a:lnTo>
                  <a:lnTo>
                    <a:pt x="21388" y="91233"/>
                  </a:lnTo>
                  <a:lnTo>
                    <a:pt x="21371" y="91365"/>
                  </a:lnTo>
                  <a:lnTo>
                    <a:pt x="21354" y="91496"/>
                  </a:lnTo>
                  <a:lnTo>
                    <a:pt x="21345" y="91672"/>
                  </a:lnTo>
                  <a:lnTo>
                    <a:pt x="21354" y="91847"/>
                  </a:lnTo>
                  <a:lnTo>
                    <a:pt x="21396" y="92417"/>
                  </a:lnTo>
                  <a:lnTo>
                    <a:pt x="21439" y="93030"/>
                  </a:lnTo>
                  <a:lnTo>
                    <a:pt x="21549" y="94169"/>
                  </a:lnTo>
                  <a:lnTo>
                    <a:pt x="21668" y="95309"/>
                  </a:lnTo>
                  <a:lnTo>
                    <a:pt x="21778" y="96492"/>
                  </a:lnTo>
                  <a:lnTo>
                    <a:pt x="21889" y="97763"/>
                  </a:lnTo>
                  <a:lnTo>
                    <a:pt x="21991" y="99033"/>
                  </a:lnTo>
                  <a:lnTo>
                    <a:pt x="22084" y="100348"/>
                  </a:lnTo>
                  <a:lnTo>
                    <a:pt x="22178" y="101706"/>
                  </a:lnTo>
                  <a:lnTo>
                    <a:pt x="22245" y="102890"/>
                  </a:lnTo>
                  <a:lnTo>
                    <a:pt x="22313" y="104073"/>
                  </a:lnTo>
                  <a:lnTo>
                    <a:pt x="22381" y="105256"/>
                  </a:lnTo>
                  <a:lnTo>
                    <a:pt x="22432" y="106483"/>
                  </a:lnTo>
                  <a:lnTo>
                    <a:pt x="22483" y="107710"/>
                  </a:lnTo>
                  <a:lnTo>
                    <a:pt x="22534" y="108937"/>
                  </a:lnTo>
                  <a:lnTo>
                    <a:pt x="22577" y="110164"/>
                  </a:lnTo>
                  <a:lnTo>
                    <a:pt x="22611" y="111391"/>
                  </a:lnTo>
                  <a:lnTo>
                    <a:pt x="22458" y="110032"/>
                  </a:lnTo>
                  <a:lnTo>
                    <a:pt x="22313" y="108674"/>
                  </a:lnTo>
                  <a:lnTo>
                    <a:pt x="22161" y="107272"/>
                  </a:lnTo>
                  <a:lnTo>
                    <a:pt x="21999" y="105957"/>
                  </a:lnTo>
                  <a:lnTo>
                    <a:pt x="21702" y="103766"/>
                  </a:lnTo>
                  <a:lnTo>
                    <a:pt x="21396" y="101575"/>
                  </a:lnTo>
                  <a:lnTo>
                    <a:pt x="21065" y="99209"/>
                  </a:lnTo>
                  <a:lnTo>
                    <a:pt x="20734" y="96842"/>
                  </a:lnTo>
                  <a:lnTo>
                    <a:pt x="20411" y="94388"/>
                  </a:lnTo>
                  <a:lnTo>
                    <a:pt x="20259" y="93161"/>
                  </a:lnTo>
                  <a:lnTo>
                    <a:pt x="20106" y="91935"/>
                  </a:lnTo>
                  <a:lnTo>
                    <a:pt x="19961" y="90708"/>
                  </a:lnTo>
                  <a:lnTo>
                    <a:pt x="19826" y="89437"/>
                  </a:lnTo>
                  <a:lnTo>
                    <a:pt x="19707" y="88166"/>
                  </a:lnTo>
                  <a:lnTo>
                    <a:pt x="19588" y="86895"/>
                  </a:lnTo>
                  <a:lnTo>
                    <a:pt x="19478" y="85624"/>
                  </a:lnTo>
                  <a:lnTo>
                    <a:pt x="19376" y="84354"/>
                  </a:lnTo>
                  <a:lnTo>
                    <a:pt x="19291" y="83039"/>
                  </a:lnTo>
                  <a:lnTo>
                    <a:pt x="19206" y="81724"/>
                  </a:lnTo>
                  <a:lnTo>
                    <a:pt x="19138" y="80410"/>
                  </a:lnTo>
                  <a:lnTo>
                    <a:pt x="19078" y="79051"/>
                  </a:lnTo>
                  <a:lnTo>
                    <a:pt x="19028" y="77693"/>
                  </a:lnTo>
                  <a:lnTo>
                    <a:pt x="18985" y="76335"/>
                  </a:lnTo>
                  <a:lnTo>
                    <a:pt x="18960" y="74932"/>
                  </a:lnTo>
                  <a:lnTo>
                    <a:pt x="18943" y="73530"/>
                  </a:lnTo>
                  <a:lnTo>
                    <a:pt x="18943" y="72084"/>
                  </a:lnTo>
                  <a:lnTo>
                    <a:pt x="18943" y="70638"/>
                  </a:lnTo>
                  <a:close/>
                  <a:moveTo>
                    <a:pt x="5332" y="89481"/>
                  </a:moveTo>
                  <a:lnTo>
                    <a:pt x="5417" y="89568"/>
                  </a:lnTo>
                  <a:lnTo>
                    <a:pt x="5511" y="89744"/>
                  </a:lnTo>
                  <a:lnTo>
                    <a:pt x="5545" y="89875"/>
                  </a:lnTo>
                  <a:lnTo>
                    <a:pt x="5570" y="90006"/>
                  </a:lnTo>
                  <a:lnTo>
                    <a:pt x="5638" y="90401"/>
                  </a:lnTo>
                  <a:lnTo>
                    <a:pt x="5740" y="91146"/>
                  </a:lnTo>
                  <a:lnTo>
                    <a:pt x="5969" y="92504"/>
                  </a:lnTo>
                  <a:lnTo>
                    <a:pt x="6190" y="93950"/>
                  </a:lnTo>
                  <a:lnTo>
                    <a:pt x="6411" y="95396"/>
                  </a:lnTo>
                  <a:lnTo>
                    <a:pt x="6623" y="96842"/>
                  </a:lnTo>
                  <a:lnTo>
                    <a:pt x="6827" y="98288"/>
                  </a:lnTo>
                  <a:lnTo>
                    <a:pt x="7030" y="99778"/>
                  </a:lnTo>
                  <a:lnTo>
                    <a:pt x="7226" y="101268"/>
                  </a:lnTo>
                  <a:lnTo>
                    <a:pt x="7412" y="102758"/>
                  </a:lnTo>
                  <a:lnTo>
                    <a:pt x="7599" y="104292"/>
                  </a:lnTo>
                  <a:lnTo>
                    <a:pt x="7778" y="105825"/>
                  </a:lnTo>
                  <a:lnTo>
                    <a:pt x="7956" y="107403"/>
                  </a:lnTo>
                  <a:lnTo>
                    <a:pt x="8126" y="108980"/>
                  </a:lnTo>
                  <a:lnTo>
                    <a:pt x="8168" y="109462"/>
                  </a:lnTo>
                  <a:lnTo>
                    <a:pt x="8177" y="109550"/>
                  </a:lnTo>
                  <a:lnTo>
                    <a:pt x="8194" y="109594"/>
                  </a:lnTo>
                  <a:lnTo>
                    <a:pt x="8211" y="109725"/>
                  </a:lnTo>
                  <a:lnTo>
                    <a:pt x="8245" y="109813"/>
                  </a:lnTo>
                  <a:lnTo>
                    <a:pt x="8278" y="109769"/>
                  </a:lnTo>
                  <a:lnTo>
                    <a:pt x="8304" y="109725"/>
                  </a:lnTo>
                  <a:lnTo>
                    <a:pt x="8329" y="109594"/>
                  </a:lnTo>
                  <a:lnTo>
                    <a:pt x="8346" y="109462"/>
                  </a:lnTo>
                  <a:lnTo>
                    <a:pt x="8346" y="109287"/>
                  </a:lnTo>
                  <a:lnTo>
                    <a:pt x="8338" y="109112"/>
                  </a:lnTo>
                  <a:lnTo>
                    <a:pt x="8236" y="108104"/>
                  </a:lnTo>
                  <a:lnTo>
                    <a:pt x="8228" y="107140"/>
                  </a:lnTo>
                  <a:lnTo>
                    <a:pt x="8211" y="106176"/>
                  </a:lnTo>
                  <a:lnTo>
                    <a:pt x="8177" y="104292"/>
                  </a:lnTo>
                  <a:lnTo>
                    <a:pt x="8168" y="103328"/>
                  </a:lnTo>
                  <a:lnTo>
                    <a:pt x="8151" y="102364"/>
                  </a:lnTo>
                  <a:lnTo>
                    <a:pt x="8151" y="101400"/>
                  </a:lnTo>
                  <a:lnTo>
                    <a:pt x="8160" y="100436"/>
                  </a:lnTo>
                  <a:lnTo>
                    <a:pt x="8160" y="99997"/>
                  </a:lnTo>
                  <a:lnTo>
                    <a:pt x="8160" y="99472"/>
                  </a:lnTo>
                  <a:lnTo>
                    <a:pt x="8168" y="99209"/>
                  </a:lnTo>
                  <a:lnTo>
                    <a:pt x="8185" y="99033"/>
                  </a:lnTo>
                  <a:lnTo>
                    <a:pt x="8194" y="98946"/>
                  </a:lnTo>
                  <a:lnTo>
                    <a:pt x="8211" y="98902"/>
                  </a:lnTo>
                  <a:lnTo>
                    <a:pt x="8228" y="98858"/>
                  </a:lnTo>
                  <a:lnTo>
                    <a:pt x="8253" y="98858"/>
                  </a:lnTo>
                  <a:lnTo>
                    <a:pt x="8261" y="98902"/>
                  </a:lnTo>
                  <a:lnTo>
                    <a:pt x="8270" y="98946"/>
                  </a:lnTo>
                  <a:lnTo>
                    <a:pt x="8295" y="99165"/>
                  </a:lnTo>
                  <a:lnTo>
                    <a:pt x="8355" y="99866"/>
                  </a:lnTo>
                  <a:lnTo>
                    <a:pt x="8431" y="101049"/>
                  </a:lnTo>
                  <a:lnTo>
                    <a:pt x="8491" y="102101"/>
                  </a:lnTo>
                  <a:lnTo>
                    <a:pt x="8542" y="103109"/>
                  </a:lnTo>
                  <a:lnTo>
                    <a:pt x="8584" y="104116"/>
                  </a:lnTo>
                  <a:lnTo>
                    <a:pt x="8635" y="105168"/>
                  </a:lnTo>
                  <a:lnTo>
                    <a:pt x="8627" y="105519"/>
                  </a:lnTo>
                  <a:lnTo>
                    <a:pt x="8635" y="105606"/>
                  </a:lnTo>
                  <a:lnTo>
                    <a:pt x="8644" y="105694"/>
                  </a:lnTo>
                  <a:lnTo>
                    <a:pt x="8661" y="105782"/>
                  </a:lnTo>
                  <a:lnTo>
                    <a:pt x="8678" y="105825"/>
                  </a:lnTo>
                  <a:lnTo>
                    <a:pt x="8686" y="106001"/>
                  </a:lnTo>
                  <a:lnTo>
                    <a:pt x="8695" y="106088"/>
                  </a:lnTo>
                  <a:lnTo>
                    <a:pt x="8711" y="106132"/>
                  </a:lnTo>
                  <a:lnTo>
                    <a:pt x="8728" y="106176"/>
                  </a:lnTo>
                  <a:lnTo>
                    <a:pt x="8762" y="106176"/>
                  </a:lnTo>
                  <a:lnTo>
                    <a:pt x="8779" y="106132"/>
                  </a:lnTo>
                  <a:lnTo>
                    <a:pt x="8788" y="106088"/>
                  </a:lnTo>
                  <a:lnTo>
                    <a:pt x="8796" y="105957"/>
                  </a:lnTo>
                  <a:lnTo>
                    <a:pt x="8805" y="105431"/>
                  </a:lnTo>
                  <a:lnTo>
                    <a:pt x="8805" y="104949"/>
                  </a:lnTo>
                  <a:lnTo>
                    <a:pt x="8898" y="103766"/>
                  </a:lnTo>
                  <a:lnTo>
                    <a:pt x="8983" y="102539"/>
                  </a:lnTo>
                  <a:lnTo>
                    <a:pt x="9077" y="101356"/>
                  </a:lnTo>
                  <a:lnTo>
                    <a:pt x="9128" y="100786"/>
                  </a:lnTo>
                  <a:lnTo>
                    <a:pt x="9178" y="100216"/>
                  </a:lnTo>
                  <a:lnTo>
                    <a:pt x="9246" y="99603"/>
                  </a:lnTo>
                  <a:lnTo>
                    <a:pt x="9323" y="99033"/>
                  </a:lnTo>
                  <a:lnTo>
                    <a:pt x="9476" y="97938"/>
                  </a:lnTo>
                  <a:lnTo>
                    <a:pt x="9637" y="96842"/>
                  </a:lnTo>
                  <a:lnTo>
                    <a:pt x="9790" y="95747"/>
                  </a:lnTo>
                  <a:lnTo>
                    <a:pt x="9900" y="95659"/>
                  </a:lnTo>
                  <a:lnTo>
                    <a:pt x="10002" y="95703"/>
                  </a:lnTo>
                  <a:lnTo>
                    <a:pt x="10078" y="95791"/>
                  </a:lnTo>
                  <a:lnTo>
                    <a:pt x="10112" y="95878"/>
                  </a:lnTo>
                  <a:lnTo>
                    <a:pt x="10138" y="95966"/>
                  </a:lnTo>
                  <a:lnTo>
                    <a:pt x="10163" y="96054"/>
                  </a:lnTo>
                  <a:lnTo>
                    <a:pt x="10180" y="96229"/>
                  </a:lnTo>
                  <a:lnTo>
                    <a:pt x="10197" y="96360"/>
                  </a:lnTo>
                  <a:lnTo>
                    <a:pt x="10206" y="96536"/>
                  </a:lnTo>
                  <a:lnTo>
                    <a:pt x="10214" y="96974"/>
                  </a:lnTo>
                  <a:lnTo>
                    <a:pt x="10206" y="97456"/>
                  </a:lnTo>
                  <a:lnTo>
                    <a:pt x="10197" y="98551"/>
                  </a:lnTo>
                  <a:lnTo>
                    <a:pt x="10189" y="100874"/>
                  </a:lnTo>
                  <a:lnTo>
                    <a:pt x="10189" y="103196"/>
                  </a:lnTo>
                  <a:lnTo>
                    <a:pt x="10206" y="105519"/>
                  </a:lnTo>
                  <a:lnTo>
                    <a:pt x="10231" y="107841"/>
                  </a:lnTo>
                  <a:lnTo>
                    <a:pt x="10257" y="109024"/>
                  </a:lnTo>
                  <a:lnTo>
                    <a:pt x="10274" y="110207"/>
                  </a:lnTo>
                  <a:lnTo>
                    <a:pt x="10308" y="111391"/>
                  </a:lnTo>
                  <a:lnTo>
                    <a:pt x="10350" y="112574"/>
                  </a:lnTo>
                  <a:lnTo>
                    <a:pt x="10393" y="113713"/>
                  </a:lnTo>
                  <a:lnTo>
                    <a:pt x="10452" y="114852"/>
                  </a:lnTo>
                  <a:lnTo>
                    <a:pt x="10528" y="116605"/>
                  </a:lnTo>
                  <a:lnTo>
                    <a:pt x="10579" y="117832"/>
                  </a:lnTo>
                  <a:lnTo>
                    <a:pt x="10596" y="118489"/>
                  </a:lnTo>
                  <a:lnTo>
                    <a:pt x="10630" y="119103"/>
                  </a:lnTo>
                  <a:lnTo>
                    <a:pt x="10605" y="119629"/>
                  </a:lnTo>
                  <a:lnTo>
                    <a:pt x="10605" y="119760"/>
                  </a:lnTo>
                  <a:lnTo>
                    <a:pt x="10622" y="119848"/>
                  </a:lnTo>
                  <a:lnTo>
                    <a:pt x="10647" y="119935"/>
                  </a:lnTo>
                  <a:lnTo>
                    <a:pt x="10681" y="119892"/>
                  </a:lnTo>
                  <a:lnTo>
                    <a:pt x="10690" y="120067"/>
                  </a:lnTo>
                  <a:lnTo>
                    <a:pt x="10698" y="120155"/>
                  </a:lnTo>
                  <a:lnTo>
                    <a:pt x="10707" y="120198"/>
                  </a:lnTo>
                  <a:lnTo>
                    <a:pt x="10732" y="120198"/>
                  </a:lnTo>
                  <a:lnTo>
                    <a:pt x="10758" y="120111"/>
                  </a:lnTo>
                  <a:lnTo>
                    <a:pt x="10766" y="119979"/>
                  </a:lnTo>
                  <a:lnTo>
                    <a:pt x="10775" y="119979"/>
                  </a:lnTo>
                  <a:lnTo>
                    <a:pt x="10766" y="119497"/>
                  </a:lnTo>
                  <a:lnTo>
                    <a:pt x="11055" y="119453"/>
                  </a:lnTo>
                  <a:lnTo>
                    <a:pt x="11335" y="119366"/>
                  </a:lnTo>
                  <a:lnTo>
                    <a:pt x="11615" y="119191"/>
                  </a:lnTo>
                  <a:lnTo>
                    <a:pt x="11904" y="118971"/>
                  </a:lnTo>
                  <a:lnTo>
                    <a:pt x="12473" y="118577"/>
                  </a:lnTo>
                  <a:lnTo>
                    <a:pt x="12753" y="118358"/>
                  </a:lnTo>
                  <a:lnTo>
                    <a:pt x="13033" y="118226"/>
                  </a:lnTo>
                  <a:lnTo>
                    <a:pt x="13560" y="118051"/>
                  </a:lnTo>
                  <a:lnTo>
                    <a:pt x="14086" y="117964"/>
                  </a:lnTo>
                  <a:lnTo>
                    <a:pt x="14612" y="117920"/>
                  </a:lnTo>
                  <a:lnTo>
                    <a:pt x="15147" y="117964"/>
                  </a:lnTo>
                  <a:lnTo>
                    <a:pt x="15563" y="118051"/>
                  </a:lnTo>
                  <a:lnTo>
                    <a:pt x="15988" y="118139"/>
                  </a:lnTo>
                  <a:lnTo>
                    <a:pt x="16421" y="118314"/>
                  </a:lnTo>
                  <a:lnTo>
                    <a:pt x="16837" y="118577"/>
                  </a:lnTo>
                  <a:lnTo>
                    <a:pt x="17049" y="118709"/>
                  </a:lnTo>
                  <a:lnTo>
                    <a:pt x="17261" y="118884"/>
                  </a:lnTo>
                  <a:lnTo>
                    <a:pt x="17465" y="119103"/>
                  </a:lnTo>
                  <a:lnTo>
                    <a:pt x="17678" y="119366"/>
                  </a:lnTo>
                  <a:lnTo>
                    <a:pt x="17881" y="119629"/>
                  </a:lnTo>
                  <a:lnTo>
                    <a:pt x="18085" y="119979"/>
                  </a:lnTo>
                  <a:lnTo>
                    <a:pt x="18280" y="120330"/>
                  </a:lnTo>
                  <a:lnTo>
                    <a:pt x="18476" y="120724"/>
                  </a:lnTo>
                  <a:lnTo>
                    <a:pt x="18357" y="120856"/>
                  </a:lnTo>
                  <a:lnTo>
                    <a:pt x="18238" y="121031"/>
                  </a:lnTo>
                  <a:lnTo>
                    <a:pt x="18000" y="121469"/>
                  </a:lnTo>
                  <a:lnTo>
                    <a:pt x="17771" y="121864"/>
                  </a:lnTo>
                  <a:lnTo>
                    <a:pt x="17652" y="122039"/>
                  </a:lnTo>
                  <a:lnTo>
                    <a:pt x="17533" y="122170"/>
                  </a:lnTo>
                  <a:lnTo>
                    <a:pt x="17363" y="122346"/>
                  </a:lnTo>
                  <a:lnTo>
                    <a:pt x="17185" y="122477"/>
                  </a:lnTo>
                  <a:lnTo>
                    <a:pt x="16828" y="122608"/>
                  </a:lnTo>
                  <a:lnTo>
                    <a:pt x="16472" y="122740"/>
                  </a:lnTo>
                  <a:lnTo>
                    <a:pt x="16115" y="122915"/>
                  </a:lnTo>
                  <a:lnTo>
                    <a:pt x="16090" y="122959"/>
                  </a:lnTo>
                  <a:lnTo>
                    <a:pt x="16073" y="123003"/>
                  </a:lnTo>
                  <a:lnTo>
                    <a:pt x="16064" y="123134"/>
                  </a:lnTo>
                  <a:lnTo>
                    <a:pt x="16056" y="123222"/>
                  </a:lnTo>
                  <a:lnTo>
                    <a:pt x="16064" y="123353"/>
                  </a:lnTo>
                  <a:lnTo>
                    <a:pt x="16073" y="123485"/>
                  </a:lnTo>
                  <a:lnTo>
                    <a:pt x="16081" y="123573"/>
                  </a:lnTo>
                  <a:lnTo>
                    <a:pt x="16107" y="123616"/>
                  </a:lnTo>
                  <a:lnTo>
                    <a:pt x="16183" y="123704"/>
                  </a:lnTo>
                  <a:lnTo>
                    <a:pt x="16311" y="123923"/>
                  </a:lnTo>
                  <a:lnTo>
                    <a:pt x="16446" y="124142"/>
                  </a:lnTo>
                  <a:lnTo>
                    <a:pt x="16701" y="124493"/>
                  </a:lnTo>
                  <a:lnTo>
                    <a:pt x="16964" y="124843"/>
                  </a:lnTo>
                  <a:lnTo>
                    <a:pt x="17092" y="125062"/>
                  </a:lnTo>
                  <a:lnTo>
                    <a:pt x="17228" y="125281"/>
                  </a:lnTo>
                  <a:lnTo>
                    <a:pt x="17389" y="125632"/>
                  </a:lnTo>
                  <a:lnTo>
                    <a:pt x="17559" y="126070"/>
                  </a:lnTo>
                  <a:lnTo>
                    <a:pt x="17728" y="126508"/>
                  </a:lnTo>
                  <a:lnTo>
                    <a:pt x="17898" y="126859"/>
                  </a:lnTo>
                  <a:lnTo>
                    <a:pt x="17338" y="127341"/>
                  </a:lnTo>
                  <a:lnTo>
                    <a:pt x="17058" y="127516"/>
                  </a:lnTo>
                  <a:lnTo>
                    <a:pt x="16769" y="127692"/>
                  </a:lnTo>
                  <a:lnTo>
                    <a:pt x="16446" y="127779"/>
                  </a:lnTo>
                  <a:lnTo>
                    <a:pt x="16124" y="127823"/>
                  </a:lnTo>
                  <a:lnTo>
                    <a:pt x="15793" y="127911"/>
                  </a:lnTo>
                  <a:lnTo>
                    <a:pt x="15631" y="127955"/>
                  </a:lnTo>
                  <a:lnTo>
                    <a:pt x="15470" y="128042"/>
                  </a:lnTo>
                  <a:lnTo>
                    <a:pt x="15445" y="128086"/>
                  </a:lnTo>
                  <a:lnTo>
                    <a:pt x="15428" y="128174"/>
                  </a:lnTo>
                  <a:lnTo>
                    <a:pt x="15411" y="128261"/>
                  </a:lnTo>
                  <a:lnTo>
                    <a:pt x="15402" y="128393"/>
                  </a:lnTo>
                  <a:lnTo>
                    <a:pt x="15402" y="128480"/>
                  </a:lnTo>
                  <a:lnTo>
                    <a:pt x="15411" y="128612"/>
                  </a:lnTo>
                  <a:lnTo>
                    <a:pt x="15428" y="128699"/>
                  </a:lnTo>
                  <a:lnTo>
                    <a:pt x="15453" y="128743"/>
                  </a:lnTo>
                  <a:lnTo>
                    <a:pt x="15461" y="128743"/>
                  </a:lnTo>
                  <a:lnTo>
                    <a:pt x="15461" y="128875"/>
                  </a:lnTo>
                  <a:lnTo>
                    <a:pt x="15470" y="128962"/>
                  </a:lnTo>
                  <a:lnTo>
                    <a:pt x="15478" y="129050"/>
                  </a:lnTo>
                  <a:lnTo>
                    <a:pt x="15504" y="129138"/>
                  </a:lnTo>
                  <a:lnTo>
                    <a:pt x="16005" y="130146"/>
                  </a:lnTo>
                  <a:lnTo>
                    <a:pt x="16514" y="131110"/>
                  </a:lnTo>
                  <a:lnTo>
                    <a:pt x="17024" y="132117"/>
                  </a:lnTo>
                  <a:lnTo>
                    <a:pt x="17270" y="132643"/>
                  </a:lnTo>
                  <a:lnTo>
                    <a:pt x="17525" y="133213"/>
                  </a:lnTo>
                  <a:lnTo>
                    <a:pt x="17703" y="133651"/>
                  </a:lnTo>
                  <a:lnTo>
                    <a:pt x="17881" y="134133"/>
                  </a:lnTo>
                  <a:lnTo>
                    <a:pt x="18238" y="135097"/>
                  </a:lnTo>
                  <a:lnTo>
                    <a:pt x="18595" y="136105"/>
                  </a:lnTo>
                  <a:lnTo>
                    <a:pt x="18773" y="136587"/>
                  </a:lnTo>
                  <a:lnTo>
                    <a:pt x="18951" y="137025"/>
                  </a:lnTo>
                  <a:lnTo>
                    <a:pt x="18713" y="137069"/>
                  </a:lnTo>
                  <a:lnTo>
                    <a:pt x="18476" y="137113"/>
                  </a:lnTo>
                  <a:lnTo>
                    <a:pt x="17992" y="137332"/>
                  </a:lnTo>
                  <a:lnTo>
                    <a:pt x="17516" y="137507"/>
                  </a:lnTo>
                  <a:lnTo>
                    <a:pt x="17041" y="137639"/>
                  </a:lnTo>
                  <a:lnTo>
                    <a:pt x="16548" y="137726"/>
                  </a:lnTo>
                  <a:lnTo>
                    <a:pt x="16047" y="137770"/>
                  </a:lnTo>
                  <a:lnTo>
                    <a:pt x="15555" y="137726"/>
                  </a:lnTo>
                  <a:lnTo>
                    <a:pt x="15062" y="137595"/>
                  </a:lnTo>
                  <a:lnTo>
                    <a:pt x="14545" y="137420"/>
                  </a:lnTo>
                  <a:lnTo>
                    <a:pt x="14290" y="137288"/>
                  </a:lnTo>
                  <a:lnTo>
                    <a:pt x="14035" y="137113"/>
                  </a:lnTo>
                  <a:lnTo>
                    <a:pt x="13780" y="136894"/>
                  </a:lnTo>
                  <a:lnTo>
                    <a:pt x="13534" y="136675"/>
                  </a:lnTo>
                  <a:lnTo>
                    <a:pt x="13279" y="136456"/>
                  </a:lnTo>
                  <a:lnTo>
                    <a:pt x="13025" y="136149"/>
                  </a:lnTo>
                  <a:lnTo>
                    <a:pt x="12846" y="135930"/>
                  </a:lnTo>
                  <a:lnTo>
                    <a:pt x="12668" y="135623"/>
                  </a:lnTo>
                  <a:lnTo>
                    <a:pt x="12320" y="135010"/>
                  </a:lnTo>
                  <a:lnTo>
                    <a:pt x="11963" y="134396"/>
                  </a:lnTo>
                  <a:lnTo>
                    <a:pt x="11794" y="134089"/>
                  </a:lnTo>
                  <a:lnTo>
                    <a:pt x="11615" y="133826"/>
                  </a:lnTo>
                  <a:lnTo>
                    <a:pt x="11598" y="133651"/>
                  </a:lnTo>
                  <a:lnTo>
                    <a:pt x="11573" y="133520"/>
                  </a:lnTo>
                  <a:lnTo>
                    <a:pt x="11505" y="133344"/>
                  </a:lnTo>
                  <a:lnTo>
                    <a:pt x="11428" y="133169"/>
                  </a:lnTo>
                  <a:lnTo>
                    <a:pt x="11352" y="133081"/>
                  </a:lnTo>
                  <a:lnTo>
                    <a:pt x="11267" y="133038"/>
                  </a:lnTo>
                  <a:lnTo>
                    <a:pt x="11182" y="133081"/>
                  </a:lnTo>
                  <a:lnTo>
                    <a:pt x="11114" y="133125"/>
                  </a:lnTo>
                  <a:lnTo>
                    <a:pt x="11055" y="133213"/>
                  </a:lnTo>
                  <a:lnTo>
                    <a:pt x="11004" y="133388"/>
                  </a:lnTo>
                  <a:lnTo>
                    <a:pt x="10987" y="133301"/>
                  </a:lnTo>
                  <a:lnTo>
                    <a:pt x="10961" y="133301"/>
                  </a:lnTo>
                  <a:lnTo>
                    <a:pt x="10945" y="133344"/>
                  </a:lnTo>
                  <a:lnTo>
                    <a:pt x="10928" y="133432"/>
                  </a:lnTo>
                  <a:lnTo>
                    <a:pt x="10885" y="133914"/>
                  </a:lnTo>
                  <a:lnTo>
                    <a:pt x="10826" y="134352"/>
                  </a:lnTo>
                  <a:lnTo>
                    <a:pt x="10800" y="134615"/>
                  </a:lnTo>
                  <a:lnTo>
                    <a:pt x="10783" y="134878"/>
                  </a:lnTo>
                  <a:lnTo>
                    <a:pt x="10775" y="135097"/>
                  </a:lnTo>
                  <a:lnTo>
                    <a:pt x="10766" y="135360"/>
                  </a:lnTo>
                  <a:lnTo>
                    <a:pt x="10766" y="135623"/>
                  </a:lnTo>
                  <a:lnTo>
                    <a:pt x="10775" y="135886"/>
                  </a:lnTo>
                  <a:lnTo>
                    <a:pt x="10766" y="136499"/>
                  </a:lnTo>
                  <a:lnTo>
                    <a:pt x="10766" y="137113"/>
                  </a:lnTo>
                  <a:lnTo>
                    <a:pt x="10775" y="137770"/>
                  </a:lnTo>
                  <a:lnTo>
                    <a:pt x="10792" y="138384"/>
                  </a:lnTo>
                  <a:lnTo>
                    <a:pt x="10826" y="138997"/>
                  </a:lnTo>
                  <a:lnTo>
                    <a:pt x="10851" y="139611"/>
                  </a:lnTo>
                  <a:lnTo>
                    <a:pt x="10894" y="140224"/>
                  </a:lnTo>
                  <a:lnTo>
                    <a:pt x="10936" y="140794"/>
                  </a:lnTo>
                  <a:lnTo>
                    <a:pt x="11038" y="142021"/>
                  </a:lnTo>
                  <a:lnTo>
                    <a:pt x="11148" y="143204"/>
                  </a:lnTo>
                  <a:lnTo>
                    <a:pt x="11386" y="145482"/>
                  </a:lnTo>
                  <a:lnTo>
                    <a:pt x="11471" y="146359"/>
                  </a:lnTo>
                  <a:lnTo>
                    <a:pt x="11556" y="147235"/>
                  </a:lnTo>
                  <a:lnTo>
                    <a:pt x="11632" y="148112"/>
                  </a:lnTo>
                  <a:lnTo>
                    <a:pt x="11700" y="149032"/>
                  </a:lnTo>
                  <a:lnTo>
                    <a:pt x="11760" y="149952"/>
                  </a:lnTo>
                  <a:lnTo>
                    <a:pt x="11819" y="150872"/>
                  </a:lnTo>
                  <a:lnTo>
                    <a:pt x="11870" y="151836"/>
                  </a:lnTo>
                  <a:lnTo>
                    <a:pt x="11904" y="152800"/>
                  </a:lnTo>
                  <a:lnTo>
                    <a:pt x="11938" y="153677"/>
                  </a:lnTo>
                  <a:lnTo>
                    <a:pt x="11963" y="154553"/>
                  </a:lnTo>
                  <a:lnTo>
                    <a:pt x="11980" y="155473"/>
                  </a:lnTo>
                  <a:lnTo>
                    <a:pt x="11989" y="156350"/>
                  </a:lnTo>
                  <a:lnTo>
                    <a:pt x="11997" y="158103"/>
                  </a:lnTo>
                  <a:lnTo>
                    <a:pt x="12006" y="159899"/>
                  </a:lnTo>
                  <a:lnTo>
                    <a:pt x="11895" y="159067"/>
                  </a:lnTo>
                  <a:lnTo>
                    <a:pt x="11785" y="158190"/>
                  </a:lnTo>
                  <a:lnTo>
                    <a:pt x="11717" y="157533"/>
                  </a:lnTo>
                  <a:lnTo>
                    <a:pt x="11658" y="156876"/>
                  </a:lnTo>
                  <a:lnTo>
                    <a:pt x="11607" y="156218"/>
                  </a:lnTo>
                  <a:lnTo>
                    <a:pt x="11556" y="155561"/>
                  </a:lnTo>
                  <a:lnTo>
                    <a:pt x="11369" y="152844"/>
                  </a:lnTo>
                  <a:lnTo>
                    <a:pt x="11352" y="152669"/>
                  </a:lnTo>
                  <a:lnTo>
                    <a:pt x="11318" y="152625"/>
                  </a:lnTo>
                  <a:lnTo>
                    <a:pt x="11284" y="152625"/>
                  </a:lnTo>
                  <a:lnTo>
                    <a:pt x="11250" y="152669"/>
                  </a:lnTo>
                  <a:lnTo>
                    <a:pt x="11225" y="152800"/>
                  </a:lnTo>
                  <a:lnTo>
                    <a:pt x="11216" y="152888"/>
                  </a:lnTo>
                  <a:lnTo>
                    <a:pt x="11216" y="152976"/>
                  </a:lnTo>
                  <a:lnTo>
                    <a:pt x="11148" y="153896"/>
                  </a:lnTo>
                  <a:lnTo>
                    <a:pt x="11097" y="154860"/>
                  </a:lnTo>
                  <a:lnTo>
                    <a:pt x="11055" y="155868"/>
                  </a:lnTo>
                  <a:lnTo>
                    <a:pt x="11021" y="156919"/>
                  </a:lnTo>
                  <a:lnTo>
                    <a:pt x="11004" y="157971"/>
                  </a:lnTo>
                  <a:lnTo>
                    <a:pt x="10995" y="159067"/>
                  </a:lnTo>
                  <a:lnTo>
                    <a:pt x="10995" y="160075"/>
                  </a:lnTo>
                  <a:lnTo>
                    <a:pt x="11021" y="161082"/>
                  </a:lnTo>
                  <a:lnTo>
                    <a:pt x="10809" y="159593"/>
                  </a:lnTo>
                  <a:lnTo>
                    <a:pt x="10605" y="158103"/>
                  </a:lnTo>
                  <a:lnTo>
                    <a:pt x="10503" y="157358"/>
                  </a:lnTo>
                  <a:lnTo>
                    <a:pt x="10418" y="156569"/>
                  </a:lnTo>
                  <a:lnTo>
                    <a:pt x="10333" y="155780"/>
                  </a:lnTo>
                  <a:lnTo>
                    <a:pt x="10257" y="154904"/>
                  </a:lnTo>
                  <a:lnTo>
                    <a:pt x="10206" y="154246"/>
                  </a:lnTo>
                  <a:lnTo>
                    <a:pt x="10163" y="153589"/>
                  </a:lnTo>
                  <a:lnTo>
                    <a:pt x="10129" y="152932"/>
                  </a:lnTo>
                  <a:lnTo>
                    <a:pt x="10095" y="152275"/>
                  </a:lnTo>
                  <a:lnTo>
                    <a:pt x="10045" y="150960"/>
                  </a:lnTo>
                  <a:lnTo>
                    <a:pt x="10011" y="149645"/>
                  </a:lnTo>
                  <a:lnTo>
                    <a:pt x="9985" y="148331"/>
                  </a:lnTo>
                  <a:lnTo>
                    <a:pt x="9977" y="146972"/>
                  </a:lnTo>
                  <a:lnTo>
                    <a:pt x="9951" y="144212"/>
                  </a:lnTo>
                  <a:lnTo>
                    <a:pt x="9943" y="144080"/>
                  </a:lnTo>
                  <a:lnTo>
                    <a:pt x="9926" y="143993"/>
                  </a:lnTo>
                  <a:lnTo>
                    <a:pt x="9909" y="143949"/>
                  </a:lnTo>
                  <a:lnTo>
                    <a:pt x="9883" y="143905"/>
                  </a:lnTo>
                  <a:lnTo>
                    <a:pt x="9858" y="143905"/>
                  </a:lnTo>
                  <a:lnTo>
                    <a:pt x="9841" y="143949"/>
                  </a:lnTo>
                  <a:lnTo>
                    <a:pt x="9824" y="143993"/>
                  </a:lnTo>
                  <a:lnTo>
                    <a:pt x="9807" y="144124"/>
                  </a:lnTo>
                  <a:lnTo>
                    <a:pt x="9781" y="144650"/>
                  </a:lnTo>
                  <a:lnTo>
                    <a:pt x="9696" y="145088"/>
                  </a:lnTo>
                  <a:lnTo>
                    <a:pt x="9611" y="145614"/>
                  </a:lnTo>
                  <a:lnTo>
                    <a:pt x="9535" y="146140"/>
                  </a:lnTo>
                  <a:lnTo>
                    <a:pt x="9467" y="146709"/>
                  </a:lnTo>
                  <a:lnTo>
                    <a:pt x="9408" y="147279"/>
                  </a:lnTo>
                  <a:lnTo>
                    <a:pt x="9348" y="147893"/>
                  </a:lnTo>
                  <a:lnTo>
                    <a:pt x="9289" y="148550"/>
                  </a:lnTo>
                  <a:lnTo>
                    <a:pt x="9246" y="149207"/>
                  </a:lnTo>
                  <a:lnTo>
                    <a:pt x="9153" y="150566"/>
                  </a:lnTo>
                  <a:lnTo>
                    <a:pt x="9085" y="151880"/>
                  </a:lnTo>
                  <a:lnTo>
                    <a:pt x="9026" y="153195"/>
                  </a:lnTo>
                  <a:lnTo>
                    <a:pt x="8983" y="154466"/>
                  </a:lnTo>
                  <a:lnTo>
                    <a:pt x="8941" y="155736"/>
                  </a:lnTo>
                  <a:lnTo>
                    <a:pt x="8907" y="157051"/>
                  </a:lnTo>
                  <a:lnTo>
                    <a:pt x="8890" y="158366"/>
                  </a:lnTo>
                  <a:lnTo>
                    <a:pt x="8890" y="159067"/>
                  </a:lnTo>
                  <a:lnTo>
                    <a:pt x="8890" y="159724"/>
                  </a:lnTo>
                  <a:lnTo>
                    <a:pt x="8779" y="158453"/>
                  </a:lnTo>
                  <a:lnTo>
                    <a:pt x="8661" y="157182"/>
                  </a:lnTo>
                  <a:lnTo>
                    <a:pt x="8542" y="155912"/>
                  </a:lnTo>
                  <a:lnTo>
                    <a:pt x="8431" y="154641"/>
                  </a:lnTo>
                  <a:lnTo>
                    <a:pt x="8287" y="152800"/>
                  </a:lnTo>
                  <a:lnTo>
                    <a:pt x="8160" y="150960"/>
                  </a:lnTo>
                  <a:lnTo>
                    <a:pt x="8100" y="149996"/>
                  </a:lnTo>
                  <a:lnTo>
                    <a:pt x="8049" y="149032"/>
                  </a:lnTo>
                  <a:lnTo>
                    <a:pt x="7998" y="148068"/>
                  </a:lnTo>
                  <a:lnTo>
                    <a:pt x="7964" y="147104"/>
                  </a:lnTo>
                  <a:lnTo>
                    <a:pt x="7922" y="145965"/>
                  </a:lnTo>
                  <a:lnTo>
                    <a:pt x="7896" y="144825"/>
                  </a:lnTo>
                  <a:lnTo>
                    <a:pt x="7871" y="143642"/>
                  </a:lnTo>
                  <a:lnTo>
                    <a:pt x="7871" y="142503"/>
                  </a:lnTo>
                  <a:lnTo>
                    <a:pt x="7871" y="141363"/>
                  </a:lnTo>
                  <a:lnTo>
                    <a:pt x="7888" y="140180"/>
                  </a:lnTo>
                  <a:lnTo>
                    <a:pt x="7913" y="139041"/>
                  </a:lnTo>
                  <a:lnTo>
                    <a:pt x="7956" y="137902"/>
                  </a:lnTo>
                  <a:lnTo>
                    <a:pt x="8007" y="136806"/>
                  </a:lnTo>
                  <a:lnTo>
                    <a:pt x="8066" y="135754"/>
                  </a:lnTo>
                  <a:lnTo>
                    <a:pt x="8143" y="134747"/>
                  </a:lnTo>
                  <a:lnTo>
                    <a:pt x="8219" y="133739"/>
                  </a:lnTo>
                  <a:lnTo>
                    <a:pt x="8304" y="132775"/>
                  </a:lnTo>
                  <a:lnTo>
                    <a:pt x="8397" y="131767"/>
                  </a:lnTo>
                  <a:lnTo>
                    <a:pt x="8576" y="129795"/>
                  </a:lnTo>
                  <a:lnTo>
                    <a:pt x="8584" y="129663"/>
                  </a:lnTo>
                  <a:lnTo>
                    <a:pt x="8584" y="129532"/>
                  </a:lnTo>
                  <a:lnTo>
                    <a:pt x="8576" y="129444"/>
                  </a:lnTo>
                  <a:lnTo>
                    <a:pt x="8559" y="129357"/>
                  </a:lnTo>
                  <a:lnTo>
                    <a:pt x="8533" y="129313"/>
                  </a:lnTo>
                  <a:lnTo>
                    <a:pt x="8516" y="129269"/>
                  </a:lnTo>
                  <a:lnTo>
                    <a:pt x="8491" y="129269"/>
                  </a:lnTo>
                  <a:lnTo>
                    <a:pt x="8465" y="129313"/>
                  </a:lnTo>
                  <a:lnTo>
                    <a:pt x="8440" y="129313"/>
                  </a:lnTo>
                  <a:lnTo>
                    <a:pt x="8423" y="129357"/>
                  </a:lnTo>
                  <a:lnTo>
                    <a:pt x="8236" y="130102"/>
                  </a:lnTo>
                  <a:lnTo>
                    <a:pt x="8049" y="130847"/>
                  </a:lnTo>
                  <a:lnTo>
                    <a:pt x="7684" y="132424"/>
                  </a:lnTo>
                  <a:lnTo>
                    <a:pt x="7497" y="133169"/>
                  </a:lnTo>
                  <a:lnTo>
                    <a:pt x="7319" y="133914"/>
                  </a:lnTo>
                  <a:lnTo>
                    <a:pt x="7124" y="134659"/>
                  </a:lnTo>
                  <a:lnTo>
                    <a:pt x="6928" y="135316"/>
                  </a:lnTo>
                  <a:lnTo>
                    <a:pt x="6725" y="135974"/>
                  </a:lnTo>
                  <a:lnTo>
                    <a:pt x="6512" y="136587"/>
                  </a:lnTo>
                  <a:lnTo>
                    <a:pt x="6309" y="137157"/>
                  </a:lnTo>
                  <a:lnTo>
                    <a:pt x="6088" y="137726"/>
                  </a:lnTo>
                  <a:lnTo>
                    <a:pt x="5876" y="138208"/>
                  </a:lnTo>
                  <a:lnTo>
                    <a:pt x="5655" y="138734"/>
                  </a:lnTo>
                  <a:lnTo>
                    <a:pt x="5434" y="139172"/>
                  </a:lnTo>
                  <a:lnTo>
                    <a:pt x="5213" y="139611"/>
                  </a:lnTo>
                  <a:lnTo>
                    <a:pt x="4984" y="140005"/>
                  </a:lnTo>
                  <a:lnTo>
                    <a:pt x="4755" y="140356"/>
                  </a:lnTo>
                  <a:lnTo>
                    <a:pt x="4526" y="140706"/>
                  </a:lnTo>
                  <a:lnTo>
                    <a:pt x="4296" y="141013"/>
                  </a:lnTo>
                  <a:lnTo>
                    <a:pt x="4059" y="141276"/>
                  </a:lnTo>
                  <a:lnTo>
                    <a:pt x="3829" y="141495"/>
                  </a:lnTo>
                  <a:lnTo>
                    <a:pt x="3592" y="141670"/>
                  </a:lnTo>
                  <a:lnTo>
                    <a:pt x="3354" y="141845"/>
                  </a:lnTo>
                  <a:lnTo>
                    <a:pt x="3057" y="141977"/>
                  </a:lnTo>
                  <a:lnTo>
                    <a:pt x="2760" y="142065"/>
                  </a:lnTo>
                  <a:lnTo>
                    <a:pt x="2471" y="142108"/>
                  </a:lnTo>
                  <a:lnTo>
                    <a:pt x="2174" y="142108"/>
                  </a:lnTo>
                  <a:lnTo>
                    <a:pt x="2530" y="141670"/>
                  </a:lnTo>
                  <a:lnTo>
                    <a:pt x="2777" y="141363"/>
                  </a:lnTo>
                  <a:lnTo>
                    <a:pt x="2904" y="141188"/>
                  </a:lnTo>
                  <a:lnTo>
                    <a:pt x="3031" y="140969"/>
                  </a:lnTo>
                  <a:lnTo>
                    <a:pt x="3159" y="140706"/>
                  </a:lnTo>
                  <a:lnTo>
                    <a:pt x="3269" y="140356"/>
                  </a:lnTo>
                  <a:lnTo>
                    <a:pt x="3320" y="140180"/>
                  </a:lnTo>
                  <a:lnTo>
                    <a:pt x="3371" y="139961"/>
                  </a:lnTo>
                  <a:lnTo>
                    <a:pt x="3413" y="139742"/>
                  </a:lnTo>
                  <a:lnTo>
                    <a:pt x="3447" y="139479"/>
                  </a:lnTo>
                  <a:lnTo>
                    <a:pt x="3464" y="139304"/>
                  </a:lnTo>
                  <a:lnTo>
                    <a:pt x="3456" y="139085"/>
                  </a:lnTo>
                  <a:lnTo>
                    <a:pt x="3447" y="138997"/>
                  </a:lnTo>
                  <a:lnTo>
                    <a:pt x="3430" y="138953"/>
                  </a:lnTo>
                  <a:lnTo>
                    <a:pt x="3413" y="138909"/>
                  </a:lnTo>
                  <a:lnTo>
                    <a:pt x="3396" y="138909"/>
                  </a:lnTo>
                  <a:lnTo>
                    <a:pt x="3371" y="138953"/>
                  </a:lnTo>
                  <a:lnTo>
                    <a:pt x="3371" y="138909"/>
                  </a:lnTo>
                  <a:lnTo>
                    <a:pt x="3235" y="138603"/>
                  </a:lnTo>
                  <a:lnTo>
                    <a:pt x="3091" y="138296"/>
                  </a:lnTo>
                  <a:lnTo>
                    <a:pt x="2802" y="137814"/>
                  </a:lnTo>
                  <a:lnTo>
                    <a:pt x="2505" y="137332"/>
                  </a:lnTo>
                  <a:lnTo>
                    <a:pt x="2361" y="137069"/>
                  </a:lnTo>
                  <a:lnTo>
                    <a:pt x="2225" y="136806"/>
                  </a:lnTo>
                  <a:lnTo>
                    <a:pt x="1995" y="136280"/>
                  </a:lnTo>
                  <a:lnTo>
                    <a:pt x="1775" y="135711"/>
                  </a:lnTo>
                  <a:lnTo>
                    <a:pt x="1562" y="135141"/>
                  </a:lnTo>
                  <a:lnTo>
                    <a:pt x="1350" y="134484"/>
                  </a:lnTo>
                  <a:lnTo>
                    <a:pt x="1223" y="134045"/>
                  </a:lnTo>
                  <a:lnTo>
                    <a:pt x="1104" y="133563"/>
                  </a:lnTo>
                  <a:lnTo>
                    <a:pt x="866" y="132599"/>
                  </a:lnTo>
                  <a:lnTo>
                    <a:pt x="645" y="131635"/>
                  </a:lnTo>
                  <a:lnTo>
                    <a:pt x="408" y="130671"/>
                  </a:lnTo>
                  <a:lnTo>
                    <a:pt x="849" y="130890"/>
                  </a:lnTo>
                  <a:lnTo>
                    <a:pt x="1070" y="131022"/>
                  </a:lnTo>
                  <a:lnTo>
                    <a:pt x="1291" y="131197"/>
                  </a:lnTo>
                  <a:lnTo>
                    <a:pt x="1427" y="131329"/>
                  </a:lnTo>
                  <a:lnTo>
                    <a:pt x="1562" y="131504"/>
                  </a:lnTo>
                  <a:lnTo>
                    <a:pt x="1843" y="131854"/>
                  </a:lnTo>
                  <a:lnTo>
                    <a:pt x="1978" y="132030"/>
                  </a:lnTo>
                  <a:lnTo>
                    <a:pt x="2114" y="132161"/>
                  </a:lnTo>
                  <a:lnTo>
                    <a:pt x="2250" y="132249"/>
                  </a:lnTo>
                  <a:lnTo>
                    <a:pt x="2420" y="132249"/>
                  </a:lnTo>
                  <a:lnTo>
                    <a:pt x="2437" y="132161"/>
                  </a:lnTo>
                  <a:lnTo>
                    <a:pt x="2454" y="132074"/>
                  </a:lnTo>
                  <a:lnTo>
                    <a:pt x="2454" y="131942"/>
                  </a:lnTo>
                  <a:lnTo>
                    <a:pt x="2454" y="131811"/>
                  </a:lnTo>
                  <a:lnTo>
                    <a:pt x="2445" y="131723"/>
                  </a:lnTo>
                  <a:lnTo>
                    <a:pt x="2437" y="131592"/>
                  </a:lnTo>
                  <a:lnTo>
                    <a:pt x="2411" y="131504"/>
                  </a:lnTo>
                  <a:lnTo>
                    <a:pt x="2318" y="131241"/>
                  </a:lnTo>
                  <a:lnTo>
                    <a:pt x="2216" y="131022"/>
                  </a:lnTo>
                  <a:lnTo>
                    <a:pt x="2106" y="130671"/>
                  </a:lnTo>
                  <a:lnTo>
                    <a:pt x="1987" y="130365"/>
                  </a:lnTo>
                  <a:lnTo>
                    <a:pt x="1868" y="130014"/>
                  </a:lnTo>
                  <a:lnTo>
                    <a:pt x="1758" y="129707"/>
                  </a:lnTo>
                  <a:lnTo>
                    <a:pt x="1605" y="129181"/>
                  </a:lnTo>
                  <a:lnTo>
                    <a:pt x="1469" y="128699"/>
                  </a:lnTo>
                  <a:lnTo>
                    <a:pt x="1325" y="128130"/>
                  </a:lnTo>
                  <a:lnTo>
                    <a:pt x="1197" y="127516"/>
                  </a:lnTo>
                  <a:lnTo>
                    <a:pt x="1045" y="126771"/>
                  </a:lnTo>
                  <a:lnTo>
                    <a:pt x="900" y="125983"/>
                  </a:lnTo>
                  <a:lnTo>
                    <a:pt x="764" y="125150"/>
                  </a:lnTo>
                  <a:lnTo>
                    <a:pt x="637" y="124274"/>
                  </a:lnTo>
                  <a:lnTo>
                    <a:pt x="535" y="123485"/>
                  </a:lnTo>
                  <a:lnTo>
                    <a:pt x="450" y="122652"/>
                  </a:lnTo>
                  <a:lnTo>
                    <a:pt x="357" y="121864"/>
                  </a:lnTo>
                  <a:lnTo>
                    <a:pt x="306" y="121513"/>
                  </a:lnTo>
                  <a:lnTo>
                    <a:pt x="246" y="121162"/>
                  </a:lnTo>
                  <a:lnTo>
                    <a:pt x="467" y="121469"/>
                  </a:lnTo>
                  <a:lnTo>
                    <a:pt x="688" y="121732"/>
                  </a:lnTo>
                  <a:lnTo>
                    <a:pt x="917" y="121951"/>
                  </a:lnTo>
                  <a:lnTo>
                    <a:pt x="1155" y="122126"/>
                  </a:lnTo>
                  <a:lnTo>
                    <a:pt x="1622" y="122389"/>
                  </a:lnTo>
                  <a:lnTo>
                    <a:pt x="2072" y="122652"/>
                  </a:lnTo>
                  <a:lnTo>
                    <a:pt x="2590" y="122915"/>
                  </a:lnTo>
                  <a:lnTo>
                    <a:pt x="3108" y="123134"/>
                  </a:lnTo>
                  <a:lnTo>
                    <a:pt x="3634" y="123266"/>
                  </a:lnTo>
                  <a:lnTo>
                    <a:pt x="4152" y="123266"/>
                  </a:lnTo>
                  <a:lnTo>
                    <a:pt x="4661" y="123222"/>
                  </a:lnTo>
                  <a:lnTo>
                    <a:pt x="5162" y="123047"/>
                  </a:lnTo>
                  <a:lnTo>
                    <a:pt x="5672" y="122784"/>
                  </a:lnTo>
                  <a:lnTo>
                    <a:pt x="6173" y="122433"/>
                  </a:lnTo>
                  <a:lnTo>
                    <a:pt x="6674" y="122039"/>
                  </a:lnTo>
                  <a:lnTo>
                    <a:pt x="7166" y="121513"/>
                  </a:lnTo>
                  <a:lnTo>
                    <a:pt x="7659" y="120900"/>
                  </a:lnTo>
                  <a:lnTo>
                    <a:pt x="8151" y="120242"/>
                  </a:lnTo>
                  <a:lnTo>
                    <a:pt x="8177" y="120155"/>
                  </a:lnTo>
                  <a:lnTo>
                    <a:pt x="8202" y="120111"/>
                  </a:lnTo>
                  <a:lnTo>
                    <a:pt x="8228" y="119892"/>
                  </a:lnTo>
                  <a:lnTo>
                    <a:pt x="8245" y="119673"/>
                  </a:lnTo>
                  <a:lnTo>
                    <a:pt x="8245" y="119410"/>
                  </a:lnTo>
                  <a:lnTo>
                    <a:pt x="8228" y="119191"/>
                  </a:lnTo>
                  <a:lnTo>
                    <a:pt x="8202" y="119015"/>
                  </a:lnTo>
                  <a:lnTo>
                    <a:pt x="8185" y="118971"/>
                  </a:lnTo>
                  <a:lnTo>
                    <a:pt x="8160" y="118928"/>
                  </a:lnTo>
                  <a:lnTo>
                    <a:pt x="8134" y="118928"/>
                  </a:lnTo>
                  <a:lnTo>
                    <a:pt x="8109" y="118971"/>
                  </a:lnTo>
                  <a:lnTo>
                    <a:pt x="8041" y="119059"/>
                  </a:lnTo>
                  <a:lnTo>
                    <a:pt x="7769" y="118270"/>
                  </a:lnTo>
                  <a:lnTo>
                    <a:pt x="7514" y="117438"/>
                  </a:lnTo>
                  <a:lnTo>
                    <a:pt x="7387" y="117043"/>
                  </a:lnTo>
                  <a:lnTo>
                    <a:pt x="7260" y="116561"/>
                  </a:lnTo>
                  <a:lnTo>
                    <a:pt x="7132" y="116079"/>
                  </a:lnTo>
                  <a:lnTo>
                    <a:pt x="7013" y="115553"/>
                  </a:lnTo>
                  <a:lnTo>
                    <a:pt x="6886" y="114984"/>
                  </a:lnTo>
                  <a:lnTo>
                    <a:pt x="6767" y="114327"/>
                  </a:lnTo>
                  <a:lnTo>
                    <a:pt x="6648" y="113713"/>
                  </a:lnTo>
                  <a:lnTo>
                    <a:pt x="6538" y="113012"/>
                  </a:lnTo>
                  <a:lnTo>
                    <a:pt x="6436" y="112355"/>
                  </a:lnTo>
                  <a:lnTo>
                    <a:pt x="6334" y="111610"/>
                  </a:lnTo>
                  <a:lnTo>
                    <a:pt x="6139" y="110164"/>
                  </a:lnTo>
                  <a:lnTo>
                    <a:pt x="6045" y="109375"/>
                  </a:lnTo>
                  <a:lnTo>
                    <a:pt x="5952" y="108586"/>
                  </a:lnTo>
                  <a:lnTo>
                    <a:pt x="5782" y="106921"/>
                  </a:lnTo>
                  <a:lnTo>
                    <a:pt x="5629" y="105212"/>
                  </a:lnTo>
                  <a:lnTo>
                    <a:pt x="5502" y="103459"/>
                  </a:lnTo>
                  <a:lnTo>
                    <a:pt x="5383" y="101706"/>
                  </a:lnTo>
                  <a:lnTo>
                    <a:pt x="5281" y="99910"/>
                  </a:lnTo>
                  <a:lnTo>
                    <a:pt x="5205" y="98069"/>
                  </a:lnTo>
                  <a:lnTo>
                    <a:pt x="5137" y="96229"/>
                  </a:lnTo>
                  <a:lnTo>
                    <a:pt x="5095" y="94432"/>
                  </a:lnTo>
                  <a:lnTo>
                    <a:pt x="5069" y="92548"/>
                  </a:lnTo>
                  <a:lnTo>
                    <a:pt x="5052" y="91496"/>
                  </a:lnTo>
                  <a:lnTo>
                    <a:pt x="5061" y="90883"/>
                  </a:lnTo>
                  <a:lnTo>
                    <a:pt x="5061" y="90576"/>
                  </a:lnTo>
                  <a:lnTo>
                    <a:pt x="5078" y="90313"/>
                  </a:lnTo>
                  <a:lnTo>
                    <a:pt x="5095" y="90050"/>
                  </a:lnTo>
                  <a:lnTo>
                    <a:pt x="5128" y="89831"/>
                  </a:lnTo>
                  <a:lnTo>
                    <a:pt x="5162" y="89656"/>
                  </a:lnTo>
                  <a:lnTo>
                    <a:pt x="5205" y="89524"/>
                  </a:lnTo>
                  <a:lnTo>
                    <a:pt x="5264" y="89481"/>
                  </a:lnTo>
                  <a:close/>
                  <a:moveTo>
                    <a:pt x="11267" y="0"/>
                  </a:moveTo>
                  <a:lnTo>
                    <a:pt x="11029" y="88"/>
                  </a:lnTo>
                  <a:lnTo>
                    <a:pt x="10919" y="176"/>
                  </a:lnTo>
                  <a:lnTo>
                    <a:pt x="10800" y="351"/>
                  </a:lnTo>
                  <a:lnTo>
                    <a:pt x="10698" y="526"/>
                  </a:lnTo>
                  <a:lnTo>
                    <a:pt x="10596" y="789"/>
                  </a:lnTo>
                  <a:lnTo>
                    <a:pt x="10495" y="1096"/>
                  </a:lnTo>
                  <a:lnTo>
                    <a:pt x="10410" y="1534"/>
                  </a:lnTo>
                  <a:lnTo>
                    <a:pt x="10342" y="1928"/>
                  </a:lnTo>
                  <a:lnTo>
                    <a:pt x="10291" y="2367"/>
                  </a:lnTo>
                  <a:lnTo>
                    <a:pt x="10240" y="2805"/>
                  </a:lnTo>
                  <a:lnTo>
                    <a:pt x="10206" y="3287"/>
                  </a:lnTo>
                  <a:lnTo>
                    <a:pt x="10138" y="4251"/>
                  </a:lnTo>
                  <a:lnTo>
                    <a:pt x="10078" y="5215"/>
                  </a:lnTo>
                  <a:lnTo>
                    <a:pt x="9934" y="7932"/>
                  </a:lnTo>
                  <a:lnTo>
                    <a:pt x="9807" y="10649"/>
                  </a:lnTo>
                  <a:lnTo>
                    <a:pt x="9696" y="13409"/>
                  </a:lnTo>
                  <a:lnTo>
                    <a:pt x="9611" y="16214"/>
                  </a:lnTo>
                  <a:lnTo>
                    <a:pt x="9561" y="17791"/>
                  </a:lnTo>
                  <a:lnTo>
                    <a:pt x="9527" y="19413"/>
                  </a:lnTo>
                  <a:lnTo>
                    <a:pt x="9501" y="21034"/>
                  </a:lnTo>
                  <a:lnTo>
                    <a:pt x="9476" y="22655"/>
                  </a:lnTo>
                  <a:lnTo>
                    <a:pt x="9459" y="24277"/>
                  </a:lnTo>
                  <a:lnTo>
                    <a:pt x="9442" y="25898"/>
                  </a:lnTo>
                  <a:lnTo>
                    <a:pt x="9442" y="27519"/>
                  </a:lnTo>
                  <a:lnTo>
                    <a:pt x="9442" y="29141"/>
                  </a:lnTo>
                  <a:lnTo>
                    <a:pt x="9442" y="29973"/>
                  </a:lnTo>
                  <a:lnTo>
                    <a:pt x="9399" y="29141"/>
                  </a:lnTo>
                  <a:lnTo>
                    <a:pt x="9331" y="28352"/>
                  </a:lnTo>
                  <a:lnTo>
                    <a:pt x="9263" y="27563"/>
                  </a:lnTo>
                  <a:lnTo>
                    <a:pt x="9178" y="26818"/>
                  </a:lnTo>
                  <a:lnTo>
                    <a:pt x="9077" y="26073"/>
                  </a:lnTo>
                  <a:lnTo>
                    <a:pt x="8975" y="25372"/>
                  </a:lnTo>
                  <a:lnTo>
                    <a:pt x="8864" y="24671"/>
                  </a:lnTo>
                  <a:lnTo>
                    <a:pt x="8745" y="24014"/>
                  </a:lnTo>
                  <a:lnTo>
                    <a:pt x="8618" y="23356"/>
                  </a:lnTo>
                  <a:lnTo>
                    <a:pt x="8491" y="22743"/>
                  </a:lnTo>
                  <a:lnTo>
                    <a:pt x="8363" y="22173"/>
                  </a:lnTo>
                  <a:lnTo>
                    <a:pt x="8228" y="21604"/>
                  </a:lnTo>
                  <a:lnTo>
                    <a:pt x="8083" y="21078"/>
                  </a:lnTo>
                  <a:lnTo>
                    <a:pt x="7947" y="20596"/>
                  </a:lnTo>
                  <a:lnTo>
                    <a:pt x="7676" y="19675"/>
                  </a:lnTo>
                  <a:lnTo>
                    <a:pt x="7472" y="19106"/>
                  </a:lnTo>
                  <a:lnTo>
                    <a:pt x="7277" y="18536"/>
                  </a:lnTo>
                  <a:lnTo>
                    <a:pt x="7073" y="18010"/>
                  </a:lnTo>
                  <a:lnTo>
                    <a:pt x="6861" y="17528"/>
                  </a:lnTo>
                  <a:lnTo>
                    <a:pt x="6657" y="17090"/>
                  </a:lnTo>
                  <a:lnTo>
                    <a:pt x="6436" y="16652"/>
                  </a:lnTo>
                  <a:lnTo>
                    <a:pt x="6224" y="16257"/>
                  </a:lnTo>
                  <a:lnTo>
                    <a:pt x="6011" y="15907"/>
                  </a:lnTo>
                  <a:lnTo>
                    <a:pt x="5791" y="15600"/>
                  </a:lnTo>
                  <a:lnTo>
                    <a:pt x="5570" y="15293"/>
                  </a:lnTo>
                  <a:lnTo>
                    <a:pt x="5349" y="15031"/>
                  </a:lnTo>
                  <a:lnTo>
                    <a:pt x="5120" y="14811"/>
                  </a:lnTo>
                  <a:lnTo>
                    <a:pt x="4899" y="14636"/>
                  </a:lnTo>
                  <a:lnTo>
                    <a:pt x="4670" y="14461"/>
                  </a:lnTo>
                  <a:lnTo>
                    <a:pt x="4441" y="14329"/>
                  </a:lnTo>
                  <a:lnTo>
                    <a:pt x="4220" y="14242"/>
                  </a:lnTo>
                  <a:lnTo>
                    <a:pt x="4178" y="14286"/>
                  </a:lnTo>
                  <a:lnTo>
                    <a:pt x="4144" y="14329"/>
                  </a:lnTo>
                  <a:lnTo>
                    <a:pt x="4118" y="14461"/>
                  </a:lnTo>
                  <a:lnTo>
                    <a:pt x="4101" y="14592"/>
                  </a:lnTo>
                  <a:lnTo>
                    <a:pt x="4084" y="14768"/>
                  </a:lnTo>
                  <a:lnTo>
                    <a:pt x="4084" y="14943"/>
                  </a:lnTo>
                  <a:lnTo>
                    <a:pt x="4093" y="15118"/>
                  </a:lnTo>
                  <a:lnTo>
                    <a:pt x="4110" y="15293"/>
                  </a:lnTo>
                  <a:lnTo>
                    <a:pt x="4339" y="16608"/>
                  </a:lnTo>
                  <a:lnTo>
                    <a:pt x="4577" y="18010"/>
                  </a:lnTo>
                  <a:lnTo>
                    <a:pt x="5078" y="20990"/>
                  </a:lnTo>
                  <a:lnTo>
                    <a:pt x="5341" y="22524"/>
                  </a:lnTo>
                  <a:lnTo>
                    <a:pt x="5612" y="24057"/>
                  </a:lnTo>
                  <a:lnTo>
                    <a:pt x="5901" y="25503"/>
                  </a:lnTo>
                  <a:lnTo>
                    <a:pt x="6190" y="26906"/>
                  </a:lnTo>
                  <a:lnTo>
                    <a:pt x="6343" y="27607"/>
                  </a:lnTo>
                  <a:lnTo>
                    <a:pt x="6495" y="28220"/>
                  </a:lnTo>
                  <a:lnTo>
                    <a:pt x="6648" y="28834"/>
                  </a:lnTo>
                  <a:lnTo>
                    <a:pt x="6810" y="29403"/>
                  </a:lnTo>
                  <a:lnTo>
                    <a:pt x="6971" y="29973"/>
                  </a:lnTo>
                  <a:lnTo>
                    <a:pt x="7132" y="30455"/>
                  </a:lnTo>
                  <a:lnTo>
                    <a:pt x="7294" y="30937"/>
                  </a:lnTo>
                  <a:lnTo>
                    <a:pt x="7463" y="31332"/>
                  </a:lnTo>
                  <a:lnTo>
                    <a:pt x="7633" y="31682"/>
                  </a:lnTo>
                  <a:lnTo>
                    <a:pt x="7803" y="31989"/>
                  </a:lnTo>
                  <a:lnTo>
                    <a:pt x="7973" y="32208"/>
                  </a:lnTo>
                  <a:lnTo>
                    <a:pt x="8151" y="32427"/>
                  </a:lnTo>
                  <a:lnTo>
                    <a:pt x="8329" y="32515"/>
                  </a:lnTo>
                  <a:lnTo>
                    <a:pt x="8508" y="32559"/>
                  </a:lnTo>
                  <a:lnTo>
                    <a:pt x="8695" y="32559"/>
                  </a:lnTo>
                  <a:lnTo>
                    <a:pt x="8881" y="32471"/>
                  </a:lnTo>
                  <a:lnTo>
                    <a:pt x="8593" y="33347"/>
                  </a:lnTo>
                  <a:lnTo>
                    <a:pt x="8312" y="34311"/>
                  </a:lnTo>
                  <a:lnTo>
                    <a:pt x="7752" y="36283"/>
                  </a:lnTo>
                  <a:lnTo>
                    <a:pt x="7192" y="38299"/>
                  </a:lnTo>
                  <a:lnTo>
                    <a:pt x="6920" y="39263"/>
                  </a:lnTo>
                  <a:lnTo>
                    <a:pt x="6640" y="40183"/>
                  </a:lnTo>
                  <a:lnTo>
                    <a:pt x="6249" y="41366"/>
                  </a:lnTo>
                  <a:lnTo>
                    <a:pt x="6054" y="41936"/>
                  </a:lnTo>
                  <a:lnTo>
                    <a:pt x="5850" y="42462"/>
                  </a:lnTo>
                  <a:lnTo>
                    <a:pt x="5646" y="42988"/>
                  </a:lnTo>
                  <a:lnTo>
                    <a:pt x="5443" y="43470"/>
                  </a:lnTo>
                  <a:lnTo>
                    <a:pt x="5239" y="43908"/>
                  </a:lnTo>
                  <a:lnTo>
                    <a:pt x="5035" y="44346"/>
                  </a:lnTo>
                  <a:lnTo>
                    <a:pt x="4823" y="44740"/>
                  </a:lnTo>
                  <a:lnTo>
                    <a:pt x="4611" y="45047"/>
                  </a:lnTo>
                  <a:lnTo>
                    <a:pt x="4398" y="45354"/>
                  </a:lnTo>
                  <a:lnTo>
                    <a:pt x="4178" y="45617"/>
                  </a:lnTo>
                  <a:lnTo>
                    <a:pt x="3957" y="45836"/>
                  </a:lnTo>
                  <a:lnTo>
                    <a:pt x="3736" y="46011"/>
                  </a:lnTo>
                  <a:lnTo>
                    <a:pt x="3515" y="46099"/>
                  </a:lnTo>
                  <a:lnTo>
                    <a:pt x="3286" y="46187"/>
                  </a:lnTo>
                  <a:lnTo>
                    <a:pt x="3235" y="46230"/>
                  </a:lnTo>
                  <a:lnTo>
                    <a:pt x="3210" y="46362"/>
                  </a:lnTo>
                  <a:lnTo>
                    <a:pt x="3184" y="46537"/>
                  </a:lnTo>
                  <a:lnTo>
                    <a:pt x="3176" y="46756"/>
                  </a:lnTo>
                  <a:lnTo>
                    <a:pt x="3176" y="46975"/>
                  </a:lnTo>
                  <a:lnTo>
                    <a:pt x="3193" y="47151"/>
                  </a:lnTo>
                  <a:lnTo>
                    <a:pt x="3227" y="47282"/>
                  </a:lnTo>
                  <a:lnTo>
                    <a:pt x="3269" y="47370"/>
                  </a:lnTo>
                  <a:lnTo>
                    <a:pt x="3965" y="47939"/>
                  </a:lnTo>
                  <a:lnTo>
                    <a:pt x="4661" y="48378"/>
                  </a:lnTo>
                  <a:lnTo>
                    <a:pt x="5010" y="48597"/>
                  </a:lnTo>
                  <a:lnTo>
                    <a:pt x="5366" y="48772"/>
                  </a:lnTo>
                  <a:lnTo>
                    <a:pt x="5714" y="48903"/>
                  </a:lnTo>
                  <a:lnTo>
                    <a:pt x="6071" y="48991"/>
                  </a:lnTo>
                  <a:lnTo>
                    <a:pt x="6631" y="49122"/>
                  </a:lnTo>
                  <a:lnTo>
                    <a:pt x="7209" y="49122"/>
                  </a:lnTo>
                  <a:lnTo>
                    <a:pt x="7497" y="49035"/>
                  </a:lnTo>
                  <a:lnTo>
                    <a:pt x="7786" y="48903"/>
                  </a:lnTo>
                  <a:lnTo>
                    <a:pt x="8066" y="48640"/>
                  </a:lnTo>
                  <a:lnTo>
                    <a:pt x="8202" y="48465"/>
                  </a:lnTo>
                  <a:lnTo>
                    <a:pt x="8338" y="48290"/>
                  </a:lnTo>
                  <a:lnTo>
                    <a:pt x="8448" y="48115"/>
                  </a:lnTo>
                  <a:lnTo>
                    <a:pt x="8550" y="47895"/>
                  </a:lnTo>
                  <a:lnTo>
                    <a:pt x="8661" y="47676"/>
                  </a:lnTo>
                  <a:lnTo>
                    <a:pt x="8762" y="47413"/>
                  </a:lnTo>
                  <a:lnTo>
                    <a:pt x="8864" y="47151"/>
                  </a:lnTo>
                  <a:lnTo>
                    <a:pt x="8958" y="46844"/>
                  </a:lnTo>
                  <a:lnTo>
                    <a:pt x="9051" y="46493"/>
                  </a:lnTo>
                  <a:lnTo>
                    <a:pt x="9136" y="46143"/>
                  </a:lnTo>
                  <a:lnTo>
                    <a:pt x="9221" y="45792"/>
                  </a:lnTo>
                  <a:lnTo>
                    <a:pt x="9297" y="45354"/>
                  </a:lnTo>
                  <a:lnTo>
                    <a:pt x="9374" y="44916"/>
                  </a:lnTo>
                  <a:lnTo>
                    <a:pt x="9442" y="44478"/>
                  </a:lnTo>
                  <a:lnTo>
                    <a:pt x="9510" y="43996"/>
                  </a:lnTo>
                  <a:lnTo>
                    <a:pt x="9561" y="43470"/>
                  </a:lnTo>
                  <a:lnTo>
                    <a:pt x="9611" y="42944"/>
                  </a:lnTo>
                  <a:lnTo>
                    <a:pt x="9654" y="42374"/>
                  </a:lnTo>
                  <a:lnTo>
                    <a:pt x="9688" y="41761"/>
                  </a:lnTo>
                  <a:lnTo>
                    <a:pt x="9747" y="43382"/>
                  </a:lnTo>
                  <a:lnTo>
                    <a:pt x="9815" y="45003"/>
                  </a:lnTo>
                  <a:lnTo>
                    <a:pt x="9892" y="46581"/>
                  </a:lnTo>
                  <a:lnTo>
                    <a:pt x="9985" y="48158"/>
                  </a:lnTo>
                  <a:lnTo>
                    <a:pt x="10087" y="49736"/>
                  </a:lnTo>
                  <a:lnTo>
                    <a:pt x="10197" y="51226"/>
                  </a:lnTo>
                  <a:lnTo>
                    <a:pt x="10316" y="52716"/>
                  </a:lnTo>
                  <a:lnTo>
                    <a:pt x="10435" y="54118"/>
                  </a:lnTo>
                  <a:lnTo>
                    <a:pt x="10562" y="55520"/>
                  </a:lnTo>
                  <a:lnTo>
                    <a:pt x="10698" y="56879"/>
                  </a:lnTo>
                  <a:lnTo>
                    <a:pt x="10843" y="58237"/>
                  </a:lnTo>
                  <a:lnTo>
                    <a:pt x="10987" y="59595"/>
                  </a:lnTo>
                  <a:lnTo>
                    <a:pt x="11293" y="62268"/>
                  </a:lnTo>
                  <a:lnTo>
                    <a:pt x="11598" y="64898"/>
                  </a:lnTo>
                  <a:lnTo>
                    <a:pt x="11904" y="67527"/>
                  </a:lnTo>
                  <a:lnTo>
                    <a:pt x="12201" y="70200"/>
                  </a:lnTo>
                  <a:lnTo>
                    <a:pt x="12362" y="71514"/>
                  </a:lnTo>
                  <a:lnTo>
                    <a:pt x="12515" y="72829"/>
                  </a:lnTo>
                  <a:lnTo>
                    <a:pt x="12685" y="74100"/>
                  </a:lnTo>
                  <a:lnTo>
                    <a:pt x="12855" y="75371"/>
                  </a:lnTo>
                  <a:lnTo>
                    <a:pt x="12728" y="75721"/>
                  </a:lnTo>
                  <a:lnTo>
                    <a:pt x="12609" y="76159"/>
                  </a:lnTo>
                  <a:lnTo>
                    <a:pt x="12490" y="76598"/>
                  </a:lnTo>
                  <a:lnTo>
                    <a:pt x="12388" y="77123"/>
                  </a:lnTo>
                  <a:lnTo>
                    <a:pt x="12295" y="77649"/>
                  </a:lnTo>
                  <a:lnTo>
                    <a:pt x="12201" y="78219"/>
                  </a:lnTo>
                  <a:lnTo>
                    <a:pt x="12116" y="78832"/>
                  </a:lnTo>
                  <a:lnTo>
                    <a:pt x="12040" y="79446"/>
                  </a:lnTo>
                  <a:lnTo>
                    <a:pt x="11963" y="80103"/>
                  </a:lnTo>
                  <a:lnTo>
                    <a:pt x="11895" y="80804"/>
                  </a:lnTo>
                  <a:lnTo>
                    <a:pt x="11836" y="81462"/>
                  </a:lnTo>
                  <a:lnTo>
                    <a:pt x="11785" y="82163"/>
                  </a:lnTo>
                  <a:lnTo>
                    <a:pt x="11683" y="83565"/>
                  </a:lnTo>
                  <a:lnTo>
                    <a:pt x="11598" y="84967"/>
                  </a:lnTo>
                  <a:lnTo>
                    <a:pt x="11522" y="86501"/>
                  </a:lnTo>
                  <a:lnTo>
                    <a:pt x="11454" y="88035"/>
                  </a:lnTo>
                  <a:lnTo>
                    <a:pt x="11327" y="91102"/>
                  </a:lnTo>
                  <a:lnTo>
                    <a:pt x="11259" y="92636"/>
                  </a:lnTo>
                  <a:lnTo>
                    <a:pt x="11191" y="94126"/>
                  </a:lnTo>
                  <a:lnTo>
                    <a:pt x="11097" y="95615"/>
                  </a:lnTo>
                  <a:lnTo>
                    <a:pt x="10995" y="97105"/>
                  </a:lnTo>
                  <a:lnTo>
                    <a:pt x="10894" y="97806"/>
                  </a:lnTo>
                  <a:lnTo>
                    <a:pt x="10809" y="98595"/>
                  </a:lnTo>
                  <a:lnTo>
                    <a:pt x="10775" y="98990"/>
                  </a:lnTo>
                  <a:lnTo>
                    <a:pt x="10741" y="99428"/>
                  </a:lnTo>
                  <a:lnTo>
                    <a:pt x="10715" y="99822"/>
                  </a:lnTo>
                  <a:lnTo>
                    <a:pt x="10690" y="100304"/>
                  </a:lnTo>
                  <a:lnTo>
                    <a:pt x="10690" y="100436"/>
                  </a:lnTo>
                  <a:lnTo>
                    <a:pt x="10698" y="100611"/>
                  </a:lnTo>
                  <a:lnTo>
                    <a:pt x="10715" y="100742"/>
                  </a:lnTo>
                  <a:lnTo>
                    <a:pt x="10732" y="100830"/>
                  </a:lnTo>
                  <a:lnTo>
                    <a:pt x="10758" y="100874"/>
                  </a:lnTo>
                  <a:lnTo>
                    <a:pt x="10783" y="100874"/>
                  </a:lnTo>
                  <a:lnTo>
                    <a:pt x="10809" y="100830"/>
                  </a:lnTo>
                  <a:lnTo>
                    <a:pt x="10834" y="100699"/>
                  </a:lnTo>
                  <a:lnTo>
                    <a:pt x="10945" y="99866"/>
                  </a:lnTo>
                  <a:lnTo>
                    <a:pt x="11038" y="99033"/>
                  </a:lnTo>
                  <a:lnTo>
                    <a:pt x="11123" y="98157"/>
                  </a:lnTo>
                  <a:lnTo>
                    <a:pt x="11199" y="97281"/>
                  </a:lnTo>
                  <a:lnTo>
                    <a:pt x="11335" y="96623"/>
                  </a:lnTo>
                  <a:lnTo>
                    <a:pt x="11471" y="95966"/>
                  </a:lnTo>
                  <a:lnTo>
                    <a:pt x="11615" y="95352"/>
                  </a:lnTo>
                  <a:lnTo>
                    <a:pt x="11760" y="94739"/>
                  </a:lnTo>
                  <a:lnTo>
                    <a:pt x="11870" y="94126"/>
                  </a:lnTo>
                  <a:lnTo>
                    <a:pt x="11980" y="93556"/>
                  </a:lnTo>
                  <a:lnTo>
                    <a:pt x="12082" y="92942"/>
                  </a:lnTo>
                  <a:lnTo>
                    <a:pt x="12184" y="92285"/>
                  </a:lnTo>
                  <a:lnTo>
                    <a:pt x="12278" y="91584"/>
                  </a:lnTo>
                  <a:lnTo>
                    <a:pt x="12362" y="90927"/>
                  </a:lnTo>
                  <a:lnTo>
                    <a:pt x="12439" y="90182"/>
                  </a:lnTo>
                  <a:lnTo>
                    <a:pt x="12515" y="89481"/>
                  </a:lnTo>
                  <a:lnTo>
                    <a:pt x="12583" y="88736"/>
                  </a:lnTo>
                  <a:lnTo>
                    <a:pt x="12643" y="87991"/>
                  </a:lnTo>
                  <a:lnTo>
                    <a:pt x="12694" y="87202"/>
                  </a:lnTo>
                  <a:lnTo>
                    <a:pt x="12736" y="86413"/>
                  </a:lnTo>
                  <a:lnTo>
                    <a:pt x="12778" y="85581"/>
                  </a:lnTo>
                  <a:lnTo>
                    <a:pt x="12812" y="84748"/>
                  </a:lnTo>
                  <a:lnTo>
                    <a:pt x="12838" y="83915"/>
                  </a:lnTo>
                  <a:lnTo>
                    <a:pt x="12863" y="83083"/>
                  </a:lnTo>
                  <a:lnTo>
                    <a:pt x="12880" y="82250"/>
                  </a:lnTo>
                  <a:lnTo>
                    <a:pt x="12889" y="81418"/>
                  </a:lnTo>
                  <a:lnTo>
                    <a:pt x="12889" y="80541"/>
                  </a:lnTo>
                  <a:lnTo>
                    <a:pt x="12889" y="79709"/>
                  </a:lnTo>
                  <a:lnTo>
                    <a:pt x="12880" y="78876"/>
                  </a:lnTo>
                  <a:lnTo>
                    <a:pt x="12863" y="78044"/>
                  </a:lnTo>
                  <a:lnTo>
                    <a:pt x="12846" y="77255"/>
                  </a:lnTo>
                  <a:lnTo>
                    <a:pt x="12821" y="76466"/>
                  </a:lnTo>
                  <a:lnTo>
                    <a:pt x="12829" y="76422"/>
                  </a:lnTo>
                  <a:lnTo>
                    <a:pt x="12923" y="77255"/>
                  </a:lnTo>
                  <a:lnTo>
                    <a:pt x="12957" y="78526"/>
                  </a:lnTo>
                  <a:lnTo>
                    <a:pt x="12991" y="79840"/>
                  </a:lnTo>
                  <a:lnTo>
                    <a:pt x="13016" y="81111"/>
                  </a:lnTo>
                  <a:lnTo>
                    <a:pt x="13025" y="82382"/>
                  </a:lnTo>
                  <a:lnTo>
                    <a:pt x="13033" y="83653"/>
                  </a:lnTo>
                  <a:lnTo>
                    <a:pt x="13025" y="84967"/>
                  </a:lnTo>
                  <a:lnTo>
                    <a:pt x="12999" y="86238"/>
                  </a:lnTo>
                  <a:lnTo>
                    <a:pt x="12965" y="87553"/>
                  </a:lnTo>
                  <a:lnTo>
                    <a:pt x="12923" y="89042"/>
                  </a:lnTo>
                  <a:lnTo>
                    <a:pt x="12855" y="90532"/>
                  </a:lnTo>
                  <a:lnTo>
                    <a:pt x="12787" y="91978"/>
                  </a:lnTo>
                  <a:lnTo>
                    <a:pt x="12711" y="93381"/>
                  </a:lnTo>
                  <a:lnTo>
                    <a:pt x="12617" y="94827"/>
                  </a:lnTo>
                  <a:lnTo>
                    <a:pt x="12524" y="96229"/>
                  </a:lnTo>
                  <a:lnTo>
                    <a:pt x="12422" y="97631"/>
                  </a:lnTo>
                  <a:lnTo>
                    <a:pt x="12320" y="99033"/>
                  </a:lnTo>
                  <a:lnTo>
                    <a:pt x="12099" y="101663"/>
                  </a:lnTo>
                  <a:lnTo>
                    <a:pt x="11878" y="104248"/>
                  </a:lnTo>
                  <a:lnTo>
                    <a:pt x="11420" y="109462"/>
                  </a:lnTo>
                  <a:lnTo>
                    <a:pt x="11242" y="111391"/>
                  </a:lnTo>
                  <a:lnTo>
                    <a:pt x="11055" y="113406"/>
                  </a:lnTo>
                  <a:lnTo>
                    <a:pt x="10877" y="115422"/>
                  </a:lnTo>
                  <a:lnTo>
                    <a:pt x="10792" y="116474"/>
                  </a:lnTo>
                  <a:lnTo>
                    <a:pt x="10715" y="117482"/>
                  </a:lnTo>
                  <a:lnTo>
                    <a:pt x="10664" y="116211"/>
                  </a:lnTo>
                  <a:lnTo>
                    <a:pt x="10613" y="114852"/>
                  </a:lnTo>
                  <a:lnTo>
                    <a:pt x="10596" y="113801"/>
                  </a:lnTo>
                  <a:lnTo>
                    <a:pt x="10571" y="112749"/>
                  </a:lnTo>
                  <a:lnTo>
                    <a:pt x="10520" y="110689"/>
                  </a:lnTo>
                  <a:lnTo>
                    <a:pt x="10469" y="108630"/>
                  </a:lnTo>
                  <a:lnTo>
                    <a:pt x="10452" y="107578"/>
                  </a:lnTo>
                  <a:lnTo>
                    <a:pt x="10435" y="106570"/>
                  </a:lnTo>
                  <a:lnTo>
                    <a:pt x="10410" y="104642"/>
                  </a:lnTo>
                  <a:lnTo>
                    <a:pt x="10401" y="102758"/>
                  </a:lnTo>
                  <a:lnTo>
                    <a:pt x="10401" y="100830"/>
                  </a:lnTo>
                  <a:lnTo>
                    <a:pt x="10410" y="98902"/>
                  </a:lnTo>
                  <a:lnTo>
                    <a:pt x="10427" y="97719"/>
                  </a:lnTo>
                  <a:lnTo>
                    <a:pt x="10427" y="97061"/>
                  </a:lnTo>
                  <a:lnTo>
                    <a:pt x="10410" y="96404"/>
                  </a:lnTo>
                  <a:lnTo>
                    <a:pt x="10384" y="95747"/>
                  </a:lnTo>
                  <a:lnTo>
                    <a:pt x="10367" y="95440"/>
                  </a:lnTo>
                  <a:lnTo>
                    <a:pt x="10342" y="95177"/>
                  </a:lnTo>
                  <a:lnTo>
                    <a:pt x="10308" y="94914"/>
                  </a:lnTo>
                  <a:lnTo>
                    <a:pt x="10265" y="94695"/>
                  </a:lnTo>
                  <a:lnTo>
                    <a:pt x="10223" y="94520"/>
                  </a:lnTo>
                  <a:lnTo>
                    <a:pt x="10163" y="94345"/>
                  </a:lnTo>
                  <a:lnTo>
                    <a:pt x="10087" y="94169"/>
                  </a:lnTo>
                  <a:lnTo>
                    <a:pt x="10002" y="94126"/>
                  </a:lnTo>
                  <a:lnTo>
                    <a:pt x="9934" y="94169"/>
                  </a:lnTo>
                  <a:lnTo>
                    <a:pt x="9858" y="94301"/>
                  </a:lnTo>
                  <a:lnTo>
                    <a:pt x="9832" y="94257"/>
                  </a:lnTo>
                  <a:lnTo>
                    <a:pt x="9807" y="94301"/>
                  </a:lnTo>
                  <a:lnTo>
                    <a:pt x="9688" y="94783"/>
                  </a:lnTo>
                  <a:lnTo>
                    <a:pt x="9569" y="95352"/>
                  </a:lnTo>
                  <a:lnTo>
                    <a:pt x="9467" y="95966"/>
                  </a:lnTo>
                  <a:lnTo>
                    <a:pt x="9365" y="96623"/>
                  </a:lnTo>
                  <a:lnTo>
                    <a:pt x="9272" y="97324"/>
                  </a:lnTo>
                  <a:lnTo>
                    <a:pt x="9187" y="98025"/>
                  </a:lnTo>
                  <a:lnTo>
                    <a:pt x="9043" y="99428"/>
                  </a:lnTo>
                  <a:lnTo>
                    <a:pt x="8958" y="100216"/>
                  </a:lnTo>
                  <a:lnTo>
                    <a:pt x="8881" y="101005"/>
                  </a:lnTo>
                  <a:lnTo>
                    <a:pt x="8813" y="101838"/>
                  </a:lnTo>
                  <a:lnTo>
                    <a:pt x="8745" y="102670"/>
                  </a:lnTo>
                  <a:lnTo>
                    <a:pt x="8703" y="101925"/>
                  </a:lnTo>
                  <a:lnTo>
                    <a:pt x="8661" y="101137"/>
                  </a:lnTo>
                  <a:lnTo>
                    <a:pt x="8550" y="99691"/>
                  </a:lnTo>
                  <a:lnTo>
                    <a:pt x="8499" y="98902"/>
                  </a:lnTo>
                  <a:lnTo>
                    <a:pt x="8457" y="98464"/>
                  </a:lnTo>
                  <a:lnTo>
                    <a:pt x="8406" y="97982"/>
                  </a:lnTo>
                  <a:lnTo>
                    <a:pt x="8355" y="97543"/>
                  </a:lnTo>
                  <a:lnTo>
                    <a:pt x="8321" y="97368"/>
                  </a:lnTo>
                  <a:lnTo>
                    <a:pt x="8287" y="97237"/>
                  </a:lnTo>
                  <a:lnTo>
                    <a:pt x="8253" y="97105"/>
                  </a:lnTo>
                  <a:lnTo>
                    <a:pt x="8211" y="97061"/>
                  </a:lnTo>
                  <a:lnTo>
                    <a:pt x="8168" y="97061"/>
                  </a:lnTo>
                  <a:lnTo>
                    <a:pt x="8126" y="97105"/>
                  </a:lnTo>
                  <a:lnTo>
                    <a:pt x="8083" y="97237"/>
                  </a:lnTo>
                  <a:lnTo>
                    <a:pt x="8049" y="97412"/>
                  </a:lnTo>
                  <a:lnTo>
                    <a:pt x="8015" y="97631"/>
                  </a:lnTo>
                  <a:lnTo>
                    <a:pt x="7990" y="97894"/>
                  </a:lnTo>
                  <a:lnTo>
                    <a:pt x="7973" y="98245"/>
                  </a:lnTo>
                  <a:lnTo>
                    <a:pt x="7964" y="98595"/>
                  </a:lnTo>
                  <a:lnTo>
                    <a:pt x="7947" y="99340"/>
                  </a:lnTo>
                  <a:lnTo>
                    <a:pt x="7939" y="100129"/>
                  </a:lnTo>
                  <a:lnTo>
                    <a:pt x="7947" y="100874"/>
                  </a:lnTo>
                  <a:lnTo>
                    <a:pt x="7956" y="101969"/>
                  </a:lnTo>
                  <a:lnTo>
                    <a:pt x="7956" y="103854"/>
                  </a:lnTo>
                  <a:lnTo>
                    <a:pt x="7964" y="104818"/>
                  </a:lnTo>
                  <a:lnTo>
                    <a:pt x="7981" y="105782"/>
                  </a:lnTo>
                  <a:lnTo>
                    <a:pt x="7778" y="104029"/>
                  </a:lnTo>
                  <a:lnTo>
                    <a:pt x="7574" y="102320"/>
                  </a:lnTo>
                  <a:lnTo>
                    <a:pt x="7361" y="100655"/>
                  </a:lnTo>
                  <a:lnTo>
                    <a:pt x="7141" y="98990"/>
                  </a:lnTo>
                  <a:lnTo>
                    <a:pt x="6911" y="97324"/>
                  </a:lnTo>
                  <a:lnTo>
                    <a:pt x="6682" y="95703"/>
                  </a:lnTo>
                  <a:lnTo>
                    <a:pt x="6436" y="94126"/>
                  </a:lnTo>
                  <a:lnTo>
                    <a:pt x="6190" y="92548"/>
                  </a:lnTo>
                  <a:lnTo>
                    <a:pt x="6113" y="91978"/>
                  </a:lnTo>
                  <a:lnTo>
                    <a:pt x="6011" y="91321"/>
                  </a:lnTo>
                  <a:lnTo>
                    <a:pt x="5901" y="90576"/>
                  </a:lnTo>
                  <a:lnTo>
                    <a:pt x="5782" y="89787"/>
                  </a:lnTo>
                  <a:lnTo>
                    <a:pt x="5655" y="89130"/>
                  </a:lnTo>
                  <a:lnTo>
                    <a:pt x="5587" y="88823"/>
                  </a:lnTo>
                  <a:lnTo>
                    <a:pt x="5519" y="88560"/>
                  </a:lnTo>
                  <a:lnTo>
                    <a:pt x="5451" y="88385"/>
                  </a:lnTo>
                  <a:lnTo>
                    <a:pt x="5375" y="88254"/>
                  </a:lnTo>
                  <a:lnTo>
                    <a:pt x="5307" y="88166"/>
                  </a:lnTo>
                  <a:lnTo>
                    <a:pt x="5239" y="88166"/>
                  </a:lnTo>
                  <a:lnTo>
                    <a:pt x="5171" y="88254"/>
                  </a:lnTo>
                  <a:lnTo>
                    <a:pt x="5111" y="88341"/>
                  </a:lnTo>
                  <a:lnTo>
                    <a:pt x="5061" y="88560"/>
                  </a:lnTo>
                  <a:lnTo>
                    <a:pt x="5018" y="88779"/>
                  </a:lnTo>
                  <a:lnTo>
                    <a:pt x="4984" y="89042"/>
                  </a:lnTo>
                  <a:lnTo>
                    <a:pt x="4959" y="89305"/>
                  </a:lnTo>
                  <a:lnTo>
                    <a:pt x="4942" y="89656"/>
                  </a:lnTo>
                  <a:lnTo>
                    <a:pt x="4925" y="89963"/>
                  </a:lnTo>
                  <a:lnTo>
                    <a:pt x="4908" y="90664"/>
                  </a:lnTo>
                  <a:lnTo>
                    <a:pt x="4908" y="91409"/>
                  </a:lnTo>
                  <a:lnTo>
                    <a:pt x="4916" y="92679"/>
                  </a:lnTo>
                  <a:lnTo>
                    <a:pt x="4933" y="93819"/>
                  </a:lnTo>
                  <a:lnTo>
                    <a:pt x="4959" y="94958"/>
                  </a:lnTo>
                  <a:lnTo>
                    <a:pt x="4984" y="96097"/>
                  </a:lnTo>
                  <a:lnTo>
                    <a:pt x="5018" y="97193"/>
                  </a:lnTo>
                  <a:lnTo>
                    <a:pt x="5061" y="98332"/>
                  </a:lnTo>
                  <a:lnTo>
                    <a:pt x="5111" y="99472"/>
                  </a:lnTo>
                  <a:lnTo>
                    <a:pt x="5162" y="100567"/>
                  </a:lnTo>
                  <a:lnTo>
                    <a:pt x="5222" y="101663"/>
                  </a:lnTo>
                  <a:lnTo>
                    <a:pt x="5290" y="102758"/>
                  </a:lnTo>
                  <a:lnTo>
                    <a:pt x="5366" y="103854"/>
                  </a:lnTo>
                  <a:lnTo>
                    <a:pt x="5443" y="104905"/>
                  </a:lnTo>
                  <a:lnTo>
                    <a:pt x="5528" y="105957"/>
                  </a:lnTo>
                  <a:lnTo>
                    <a:pt x="5621" y="107009"/>
                  </a:lnTo>
                  <a:lnTo>
                    <a:pt x="5723" y="108060"/>
                  </a:lnTo>
                  <a:lnTo>
                    <a:pt x="5825" y="109068"/>
                  </a:lnTo>
                  <a:lnTo>
                    <a:pt x="5935" y="110032"/>
                  </a:lnTo>
                  <a:lnTo>
                    <a:pt x="6096" y="111391"/>
                  </a:lnTo>
                  <a:lnTo>
                    <a:pt x="6283" y="112793"/>
                  </a:lnTo>
                  <a:lnTo>
                    <a:pt x="6487" y="114151"/>
                  </a:lnTo>
                  <a:lnTo>
                    <a:pt x="6597" y="114809"/>
                  </a:lnTo>
                  <a:lnTo>
                    <a:pt x="6708" y="115466"/>
                  </a:lnTo>
                  <a:lnTo>
                    <a:pt x="6835" y="116079"/>
                  </a:lnTo>
                  <a:lnTo>
                    <a:pt x="6954" y="116693"/>
                  </a:lnTo>
                  <a:lnTo>
                    <a:pt x="7081" y="117262"/>
                  </a:lnTo>
                  <a:lnTo>
                    <a:pt x="7217" y="117788"/>
                  </a:lnTo>
                  <a:lnTo>
                    <a:pt x="7353" y="118270"/>
                  </a:lnTo>
                  <a:lnTo>
                    <a:pt x="7489" y="118709"/>
                  </a:lnTo>
                  <a:lnTo>
                    <a:pt x="7633" y="119103"/>
                  </a:lnTo>
                  <a:lnTo>
                    <a:pt x="7778" y="119453"/>
                  </a:lnTo>
                  <a:lnTo>
                    <a:pt x="7319" y="120067"/>
                  </a:lnTo>
                  <a:lnTo>
                    <a:pt x="6852" y="120593"/>
                  </a:lnTo>
                  <a:lnTo>
                    <a:pt x="6385" y="121031"/>
                  </a:lnTo>
                  <a:lnTo>
                    <a:pt x="5918" y="121425"/>
                  </a:lnTo>
                  <a:lnTo>
                    <a:pt x="5451" y="121732"/>
                  </a:lnTo>
                  <a:lnTo>
                    <a:pt x="4976" y="121951"/>
                  </a:lnTo>
                  <a:lnTo>
                    <a:pt x="4500" y="122083"/>
                  </a:lnTo>
                  <a:lnTo>
                    <a:pt x="4025" y="122126"/>
                  </a:lnTo>
                  <a:lnTo>
                    <a:pt x="3532" y="122083"/>
                  </a:lnTo>
                  <a:lnTo>
                    <a:pt x="3048" y="121951"/>
                  </a:lnTo>
                  <a:lnTo>
                    <a:pt x="2564" y="121732"/>
                  </a:lnTo>
                  <a:lnTo>
                    <a:pt x="2080" y="121469"/>
                  </a:lnTo>
                  <a:lnTo>
                    <a:pt x="1843" y="121338"/>
                  </a:lnTo>
                  <a:lnTo>
                    <a:pt x="1605" y="121119"/>
                  </a:lnTo>
                  <a:lnTo>
                    <a:pt x="1121" y="120724"/>
                  </a:lnTo>
                  <a:lnTo>
                    <a:pt x="883" y="120593"/>
                  </a:lnTo>
                  <a:lnTo>
                    <a:pt x="637" y="120461"/>
                  </a:lnTo>
                  <a:lnTo>
                    <a:pt x="399" y="120417"/>
                  </a:lnTo>
                  <a:lnTo>
                    <a:pt x="280" y="120417"/>
                  </a:lnTo>
                  <a:lnTo>
                    <a:pt x="161" y="120461"/>
                  </a:lnTo>
                  <a:lnTo>
                    <a:pt x="153" y="120505"/>
                  </a:lnTo>
                  <a:lnTo>
                    <a:pt x="136" y="120549"/>
                  </a:lnTo>
                  <a:lnTo>
                    <a:pt x="128" y="120680"/>
                  </a:lnTo>
                  <a:lnTo>
                    <a:pt x="128" y="120812"/>
                  </a:lnTo>
                  <a:lnTo>
                    <a:pt x="153" y="120943"/>
                  </a:lnTo>
                  <a:lnTo>
                    <a:pt x="128" y="121031"/>
                  </a:lnTo>
                  <a:lnTo>
                    <a:pt x="128" y="121206"/>
                  </a:lnTo>
                  <a:lnTo>
                    <a:pt x="136" y="121644"/>
                  </a:lnTo>
                  <a:lnTo>
                    <a:pt x="153" y="122126"/>
                  </a:lnTo>
                  <a:lnTo>
                    <a:pt x="187" y="122608"/>
                  </a:lnTo>
                  <a:lnTo>
                    <a:pt x="221" y="123047"/>
                  </a:lnTo>
                  <a:lnTo>
                    <a:pt x="263" y="123529"/>
                  </a:lnTo>
                  <a:lnTo>
                    <a:pt x="323" y="124011"/>
                  </a:lnTo>
                  <a:lnTo>
                    <a:pt x="433" y="124887"/>
                  </a:lnTo>
                  <a:lnTo>
                    <a:pt x="569" y="125764"/>
                  </a:lnTo>
                  <a:lnTo>
                    <a:pt x="713" y="126552"/>
                  </a:lnTo>
                  <a:lnTo>
                    <a:pt x="849" y="127297"/>
                  </a:lnTo>
                  <a:lnTo>
                    <a:pt x="985" y="127998"/>
                  </a:lnTo>
                  <a:lnTo>
                    <a:pt x="1206" y="129050"/>
                  </a:lnTo>
                  <a:lnTo>
                    <a:pt x="1333" y="129576"/>
                  </a:lnTo>
                  <a:lnTo>
                    <a:pt x="1469" y="130146"/>
                  </a:lnTo>
                  <a:lnTo>
                    <a:pt x="1333" y="130014"/>
                  </a:lnTo>
                  <a:lnTo>
                    <a:pt x="1019" y="129795"/>
                  </a:lnTo>
                  <a:lnTo>
                    <a:pt x="696" y="129620"/>
                  </a:lnTo>
                  <a:lnTo>
                    <a:pt x="535" y="129532"/>
                  </a:lnTo>
                  <a:lnTo>
                    <a:pt x="221" y="129532"/>
                  </a:lnTo>
                  <a:lnTo>
                    <a:pt x="60" y="129620"/>
                  </a:lnTo>
                  <a:lnTo>
                    <a:pt x="34" y="129663"/>
                  </a:lnTo>
                  <a:lnTo>
                    <a:pt x="17" y="129751"/>
                  </a:lnTo>
                  <a:lnTo>
                    <a:pt x="0" y="129839"/>
                  </a:lnTo>
                  <a:lnTo>
                    <a:pt x="0" y="129970"/>
                  </a:lnTo>
                  <a:lnTo>
                    <a:pt x="0" y="130146"/>
                  </a:lnTo>
                  <a:lnTo>
                    <a:pt x="9" y="130277"/>
                  </a:lnTo>
                  <a:lnTo>
                    <a:pt x="26" y="130365"/>
                  </a:lnTo>
                  <a:lnTo>
                    <a:pt x="51" y="130408"/>
                  </a:lnTo>
                  <a:lnTo>
                    <a:pt x="102" y="130452"/>
                  </a:lnTo>
                  <a:lnTo>
                    <a:pt x="170" y="130934"/>
                  </a:lnTo>
                  <a:lnTo>
                    <a:pt x="238" y="131416"/>
                  </a:lnTo>
                  <a:lnTo>
                    <a:pt x="314" y="131898"/>
                  </a:lnTo>
                  <a:lnTo>
                    <a:pt x="399" y="132337"/>
                  </a:lnTo>
                  <a:lnTo>
                    <a:pt x="493" y="132775"/>
                  </a:lnTo>
                  <a:lnTo>
                    <a:pt x="586" y="133213"/>
                  </a:lnTo>
                  <a:lnTo>
                    <a:pt x="781" y="134002"/>
                  </a:lnTo>
                  <a:lnTo>
                    <a:pt x="985" y="134747"/>
                  </a:lnTo>
                  <a:lnTo>
                    <a:pt x="1197" y="135404"/>
                  </a:lnTo>
                  <a:lnTo>
                    <a:pt x="1410" y="136061"/>
                  </a:lnTo>
                  <a:lnTo>
                    <a:pt x="1613" y="136631"/>
                  </a:lnTo>
                  <a:lnTo>
                    <a:pt x="1961" y="137507"/>
                  </a:lnTo>
                  <a:lnTo>
                    <a:pt x="2140" y="137945"/>
                  </a:lnTo>
                  <a:lnTo>
                    <a:pt x="2335" y="138340"/>
                  </a:lnTo>
                  <a:lnTo>
                    <a:pt x="2522" y="138690"/>
                  </a:lnTo>
                  <a:lnTo>
                    <a:pt x="2717" y="138997"/>
                  </a:lnTo>
                  <a:lnTo>
                    <a:pt x="2921" y="139172"/>
                  </a:lnTo>
                  <a:lnTo>
                    <a:pt x="3014" y="139260"/>
                  </a:lnTo>
                  <a:lnTo>
                    <a:pt x="3108" y="139304"/>
                  </a:lnTo>
                  <a:lnTo>
                    <a:pt x="2929" y="139654"/>
                  </a:lnTo>
                  <a:lnTo>
                    <a:pt x="2751" y="140049"/>
                  </a:lnTo>
                  <a:lnTo>
                    <a:pt x="2564" y="140356"/>
                  </a:lnTo>
                  <a:lnTo>
                    <a:pt x="2471" y="140531"/>
                  </a:lnTo>
                  <a:lnTo>
                    <a:pt x="2378" y="140662"/>
                  </a:lnTo>
                  <a:lnTo>
                    <a:pt x="2148" y="140838"/>
                  </a:lnTo>
                  <a:lnTo>
                    <a:pt x="1911" y="141057"/>
                  </a:lnTo>
                  <a:lnTo>
                    <a:pt x="1800" y="141188"/>
                  </a:lnTo>
                  <a:lnTo>
                    <a:pt x="1690" y="141363"/>
                  </a:lnTo>
                  <a:lnTo>
                    <a:pt x="1579" y="141583"/>
                  </a:lnTo>
                  <a:lnTo>
                    <a:pt x="1486" y="141889"/>
                  </a:lnTo>
                  <a:lnTo>
                    <a:pt x="1478" y="141977"/>
                  </a:lnTo>
                  <a:lnTo>
                    <a:pt x="1469" y="142065"/>
                  </a:lnTo>
                  <a:lnTo>
                    <a:pt x="1478" y="142152"/>
                  </a:lnTo>
                  <a:lnTo>
                    <a:pt x="1486" y="142196"/>
                  </a:lnTo>
                  <a:lnTo>
                    <a:pt x="1461" y="142240"/>
                  </a:lnTo>
                  <a:lnTo>
                    <a:pt x="1435" y="142327"/>
                  </a:lnTo>
                  <a:lnTo>
                    <a:pt x="1427" y="142415"/>
                  </a:lnTo>
                  <a:lnTo>
                    <a:pt x="1418" y="142547"/>
                  </a:lnTo>
                  <a:lnTo>
                    <a:pt x="1418" y="142634"/>
                  </a:lnTo>
                  <a:lnTo>
                    <a:pt x="1418" y="142766"/>
                  </a:lnTo>
                  <a:lnTo>
                    <a:pt x="1435" y="142853"/>
                  </a:lnTo>
                  <a:lnTo>
                    <a:pt x="1461" y="142897"/>
                  </a:lnTo>
                  <a:lnTo>
                    <a:pt x="1690" y="143204"/>
                  </a:lnTo>
                  <a:lnTo>
                    <a:pt x="1919" y="143379"/>
                  </a:lnTo>
                  <a:lnTo>
                    <a:pt x="2157" y="143511"/>
                  </a:lnTo>
                  <a:lnTo>
                    <a:pt x="2395" y="143598"/>
                  </a:lnTo>
                  <a:lnTo>
                    <a:pt x="2632" y="143598"/>
                  </a:lnTo>
                  <a:lnTo>
                    <a:pt x="2878" y="143554"/>
                  </a:lnTo>
                  <a:lnTo>
                    <a:pt x="3125" y="143467"/>
                  </a:lnTo>
                  <a:lnTo>
                    <a:pt x="3371" y="143291"/>
                  </a:lnTo>
                  <a:lnTo>
                    <a:pt x="3617" y="143116"/>
                  </a:lnTo>
                  <a:lnTo>
                    <a:pt x="3855" y="142897"/>
                  </a:lnTo>
                  <a:lnTo>
                    <a:pt x="4101" y="142634"/>
                  </a:lnTo>
                  <a:lnTo>
                    <a:pt x="4339" y="142327"/>
                  </a:lnTo>
                  <a:lnTo>
                    <a:pt x="4568" y="142021"/>
                  </a:lnTo>
                  <a:lnTo>
                    <a:pt x="4797" y="141670"/>
                  </a:lnTo>
                  <a:lnTo>
                    <a:pt x="5239" y="140925"/>
                  </a:lnTo>
                  <a:lnTo>
                    <a:pt x="5468" y="140531"/>
                  </a:lnTo>
                  <a:lnTo>
                    <a:pt x="5689" y="140049"/>
                  </a:lnTo>
                  <a:lnTo>
                    <a:pt x="5910" y="139567"/>
                  </a:lnTo>
                  <a:lnTo>
                    <a:pt x="6130" y="139041"/>
                  </a:lnTo>
                  <a:lnTo>
                    <a:pt x="6343" y="138515"/>
                  </a:lnTo>
                  <a:lnTo>
                    <a:pt x="6555" y="137945"/>
                  </a:lnTo>
                  <a:lnTo>
                    <a:pt x="6767" y="137332"/>
                  </a:lnTo>
                  <a:lnTo>
                    <a:pt x="6971" y="136675"/>
                  </a:lnTo>
                  <a:lnTo>
                    <a:pt x="7243" y="135842"/>
                  </a:lnTo>
                  <a:lnTo>
                    <a:pt x="7506" y="134878"/>
                  </a:lnTo>
                  <a:lnTo>
                    <a:pt x="7778" y="133914"/>
                  </a:lnTo>
                  <a:lnTo>
                    <a:pt x="7905" y="133388"/>
                  </a:lnTo>
                  <a:lnTo>
                    <a:pt x="8032" y="132819"/>
                  </a:lnTo>
                  <a:lnTo>
                    <a:pt x="7964" y="133563"/>
                  </a:lnTo>
                  <a:lnTo>
                    <a:pt x="7913" y="134308"/>
                  </a:lnTo>
                  <a:lnTo>
                    <a:pt x="7862" y="135053"/>
                  </a:lnTo>
                  <a:lnTo>
                    <a:pt x="7820" y="135842"/>
                  </a:lnTo>
                  <a:lnTo>
                    <a:pt x="7778" y="136587"/>
                  </a:lnTo>
                  <a:lnTo>
                    <a:pt x="7744" y="137376"/>
                  </a:lnTo>
                  <a:lnTo>
                    <a:pt x="7710" y="138165"/>
                  </a:lnTo>
                  <a:lnTo>
                    <a:pt x="7693" y="138953"/>
                  </a:lnTo>
                  <a:lnTo>
                    <a:pt x="7676" y="139786"/>
                  </a:lnTo>
                  <a:lnTo>
                    <a:pt x="7659" y="140575"/>
                  </a:lnTo>
                  <a:lnTo>
                    <a:pt x="7650" y="142152"/>
                  </a:lnTo>
                  <a:lnTo>
                    <a:pt x="7650" y="143730"/>
                  </a:lnTo>
                  <a:lnTo>
                    <a:pt x="7684" y="145263"/>
                  </a:lnTo>
                  <a:lnTo>
                    <a:pt x="7710" y="146447"/>
                  </a:lnTo>
                  <a:lnTo>
                    <a:pt x="7752" y="147586"/>
                  </a:lnTo>
                  <a:lnTo>
                    <a:pt x="7803" y="148725"/>
                  </a:lnTo>
                  <a:lnTo>
                    <a:pt x="7862" y="149864"/>
                  </a:lnTo>
                  <a:lnTo>
                    <a:pt x="7930" y="151004"/>
                  </a:lnTo>
                  <a:lnTo>
                    <a:pt x="8007" y="152099"/>
                  </a:lnTo>
                  <a:lnTo>
                    <a:pt x="8083" y="153195"/>
                  </a:lnTo>
                  <a:lnTo>
                    <a:pt x="8168" y="154290"/>
                  </a:lnTo>
                  <a:lnTo>
                    <a:pt x="8338" y="156350"/>
                  </a:lnTo>
                  <a:lnTo>
                    <a:pt x="8423" y="157358"/>
                  </a:lnTo>
                  <a:lnTo>
                    <a:pt x="8516" y="158409"/>
                  </a:lnTo>
                  <a:lnTo>
                    <a:pt x="8618" y="159417"/>
                  </a:lnTo>
                  <a:lnTo>
                    <a:pt x="8728" y="160381"/>
                  </a:lnTo>
                  <a:lnTo>
                    <a:pt x="8847" y="161345"/>
                  </a:lnTo>
                  <a:lnTo>
                    <a:pt x="8983" y="162178"/>
                  </a:lnTo>
                  <a:lnTo>
                    <a:pt x="9000" y="162266"/>
                  </a:lnTo>
                  <a:lnTo>
                    <a:pt x="9017" y="162266"/>
                  </a:lnTo>
                  <a:lnTo>
                    <a:pt x="9034" y="162178"/>
                  </a:lnTo>
                  <a:lnTo>
                    <a:pt x="9043" y="162090"/>
                  </a:lnTo>
                  <a:lnTo>
                    <a:pt x="9077" y="162046"/>
                  </a:lnTo>
                  <a:lnTo>
                    <a:pt x="9085" y="161959"/>
                  </a:lnTo>
                  <a:lnTo>
                    <a:pt x="9094" y="161871"/>
                  </a:lnTo>
                  <a:lnTo>
                    <a:pt x="9119" y="160732"/>
                  </a:lnTo>
                  <a:lnTo>
                    <a:pt x="9136" y="159636"/>
                  </a:lnTo>
                  <a:lnTo>
                    <a:pt x="9170" y="157445"/>
                  </a:lnTo>
                  <a:lnTo>
                    <a:pt x="9178" y="156306"/>
                  </a:lnTo>
                  <a:lnTo>
                    <a:pt x="9204" y="155211"/>
                  </a:lnTo>
                  <a:lnTo>
                    <a:pt x="9238" y="154115"/>
                  </a:lnTo>
                  <a:lnTo>
                    <a:pt x="9280" y="152976"/>
                  </a:lnTo>
                  <a:lnTo>
                    <a:pt x="9314" y="152231"/>
                  </a:lnTo>
                  <a:lnTo>
                    <a:pt x="9365" y="151530"/>
                  </a:lnTo>
                  <a:lnTo>
                    <a:pt x="9467" y="150084"/>
                  </a:lnTo>
                  <a:lnTo>
                    <a:pt x="9586" y="148681"/>
                  </a:lnTo>
                  <a:lnTo>
                    <a:pt x="9705" y="147235"/>
                  </a:lnTo>
                  <a:lnTo>
                    <a:pt x="9705" y="148331"/>
                  </a:lnTo>
                  <a:lnTo>
                    <a:pt x="9713" y="149426"/>
                  </a:lnTo>
                  <a:lnTo>
                    <a:pt x="9739" y="150522"/>
                  </a:lnTo>
                  <a:lnTo>
                    <a:pt x="9781" y="151617"/>
                  </a:lnTo>
                  <a:lnTo>
                    <a:pt x="9832" y="152713"/>
                  </a:lnTo>
                  <a:lnTo>
                    <a:pt x="9892" y="153808"/>
                  </a:lnTo>
                  <a:lnTo>
                    <a:pt x="9968" y="154904"/>
                  </a:lnTo>
                  <a:lnTo>
                    <a:pt x="10053" y="155955"/>
                  </a:lnTo>
                  <a:lnTo>
                    <a:pt x="10155" y="156963"/>
                  </a:lnTo>
                  <a:lnTo>
                    <a:pt x="10257" y="157971"/>
                  </a:lnTo>
                  <a:lnTo>
                    <a:pt x="10376" y="158891"/>
                  </a:lnTo>
                  <a:lnTo>
                    <a:pt x="10503" y="159768"/>
                  </a:lnTo>
                  <a:lnTo>
                    <a:pt x="10639" y="160557"/>
                  </a:lnTo>
                  <a:lnTo>
                    <a:pt x="10783" y="161301"/>
                  </a:lnTo>
                  <a:lnTo>
                    <a:pt x="10928" y="161959"/>
                  </a:lnTo>
                  <a:lnTo>
                    <a:pt x="11089" y="162528"/>
                  </a:lnTo>
                  <a:lnTo>
                    <a:pt x="11106" y="162572"/>
                  </a:lnTo>
                  <a:lnTo>
                    <a:pt x="11123" y="162572"/>
                  </a:lnTo>
                  <a:lnTo>
                    <a:pt x="11140" y="162528"/>
                  </a:lnTo>
                  <a:lnTo>
                    <a:pt x="11157" y="162485"/>
                  </a:lnTo>
                  <a:lnTo>
                    <a:pt x="11174" y="162353"/>
                  </a:lnTo>
                  <a:lnTo>
                    <a:pt x="11174" y="162222"/>
                  </a:lnTo>
                  <a:lnTo>
                    <a:pt x="11174" y="162134"/>
                  </a:lnTo>
                  <a:lnTo>
                    <a:pt x="11174" y="162090"/>
                  </a:lnTo>
                  <a:lnTo>
                    <a:pt x="11199" y="161564"/>
                  </a:lnTo>
                  <a:lnTo>
                    <a:pt x="11216" y="161039"/>
                  </a:lnTo>
                  <a:lnTo>
                    <a:pt x="11233" y="159943"/>
                  </a:lnTo>
                  <a:lnTo>
                    <a:pt x="11242" y="158891"/>
                  </a:lnTo>
                  <a:lnTo>
                    <a:pt x="11250" y="157796"/>
                  </a:lnTo>
                  <a:lnTo>
                    <a:pt x="11267" y="156744"/>
                  </a:lnTo>
                  <a:lnTo>
                    <a:pt x="11293" y="155693"/>
                  </a:lnTo>
                  <a:lnTo>
                    <a:pt x="11344" y="156569"/>
                  </a:lnTo>
                  <a:lnTo>
                    <a:pt x="11411" y="157402"/>
                  </a:lnTo>
                  <a:lnTo>
                    <a:pt x="11496" y="158234"/>
                  </a:lnTo>
                  <a:lnTo>
                    <a:pt x="11590" y="159023"/>
                  </a:lnTo>
                  <a:lnTo>
                    <a:pt x="11692" y="159768"/>
                  </a:lnTo>
                  <a:lnTo>
                    <a:pt x="11802" y="160425"/>
                  </a:lnTo>
                  <a:lnTo>
                    <a:pt x="11861" y="160688"/>
                  </a:lnTo>
                  <a:lnTo>
                    <a:pt x="11929" y="160951"/>
                  </a:lnTo>
                  <a:lnTo>
                    <a:pt x="11989" y="161214"/>
                  </a:lnTo>
                  <a:lnTo>
                    <a:pt x="12057" y="161389"/>
                  </a:lnTo>
                  <a:lnTo>
                    <a:pt x="12074" y="161433"/>
                  </a:lnTo>
                  <a:lnTo>
                    <a:pt x="12091" y="161433"/>
                  </a:lnTo>
                  <a:lnTo>
                    <a:pt x="12116" y="161345"/>
                  </a:lnTo>
                  <a:lnTo>
                    <a:pt x="12133" y="161214"/>
                  </a:lnTo>
                  <a:lnTo>
                    <a:pt x="12142" y="161126"/>
                  </a:lnTo>
                  <a:lnTo>
                    <a:pt x="12133" y="161039"/>
                  </a:lnTo>
                  <a:lnTo>
                    <a:pt x="12142" y="160951"/>
                  </a:lnTo>
                  <a:lnTo>
                    <a:pt x="12150" y="160863"/>
                  </a:lnTo>
                  <a:lnTo>
                    <a:pt x="12184" y="160118"/>
                  </a:lnTo>
                  <a:lnTo>
                    <a:pt x="12201" y="159330"/>
                  </a:lnTo>
                  <a:lnTo>
                    <a:pt x="12218" y="158541"/>
                  </a:lnTo>
                  <a:lnTo>
                    <a:pt x="12227" y="157708"/>
                  </a:lnTo>
                  <a:lnTo>
                    <a:pt x="12227" y="156919"/>
                  </a:lnTo>
                  <a:lnTo>
                    <a:pt x="12218" y="156087"/>
                  </a:lnTo>
                  <a:lnTo>
                    <a:pt x="12210" y="155298"/>
                  </a:lnTo>
                  <a:lnTo>
                    <a:pt x="12184" y="154466"/>
                  </a:lnTo>
                  <a:lnTo>
                    <a:pt x="12159" y="153677"/>
                  </a:lnTo>
                  <a:lnTo>
                    <a:pt x="12133" y="152844"/>
                  </a:lnTo>
                  <a:lnTo>
                    <a:pt x="12057" y="151267"/>
                  </a:lnTo>
                  <a:lnTo>
                    <a:pt x="11963" y="149733"/>
                  </a:lnTo>
                  <a:lnTo>
                    <a:pt x="11861" y="148243"/>
                  </a:lnTo>
                  <a:lnTo>
                    <a:pt x="11794" y="147411"/>
                  </a:lnTo>
                  <a:lnTo>
                    <a:pt x="11717" y="146622"/>
                  </a:lnTo>
                  <a:lnTo>
                    <a:pt x="11556" y="144957"/>
                  </a:lnTo>
                  <a:lnTo>
                    <a:pt x="11386" y="143335"/>
                  </a:lnTo>
                  <a:lnTo>
                    <a:pt x="11225" y="141670"/>
                  </a:lnTo>
                  <a:lnTo>
                    <a:pt x="11148" y="140838"/>
                  </a:lnTo>
                  <a:lnTo>
                    <a:pt x="11089" y="140005"/>
                  </a:lnTo>
                  <a:lnTo>
                    <a:pt x="11029" y="139129"/>
                  </a:lnTo>
                  <a:lnTo>
                    <a:pt x="10987" y="138296"/>
                  </a:lnTo>
                  <a:lnTo>
                    <a:pt x="10953" y="137420"/>
                  </a:lnTo>
                  <a:lnTo>
                    <a:pt x="10936" y="136543"/>
                  </a:lnTo>
                  <a:lnTo>
                    <a:pt x="10945" y="135623"/>
                  </a:lnTo>
                  <a:lnTo>
                    <a:pt x="10961" y="134703"/>
                  </a:lnTo>
                  <a:lnTo>
                    <a:pt x="10995" y="134396"/>
                  </a:lnTo>
                  <a:lnTo>
                    <a:pt x="11046" y="134133"/>
                  </a:lnTo>
                  <a:lnTo>
                    <a:pt x="11080" y="134045"/>
                  </a:lnTo>
                  <a:lnTo>
                    <a:pt x="11114" y="133958"/>
                  </a:lnTo>
                  <a:lnTo>
                    <a:pt x="11148" y="133914"/>
                  </a:lnTo>
                  <a:lnTo>
                    <a:pt x="11199" y="133826"/>
                  </a:lnTo>
                  <a:lnTo>
                    <a:pt x="11250" y="133826"/>
                  </a:lnTo>
                  <a:lnTo>
                    <a:pt x="11310" y="133870"/>
                  </a:lnTo>
                  <a:lnTo>
                    <a:pt x="11310" y="134002"/>
                  </a:lnTo>
                  <a:lnTo>
                    <a:pt x="11327" y="134133"/>
                  </a:lnTo>
                  <a:lnTo>
                    <a:pt x="11420" y="134440"/>
                  </a:lnTo>
                  <a:lnTo>
                    <a:pt x="11522" y="134747"/>
                  </a:lnTo>
                  <a:lnTo>
                    <a:pt x="11624" y="135053"/>
                  </a:lnTo>
                  <a:lnTo>
                    <a:pt x="11734" y="135316"/>
                  </a:lnTo>
                  <a:lnTo>
                    <a:pt x="11955" y="135754"/>
                  </a:lnTo>
                  <a:lnTo>
                    <a:pt x="12193" y="136149"/>
                  </a:lnTo>
                  <a:lnTo>
                    <a:pt x="12422" y="136499"/>
                  </a:lnTo>
                  <a:lnTo>
                    <a:pt x="12660" y="136806"/>
                  </a:lnTo>
                  <a:lnTo>
                    <a:pt x="13118" y="137332"/>
                  </a:lnTo>
                  <a:lnTo>
                    <a:pt x="13356" y="137551"/>
                  </a:lnTo>
                  <a:lnTo>
                    <a:pt x="13602" y="137814"/>
                  </a:lnTo>
                  <a:lnTo>
                    <a:pt x="13840" y="137989"/>
                  </a:lnTo>
                  <a:lnTo>
                    <a:pt x="14086" y="138165"/>
                  </a:lnTo>
                  <a:lnTo>
                    <a:pt x="14578" y="138427"/>
                  </a:lnTo>
                  <a:lnTo>
                    <a:pt x="15062" y="138647"/>
                  </a:lnTo>
                  <a:lnTo>
                    <a:pt x="15623" y="138734"/>
                  </a:lnTo>
                  <a:lnTo>
                    <a:pt x="16183" y="138778"/>
                  </a:lnTo>
                  <a:lnTo>
                    <a:pt x="16735" y="138690"/>
                  </a:lnTo>
                  <a:lnTo>
                    <a:pt x="17295" y="138559"/>
                  </a:lnTo>
                  <a:lnTo>
                    <a:pt x="17796" y="138471"/>
                  </a:lnTo>
                  <a:lnTo>
                    <a:pt x="18306" y="138296"/>
                  </a:lnTo>
                  <a:lnTo>
                    <a:pt x="18552" y="138208"/>
                  </a:lnTo>
                  <a:lnTo>
                    <a:pt x="18807" y="138077"/>
                  </a:lnTo>
                  <a:lnTo>
                    <a:pt x="19053" y="137902"/>
                  </a:lnTo>
                  <a:lnTo>
                    <a:pt x="19299" y="137639"/>
                  </a:lnTo>
                  <a:lnTo>
                    <a:pt x="19325" y="137595"/>
                  </a:lnTo>
                  <a:lnTo>
                    <a:pt x="19333" y="137551"/>
                  </a:lnTo>
                  <a:lnTo>
                    <a:pt x="19342" y="137420"/>
                  </a:lnTo>
                  <a:lnTo>
                    <a:pt x="19342" y="137332"/>
                  </a:lnTo>
                  <a:lnTo>
                    <a:pt x="19342" y="137244"/>
                  </a:lnTo>
                  <a:lnTo>
                    <a:pt x="19325" y="137157"/>
                  </a:lnTo>
                  <a:lnTo>
                    <a:pt x="19308" y="137069"/>
                  </a:lnTo>
                  <a:lnTo>
                    <a:pt x="19282" y="137069"/>
                  </a:lnTo>
                  <a:lnTo>
                    <a:pt x="19282" y="137025"/>
                  </a:lnTo>
                  <a:lnTo>
                    <a:pt x="19078" y="136236"/>
                  </a:lnTo>
                  <a:lnTo>
                    <a:pt x="18866" y="135535"/>
                  </a:lnTo>
                  <a:lnTo>
                    <a:pt x="18645" y="134834"/>
                  </a:lnTo>
                  <a:lnTo>
                    <a:pt x="18416" y="134221"/>
                  </a:lnTo>
                  <a:lnTo>
                    <a:pt x="18178" y="133607"/>
                  </a:lnTo>
                  <a:lnTo>
                    <a:pt x="17941" y="133038"/>
                  </a:lnTo>
                  <a:lnTo>
                    <a:pt x="17474" y="131986"/>
                  </a:lnTo>
                  <a:lnTo>
                    <a:pt x="17117" y="131197"/>
                  </a:lnTo>
                  <a:lnTo>
                    <a:pt x="16752" y="130452"/>
                  </a:lnTo>
                  <a:lnTo>
                    <a:pt x="16387" y="129751"/>
                  </a:lnTo>
                  <a:lnTo>
                    <a:pt x="16013" y="129138"/>
                  </a:lnTo>
                  <a:lnTo>
                    <a:pt x="16277" y="129181"/>
                  </a:lnTo>
                  <a:lnTo>
                    <a:pt x="16548" y="129138"/>
                  </a:lnTo>
                  <a:lnTo>
                    <a:pt x="16820" y="129006"/>
                  </a:lnTo>
                  <a:lnTo>
                    <a:pt x="17092" y="128831"/>
                  </a:lnTo>
                  <a:lnTo>
                    <a:pt x="17355" y="128568"/>
                  </a:lnTo>
                  <a:lnTo>
                    <a:pt x="17610" y="128217"/>
                  </a:lnTo>
                  <a:lnTo>
                    <a:pt x="17856" y="127823"/>
                  </a:lnTo>
                  <a:lnTo>
                    <a:pt x="18094" y="127385"/>
                  </a:lnTo>
                  <a:lnTo>
                    <a:pt x="18119" y="127297"/>
                  </a:lnTo>
                  <a:lnTo>
                    <a:pt x="18128" y="127166"/>
                  </a:lnTo>
                  <a:lnTo>
                    <a:pt x="18161" y="127210"/>
                  </a:lnTo>
                  <a:lnTo>
                    <a:pt x="18178" y="127210"/>
                  </a:lnTo>
                  <a:lnTo>
                    <a:pt x="18187" y="127166"/>
                  </a:lnTo>
                  <a:lnTo>
                    <a:pt x="18212" y="127078"/>
                  </a:lnTo>
                  <a:lnTo>
                    <a:pt x="18221" y="126903"/>
                  </a:lnTo>
                  <a:lnTo>
                    <a:pt x="18221" y="126859"/>
                  </a:lnTo>
                  <a:lnTo>
                    <a:pt x="18212" y="126771"/>
                  </a:lnTo>
                  <a:lnTo>
                    <a:pt x="18128" y="126333"/>
                  </a:lnTo>
                  <a:lnTo>
                    <a:pt x="18034" y="125939"/>
                  </a:lnTo>
                  <a:lnTo>
                    <a:pt x="17941" y="125588"/>
                  </a:lnTo>
                  <a:lnTo>
                    <a:pt x="17830" y="125325"/>
                  </a:lnTo>
                  <a:lnTo>
                    <a:pt x="17720" y="125062"/>
                  </a:lnTo>
                  <a:lnTo>
                    <a:pt x="17601" y="124843"/>
                  </a:lnTo>
                  <a:lnTo>
                    <a:pt x="17380" y="124405"/>
                  </a:lnTo>
                  <a:lnTo>
                    <a:pt x="17066" y="123835"/>
                  </a:lnTo>
                  <a:lnTo>
                    <a:pt x="17329" y="123660"/>
                  </a:lnTo>
                  <a:lnTo>
                    <a:pt x="17584" y="123397"/>
                  </a:lnTo>
                  <a:lnTo>
                    <a:pt x="17873" y="123090"/>
                  </a:lnTo>
                  <a:lnTo>
                    <a:pt x="18026" y="122915"/>
                  </a:lnTo>
                  <a:lnTo>
                    <a:pt x="18178" y="122696"/>
                  </a:lnTo>
                  <a:lnTo>
                    <a:pt x="18331" y="122433"/>
                  </a:lnTo>
                  <a:lnTo>
                    <a:pt x="18476" y="122083"/>
                  </a:lnTo>
                  <a:lnTo>
                    <a:pt x="18611" y="121688"/>
                  </a:lnTo>
                  <a:lnTo>
                    <a:pt x="18671" y="121469"/>
                  </a:lnTo>
                  <a:lnTo>
                    <a:pt x="18722" y="121250"/>
                  </a:lnTo>
                  <a:lnTo>
                    <a:pt x="18756" y="121206"/>
                  </a:lnTo>
                  <a:lnTo>
                    <a:pt x="18790" y="121119"/>
                  </a:lnTo>
                  <a:lnTo>
                    <a:pt x="18815" y="121031"/>
                  </a:lnTo>
                  <a:lnTo>
                    <a:pt x="18832" y="120856"/>
                  </a:lnTo>
                  <a:lnTo>
                    <a:pt x="18832" y="120680"/>
                  </a:lnTo>
                  <a:lnTo>
                    <a:pt x="18832" y="120505"/>
                  </a:lnTo>
                  <a:lnTo>
                    <a:pt x="18815" y="120330"/>
                  </a:lnTo>
                  <a:lnTo>
                    <a:pt x="18781" y="120198"/>
                  </a:lnTo>
                  <a:lnTo>
                    <a:pt x="18679" y="119848"/>
                  </a:lnTo>
                  <a:lnTo>
                    <a:pt x="18578" y="119541"/>
                  </a:lnTo>
                  <a:lnTo>
                    <a:pt x="18476" y="119278"/>
                  </a:lnTo>
                  <a:lnTo>
                    <a:pt x="18374" y="119015"/>
                  </a:lnTo>
                  <a:lnTo>
                    <a:pt x="18153" y="118577"/>
                  </a:lnTo>
                  <a:lnTo>
                    <a:pt x="17924" y="118226"/>
                  </a:lnTo>
                  <a:lnTo>
                    <a:pt x="17695" y="117964"/>
                  </a:lnTo>
                  <a:lnTo>
                    <a:pt x="17465" y="117744"/>
                  </a:lnTo>
                  <a:lnTo>
                    <a:pt x="17236" y="117525"/>
                  </a:lnTo>
                  <a:lnTo>
                    <a:pt x="17007" y="117394"/>
                  </a:lnTo>
                  <a:lnTo>
                    <a:pt x="16429" y="117087"/>
                  </a:lnTo>
                  <a:lnTo>
                    <a:pt x="15861" y="116824"/>
                  </a:lnTo>
                  <a:lnTo>
                    <a:pt x="15292" y="116693"/>
                  </a:lnTo>
                  <a:lnTo>
                    <a:pt x="14714" y="116649"/>
                  </a:lnTo>
                  <a:lnTo>
                    <a:pt x="14205" y="116649"/>
                  </a:lnTo>
                  <a:lnTo>
                    <a:pt x="13695" y="116780"/>
                  </a:lnTo>
                  <a:lnTo>
                    <a:pt x="13186" y="116912"/>
                  </a:lnTo>
                  <a:lnTo>
                    <a:pt x="12677" y="117131"/>
                  </a:lnTo>
                  <a:lnTo>
                    <a:pt x="12218" y="117394"/>
                  </a:lnTo>
                  <a:lnTo>
                    <a:pt x="11980" y="117525"/>
                  </a:lnTo>
                  <a:lnTo>
                    <a:pt x="11751" y="117657"/>
                  </a:lnTo>
                  <a:lnTo>
                    <a:pt x="11513" y="117876"/>
                  </a:lnTo>
                  <a:lnTo>
                    <a:pt x="11284" y="118095"/>
                  </a:lnTo>
                  <a:lnTo>
                    <a:pt x="11063" y="118402"/>
                  </a:lnTo>
                  <a:lnTo>
                    <a:pt x="10843" y="118796"/>
                  </a:lnTo>
                  <a:lnTo>
                    <a:pt x="10987" y="117569"/>
                  </a:lnTo>
                  <a:lnTo>
                    <a:pt x="11114" y="116298"/>
                  </a:lnTo>
                  <a:lnTo>
                    <a:pt x="11242" y="115028"/>
                  </a:lnTo>
                  <a:lnTo>
                    <a:pt x="11352" y="113713"/>
                  </a:lnTo>
                  <a:lnTo>
                    <a:pt x="11581" y="111040"/>
                  </a:lnTo>
                  <a:lnTo>
                    <a:pt x="11683" y="109725"/>
                  </a:lnTo>
                  <a:lnTo>
                    <a:pt x="11794" y="108455"/>
                  </a:lnTo>
                  <a:lnTo>
                    <a:pt x="12040" y="105694"/>
                  </a:lnTo>
                  <a:lnTo>
                    <a:pt x="12286" y="102977"/>
                  </a:lnTo>
                  <a:lnTo>
                    <a:pt x="12524" y="100173"/>
                  </a:lnTo>
                  <a:lnTo>
                    <a:pt x="12634" y="98770"/>
                  </a:lnTo>
                  <a:lnTo>
                    <a:pt x="12745" y="97368"/>
                  </a:lnTo>
                  <a:lnTo>
                    <a:pt x="12863" y="95659"/>
                  </a:lnTo>
                  <a:lnTo>
                    <a:pt x="12982" y="93863"/>
                  </a:lnTo>
                  <a:lnTo>
                    <a:pt x="13084" y="92066"/>
                  </a:lnTo>
                  <a:lnTo>
                    <a:pt x="13169" y="90182"/>
                  </a:lnTo>
                  <a:lnTo>
                    <a:pt x="13245" y="88341"/>
                  </a:lnTo>
                  <a:lnTo>
                    <a:pt x="13305" y="86457"/>
                  </a:lnTo>
                  <a:lnTo>
                    <a:pt x="13322" y="85493"/>
                  </a:lnTo>
                  <a:lnTo>
                    <a:pt x="13339" y="84573"/>
                  </a:lnTo>
                  <a:lnTo>
                    <a:pt x="13347" y="83609"/>
                  </a:lnTo>
                  <a:lnTo>
                    <a:pt x="13347" y="82645"/>
                  </a:lnTo>
                  <a:lnTo>
                    <a:pt x="13560" y="85362"/>
                  </a:lnTo>
                  <a:lnTo>
                    <a:pt x="13670" y="86720"/>
                  </a:lnTo>
                  <a:lnTo>
                    <a:pt x="13763" y="88078"/>
                  </a:lnTo>
                  <a:lnTo>
                    <a:pt x="13857" y="89481"/>
                  </a:lnTo>
                  <a:lnTo>
                    <a:pt x="13942" y="90839"/>
                  </a:lnTo>
                  <a:lnTo>
                    <a:pt x="14027" y="92241"/>
                  </a:lnTo>
                  <a:lnTo>
                    <a:pt x="14095" y="93687"/>
                  </a:lnTo>
                  <a:lnTo>
                    <a:pt x="14145" y="94739"/>
                  </a:lnTo>
                  <a:lnTo>
                    <a:pt x="14188" y="95834"/>
                  </a:lnTo>
                  <a:lnTo>
                    <a:pt x="14222" y="96930"/>
                  </a:lnTo>
                  <a:lnTo>
                    <a:pt x="14256" y="98025"/>
                  </a:lnTo>
                  <a:lnTo>
                    <a:pt x="14273" y="99121"/>
                  </a:lnTo>
                  <a:lnTo>
                    <a:pt x="14298" y="100173"/>
                  </a:lnTo>
                  <a:lnTo>
                    <a:pt x="14307" y="101268"/>
                  </a:lnTo>
                  <a:lnTo>
                    <a:pt x="14315" y="102364"/>
                  </a:lnTo>
                  <a:lnTo>
                    <a:pt x="14315" y="103459"/>
                  </a:lnTo>
                  <a:lnTo>
                    <a:pt x="14315" y="104555"/>
                  </a:lnTo>
                  <a:lnTo>
                    <a:pt x="14298" y="105650"/>
                  </a:lnTo>
                  <a:lnTo>
                    <a:pt x="14281" y="106746"/>
                  </a:lnTo>
                  <a:lnTo>
                    <a:pt x="14256" y="107841"/>
                  </a:lnTo>
                  <a:lnTo>
                    <a:pt x="14222" y="108937"/>
                  </a:lnTo>
                  <a:lnTo>
                    <a:pt x="14179" y="109988"/>
                  </a:lnTo>
                  <a:lnTo>
                    <a:pt x="14137" y="111084"/>
                  </a:lnTo>
                  <a:lnTo>
                    <a:pt x="14128" y="111215"/>
                  </a:lnTo>
                  <a:lnTo>
                    <a:pt x="14137" y="111347"/>
                  </a:lnTo>
                  <a:lnTo>
                    <a:pt x="14154" y="111434"/>
                  </a:lnTo>
                  <a:lnTo>
                    <a:pt x="14179" y="111478"/>
                  </a:lnTo>
                  <a:lnTo>
                    <a:pt x="14196" y="111522"/>
                  </a:lnTo>
                  <a:lnTo>
                    <a:pt x="14222" y="111522"/>
                  </a:lnTo>
                  <a:lnTo>
                    <a:pt x="14247" y="111434"/>
                  </a:lnTo>
                  <a:lnTo>
                    <a:pt x="14264" y="111347"/>
                  </a:lnTo>
                  <a:lnTo>
                    <a:pt x="14477" y="108980"/>
                  </a:lnTo>
                  <a:lnTo>
                    <a:pt x="14578" y="107797"/>
                  </a:lnTo>
                  <a:lnTo>
                    <a:pt x="14672" y="106570"/>
                  </a:lnTo>
                  <a:lnTo>
                    <a:pt x="14765" y="105343"/>
                  </a:lnTo>
                  <a:lnTo>
                    <a:pt x="14850" y="104116"/>
                  </a:lnTo>
                  <a:lnTo>
                    <a:pt x="14927" y="102890"/>
                  </a:lnTo>
                  <a:lnTo>
                    <a:pt x="14995" y="101619"/>
                  </a:lnTo>
                  <a:lnTo>
                    <a:pt x="15054" y="100348"/>
                  </a:lnTo>
                  <a:lnTo>
                    <a:pt x="15096" y="99077"/>
                  </a:lnTo>
                  <a:lnTo>
                    <a:pt x="15130" y="97763"/>
                  </a:lnTo>
                  <a:lnTo>
                    <a:pt x="15147" y="96492"/>
                  </a:lnTo>
                  <a:lnTo>
                    <a:pt x="15147" y="95177"/>
                  </a:lnTo>
                  <a:lnTo>
                    <a:pt x="15130" y="93906"/>
                  </a:lnTo>
                  <a:lnTo>
                    <a:pt x="15096" y="92592"/>
                  </a:lnTo>
                  <a:lnTo>
                    <a:pt x="15045" y="91277"/>
                  </a:lnTo>
                  <a:lnTo>
                    <a:pt x="14986" y="90313"/>
                  </a:lnTo>
                  <a:lnTo>
                    <a:pt x="14918" y="89349"/>
                  </a:lnTo>
                  <a:lnTo>
                    <a:pt x="14833" y="88429"/>
                  </a:lnTo>
                  <a:lnTo>
                    <a:pt x="14740" y="87596"/>
                  </a:lnTo>
                  <a:lnTo>
                    <a:pt x="14638" y="86720"/>
                  </a:lnTo>
                  <a:lnTo>
                    <a:pt x="14528" y="85931"/>
                  </a:lnTo>
                  <a:lnTo>
                    <a:pt x="14417" y="85142"/>
                  </a:lnTo>
                  <a:lnTo>
                    <a:pt x="14290" y="84354"/>
                  </a:lnTo>
                  <a:lnTo>
                    <a:pt x="14035" y="82864"/>
                  </a:lnTo>
                  <a:lnTo>
                    <a:pt x="13772" y="81374"/>
                  </a:lnTo>
                  <a:lnTo>
                    <a:pt x="13509" y="79884"/>
                  </a:lnTo>
                  <a:lnTo>
                    <a:pt x="13390" y="79139"/>
                  </a:lnTo>
                  <a:lnTo>
                    <a:pt x="13271" y="78350"/>
                  </a:lnTo>
                  <a:lnTo>
                    <a:pt x="13211" y="76992"/>
                  </a:lnTo>
                  <a:lnTo>
                    <a:pt x="13398" y="77693"/>
                  </a:lnTo>
                  <a:lnTo>
                    <a:pt x="13585" y="78394"/>
                  </a:lnTo>
                  <a:lnTo>
                    <a:pt x="13950" y="79840"/>
                  </a:lnTo>
                  <a:lnTo>
                    <a:pt x="14298" y="81330"/>
                  </a:lnTo>
                  <a:lnTo>
                    <a:pt x="14638" y="82908"/>
                  </a:lnTo>
                  <a:lnTo>
                    <a:pt x="14969" y="84529"/>
                  </a:lnTo>
                  <a:lnTo>
                    <a:pt x="15300" y="86194"/>
                  </a:lnTo>
                  <a:lnTo>
                    <a:pt x="15954" y="89568"/>
                  </a:lnTo>
                  <a:lnTo>
                    <a:pt x="16294" y="91233"/>
                  </a:lnTo>
                  <a:lnTo>
                    <a:pt x="16642" y="92855"/>
                  </a:lnTo>
                  <a:lnTo>
                    <a:pt x="16820" y="93644"/>
                  </a:lnTo>
                  <a:lnTo>
                    <a:pt x="17007" y="94388"/>
                  </a:lnTo>
                  <a:lnTo>
                    <a:pt x="17194" y="95133"/>
                  </a:lnTo>
                  <a:lnTo>
                    <a:pt x="17380" y="95834"/>
                  </a:lnTo>
                  <a:lnTo>
                    <a:pt x="17576" y="96492"/>
                  </a:lnTo>
                  <a:lnTo>
                    <a:pt x="17771" y="97105"/>
                  </a:lnTo>
                  <a:lnTo>
                    <a:pt x="17975" y="97719"/>
                  </a:lnTo>
                  <a:lnTo>
                    <a:pt x="18178" y="98245"/>
                  </a:lnTo>
                  <a:lnTo>
                    <a:pt x="18391" y="98727"/>
                  </a:lnTo>
                  <a:lnTo>
                    <a:pt x="18611" y="99209"/>
                  </a:lnTo>
                  <a:lnTo>
                    <a:pt x="18832" y="99603"/>
                  </a:lnTo>
                  <a:lnTo>
                    <a:pt x="19061" y="99954"/>
                  </a:lnTo>
                  <a:lnTo>
                    <a:pt x="19095" y="99954"/>
                  </a:lnTo>
                  <a:lnTo>
                    <a:pt x="19129" y="99910"/>
                  </a:lnTo>
                  <a:lnTo>
                    <a:pt x="19155" y="99822"/>
                  </a:lnTo>
                  <a:lnTo>
                    <a:pt x="19172" y="99691"/>
                  </a:lnTo>
                  <a:lnTo>
                    <a:pt x="19180" y="99559"/>
                  </a:lnTo>
                  <a:lnTo>
                    <a:pt x="19180" y="99384"/>
                  </a:lnTo>
                  <a:lnTo>
                    <a:pt x="19172" y="99209"/>
                  </a:lnTo>
                  <a:lnTo>
                    <a:pt x="19146" y="99077"/>
                  </a:lnTo>
                  <a:lnTo>
                    <a:pt x="18943" y="98288"/>
                  </a:lnTo>
                  <a:lnTo>
                    <a:pt x="18747" y="97456"/>
                  </a:lnTo>
                  <a:lnTo>
                    <a:pt x="18561" y="96536"/>
                  </a:lnTo>
                  <a:lnTo>
                    <a:pt x="18391" y="95615"/>
                  </a:lnTo>
                  <a:lnTo>
                    <a:pt x="18221" y="94608"/>
                  </a:lnTo>
                  <a:lnTo>
                    <a:pt x="18060" y="93600"/>
                  </a:lnTo>
                  <a:lnTo>
                    <a:pt x="17745" y="91540"/>
                  </a:lnTo>
                  <a:lnTo>
                    <a:pt x="17440" y="89437"/>
                  </a:lnTo>
                  <a:lnTo>
                    <a:pt x="17126" y="87377"/>
                  </a:lnTo>
                  <a:lnTo>
                    <a:pt x="16964" y="86369"/>
                  </a:lnTo>
                  <a:lnTo>
                    <a:pt x="16795" y="85405"/>
                  </a:lnTo>
                  <a:lnTo>
                    <a:pt x="16616" y="84485"/>
                  </a:lnTo>
                  <a:lnTo>
                    <a:pt x="16429" y="83565"/>
                  </a:lnTo>
                  <a:lnTo>
                    <a:pt x="16277" y="82908"/>
                  </a:lnTo>
                  <a:lnTo>
                    <a:pt x="16115" y="82250"/>
                  </a:lnTo>
                  <a:lnTo>
                    <a:pt x="15945" y="81593"/>
                  </a:lnTo>
                  <a:lnTo>
                    <a:pt x="15776" y="80980"/>
                  </a:lnTo>
                  <a:lnTo>
                    <a:pt x="15597" y="80366"/>
                  </a:lnTo>
                  <a:lnTo>
                    <a:pt x="15411" y="79840"/>
                  </a:lnTo>
                  <a:lnTo>
                    <a:pt x="15224" y="79271"/>
                  </a:lnTo>
                  <a:lnTo>
                    <a:pt x="15037" y="78789"/>
                  </a:lnTo>
                  <a:lnTo>
                    <a:pt x="14833" y="78350"/>
                  </a:lnTo>
                  <a:lnTo>
                    <a:pt x="14638" y="77912"/>
                  </a:lnTo>
                  <a:lnTo>
                    <a:pt x="14434" y="77562"/>
                  </a:lnTo>
                  <a:lnTo>
                    <a:pt x="14239" y="77211"/>
                  </a:lnTo>
                  <a:lnTo>
                    <a:pt x="14027" y="76948"/>
                  </a:lnTo>
                  <a:lnTo>
                    <a:pt x="13823" y="76729"/>
                  </a:lnTo>
                  <a:lnTo>
                    <a:pt x="13619" y="76598"/>
                  </a:lnTo>
                  <a:lnTo>
                    <a:pt x="13415" y="76466"/>
                  </a:lnTo>
                  <a:lnTo>
                    <a:pt x="13262" y="76028"/>
                  </a:lnTo>
                  <a:lnTo>
                    <a:pt x="13118" y="75634"/>
                  </a:lnTo>
                  <a:lnTo>
                    <a:pt x="13110" y="75458"/>
                  </a:lnTo>
                  <a:lnTo>
                    <a:pt x="12982" y="74144"/>
                  </a:lnTo>
                  <a:lnTo>
                    <a:pt x="12846" y="72829"/>
                  </a:lnTo>
                  <a:lnTo>
                    <a:pt x="12566" y="70287"/>
                  </a:lnTo>
                  <a:lnTo>
                    <a:pt x="12269" y="67746"/>
                  </a:lnTo>
                  <a:lnTo>
                    <a:pt x="11972" y="65248"/>
                  </a:lnTo>
                  <a:lnTo>
                    <a:pt x="11666" y="62707"/>
                  </a:lnTo>
                  <a:lnTo>
                    <a:pt x="11369" y="60209"/>
                  </a:lnTo>
                  <a:lnTo>
                    <a:pt x="11089" y="57624"/>
                  </a:lnTo>
                  <a:lnTo>
                    <a:pt x="10953" y="56353"/>
                  </a:lnTo>
                  <a:lnTo>
                    <a:pt x="10826" y="55038"/>
                  </a:lnTo>
                  <a:lnTo>
                    <a:pt x="10707" y="53767"/>
                  </a:lnTo>
                  <a:lnTo>
                    <a:pt x="10596" y="52453"/>
                  </a:lnTo>
                  <a:lnTo>
                    <a:pt x="10495" y="51182"/>
                  </a:lnTo>
                  <a:lnTo>
                    <a:pt x="10393" y="49824"/>
                  </a:lnTo>
                  <a:lnTo>
                    <a:pt x="10308" y="48509"/>
                  </a:lnTo>
                  <a:lnTo>
                    <a:pt x="10223" y="47151"/>
                  </a:lnTo>
                  <a:lnTo>
                    <a:pt x="10155" y="45792"/>
                  </a:lnTo>
                  <a:lnTo>
                    <a:pt x="10087" y="44434"/>
                  </a:lnTo>
                  <a:lnTo>
                    <a:pt x="10045" y="43382"/>
                  </a:lnTo>
                  <a:lnTo>
                    <a:pt x="10011" y="42330"/>
                  </a:lnTo>
                  <a:lnTo>
                    <a:pt x="9985" y="41279"/>
                  </a:lnTo>
                  <a:lnTo>
                    <a:pt x="9960" y="40227"/>
                  </a:lnTo>
                  <a:lnTo>
                    <a:pt x="9934" y="38080"/>
                  </a:lnTo>
                  <a:lnTo>
                    <a:pt x="9917" y="35976"/>
                  </a:lnTo>
                  <a:lnTo>
                    <a:pt x="10011" y="37072"/>
                  </a:lnTo>
                  <a:lnTo>
                    <a:pt x="10112" y="38167"/>
                  </a:lnTo>
                  <a:lnTo>
                    <a:pt x="10231" y="39219"/>
                  </a:lnTo>
                  <a:lnTo>
                    <a:pt x="10350" y="40271"/>
                  </a:lnTo>
                  <a:lnTo>
                    <a:pt x="10469" y="41279"/>
                  </a:lnTo>
                  <a:lnTo>
                    <a:pt x="10605" y="42243"/>
                  </a:lnTo>
                  <a:lnTo>
                    <a:pt x="10732" y="43207"/>
                  </a:lnTo>
                  <a:lnTo>
                    <a:pt x="10868" y="44083"/>
                  </a:lnTo>
                  <a:lnTo>
                    <a:pt x="10987" y="44872"/>
                  </a:lnTo>
                  <a:lnTo>
                    <a:pt x="11114" y="45661"/>
                  </a:lnTo>
                  <a:lnTo>
                    <a:pt x="11378" y="47151"/>
                  </a:lnTo>
                  <a:lnTo>
                    <a:pt x="11649" y="48553"/>
                  </a:lnTo>
                  <a:lnTo>
                    <a:pt x="11938" y="49911"/>
                  </a:lnTo>
                  <a:lnTo>
                    <a:pt x="12235" y="51226"/>
                  </a:lnTo>
                  <a:lnTo>
                    <a:pt x="12541" y="52497"/>
                  </a:lnTo>
                  <a:lnTo>
                    <a:pt x="12855" y="53680"/>
                  </a:lnTo>
                  <a:lnTo>
                    <a:pt x="13178" y="54863"/>
                  </a:lnTo>
                  <a:lnTo>
                    <a:pt x="13517" y="56002"/>
                  </a:lnTo>
                  <a:lnTo>
                    <a:pt x="13865" y="57141"/>
                  </a:lnTo>
                  <a:lnTo>
                    <a:pt x="14222" y="58237"/>
                  </a:lnTo>
                  <a:lnTo>
                    <a:pt x="14578" y="59332"/>
                  </a:lnTo>
                  <a:lnTo>
                    <a:pt x="14935" y="60340"/>
                  </a:lnTo>
                  <a:lnTo>
                    <a:pt x="15300" y="61348"/>
                  </a:lnTo>
                  <a:lnTo>
                    <a:pt x="15665" y="62312"/>
                  </a:lnTo>
                  <a:lnTo>
                    <a:pt x="16030" y="63232"/>
                  </a:lnTo>
                  <a:lnTo>
                    <a:pt x="16701" y="64941"/>
                  </a:lnTo>
                  <a:lnTo>
                    <a:pt x="17372" y="66607"/>
                  </a:lnTo>
                  <a:lnTo>
                    <a:pt x="17711" y="67395"/>
                  </a:lnTo>
                  <a:lnTo>
                    <a:pt x="18060" y="68184"/>
                  </a:lnTo>
                  <a:lnTo>
                    <a:pt x="18399" y="68885"/>
                  </a:lnTo>
                  <a:lnTo>
                    <a:pt x="18747" y="69543"/>
                  </a:lnTo>
                  <a:lnTo>
                    <a:pt x="18747" y="69674"/>
                  </a:lnTo>
                  <a:lnTo>
                    <a:pt x="18747" y="69762"/>
                  </a:lnTo>
                  <a:lnTo>
                    <a:pt x="18756" y="69893"/>
                  </a:lnTo>
                  <a:lnTo>
                    <a:pt x="18773" y="69981"/>
                  </a:lnTo>
                  <a:lnTo>
                    <a:pt x="18807" y="70112"/>
                  </a:lnTo>
                  <a:lnTo>
                    <a:pt x="18858" y="70156"/>
                  </a:lnTo>
                  <a:lnTo>
                    <a:pt x="18824" y="70857"/>
                  </a:lnTo>
                  <a:lnTo>
                    <a:pt x="18807" y="71602"/>
                  </a:lnTo>
                  <a:lnTo>
                    <a:pt x="18790" y="72303"/>
                  </a:lnTo>
                  <a:lnTo>
                    <a:pt x="18781" y="73048"/>
                  </a:lnTo>
                  <a:lnTo>
                    <a:pt x="18773" y="74494"/>
                  </a:lnTo>
                  <a:lnTo>
                    <a:pt x="18781" y="75940"/>
                  </a:lnTo>
                  <a:lnTo>
                    <a:pt x="18815" y="77386"/>
                  </a:lnTo>
                  <a:lnTo>
                    <a:pt x="18858" y="78832"/>
                  </a:lnTo>
                  <a:lnTo>
                    <a:pt x="18926" y="80278"/>
                  </a:lnTo>
                  <a:lnTo>
                    <a:pt x="19002" y="81681"/>
                  </a:lnTo>
                  <a:lnTo>
                    <a:pt x="19087" y="83127"/>
                  </a:lnTo>
                  <a:lnTo>
                    <a:pt x="19189" y="84485"/>
                  </a:lnTo>
                  <a:lnTo>
                    <a:pt x="19299" y="85887"/>
                  </a:lnTo>
                  <a:lnTo>
                    <a:pt x="19418" y="87246"/>
                  </a:lnTo>
                  <a:lnTo>
                    <a:pt x="19545" y="88560"/>
                  </a:lnTo>
                  <a:lnTo>
                    <a:pt x="19681" y="89831"/>
                  </a:lnTo>
                  <a:lnTo>
                    <a:pt x="19817" y="91102"/>
                  </a:lnTo>
                  <a:lnTo>
                    <a:pt x="19961" y="92329"/>
                  </a:lnTo>
                  <a:lnTo>
                    <a:pt x="20114" y="93600"/>
                  </a:lnTo>
                  <a:lnTo>
                    <a:pt x="20276" y="94827"/>
                  </a:lnTo>
                  <a:lnTo>
                    <a:pt x="20598" y="97281"/>
                  </a:lnTo>
                  <a:lnTo>
                    <a:pt x="20929" y="99734"/>
                  </a:lnTo>
                  <a:lnTo>
                    <a:pt x="21269" y="102145"/>
                  </a:lnTo>
                  <a:lnTo>
                    <a:pt x="21634" y="104774"/>
                  </a:lnTo>
                  <a:lnTo>
                    <a:pt x="21991" y="107447"/>
                  </a:lnTo>
                  <a:lnTo>
                    <a:pt x="22169" y="108761"/>
                  </a:lnTo>
                  <a:lnTo>
                    <a:pt x="22347" y="110076"/>
                  </a:lnTo>
                  <a:lnTo>
                    <a:pt x="22432" y="110733"/>
                  </a:lnTo>
                  <a:lnTo>
                    <a:pt x="22517" y="111434"/>
                  </a:lnTo>
                  <a:lnTo>
                    <a:pt x="22585" y="112136"/>
                  </a:lnTo>
                  <a:lnTo>
                    <a:pt x="22653" y="112837"/>
                  </a:lnTo>
                  <a:lnTo>
                    <a:pt x="22661" y="112924"/>
                  </a:lnTo>
                  <a:lnTo>
                    <a:pt x="22678" y="113012"/>
                  </a:lnTo>
                  <a:lnTo>
                    <a:pt x="22704" y="113012"/>
                  </a:lnTo>
                  <a:lnTo>
                    <a:pt x="22721" y="113056"/>
                  </a:lnTo>
                  <a:lnTo>
                    <a:pt x="22738" y="113012"/>
                  </a:lnTo>
                  <a:lnTo>
                    <a:pt x="22755" y="112968"/>
                  </a:lnTo>
                  <a:lnTo>
                    <a:pt x="22763" y="112880"/>
                  </a:lnTo>
                  <a:lnTo>
                    <a:pt x="22772" y="112749"/>
                  </a:lnTo>
                  <a:lnTo>
                    <a:pt x="22755" y="111303"/>
                  </a:lnTo>
                  <a:lnTo>
                    <a:pt x="22729" y="109857"/>
                  </a:lnTo>
                  <a:lnTo>
                    <a:pt x="22704" y="108411"/>
                  </a:lnTo>
                  <a:lnTo>
                    <a:pt x="22661" y="107009"/>
                  </a:lnTo>
                  <a:lnTo>
                    <a:pt x="22611" y="105563"/>
                  </a:lnTo>
                  <a:lnTo>
                    <a:pt x="22560" y="104160"/>
                  </a:lnTo>
                  <a:lnTo>
                    <a:pt x="22492" y="102758"/>
                  </a:lnTo>
                  <a:lnTo>
                    <a:pt x="22415" y="101356"/>
                  </a:lnTo>
                  <a:lnTo>
                    <a:pt x="22330" y="99954"/>
                  </a:lnTo>
                  <a:lnTo>
                    <a:pt x="22237" y="98508"/>
                  </a:lnTo>
                  <a:lnTo>
                    <a:pt x="22127" y="97018"/>
                  </a:lnTo>
                  <a:lnTo>
                    <a:pt x="22008" y="95528"/>
                  </a:lnTo>
                  <a:lnTo>
                    <a:pt x="22169" y="96273"/>
                  </a:lnTo>
                  <a:lnTo>
                    <a:pt x="22381" y="97237"/>
                  </a:lnTo>
                  <a:lnTo>
                    <a:pt x="22594" y="98157"/>
                  </a:lnTo>
                  <a:lnTo>
                    <a:pt x="22806" y="99033"/>
                  </a:lnTo>
                  <a:lnTo>
                    <a:pt x="23027" y="99910"/>
                  </a:lnTo>
                  <a:lnTo>
                    <a:pt x="23417" y="101356"/>
                  </a:lnTo>
                  <a:lnTo>
                    <a:pt x="23621" y="102057"/>
                  </a:lnTo>
                  <a:lnTo>
                    <a:pt x="23825" y="102758"/>
                  </a:lnTo>
                  <a:lnTo>
                    <a:pt x="24028" y="103415"/>
                  </a:lnTo>
                  <a:lnTo>
                    <a:pt x="24241" y="104029"/>
                  </a:lnTo>
                  <a:lnTo>
                    <a:pt x="24453" y="104598"/>
                  </a:lnTo>
                  <a:lnTo>
                    <a:pt x="24665" y="105124"/>
                  </a:lnTo>
                  <a:lnTo>
                    <a:pt x="24725" y="105124"/>
                  </a:lnTo>
                  <a:lnTo>
                    <a:pt x="24750" y="105081"/>
                  </a:lnTo>
                  <a:lnTo>
                    <a:pt x="24776" y="104993"/>
                  </a:lnTo>
                  <a:lnTo>
                    <a:pt x="24793" y="104861"/>
                  </a:lnTo>
                  <a:lnTo>
                    <a:pt x="24801" y="104730"/>
                  </a:lnTo>
                  <a:lnTo>
                    <a:pt x="24801" y="104598"/>
                  </a:lnTo>
                  <a:lnTo>
                    <a:pt x="24784" y="104467"/>
                  </a:lnTo>
                  <a:lnTo>
                    <a:pt x="24648" y="103547"/>
                  </a:lnTo>
                  <a:lnTo>
                    <a:pt x="24521" y="102627"/>
                  </a:lnTo>
                  <a:lnTo>
                    <a:pt x="24258" y="100742"/>
                  </a:lnTo>
                  <a:lnTo>
                    <a:pt x="24003" y="98858"/>
                  </a:lnTo>
                  <a:lnTo>
                    <a:pt x="23867" y="97938"/>
                  </a:lnTo>
                  <a:lnTo>
                    <a:pt x="23731" y="97018"/>
                  </a:lnTo>
                  <a:lnTo>
                    <a:pt x="24045" y="98157"/>
                  </a:lnTo>
                  <a:lnTo>
                    <a:pt x="24368" y="99209"/>
                  </a:lnTo>
                  <a:lnTo>
                    <a:pt x="25013" y="101268"/>
                  </a:lnTo>
                  <a:lnTo>
                    <a:pt x="25047" y="101312"/>
                  </a:lnTo>
                  <a:lnTo>
                    <a:pt x="25081" y="101312"/>
                  </a:lnTo>
                  <a:lnTo>
                    <a:pt x="25107" y="101268"/>
                  </a:lnTo>
                  <a:lnTo>
                    <a:pt x="25132" y="101181"/>
                  </a:lnTo>
                  <a:lnTo>
                    <a:pt x="25149" y="101049"/>
                  </a:lnTo>
                  <a:lnTo>
                    <a:pt x="25166" y="100918"/>
                  </a:lnTo>
                  <a:lnTo>
                    <a:pt x="25166" y="100742"/>
                  </a:lnTo>
                  <a:lnTo>
                    <a:pt x="25149" y="100567"/>
                  </a:lnTo>
                  <a:lnTo>
                    <a:pt x="25073" y="99778"/>
                  </a:lnTo>
                  <a:lnTo>
                    <a:pt x="24979" y="98990"/>
                  </a:lnTo>
                  <a:lnTo>
                    <a:pt x="24793" y="97500"/>
                  </a:lnTo>
                  <a:lnTo>
                    <a:pt x="24784" y="96623"/>
                  </a:lnTo>
                  <a:lnTo>
                    <a:pt x="24767" y="95747"/>
                  </a:lnTo>
                  <a:lnTo>
                    <a:pt x="24733" y="94870"/>
                  </a:lnTo>
                  <a:lnTo>
                    <a:pt x="24691" y="93994"/>
                  </a:lnTo>
                  <a:lnTo>
                    <a:pt x="24648" y="93161"/>
                  </a:lnTo>
                  <a:lnTo>
                    <a:pt x="24589" y="92285"/>
                  </a:lnTo>
                  <a:lnTo>
                    <a:pt x="24529" y="91453"/>
                  </a:lnTo>
                  <a:lnTo>
                    <a:pt x="24453" y="90664"/>
                  </a:lnTo>
                  <a:lnTo>
                    <a:pt x="24453" y="90664"/>
                  </a:lnTo>
                  <a:lnTo>
                    <a:pt x="24979" y="91715"/>
                  </a:lnTo>
                  <a:lnTo>
                    <a:pt x="25497" y="92723"/>
                  </a:lnTo>
                  <a:lnTo>
                    <a:pt x="25761" y="93249"/>
                  </a:lnTo>
                  <a:lnTo>
                    <a:pt x="26024" y="93687"/>
                  </a:lnTo>
                  <a:lnTo>
                    <a:pt x="26287" y="94126"/>
                  </a:lnTo>
                  <a:lnTo>
                    <a:pt x="26559" y="94520"/>
                  </a:lnTo>
                  <a:lnTo>
                    <a:pt x="26576" y="94520"/>
                  </a:lnTo>
                  <a:lnTo>
                    <a:pt x="26593" y="94476"/>
                  </a:lnTo>
                  <a:lnTo>
                    <a:pt x="26610" y="94388"/>
                  </a:lnTo>
                  <a:lnTo>
                    <a:pt x="26610" y="94301"/>
                  </a:lnTo>
                  <a:lnTo>
                    <a:pt x="26618" y="94213"/>
                  </a:lnTo>
                  <a:lnTo>
                    <a:pt x="26610" y="94126"/>
                  </a:lnTo>
                  <a:lnTo>
                    <a:pt x="26601" y="94038"/>
                  </a:lnTo>
                  <a:lnTo>
                    <a:pt x="26584" y="93950"/>
                  </a:lnTo>
                  <a:lnTo>
                    <a:pt x="26542" y="93468"/>
                  </a:lnTo>
                  <a:lnTo>
                    <a:pt x="26499" y="93030"/>
                  </a:lnTo>
                  <a:lnTo>
                    <a:pt x="26448" y="92592"/>
                  </a:lnTo>
                  <a:lnTo>
                    <a:pt x="26380" y="92197"/>
                  </a:lnTo>
                  <a:lnTo>
                    <a:pt x="26321" y="91803"/>
                  </a:lnTo>
                  <a:lnTo>
                    <a:pt x="26245" y="91453"/>
                  </a:lnTo>
                  <a:lnTo>
                    <a:pt x="26177" y="91102"/>
                  </a:lnTo>
                  <a:lnTo>
                    <a:pt x="26092" y="90795"/>
                  </a:lnTo>
                  <a:lnTo>
                    <a:pt x="25922" y="90182"/>
                  </a:lnTo>
                  <a:lnTo>
                    <a:pt x="25744" y="89656"/>
                  </a:lnTo>
                  <a:lnTo>
                    <a:pt x="25557" y="89130"/>
                  </a:lnTo>
                  <a:lnTo>
                    <a:pt x="25362" y="88692"/>
                  </a:lnTo>
                  <a:lnTo>
                    <a:pt x="25548" y="88648"/>
                  </a:lnTo>
                  <a:lnTo>
                    <a:pt x="25744" y="88560"/>
                  </a:lnTo>
                  <a:lnTo>
                    <a:pt x="25930" y="88429"/>
                  </a:lnTo>
                  <a:lnTo>
                    <a:pt x="26117" y="88210"/>
                  </a:lnTo>
                  <a:lnTo>
                    <a:pt x="26295" y="87947"/>
                  </a:lnTo>
                  <a:lnTo>
                    <a:pt x="26474" y="87640"/>
                  </a:lnTo>
                  <a:lnTo>
                    <a:pt x="26644" y="87333"/>
                  </a:lnTo>
                  <a:lnTo>
                    <a:pt x="26805" y="87027"/>
                  </a:lnTo>
                  <a:lnTo>
                    <a:pt x="26830" y="86939"/>
                  </a:lnTo>
                  <a:lnTo>
                    <a:pt x="26856" y="86851"/>
                  </a:lnTo>
                  <a:lnTo>
                    <a:pt x="27544" y="87421"/>
                  </a:lnTo>
                  <a:lnTo>
                    <a:pt x="28240" y="87947"/>
                  </a:lnTo>
                  <a:lnTo>
                    <a:pt x="28291" y="87947"/>
                  </a:lnTo>
                  <a:lnTo>
                    <a:pt x="28325" y="87859"/>
                  </a:lnTo>
                  <a:lnTo>
                    <a:pt x="28342" y="87728"/>
                  </a:lnTo>
                  <a:lnTo>
                    <a:pt x="28359" y="87553"/>
                  </a:lnTo>
                  <a:lnTo>
                    <a:pt x="28359" y="87333"/>
                  </a:lnTo>
                  <a:lnTo>
                    <a:pt x="28350" y="87114"/>
                  </a:lnTo>
                  <a:lnTo>
                    <a:pt x="28333" y="86939"/>
                  </a:lnTo>
                  <a:lnTo>
                    <a:pt x="28308" y="86808"/>
                  </a:lnTo>
                  <a:lnTo>
                    <a:pt x="28104" y="86019"/>
                  </a:lnTo>
                  <a:lnTo>
                    <a:pt x="27892" y="85274"/>
                  </a:lnTo>
                  <a:lnTo>
                    <a:pt x="27671" y="84529"/>
                  </a:lnTo>
                  <a:lnTo>
                    <a:pt x="27442" y="83872"/>
                  </a:lnTo>
                  <a:lnTo>
                    <a:pt x="27212" y="83302"/>
                  </a:lnTo>
                  <a:lnTo>
                    <a:pt x="26975" y="82776"/>
                  </a:lnTo>
                  <a:lnTo>
                    <a:pt x="26728" y="82294"/>
                  </a:lnTo>
                  <a:lnTo>
                    <a:pt x="26482" y="81944"/>
                  </a:lnTo>
                  <a:lnTo>
                    <a:pt x="26975" y="81812"/>
                  </a:lnTo>
                  <a:lnTo>
                    <a:pt x="27476" y="81637"/>
                  </a:lnTo>
                  <a:lnTo>
                    <a:pt x="27977" y="81418"/>
                  </a:lnTo>
                  <a:lnTo>
                    <a:pt x="28469" y="81111"/>
                  </a:lnTo>
                  <a:lnTo>
                    <a:pt x="28512" y="81067"/>
                  </a:lnTo>
                  <a:lnTo>
                    <a:pt x="28537" y="80980"/>
                  </a:lnTo>
                  <a:lnTo>
                    <a:pt x="28562" y="80848"/>
                  </a:lnTo>
                  <a:lnTo>
                    <a:pt x="28571" y="80717"/>
                  </a:lnTo>
                  <a:lnTo>
                    <a:pt x="28579" y="80541"/>
                  </a:lnTo>
                  <a:lnTo>
                    <a:pt x="28579" y="80366"/>
                  </a:lnTo>
                  <a:lnTo>
                    <a:pt x="28562" y="80235"/>
                  </a:lnTo>
                  <a:lnTo>
                    <a:pt x="28545" y="80059"/>
                  </a:lnTo>
                  <a:lnTo>
                    <a:pt x="28376" y="79227"/>
                  </a:lnTo>
                  <a:lnTo>
                    <a:pt x="28180" y="78394"/>
                  </a:lnTo>
                  <a:lnTo>
                    <a:pt x="27968" y="77649"/>
                  </a:lnTo>
                  <a:lnTo>
                    <a:pt x="27866" y="77299"/>
                  </a:lnTo>
                  <a:lnTo>
                    <a:pt x="27747" y="76948"/>
                  </a:lnTo>
                  <a:lnTo>
                    <a:pt x="27637" y="76641"/>
                  </a:lnTo>
                  <a:lnTo>
                    <a:pt x="27518" y="76378"/>
                  </a:lnTo>
                  <a:lnTo>
                    <a:pt x="27399" y="76116"/>
                  </a:lnTo>
                  <a:lnTo>
                    <a:pt x="27280" y="75896"/>
                  </a:lnTo>
                  <a:lnTo>
                    <a:pt x="27153" y="75721"/>
                  </a:lnTo>
                  <a:lnTo>
                    <a:pt x="27034" y="75590"/>
                  </a:lnTo>
                  <a:lnTo>
                    <a:pt x="26907" y="75458"/>
                  </a:lnTo>
                  <a:lnTo>
                    <a:pt x="26788" y="75371"/>
                  </a:lnTo>
                  <a:lnTo>
                    <a:pt x="27136" y="74889"/>
                  </a:lnTo>
                  <a:lnTo>
                    <a:pt x="27493" y="74363"/>
                  </a:lnTo>
                  <a:lnTo>
                    <a:pt x="28197" y="73223"/>
                  </a:lnTo>
                  <a:lnTo>
                    <a:pt x="28223" y="73180"/>
                  </a:lnTo>
                  <a:lnTo>
                    <a:pt x="28248" y="73048"/>
                  </a:lnTo>
                  <a:lnTo>
                    <a:pt x="28257" y="72960"/>
                  </a:lnTo>
                  <a:lnTo>
                    <a:pt x="28265" y="72829"/>
                  </a:lnTo>
                  <a:lnTo>
                    <a:pt x="28265" y="72654"/>
                  </a:lnTo>
                  <a:lnTo>
                    <a:pt x="28265" y="72522"/>
                  </a:lnTo>
                  <a:lnTo>
                    <a:pt x="28248" y="72259"/>
                  </a:lnTo>
                  <a:lnTo>
                    <a:pt x="28155" y="71558"/>
                  </a:lnTo>
                  <a:lnTo>
                    <a:pt x="28045" y="70945"/>
                  </a:lnTo>
                  <a:lnTo>
                    <a:pt x="27926" y="70419"/>
                  </a:lnTo>
                  <a:lnTo>
                    <a:pt x="27798" y="69937"/>
                  </a:lnTo>
                  <a:lnTo>
                    <a:pt x="27662" y="69543"/>
                  </a:lnTo>
                  <a:lnTo>
                    <a:pt x="27518" y="69192"/>
                  </a:lnTo>
                  <a:lnTo>
                    <a:pt x="27365" y="68885"/>
                  </a:lnTo>
                  <a:lnTo>
                    <a:pt x="27204" y="68622"/>
                  </a:lnTo>
                  <a:lnTo>
                    <a:pt x="27051" y="68403"/>
                  </a:lnTo>
                  <a:lnTo>
                    <a:pt x="26881" y="68228"/>
                  </a:lnTo>
                  <a:lnTo>
                    <a:pt x="26720" y="68053"/>
                  </a:lnTo>
                  <a:lnTo>
                    <a:pt x="26559" y="67921"/>
                  </a:lnTo>
                  <a:lnTo>
                    <a:pt x="26236" y="67702"/>
                  </a:lnTo>
                  <a:lnTo>
                    <a:pt x="25930" y="67571"/>
                  </a:lnTo>
                  <a:lnTo>
                    <a:pt x="25565" y="67395"/>
                  </a:lnTo>
                  <a:lnTo>
                    <a:pt x="25192" y="67308"/>
                  </a:lnTo>
                  <a:lnTo>
                    <a:pt x="24818" y="67264"/>
                  </a:lnTo>
                  <a:lnTo>
                    <a:pt x="24445" y="67308"/>
                  </a:lnTo>
                  <a:lnTo>
                    <a:pt x="24071" y="67439"/>
                  </a:lnTo>
                  <a:lnTo>
                    <a:pt x="23697" y="67614"/>
                  </a:lnTo>
                  <a:lnTo>
                    <a:pt x="23324" y="67877"/>
                  </a:lnTo>
                  <a:lnTo>
                    <a:pt x="22959" y="68272"/>
                  </a:lnTo>
                  <a:lnTo>
                    <a:pt x="23468" y="67483"/>
                  </a:lnTo>
                  <a:lnTo>
                    <a:pt x="23986" y="66738"/>
                  </a:lnTo>
                  <a:lnTo>
                    <a:pt x="24249" y="66344"/>
                  </a:lnTo>
                  <a:lnTo>
                    <a:pt x="24504" y="65905"/>
                  </a:lnTo>
                  <a:lnTo>
                    <a:pt x="24759" y="65467"/>
                  </a:lnTo>
                  <a:lnTo>
                    <a:pt x="25005" y="64985"/>
                  </a:lnTo>
                  <a:lnTo>
                    <a:pt x="25243" y="64416"/>
                  </a:lnTo>
                  <a:lnTo>
                    <a:pt x="25480" y="63802"/>
                  </a:lnTo>
                  <a:lnTo>
                    <a:pt x="25701" y="63145"/>
                  </a:lnTo>
                  <a:lnTo>
                    <a:pt x="25803" y="62750"/>
                  </a:lnTo>
                  <a:lnTo>
                    <a:pt x="25913" y="62356"/>
                  </a:lnTo>
                  <a:lnTo>
                    <a:pt x="26015" y="61962"/>
                  </a:lnTo>
                  <a:lnTo>
                    <a:pt x="26109" y="61480"/>
                  </a:lnTo>
                  <a:lnTo>
                    <a:pt x="26202" y="61041"/>
                  </a:lnTo>
                  <a:lnTo>
                    <a:pt x="26295" y="60516"/>
                  </a:lnTo>
                  <a:lnTo>
                    <a:pt x="26380" y="59990"/>
                  </a:lnTo>
                  <a:lnTo>
                    <a:pt x="26457" y="59464"/>
                  </a:lnTo>
                  <a:lnTo>
                    <a:pt x="26533" y="58850"/>
                  </a:lnTo>
                  <a:lnTo>
                    <a:pt x="26610" y="58237"/>
                  </a:lnTo>
                  <a:lnTo>
                    <a:pt x="26618" y="58062"/>
                  </a:lnTo>
                  <a:lnTo>
                    <a:pt x="26618" y="57930"/>
                  </a:lnTo>
                  <a:lnTo>
                    <a:pt x="26610" y="57755"/>
                  </a:lnTo>
                  <a:lnTo>
                    <a:pt x="26584" y="57624"/>
                  </a:lnTo>
                  <a:lnTo>
                    <a:pt x="26559" y="57492"/>
                  </a:lnTo>
                  <a:lnTo>
                    <a:pt x="26525" y="57448"/>
                  </a:lnTo>
                  <a:lnTo>
                    <a:pt x="26465" y="57448"/>
                  </a:lnTo>
                  <a:lnTo>
                    <a:pt x="26245" y="57886"/>
                  </a:lnTo>
                  <a:lnTo>
                    <a:pt x="26032" y="58193"/>
                  </a:lnTo>
                  <a:lnTo>
                    <a:pt x="25812" y="58500"/>
                  </a:lnTo>
                  <a:lnTo>
                    <a:pt x="25591" y="58719"/>
                  </a:lnTo>
                  <a:lnTo>
                    <a:pt x="25370" y="58850"/>
                  </a:lnTo>
                  <a:lnTo>
                    <a:pt x="25149" y="58938"/>
                  </a:lnTo>
                  <a:lnTo>
                    <a:pt x="24920" y="59026"/>
                  </a:lnTo>
                  <a:lnTo>
                    <a:pt x="24699" y="58982"/>
                  </a:lnTo>
                  <a:lnTo>
                    <a:pt x="24691" y="58894"/>
                  </a:lnTo>
                  <a:lnTo>
                    <a:pt x="24682" y="58807"/>
                  </a:lnTo>
                  <a:lnTo>
                    <a:pt x="24665" y="58719"/>
                  </a:lnTo>
                  <a:lnTo>
                    <a:pt x="24640" y="58675"/>
                  </a:lnTo>
                  <a:lnTo>
                    <a:pt x="25005" y="57536"/>
                  </a:lnTo>
                  <a:lnTo>
                    <a:pt x="25362" y="56309"/>
                  </a:lnTo>
                  <a:lnTo>
                    <a:pt x="26058" y="53811"/>
                  </a:lnTo>
                  <a:lnTo>
                    <a:pt x="26092" y="53680"/>
                  </a:lnTo>
                  <a:lnTo>
                    <a:pt x="26100" y="53504"/>
                  </a:lnTo>
                  <a:lnTo>
                    <a:pt x="26109" y="53329"/>
                  </a:lnTo>
                  <a:lnTo>
                    <a:pt x="26100" y="53110"/>
                  </a:lnTo>
                  <a:lnTo>
                    <a:pt x="26083" y="52979"/>
                  </a:lnTo>
                  <a:lnTo>
                    <a:pt x="26049" y="52847"/>
                  </a:lnTo>
                  <a:lnTo>
                    <a:pt x="26015" y="52759"/>
                  </a:lnTo>
                  <a:lnTo>
                    <a:pt x="25981" y="52759"/>
                  </a:lnTo>
                  <a:lnTo>
                    <a:pt x="25667" y="52935"/>
                  </a:lnTo>
                  <a:lnTo>
                    <a:pt x="25353" y="53154"/>
                  </a:lnTo>
                  <a:lnTo>
                    <a:pt x="25039" y="53417"/>
                  </a:lnTo>
                  <a:lnTo>
                    <a:pt x="24725" y="53680"/>
                  </a:lnTo>
                  <a:lnTo>
                    <a:pt x="24419" y="54030"/>
                  </a:lnTo>
                  <a:lnTo>
                    <a:pt x="24105" y="54381"/>
                  </a:lnTo>
                  <a:lnTo>
                    <a:pt x="23799" y="54731"/>
                  </a:lnTo>
                  <a:lnTo>
                    <a:pt x="23494" y="55170"/>
                  </a:lnTo>
                  <a:lnTo>
                    <a:pt x="24139" y="52716"/>
                  </a:lnTo>
                  <a:lnTo>
                    <a:pt x="24164" y="52540"/>
                  </a:lnTo>
                  <a:lnTo>
                    <a:pt x="24181" y="52365"/>
                  </a:lnTo>
                  <a:lnTo>
                    <a:pt x="24181" y="52190"/>
                  </a:lnTo>
                  <a:lnTo>
                    <a:pt x="24173" y="52015"/>
                  </a:lnTo>
                  <a:lnTo>
                    <a:pt x="24156" y="51883"/>
                  </a:lnTo>
                  <a:lnTo>
                    <a:pt x="24122" y="51752"/>
                  </a:lnTo>
                  <a:lnTo>
                    <a:pt x="24088" y="51664"/>
                  </a:lnTo>
                  <a:lnTo>
                    <a:pt x="24054" y="51664"/>
                  </a:lnTo>
                  <a:lnTo>
                    <a:pt x="23842" y="51795"/>
                  </a:lnTo>
                  <a:lnTo>
                    <a:pt x="23629" y="51927"/>
                  </a:lnTo>
                  <a:lnTo>
                    <a:pt x="23417" y="52102"/>
                  </a:lnTo>
                  <a:lnTo>
                    <a:pt x="23205" y="52321"/>
                  </a:lnTo>
                  <a:lnTo>
                    <a:pt x="23001" y="52540"/>
                  </a:lnTo>
                  <a:lnTo>
                    <a:pt x="22797" y="52847"/>
                  </a:lnTo>
                  <a:lnTo>
                    <a:pt x="22585" y="53154"/>
                  </a:lnTo>
                  <a:lnTo>
                    <a:pt x="22390" y="53461"/>
                  </a:lnTo>
                  <a:lnTo>
                    <a:pt x="22186" y="53855"/>
                  </a:lnTo>
                  <a:lnTo>
                    <a:pt x="21991" y="54249"/>
                  </a:lnTo>
                  <a:lnTo>
                    <a:pt x="21795" y="54688"/>
                  </a:lnTo>
                  <a:lnTo>
                    <a:pt x="21600" y="55170"/>
                  </a:lnTo>
                  <a:lnTo>
                    <a:pt x="21413" y="55652"/>
                  </a:lnTo>
                  <a:lnTo>
                    <a:pt x="21227" y="56177"/>
                  </a:lnTo>
                  <a:lnTo>
                    <a:pt x="21040" y="56747"/>
                  </a:lnTo>
                  <a:lnTo>
                    <a:pt x="20861" y="57361"/>
                  </a:lnTo>
                  <a:lnTo>
                    <a:pt x="20573" y="58368"/>
                  </a:lnTo>
                  <a:lnTo>
                    <a:pt x="20293" y="59508"/>
                  </a:lnTo>
                  <a:lnTo>
                    <a:pt x="20004" y="60779"/>
                  </a:lnTo>
                  <a:lnTo>
                    <a:pt x="19868" y="61436"/>
                  </a:lnTo>
                  <a:lnTo>
                    <a:pt x="19741" y="62093"/>
                  </a:lnTo>
                  <a:lnTo>
                    <a:pt x="19605" y="62794"/>
                  </a:lnTo>
                  <a:lnTo>
                    <a:pt x="19478" y="63495"/>
                  </a:lnTo>
                  <a:lnTo>
                    <a:pt x="19359" y="64240"/>
                  </a:lnTo>
                  <a:lnTo>
                    <a:pt x="19248" y="64985"/>
                  </a:lnTo>
                  <a:lnTo>
                    <a:pt x="19138" y="65774"/>
                  </a:lnTo>
                  <a:lnTo>
                    <a:pt x="19036" y="66563"/>
                  </a:lnTo>
                  <a:lnTo>
                    <a:pt x="18951" y="67352"/>
                  </a:lnTo>
                  <a:lnTo>
                    <a:pt x="18866" y="68184"/>
                  </a:lnTo>
                  <a:lnTo>
                    <a:pt x="18841" y="68009"/>
                  </a:lnTo>
                  <a:lnTo>
                    <a:pt x="18815" y="67921"/>
                  </a:lnTo>
                  <a:lnTo>
                    <a:pt x="18798" y="67877"/>
                  </a:lnTo>
                  <a:lnTo>
                    <a:pt x="18756" y="67877"/>
                  </a:lnTo>
                  <a:lnTo>
                    <a:pt x="18722" y="67965"/>
                  </a:lnTo>
                  <a:lnTo>
                    <a:pt x="18696" y="68184"/>
                  </a:lnTo>
                  <a:lnTo>
                    <a:pt x="18365" y="67352"/>
                  </a:lnTo>
                  <a:lnTo>
                    <a:pt x="18034" y="66519"/>
                  </a:lnTo>
                  <a:lnTo>
                    <a:pt x="17355" y="65029"/>
                  </a:lnTo>
                  <a:lnTo>
                    <a:pt x="16676" y="63495"/>
                  </a:lnTo>
                  <a:lnTo>
                    <a:pt x="16345" y="62750"/>
                  </a:lnTo>
                  <a:lnTo>
                    <a:pt x="16013" y="61918"/>
                  </a:lnTo>
                  <a:lnTo>
                    <a:pt x="15326" y="60121"/>
                  </a:lnTo>
                  <a:lnTo>
                    <a:pt x="14995" y="59201"/>
                  </a:lnTo>
                  <a:lnTo>
                    <a:pt x="14655" y="58237"/>
                  </a:lnTo>
                  <a:lnTo>
                    <a:pt x="14324" y="57229"/>
                  </a:lnTo>
                  <a:lnTo>
                    <a:pt x="13993" y="56221"/>
                  </a:lnTo>
                  <a:lnTo>
                    <a:pt x="13670" y="55170"/>
                  </a:lnTo>
                  <a:lnTo>
                    <a:pt x="13347" y="54074"/>
                  </a:lnTo>
                  <a:lnTo>
                    <a:pt x="13050" y="52979"/>
                  </a:lnTo>
                  <a:lnTo>
                    <a:pt x="12761" y="51839"/>
                  </a:lnTo>
                  <a:lnTo>
                    <a:pt x="12481" y="50656"/>
                  </a:lnTo>
                  <a:lnTo>
                    <a:pt x="12201" y="49429"/>
                  </a:lnTo>
                  <a:lnTo>
                    <a:pt x="11938" y="48158"/>
                  </a:lnTo>
                  <a:lnTo>
                    <a:pt x="11675" y="46844"/>
                  </a:lnTo>
                  <a:lnTo>
                    <a:pt x="11428" y="45442"/>
                  </a:lnTo>
                  <a:lnTo>
                    <a:pt x="11199" y="43996"/>
                  </a:lnTo>
                  <a:lnTo>
                    <a:pt x="10970" y="42462"/>
                  </a:lnTo>
                  <a:lnTo>
                    <a:pt x="10758" y="40884"/>
                  </a:lnTo>
                  <a:lnTo>
                    <a:pt x="10656" y="40096"/>
                  </a:lnTo>
                  <a:lnTo>
                    <a:pt x="10554" y="39263"/>
                  </a:lnTo>
                  <a:lnTo>
                    <a:pt x="10461" y="38430"/>
                  </a:lnTo>
                  <a:lnTo>
                    <a:pt x="10376" y="37554"/>
                  </a:lnTo>
                  <a:lnTo>
                    <a:pt x="10282" y="36546"/>
                  </a:lnTo>
                  <a:lnTo>
                    <a:pt x="10197" y="35494"/>
                  </a:lnTo>
                  <a:lnTo>
                    <a:pt x="10053" y="33391"/>
                  </a:lnTo>
                  <a:lnTo>
                    <a:pt x="10121" y="33610"/>
                  </a:lnTo>
                  <a:lnTo>
                    <a:pt x="10223" y="34224"/>
                  </a:lnTo>
                  <a:lnTo>
                    <a:pt x="10325" y="34793"/>
                  </a:lnTo>
                  <a:lnTo>
                    <a:pt x="10562" y="35933"/>
                  </a:lnTo>
                  <a:lnTo>
                    <a:pt x="10800" y="36984"/>
                  </a:lnTo>
                  <a:lnTo>
                    <a:pt x="11029" y="37992"/>
                  </a:lnTo>
                  <a:lnTo>
                    <a:pt x="11378" y="39438"/>
                  </a:lnTo>
                  <a:lnTo>
                    <a:pt x="11734" y="40840"/>
                  </a:lnTo>
                  <a:lnTo>
                    <a:pt x="12108" y="42155"/>
                  </a:lnTo>
                  <a:lnTo>
                    <a:pt x="12481" y="43382"/>
                  </a:lnTo>
                  <a:lnTo>
                    <a:pt x="12880" y="44565"/>
                  </a:lnTo>
                  <a:lnTo>
                    <a:pt x="13279" y="45617"/>
                  </a:lnTo>
                  <a:lnTo>
                    <a:pt x="13695" y="46625"/>
                  </a:lnTo>
                  <a:lnTo>
                    <a:pt x="13899" y="47107"/>
                  </a:lnTo>
                  <a:lnTo>
                    <a:pt x="14111" y="47545"/>
                  </a:lnTo>
                  <a:lnTo>
                    <a:pt x="14536" y="48378"/>
                  </a:lnTo>
                  <a:lnTo>
                    <a:pt x="14757" y="48816"/>
                  </a:lnTo>
                  <a:lnTo>
                    <a:pt x="14986" y="49210"/>
                  </a:lnTo>
                  <a:lnTo>
                    <a:pt x="15207" y="49517"/>
                  </a:lnTo>
                  <a:lnTo>
                    <a:pt x="15436" y="49780"/>
                  </a:lnTo>
                  <a:lnTo>
                    <a:pt x="15665" y="49955"/>
                  </a:lnTo>
                  <a:lnTo>
                    <a:pt x="15776" y="49999"/>
                  </a:lnTo>
                  <a:lnTo>
                    <a:pt x="15911" y="49999"/>
                  </a:lnTo>
                  <a:lnTo>
                    <a:pt x="15928" y="49911"/>
                  </a:lnTo>
                  <a:lnTo>
                    <a:pt x="15945" y="49824"/>
                  </a:lnTo>
                  <a:lnTo>
                    <a:pt x="15945" y="49692"/>
                  </a:lnTo>
                  <a:lnTo>
                    <a:pt x="15945" y="49561"/>
                  </a:lnTo>
                  <a:lnTo>
                    <a:pt x="15945" y="49429"/>
                  </a:lnTo>
                  <a:lnTo>
                    <a:pt x="15928" y="49342"/>
                  </a:lnTo>
                  <a:lnTo>
                    <a:pt x="15911" y="49254"/>
                  </a:lnTo>
                  <a:lnTo>
                    <a:pt x="15903" y="49254"/>
                  </a:lnTo>
                  <a:lnTo>
                    <a:pt x="15903" y="49210"/>
                  </a:lnTo>
                  <a:lnTo>
                    <a:pt x="15869" y="48684"/>
                  </a:lnTo>
                  <a:lnTo>
                    <a:pt x="15835" y="48202"/>
                  </a:lnTo>
                  <a:lnTo>
                    <a:pt x="15793" y="47764"/>
                  </a:lnTo>
                  <a:lnTo>
                    <a:pt x="15750" y="47282"/>
                  </a:lnTo>
                  <a:lnTo>
                    <a:pt x="15648" y="46406"/>
                  </a:lnTo>
                  <a:lnTo>
                    <a:pt x="15529" y="45573"/>
                  </a:lnTo>
                  <a:lnTo>
                    <a:pt x="15402" y="44784"/>
                  </a:lnTo>
                  <a:lnTo>
                    <a:pt x="15258" y="43996"/>
                  </a:lnTo>
                  <a:lnTo>
                    <a:pt x="15096" y="43294"/>
                  </a:lnTo>
                  <a:lnTo>
                    <a:pt x="14935" y="42637"/>
                  </a:lnTo>
                  <a:lnTo>
                    <a:pt x="14757" y="41980"/>
                  </a:lnTo>
                  <a:lnTo>
                    <a:pt x="14587" y="41410"/>
                  </a:lnTo>
                  <a:lnTo>
                    <a:pt x="14400" y="40840"/>
                  </a:lnTo>
                  <a:lnTo>
                    <a:pt x="14213" y="40315"/>
                  </a:lnTo>
                  <a:lnTo>
                    <a:pt x="14035" y="39876"/>
                  </a:lnTo>
                  <a:lnTo>
                    <a:pt x="13848" y="39438"/>
                  </a:lnTo>
                  <a:lnTo>
                    <a:pt x="13670" y="39044"/>
                  </a:lnTo>
                  <a:lnTo>
                    <a:pt x="13492" y="38693"/>
                  </a:lnTo>
                  <a:lnTo>
                    <a:pt x="13152" y="38080"/>
                  </a:lnTo>
                  <a:lnTo>
                    <a:pt x="12821" y="37554"/>
                  </a:lnTo>
                  <a:lnTo>
                    <a:pt x="12142" y="36546"/>
                  </a:lnTo>
                  <a:lnTo>
                    <a:pt x="11462" y="35538"/>
                  </a:lnTo>
                  <a:lnTo>
                    <a:pt x="11123" y="35012"/>
                  </a:lnTo>
                  <a:lnTo>
                    <a:pt x="10792" y="34399"/>
                  </a:lnTo>
                  <a:lnTo>
                    <a:pt x="10894" y="34355"/>
                  </a:lnTo>
                  <a:lnTo>
                    <a:pt x="11004" y="34224"/>
                  </a:lnTo>
                  <a:lnTo>
                    <a:pt x="11106" y="34092"/>
                  </a:lnTo>
                  <a:lnTo>
                    <a:pt x="11216" y="33917"/>
                  </a:lnTo>
                  <a:lnTo>
                    <a:pt x="11318" y="33698"/>
                  </a:lnTo>
                  <a:lnTo>
                    <a:pt x="11420" y="33435"/>
                  </a:lnTo>
                  <a:lnTo>
                    <a:pt x="11615" y="32909"/>
                  </a:lnTo>
                  <a:lnTo>
                    <a:pt x="11802" y="32296"/>
                  </a:lnTo>
                  <a:lnTo>
                    <a:pt x="11972" y="31594"/>
                  </a:lnTo>
                  <a:lnTo>
                    <a:pt x="12125" y="30893"/>
                  </a:lnTo>
                  <a:lnTo>
                    <a:pt x="12252" y="30192"/>
                  </a:lnTo>
                  <a:lnTo>
                    <a:pt x="12337" y="29535"/>
                  </a:lnTo>
                  <a:lnTo>
                    <a:pt x="12422" y="28878"/>
                  </a:lnTo>
                  <a:lnTo>
                    <a:pt x="12498" y="28177"/>
                  </a:lnTo>
                  <a:lnTo>
                    <a:pt x="12566" y="27432"/>
                  </a:lnTo>
                  <a:lnTo>
                    <a:pt x="12617" y="26643"/>
                  </a:lnTo>
                  <a:lnTo>
                    <a:pt x="12668" y="25854"/>
                  </a:lnTo>
                  <a:lnTo>
                    <a:pt x="12702" y="25065"/>
                  </a:lnTo>
                  <a:lnTo>
                    <a:pt x="12728" y="24277"/>
                  </a:lnTo>
                  <a:lnTo>
                    <a:pt x="12745" y="23444"/>
                  </a:lnTo>
                  <a:lnTo>
                    <a:pt x="12745" y="22655"/>
                  </a:lnTo>
                  <a:lnTo>
                    <a:pt x="12736" y="21823"/>
                  </a:lnTo>
                  <a:lnTo>
                    <a:pt x="12719" y="21034"/>
                  </a:lnTo>
                  <a:lnTo>
                    <a:pt x="12685" y="20245"/>
                  </a:lnTo>
                  <a:lnTo>
                    <a:pt x="12634" y="19456"/>
                  </a:lnTo>
                  <a:lnTo>
                    <a:pt x="12575" y="18711"/>
                  </a:lnTo>
                  <a:lnTo>
                    <a:pt x="12507" y="18010"/>
                  </a:lnTo>
                  <a:lnTo>
                    <a:pt x="12507" y="17879"/>
                  </a:lnTo>
                  <a:lnTo>
                    <a:pt x="12507" y="17747"/>
                  </a:lnTo>
                  <a:lnTo>
                    <a:pt x="12498" y="17616"/>
                  </a:lnTo>
                  <a:lnTo>
                    <a:pt x="12490" y="17528"/>
                  </a:lnTo>
                  <a:lnTo>
                    <a:pt x="12473" y="17441"/>
                  </a:lnTo>
                  <a:lnTo>
                    <a:pt x="12456" y="17353"/>
                  </a:lnTo>
                  <a:lnTo>
                    <a:pt x="12430" y="17309"/>
                  </a:lnTo>
                  <a:lnTo>
                    <a:pt x="12405" y="17309"/>
                  </a:lnTo>
                  <a:lnTo>
                    <a:pt x="12379" y="17265"/>
                  </a:lnTo>
                  <a:lnTo>
                    <a:pt x="12345" y="17265"/>
                  </a:lnTo>
                  <a:lnTo>
                    <a:pt x="12328" y="17397"/>
                  </a:lnTo>
                  <a:lnTo>
                    <a:pt x="12320" y="17484"/>
                  </a:lnTo>
                  <a:lnTo>
                    <a:pt x="12320" y="17572"/>
                  </a:lnTo>
                  <a:lnTo>
                    <a:pt x="12142" y="18755"/>
                  </a:lnTo>
                  <a:lnTo>
                    <a:pt x="11955" y="19938"/>
                  </a:lnTo>
                  <a:lnTo>
                    <a:pt x="11760" y="21034"/>
                  </a:lnTo>
                  <a:lnTo>
                    <a:pt x="11556" y="22086"/>
                  </a:lnTo>
                  <a:lnTo>
                    <a:pt x="11344" y="23093"/>
                  </a:lnTo>
                  <a:lnTo>
                    <a:pt x="11123" y="24014"/>
                  </a:lnTo>
                  <a:lnTo>
                    <a:pt x="11004" y="24452"/>
                  </a:lnTo>
                  <a:lnTo>
                    <a:pt x="10877" y="24890"/>
                  </a:lnTo>
                  <a:lnTo>
                    <a:pt x="10749" y="25284"/>
                  </a:lnTo>
                  <a:lnTo>
                    <a:pt x="10622" y="25679"/>
                  </a:lnTo>
                  <a:lnTo>
                    <a:pt x="10486" y="26029"/>
                  </a:lnTo>
                  <a:lnTo>
                    <a:pt x="10333" y="26336"/>
                  </a:lnTo>
                  <a:lnTo>
                    <a:pt x="10172" y="26687"/>
                  </a:lnTo>
                  <a:lnTo>
                    <a:pt x="10019" y="27081"/>
                  </a:lnTo>
                  <a:lnTo>
                    <a:pt x="10070" y="25065"/>
                  </a:lnTo>
                  <a:lnTo>
                    <a:pt x="10138" y="23006"/>
                  </a:lnTo>
                  <a:lnTo>
                    <a:pt x="10206" y="20946"/>
                  </a:lnTo>
                  <a:lnTo>
                    <a:pt x="10291" y="18931"/>
                  </a:lnTo>
                  <a:lnTo>
                    <a:pt x="10393" y="16608"/>
                  </a:lnTo>
                  <a:lnTo>
                    <a:pt x="10503" y="14373"/>
                  </a:lnTo>
                  <a:lnTo>
                    <a:pt x="10630" y="12095"/>
                  </a:lnTo>
                  <a:lnTo>
                    <a:pt x="10766" y="9860"/>
                  </a:lnTo>
                  <a:lnTo>
                    <a:pt x="10902" y="7625"/>
                  </a:lnTo>
                  <a:lnTo>
                    <a:pt x="11055" y="5434"/>
                  </a:lnTo>
                  <a:lnTo>
                    <a:pt x="11216" y="3243"/>
                  </a:lnTo>
                  <a:lnTo>
                    <a:pt x="11386" y="1052"/>
                  </a:lnTo>
                  <a:lnTo>
                    <a:pt x="11403" y="877"/>
                  </a:lnTo>
                  <a:lnTo>
                    <a:pt x="11403" y="658"/>
                  </a:lnTo>
                  <a:lnTo>
                    <a:pt x="11395" y="482"/>
                  </a:lnTo>
                  <a:lnTo>
                    <a:pt x="11386" y="307"/>
                  </a:lnTo>
                  <a:lnTo>
                    <a:pt x="11361" y="176"/>
                  </a:lnTo>
                  <a:lnTo>
                    <a:pt x="11335" y="44"/>
                  </a:lnTo>
                  <a:lnTo>
                    <a:pt x="1130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663;p66"/>
            <p:cNvSpPr/>
            <p:nvPr/>
          </p:nvSpPr>
          <p:spPr>
            <a:xfrm rot="10800000">
              <a:off x="6439783" y="5624465"/>
              <a:ext cx="36004" cy="34480"/>
            </a:xfrm>
            <a:custGeom>
              <a:avLst/>
              <a:gdLst/>
              <a:ahLst/>
              <a:cxnLst/>
              <a:rect l="l" t="t" r="r" b="b"/>
              <a:pathLst>
                <a:path w="3813" h="12665" extrusionOk="0">
                  <a:moveTo>
                    <a:pt x="1665" y="1"/>
                  </a:moveTo>
                  <a:lnTo>
                    <a:pt x="1622" y="44"/>
                  </a:lnTo>
                  <a:lnTo>
                    <a:pt x="1580" y="132"/>
                  </a:lnTo>
                  <a:lnTo>
                    <a:pt x="1503" y="351"/>
                  </a:lnTo>
                  <a:lnTo>
                    <a:pt x="1436" y="658"/>
                  </a:lnTo>
                  <a:lnTo>
                    <a:pt x="1359" y="965"/>
                  </a:lnTo>
                  <a:lnTo>
                    <a:pt x="1291" y="1315"/>
                  </a:lnTo>
                  <a:lnTo>
                    <a:pt x="1215" y="1666"/>
                  </a:lnTo>
                  <a:lnTo>
                    <a:pt x="1087" y="2148"/>
                  </a:lnTo>
                  <a:lnTo>
                    <a:pt x="952" y="2542"/>
                  </a:lnTo>
                  <a:lnTo>
                    <a:pt x="816" y="2936"/>
                  </a:lnTo>
                  <a:lnTo>
                    <a:pt x="671" y="3243"/>
                  </a:lnTo>
                  <a:lnTo>
                    <a:pt x="527" y="3506"/>
                  </a:lnTo>
                  <a:lnTo>
                    <a:pt x="374" y="3725"/>
                  </a:lnTo>
                  <a:lnTo>
                    <a:pt x="221" y="3944"/>
                  </a:lnTo>
                  <a:lnTo>
                    <a:pt x="69" y="4120"/>
                  </a:lnTo>
                  <a:lnTo>
                    <a:pt x="43" y="4163"/>
                  </a:lnTo>
                  <a:lnTo>
                    <a:pt x="18" y="4251"/>
                  </a:lnTo>
                  <a:lnTo>
                    <a:pt x="9" y="4383"/>
                  </a:lnTo>
                  <a:lnTo>
                    <a:pt x="1" y="4514"/>
                  </a:lnTo>
                  <a:lnTo>
                    <a:pt x="9" y="4645"/>
                  </a:lnTo>
                  <a:lnTo>
                    <a:pt x="18" y="4733"/>
                  </a:lnTo>
                  <a:lnTo>
                    <a:pt x="35" y="4821"/>
                  </a:lnTo>
                  <a:lnTo>
                    <a:pt x="69" y="4865"/>
                  </a:lnTo>
                  <a:lnTo>
                    <a:pt x="187" y="4865"/>
                  </a:lnTo>
                  <a:lnTo>
                    <a:pt x="298" y="4821"/>
                  </a:lnTo>
                  <a:lnTo>
                    <a:pt x="417" y="4777"/>
                  </a:lnTo>
                  <a:lnTo>
                    <a:pt x="536" y="4645"/>
                  </a:lnTo>
                  <a:lnTo>
                    <a:pt x="646" y="4514"/>
                  </a:lnTo>
                  <a:lnTo>
                    <a:pt x="756" y="4339"/>
                  </a:lnTo>
                  <a:lnTo>
                    <a:pt x="867" y="4120"/>
                  </a:lnTo>
                  <a:lnTo>
                    <a:pt x="977" y="3857"/>
                  </a:lnTo>
                  <a:lnTo>
                    <a:pt x="1062" y="3638"/>
                  </a:lnTo>
                  <a:lnTo>
                    <a:pt x="1147" y="3375"/>
                  </a:lnTo>
                  <a:lnTo>
                    <a:pt x="1317" y="2761"/>
                  </a:lnTo>
                  <a:lnTo>
                    <a:pt x="1470" y="2148"/>
                  </a:lnTo>
                  <a:lnTo>
                    <a:pt x="1631" y="1578"/>
                  </a:lnTo>
                  <a:lnTo>
                    <a:pt x="1605" y="2104"/>
                  </a:lnTo>
                  <a:lnTo>
                    <a:pt x="1580" y="2717"/>
                  </a:lnTo>
                  <a:lnTo>
                    <a:pt x="1563" y="3287"/>
                  </a:lnTo>
                  <a:lnTo>
                    <a:pt x="1554" y="3901"/>
                  </a:lnTo>
                  <a:lnTo>
                    <a:pt x="1554" y="5084"/>
                  </a:lnTo>
                  <a:lnTo>
                    <a:pt x="1563" y="6267"/>
                  </a:lnTo>
                  <a:lnTo>
                    <a:pt x="1580" y="7056"/>
                  </a:lnTo>
                  <a:lnTo>
                    <a:pt x="1597" y="7888"/>
                  </a:lnTo>
                  <a:lnTo>
                    <a:pt x="1622" y="8765"/>
                  </a:lnTo>
                  <a:lnTo>
                    <a:pt x="1656" y="9597"/>
                  </a:lnTo>
                  <a:lnTo>
                    <a:pt x="1699" y="10430"/>
                  </a:lnTo>
                  <a:lnTo>
                    <a:pt x="1767" y="11218"/>
                  </a:lnTo>
                  <a:lnTo>
                    <a:pt x="1801" y="11569"/>
                  </a:lnTo>
                  <a:lnTo>
                    <a:pt x="1843" y="11920"/>
                  </a:lnTo>
                  <a:lnTo>
                    <a:pt x="1886" y="12270"/>
                  </a:lnTo>
                  <a:lnTo>
                    <a:pt x="1945" y="12577"/>
                  </a:lnTo>
                  <a:lnTo>
                    <a:pt x="1962" y="12621"/>
                  </a:lnTo>
                  <a:lnTo>
                    <a:pt x="1979" y="12665"/>
                  </a:lnTo>
                  <a:lnTo>
                    <a:pt x="1996" y="12621"/>
                  </a:lnTo>
                  <a:lnTo>
                    <a:pt x="2013" y="12577"/>
                  </a:lnTo>
                  <a:lnTo>
                    <a:pt x="2038" y="12445"/>
                  </a:lnTo>
                  <a:lnTo>
                    <a:pt x="2047" y="12358"/>
                  </a:lnTo>
                  <a:lnTo>
                    <a:pt x="2047" y="12270"/>
                  </a:lnTo>
                  <a:lnTo>
                    <a:pt x="2047" y="11613"/>
                  </a:lnTo>
                  <a:lnTo>
                    <a:pt x="2030" y="10956"/>
                  </a:lnTo>
                  <a:lnTo>
                    <a:pt x="1996" y="10298"/>
                  </a:lnTo>
                  <a:lnTo>
                    <a:pt x="1970" y="9685"/>
                  </a:lnTo>
                  <a:lnTo>
                    <a:pt x="1903" y="8370"/>
                  </a:lnTo>
                  <a:lnTo>
                    <a:pt x="1869" y="7713"/>
                  </a:lnTo>
                  <a:lnTo>
                    <a:pt x="1852" y="7056"/>
                  </a:lnTo>
                  <a:lnTo>
                    <a:pt x="1835" y="6442"/>
                  </a:lnTo>
                  <a:lnTo>
                    <a:pt x="1826" y="5829"/>
                  </a:lnTo>
                  <a:lnTo>
                    <a:pt x="1826" y="4558"/>
                  </a:lnTo>
                  <a:lnTo>
                    <a:pt x="1843" y="2104"/>
                  </a:lnTo>
                  <a:lnTo>
                    <a:pt x="1911" y="2498"/>
                  </a:lnTo>
                  <a:lnTo>
                    <a:pt x="1979" y="2893"/>
                  </a:lnTo>
                  <a:lnTo>
                    <a:pt x="2055" y="3287"/>
                  </a:lnTo>
                  <a:lnTo>
                    <a:pt x="2132" y="3681"/>
                  </a:lnTo>
                  <a:lnTo>
                    <a:pt x="2251" y="4383"/>
                  </a:lnTo>
                  <a:lnTo>
                    <a:pt x="2344" y="5127"/>
                  </a:lnTo>
                  <a:lnTo>
                    <a:pt x="2429" y="5872"/>
                  </a:lnTo>
                  <a:lnTo>
                    <a:pt x="2497" y="6661"/>
                  </a:lnTo>
                  <a:lnTo>
                    <a:pt x="2565" y="7450"/>
                  </a:lnTo>
                  <a:lnTo>
                    <a:pt x="2624" y="8283"/>
                  </a:lnTo>
                  <a:lnTo>
                    <a:pt x="2735" y="9991"/>
                  </a:lnTo>
                  <a:lnTo>
                    <a:pt x="2752" y="10123"/>
                  </a:lnTo>
                  <a:lnTo>
                    <a:pt x="2777" y="10211"/>
                  </a:lnTo>
                  <a:lnTo>
                    <a:pt x="2811" y="10254"/>
                  </a:lnTo>
                  <a:lnTo>
                    <a:pt x="2836" y="10254"/>
                  </a:lnTo>
                  <a:lnTo>
                    <a:pt x="2870" y="10211"/>
                  </a:lnTo>
                  <a:lnTo>
                    <a:pt x="2887" y="10123"/>
                  </a:lnTo>
                  <a:lnTo>
                    <a:pt x="2913" y="9991"/>
                  </a:lnTo>
                  <a:lnTo>
                    <a:pt x="2913" y="9816"/>
                  </a:lnTo>
                  <a:lnTo>
                    <a:pt x="2913" y="9159"/>
                  </a:lnTo>
                  <a:lnTo>
                    <a:pt x="2896" y="8502"/>
                  </a:lnTo>
                  <a:lnTo>
                    <a:pt x="2870" y="7888"/>
                  </a:lnTo>
                  <a:lnTo>
                    <a:pt x="2836" y="7275"/>
                  </a:lnTo>
                  <a:lnTo>
                    <a:pt x="2794" y="6661"/>
                  </a:lnTo>
                  <a:lnTo>
                    <a:pt x="2743" y="6048"/>
                  </a:lnTo>
                  <a:lnTo>
                    <a:pt x="2684" y="5478"/>
                  </a:lnTo>
                  <a:lnTo>
                    <a:pt x="2624" y="4908"/>
                  </a:lnTo>
                  <a:lnTo>
                    <a:pt x="2539" y="4251"/>
                  </a:lnTo>
                  <a:lnTo>
                    <a:pt x="2446" y="3594"/>
                  </a:lnTo>
                  <a:lnTo>
                    <a:pt x="2353" y="2980"/>
                  </a:lnTo>
                  <a:lnTo>
                    <a:pt x="2242" y="2411"/>
                  </a:lnTo>
                  <a:lnTo>
                    <a:pt x="2115" y="1841"/>
                  </a:lnTo>
                  <a:lnTo>
                    <a:pt x="2064" y="1578"/>
                  </a:lnTo>
                  <a:lnTo>
                    <a:pt x="2004" y="1271"/>
                  </a:lnTo>
                  <a:lnTo>
                    <a:pt x="2208" y="1490"/>
                  </a:lnTo>
                  <a:lnTo>
                    <a:pt x="2412" y="1753"/>
                  </a:lnTo>
                  <a:lnTo>
                    <a:pt x="2616" y="2104"/>
                  </a:lnTo>
                  <a:lnTo>
                    <a:pt x="2718" y="2279"/>
                  </a:lnTo>
                  <a:lnTo>
                    <a:pt x="2811" y="2542"/>
                  </a:lnTo>
                  <a:lnTo>
                    <a:pt x="2938" y="2893"/>
                  </a:lnTo>
                  <a:lnTo>
                    <a:pt x="3057" y="3287"/>
                  </a:lnTo>
                  <a:lnTo>
                    <a:pt x="3159" y="3681"/>
                  </a:lnTo>
                  <a:lnTo>
                    <a:pt x="3270" y="4120"/>
                  </a:lnTo>
                  <a:lnTo>
                    <a:pt x="3465" y="5040"/>
                  </a:lnTo>
                  <a:lnTo>
                    <a:pt x="3567" y="5522"/>
                  </a:lnTo>
                  <a:lnTo>
                    <a:pt x="3677" y="5960"/>
                  </a:lnTo>
                  <a:lnTo>
                    <a:pt x="3711" y="6048"/>
                  </a:lnTo>
                  <a:lnTo>
                    <a:pt x="3736" y="6048"/>
                  </a:lnTo>
                  <a:lnTo>
                    <a:pt x="3762" y="6004"/>
                  </a:lnTo>
                  <a:lnTo>
                    <a:pt x="3779" y="5916"/>
                  </a:lnTo>
                  <a:lnTo>
                    <a:pt x="3796" y="5785"/>
                  </a:lnTo>
                  <a:lnTo>
                    <a:pt x="3813" y="5653"/>
                  </a:lnTo>
                  <a:lnTo>
                    <a:pt x="3813" y="5478"/>
                  </a:lnTo>
                  <a:lnTo>
                    <a:pt x="3804" y="5347"/>
                  </a:lnTo>
                  <a:lnTo>
                    <a:pt x="3736" y="4733"/>
                  </a:lnTo>
                  <a:lnTo>
                    <a:pt x="3660" y="4120"/>
                  </a:lnTo>
                  <a:lnTo>
                    <a:pt x="3567" y="3594"/>
                  </a:lnTo>
                  <a:lnTo>
                    <a:pt x="3473" y="3068"/>
                  </a:lnTo>
                  <a:lnTo>
                    <a:pt x="3354" y="2630"/>
                  </a:lnTo>
                  <a:lnTo>
                    <a:pt x="3236" y="2192"/>
                  </a:lnTo>
                  <a:lnTo>
                    <a:pt x="3108" y="1797"/>
                  </a:lnTo>
                  <a:lnTo>
                    <a:pt x="2981" y="1447"/>
                  </a:lnTo>
                  <a:lnTo>
                    <a:pt x="2845" y="1140"/>
                  </a:lnTo>
                  <a:lnTo>
                    <a:pt x="2701" y="877"/>
                  </a:lnTo>
                  <a:lnTo>
                    <a:pt x="2565" y="658"/>
                  </a:lnTo>
                  <a:lnTo>
                    <a:pt x="2420" y="526"/>
                  </a:lnTo>
                  <a:lnTo>
                    <a:pt x="2276" y="395"/>
                  </a:lnTo>
                  <a:lnTo>
                    <a:pt x="2140" y="307"/>
                  </a:lnTo>
                  <a:lnTo>
                    <a:pt x="2004" y="307"/>
                  </a:lnTo>
                  <a:lnTo>
                    <a:pt x="1869" y="351"/>
                  </a:lnTo>
                  <a:lnTo>
                    <a:pt x="1860" y="263"/>
                  </a:lnTo>
                  <a:lnTo>
                    <a:pt x="1843" y="220"/>
                  </a:lnTo>
                  <a:lnTo>
                    <a:pt x="1792" y="88"/>
                  </a:lnTo>
                  <a:lnTo>
                    <a:pt x="17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664;p66"/>
          <p:cNvSpPr/>
          <p:nvPr/>
        </p:nvSpPr>
        <p:spPr>
          <a:xfrm rot="10800000" flipH="1">
            <a:off x="4240414" y="2192446"/>
            <a:ext cx="215591" cy="444513"/>
          </a:xfrm>
          <a:custGeom>
            <a:avLst/>
            <a:gdLst/>
            <a:ahLst/>
            <a:cxnLst/>
            <a:rect l="l" t="t" r="r" b="b"/>
            <a:pathLst>
              <a:path w="22832" h="163274" extrusionOk="0">
                <a:moveTo>
                  <a:pt x="12957" y="6311"/>
                </a:moveTo>
                <a:lnTo>
                  <a:pt x="12770" y="6793"/>
                </a:lnTo>
                <a:lnTo>
                  <a:pt x="12592" y="7231"/>
                </a:lnTo>
                <a:lnTo>
                  <a:pt x="12243" y="8239"/>
                </a:lnTo>
                <a:lnTo>
                  <a:pt x="11895" y="9335"/>
                </a:lnTo>
                <a:lnTo>
                  <a:pt x="11564" y="10518"/>
                </a:lnTo>
                <a:lnTo>
                  <a:pt x="11233" y="11745"/>
                </a:lnTo>
                <a:lnTo>
                  <a:pt x="10910" y="13015"/>
                </a:lnTo>
                <a:lnTo>
                  <a:pt x="10596" y="14286"/>
                </a:lnTo>
                <a:lnTo>
                  <a:pt x="10282" y="15645"/>
                </a:lnTo>
                <a:lnTo>
                  <a:pt x="9654" y="18361"/>
                </a:lnTo>
                <a:lnTo>
                  <a:pt x="9034" y="21078"/>
                </a:lnTo>
                <a:lnTo>
                  <a:pt x="8720" y="22437"/>
                </a:lnTo>
                <a:lnTo>
                  <a:pt x="8406" y="23707"/>
                </a:lnTo>
                <a:lnTo>
                  <a:pt x="8083" y="24978"/>
                </a:lnTo>
                <a:lnTo>
                  <a:pt x="7760" y="26205"/>
                </a:lnTo>
                <a:lnTo>
                  <a:pt x="7336" y="27651"/>
                </a:lnTo>
                <a:lnTo>
                  <a:pt x="6911" y="29010"/>
                </a:lnTo>
                <a:lnTo>
                  <a:pt x="6691" y="29667"/>
                </a:lnTo>
                <a:lnTo>
                  <a:pt x="6470" y="30324"/>
                </a:lnTo>
                <a:lnTo>
                  <a:pt x="6249" y="30894"/>
                </a:lnTo>
                <a:lnTo>
                  <a:pt x="6020" y="31507"/>
                </a:lnTo>
                <a:lnTo>
                  <a:pt x="5791" y="32033"/>
                </a:lnTo>
                <a:lnTo>
                  <a:pt x="5561" y="32559"/>
                </a:lnTo>
                <a:lnTo>
                  <a:pt x="5332" y="33041"/>
                </a:lnTo>
                <a:lnTo>
                  <a:pt x="5094" y="33523"/>
                </a:lnTo>
                <a:lnTo>
                  <a:pt x="4857" y="33961"/>
                </a:lnTo>
                <a:lnTo>
                  <a:pt x="4619" y="34400"/>
                </a:lnTo>
                <a:lnTo>
                  <a:pt x="4381" y="34750"/>
                </a:lnTo>
                <a:lnTo>
                  <a:pt x="4135" y="35101"/>
                </a:lnTo>
                <a:lnTo>
                  <a:pt x="3829" y="35495"/>
                </a:lnTo>
                <a:lnTo>
                  <a:pt x="3524" y="35846"/>
                </a:lnTo>
                <a:lnTo>
                  <a:pt x="3218" y="36152"/>
                </a:lnTo>
                <a:lnTo>
                  <a:pt x="2912" y="36415"/>
                </a:lnTo>
                <a:lnTo>
                  <a:pt x="2607" y="36678"/>
                </a:lnTo>
                <a:lnTo>
                  <a:pt x="2301" y="36897"/>
                </a:lnTo>
                <a:lnTo>
                  <a:pt x="1681" y="37248"/>
                </a:lnTo>
                <a:lnTo>
                  <a:pt x="1987" y="36634"/>
                </a:lnTo>
                <a:lnTo>
                  <a:pt x="2293" y="35977"/>
                </a:lnTo>
                <a:lnTo>
                  <a:pt x="2590" y="35232"/>
                </a:lnTo>
                <a:lnTo>
                  <a:pt x="2895" y="34487"/>
                </a:lnTo>
                <a:lnTo>
                  <a:pt x="3481" y="32953"/>
                </a:lnTo>
                <a:lnTo>
                  <a:pt x="4050" y="31420"/>
                </a:lnTo>
                <a:lnTo>
                  <a:pt x="4441" y="30324"/>
                </a:lnTo>
                <a:lnTo>
                  <a:pt x="4823" y="29185"/>
                </a:lnTo>
                <a:lnTo>
                  <a:pt x="5205" y="28046"/>
                </a:lnTo>
                <a:lnTo>
                  <a:pt x="5578" y="26863"/>
                </a:lnTo>
                <a:lnTo>
                  <a:pt x="5952" y="25636"/>
                </a:lnTo>
                <a:lnTo>
                  <a:pt x="6317" y="24409"/>
                </a:lnTo>
                <a:lnTo>
                  <a:pt x="6682" y="23138"/>
                </a:lnTo>
                <a:lnTo>
                  <a:pt x="7039" y="21823"/>
                </a:lnTo>
                <a:lnTo>
                  <a:pt x="7710" y="19282"/>
                </a:lnTo>
                <a:lnTo>
                  <a:pt x="8397" y="16696"/>
                </a:lnTo>
                <a:lnTo>
                  <a:pt x="8745" y="15426"/>
                </a:lnTo>
                <a:lnTo>
                  <a:pt x="9093" y="14155"/>
                </a:lnTo>
                <a:lnTo>
                  <a:pt x="9450" y="12972"/>
                </a:lnTo>
                <a:lnTo>
                  <a:pt x="9815" y="11832"/>
                </a:lnTo>
                <a:lnTo>
                  <a:pt x="10180" y="10737"/>
                </a:lnTo>
                <a:lnTo>
                  <a:pt x="10562" y="9729"/>
                </a:lnTo>
                <a:lnTo>
                  <a:pt x="10749" y="9291"/>
                </a:lnTo>
                <a:lnTo>
                  <a:pt x="10936" y="8853"/>
                </a:lnTo>
                <a:lnTo>
                  <a:pt x="11131" y="8414"/>
                </a:lnTo>
                <a:lnTo>
                  <a:pt x="11327" y="8064"/>
                </a:lnTo>
                <a:lnTo>
                  <a:pt x="11522" y="7713"/>
                </a:lnTo>
                <a:lnTo>
                  <a:pt x="11726" y="7406"/>
                </a:lnTo>
                <a:lnTo>
                  <a:pt x="11921" y="7144"/>
                </a:lnTo>
                <a:lnTo>
                  <a:pt x="12125" y="6881"/>
                </a:lnTo>
                <a:lnTo>
                  <a:pt x="12328" y="6662"/>
                </a:lnTo>
                <a:lnTo>
                  <a:pt x="12532" y="6530"/>
                </a:lnTo>
                <a:lnTo>
                  <a:pt x="12744" y="6399"/>
                </a:lnTo>
                <a:lnTo>
                  <a:pt x="12957" y="6311"/>
                </a:lnTo>
                <a:close/>
                <a:moveTo>
                  <a:pt x="10622" y="2411"/>
                </a:moveTo>
                <a:lnTo>
                  <a:pt x="10885" y="2455"/>
                </a:lnTo>
                <a:lnTo>
                  <a:pt x="11148" y="2499"/>
                </a:lnTo>
                <a:lnTo>
                  <a:pt x="11411" y="2586"/>
                </a:lnTo>
                <a:lnTo>
                  <a:pt x="11675" y="2762"/>
                </a:lnTo>
                <a:lnTo>
                  <a:pt x="11938" y="2937"/>
                </a:lnTo>
                <a:lnTo>
                  <a:pt x="12201" y="3156"/>
                </a:lnTo>
                <a:lnTo>
                  <a:pt x="12464" y="3419"/>
                </a:lnTo>
                <a:lnTo>
                  <a:pt x="12727" y="3682"/>
                </a:lnTo>
                <a:lnTo>
                  <a:pt x="12982" y="4032"/>
                </a:lnTo>
                <a:lnTo>
                  <a:pt x="13245" y="4427"/>
                </a:lnTo>
                <a:lnTo>
                  <a:pt x="13500" y="4821"/>
                </a:lnTo>
                <a:lnTo>
                  <a:pt x="13492" y="4953"/>
                </a:lnTo>
                <a:lnTo>
                  <a:pt x="13262" y="4909"/>
                </a:lnTo>
                <a:lnTo>
                  <a:pt x="13050" y="4953"/>
                </a:lnTo>
                <a:lnTo>
                  <a:pt x="12829" y="5040"/>
                </a:lnTo>
                <a:lnTo>
                  <a:pt x="12617" y="5172"/>
                </a:lnTo>
                <a:lnTo>
                  <a:pt x="12405" y="5303"/>
                </a:lnTo>
                <a:lnTo>
                  <a:pt x="12193" y="5522"/>
                </a:lnTo>
                <a:lnTo>
                  <a:pt x="11980" y="5741"/>
                </a:lnTo>
                <a:lnTo>
                  <a:pt x="11777" y="6004"/>
                </a:lnTo>
                <a:lnTo>
                  <a:pt x="11573" y="6355"/>
                </a:lnTo>
                <a:lnTo>
                  <a:pt x="11369" y="6662"/>
                </a:lnTo>
                <a:lnTo>
                  <a:pt x="11174" y="7056"/>
                </a:lnTo>
                <a:lnTo>
                  <a:pt x="10970" y="7450"/>
                </a:lnTo>
                <a:lnTo>
                  <a:pt x="10775" y="7888"/>
                </a:lnTo>
                <a:lnTo>
                  <a:pt x="10579" y="8327"/>
                </a:lnTo>
                <a:lnTo>
                  <a:pt x="10197" y="9291"/>
                </a:lnTo>
                <a:lnTo>
                  <a:pt x="9824" y="10386"/>
                </a:lnTo>
                <a:lnTo>
                  <a:pt x="9450" y="11526"/>
                </a:lnTo>
                <a:lnTo>
                  <a:pt x="9085" y="12709"/>
                </a:lnTo>
                <a:lnTo>
                  <a:pt x="8720" y="13979"/>
                </a:lnTo>
                <a:lnTo>
                  <a:pt x="8363" y="15250"/>
                </a:lnTo>
                <a:lnTo>
                  <a:pt x="8015" y="16565"/>
                </a:lnTo>
                <a:lnTo>
                  <a:pt x="7319" y="19194"/>
                </a:lnTo>
                <a:lnTo>
                  <a:pt x="6928" y="20684"/>
                </a:lnTo>
                <a:lnTo>
                  <a:pt x="6529" y="22086"/>
                </a:lnTo>
                <a:lnTo>
                  <a:pt x="6130" y="23488"/>
                </a:lnTo>
                <a:lnTo>
                  <a:pt x="5731" y="24847"/>
                </a:lnTo>
                <a:lnTo>
                  <a:pt x="5324" y="26205"/>
                </a:lnTo>
                <a:lnTo>
                  <a:pt x="4916" y="27476"/>
                </a:lnTo>
                <a:lnTo>
                  <a:pt x="4492" y="28703"/>
                </a:lnTo>
                <a:lnTo>
                  <a:pt x="4076" y="29930"/>
                </a:lnTo>
                <a:lnTo>
                  <a:pt x="3668" y="31025"/>
                </a:lnTo>
                <a:lnTo>
                  <a:pt x="3260" y="32077"/>
                </a:lnTo>
                <a:lnTo>
                  <a:pt x="2844" y="33129"/>
                </a:lnTo>
                <a:lnTo>
                  <a:pt x="2428" y="34093"/>
                </a:lnTo>
                <a:lnTo>
                  <a:pt x="2021" y="35013"/>
                </a:lnTo>
                <a:lnTo>
                  <a:pt x="1613" y="35846"/>
                </a:lnTo>
                <a:lnTo>
                  <a:pt x="1197" y="36722"/>
                </a:lnTo>
                <a:lnTo>
                  <a:pt x="993" y="37204"/>
                </a:lnTo>
                <a:lnTo>
                  <a:pt x="790" y="37686"/>
                </a:lnTo>
                <a:lnTo>
                  <a:pt x="705" y="37730"/>
                </a:lnTo>
                <a:lnTo>
                  <a:pt x="705" y="37730"/>
                </a:lnTo>
                <a:lnTo>
                  <a:pt x="875" y="37073"/>
                </a:lnTo>
                <a:lnTo>
                  <a:pt x="1044" y="36328"/>
                </a:lnTo>
                <a:lnTo>
                  <a:pt x="1206" y="35627"/>
                </a:lnTo>
                <a:lnTo>
                  <a:pt x="1367" y="34838"/>
                </a:lnTo>
                <a:lnTo>
                  <a:pt x="1681" y="33260"/>
                </a:lnTo>
                <a:lnTo>
                  <a:pt x="1978" y="31639"/>
                </a:lnTo>
                <a:lnTo>
                  <a:pt x="2267" y="29930"/>
                </a:lnTo>
                <a:lnTo>
                  <a:pt x="2547" y="28221"/>
                </a:lnTo>
                <a:lnTo>
                  <a:pt x="2819" y="26468"/>
                </a:lnTo>
                <a:lnTo>
                  <a:pt x="3091" y="24672"/>
                </a:lnTo>
                <a:lnTo>
                  <a:pt x="3634" y="21122"/>
                </a:lnTo>
                <a:lnTo>
                  <a:pt x="3914" y="19413"/>
                </a:lnTo>
                <a:lnTo>
                  <a:pt x="4203" y="17704"/>
                </a:lnTo>
                <a:lnTo>
                  <a:pt x="4492" y="16039"/>
                </a:lnTo>
                <a:lnTo>
                  <a:pt x="4797" y="14418"/>
                </a:lnTo>
                <a:lnTo>
                  <a:pt x="4959" y="13629"/>
                </a:lnTo>
                <a:lnTo>
                  <a:pt x="5120" y="12884"/>
                </a:lnTo>
                <a:lnTo>
                  <a:pt x="5290" y="12139"/>
                </a:lnTo>
                <a:lnTo>
                  <a:pt x="5460" y="11438"/>
                </a:lnTo>
                <a:lnTo>
                  <a:pt x="5680" y="10605"/>
                </a:lnTo>
                <a:lnTo>
                  <a:pt x="5901" y="9773"/>
                </a:lnTo>
                <a:lnTo>
                  <a:pt x="6130" y="9028"/>
                </a:lnTo>
                <a:lnTo>
                  <a:pt x="6360" y="8283"/>
                </a:lnTo>
                <a:lnTo>
                  <a:pt x="6589" y="7626"/>
                </a:lnTo>
                <a:lnTo>
                  <a:pt x="6826" y="6968"/>
                </a:lnTo>
                <a:lnTo>
                  <a:pt x="7064" y="6399"/>
                </a:lnTo>
                <a:lnTo>
                  <a:pt x="7310" y="5829"/>
                </a:lnTo>
                <a:lnTo>
                  <a:pt x="7548" y="5303"/>
                </a:lnTo>
                <a:lnTo>
                  <a:pt x="7794" y="4865"/>
                </a:lnTo>
                <a:lnTo>
                  <a:pt x="8049" y="4427"/>
                </a:lnTo>
                <a:lnTo>
                  <a:pt x="8295" y="4032"/>
                </a:lnTo>
                <a:lnTo>
                  <a:pt x="8550" y="3682"/>
                </a:lnTo>
                <a:lnTo>
                  <a:pt x="8805" y="3375"/>
                </a:lnTo>
                <a:lnTo>
                  <a:pt x="9060" y="3112"/>
                </a:lnTo>
                <a:lnTo>
                  <a:pt x="9323" y="2893"/>
                </a:lnTo>
                <a:lnTo>
                  <a:pt x="9577" y="2718"/>
                </a:lnTo>
                <a:lnTo>
                  <a:pt x="9841" y="2586"/>
                </a:lnTo>
                <a:lnTo>
                  <a:pt x="10104" y="2499"/>
                </a:lnTo>
                <a:lnTo>
                  <a:pt x="10359" y="2411"/>
                </a:lnTo>
                <a:close/>
                <a:moveTo>
                  <a:pt x="14307" y="5873"/>
                </a:moveTo>
                <a:lnTo>
                  <a:pt x="14375" y="7012"/>
                </a:lnTo>
                <a:lnTo>
                  <a:pt x="14460" y="8108"/>
                </a:lnTo>
                <a:lnTo>
                  <a:pt x="14553" y="9159"/>
                </a:lnTo>
                <a:lnTo>
                  <a:pt x="14646" y="10167"/>
                </a:lnTo>
                <a:lnTo>
                  <a:pt x="14765" y="11219"/>
                </a:lnTo>
                <a:lnTo>
                  <a:pt x="14884" y="12270"/>
                </a:lnTo>
                <a:lnTo>
                  <a:pt x="15020" y="13235"/>
                </a:lnTo>
                <a:lnTo>
                  <a:pt x="15164" y="14242"/>
                </a:lnTo>
                <a:lnTo>
                  <a:pt x="15317" y="15163"/>
                </a:lnTo>
                <a:lnTo>
                  <a:pt x="15470" y="16083"/>
                </a:lnTo>
                <a:lnTo>
                  <a:pt x="15631" y="16959"/>
                </a:lnTo>
                <a:lnTo>
                  <a:pt x="15801" y="17836"/>
                </a:lnTo>
                <a:lnTo>
                  <a:pt x="15988" y="18756"/>
                </a:lnTo>
                <a:lnTo>
                  <a:pt x="16183" y="19676"/>
                </a:lnTo>
                <a:lnTo>
                  <a:pt x="16582" y="21473"/>
                </a:lnTo>
                <a:lnTo>
                  <a:pt x="16990" y="23182"/>
                </a:lnTo>
                <a:lnTo>
                  <a:pt x="17389" y="24934"/>
                </a:lnTo>
                <a:lnTo>
                  <a:pt x="17796" y="26643"/>
                </a:lnTo>
                <a:lnTo>
                  <a:pt x="18187" y="28440"/>
                </a:lnTo>
                <a:lnTo>
                  <a:pt x="18382" y="29360"/>
                </a:lnTo>
                <a:lnTo>
                  <a:pt x="18569" y="30324"/>
                </a:lnTo>
                <a:lnTo>
                  <a:pt x="18756" y="31288"/>
                </a:lnTo>
                <a:lnTo>
                  <a:pt x="18934" y="32296"/>
                </a:lnTo>
                <a:lnTo>
                  <a:pt x="19248" y="34180"/>
                </a:lnTo>
                <a:lnTo>
                  <a:pt x="19545" y="36109"/>
                </a:lnTo>
                <a:lnTo>
                  <a:pt x="19826" y="38124"/>
                </a:lnTo>
                <a:lnTo>
                  <a:pt x="20097" y="40184"/>
                </a:lnTo>
                <a:lnTo>
                  <a:pt x="20343" y="42287"/>
                </a:lnTo>
                <a:lnTo>
                  <a:pt x="20581" y="44434"/>
                </a:lnTo>
                <a:lnTo>
                  <a:pt x="20802" y="46625"/>
                </a:lnTo>
                <a:lnTo>
                  <a:pt x="21006" y="48860"/>
                </a:lnTo>
                <a:lnTo>
                  <a:pt x="21159" y="50701"/>
                </a:lnTo>
                <a:lnTo>
                  <a:pt x="21294" y="52585"/>
                </a:lnTo>
                <a:lnTo>
                  <a:pt x="21422" y="54425"/>
                </a:lnTo>
                <a:lnTo>
                  <a:pt x="21541" y="56310"/>
                </a:lnTo>
                <a:lnTo>
                  <a:pt x="21643" y="58238"/>
                </a:lnTo>
                <a:lnTo>
                  <a:pt x="21736" y="60122"/>
                </a:lnTo>
                <a:lnTo>
                  <a:pt x="21821" y="62050"/>
                </a:lnTo>
                <a:lnTo>
                  <a:pt x="21897" y="63978"/>
                </a:lnTo>
                <a:lnTo>
                  <a:pt x="21753" y="62313"/>
                </a:lnTo>
                <a:lnTo>
                  <a:pt x="21609" y="60692"/>
                </a:lnTo>
                <a:lnTo>
                  <a:pt x="21447" y="59026"/>
                </a:lnTo>
                <a:lnTo>
                  <a:pt x="21277" y="57449"/>
                </a:lnTo>
                <a:lnTo>
                  <a:pt x="21099" y="55828"/>
                </a:lnTo>
                <a:lnTo>
                  <a:pt x="20912" y="54294"/>
                </a:lnTo>
                <a:lnTo>
                  <a:pt x="20717" y="52760"/>
                </a:lnTo>
                <a:lnTo>
                  <a:pt x="20522" y="51270"/>
                </a:lnTo>
                <a:lnTo>
                  <a:pt x="20310" y="49780"/>
                </a:lnTo>
                <a:lnTo>
                  <a:pt x="20089" y="48334"/>
                </a:lnTo>
                <a:lnTo>
                  <a:pt x="19868" y="46932"/>
                </a:lnTo>
                <a:lnTo>
                  <a:pt x="19639" y="45530"/>
                </a:lnTo>
                <a:lnTo>
                  <a:pt x="19401" y="44215"/>
                </a:lnTo>
                <a:lnTo>
                  <a:pt x="19155" y="42901"/>
                </a:lnTo>
                <a:lnTo>
                  <a:pt x="18900" y="41630"/>
                </a:lnTo>
                <a:lnTo>
                  <a:pt x="18645" y="40403"/>
                </a:lnTo>
                <a:lnTo>
                  <a:pt x="18263" y="38650"/>
                </a:lnTo>
                <a:lnTo>
                  <a:pt x="17856" y="36897"/>
                </a:lnTo>
                <a:lnTo>
                  <a:pt x="17024" y="33348"/>
                </a:lnTo>
                <a:lnTo>
                  <a:pt x="16599" y="31551"/>
                </a:lnTo>
                <a:lnTo>
                  <a:pt x="16192" y="29667"/>
                </a:lnTo>
                <a:lnTo>
                  <a:pt x="15988" y="28703"/>
                </a:lnTo>
                <a:lnTo>
                  <a:pt x="15801" y="27739"/>
                </a:lnTo>
                <a:lnTo>
                  <a:pt x="15606" y="26731"/>
                </a:lnTo>
                <a:lnTo>
                  <a:pt x="15427" y="25723"/>
                </a:lnTo>
                <a:lnTo>
                  <a:pt x="15258" y="24715"/>
                </a:lnTo>
                <a:lnTo>
                  <a:pt x="15096" y="23664"/>
                </a:lnTo>
                <a:lnTo>
                  <a:pt x="14943" y="22568"/>
                </a:lnTo>
                <a:lnTo>
                  <a:pt x="14799" y="21473"/>
                </a:lnTo>
                <a:lnTo>
                  <a:pt x="14672" y="20377"/>
                </a:lnTo>
                <a:lnTo>
                  <a:pt x="14553" y="19194"/>
                </a:lnTo>
                <a:lnTo>
                  <a:pt x="14451" y="18011"/>
                </a:lnTo>
                <a:lnTo>
                  <a:pt x="14358" y="16828"/>
                </a:lnTo>
                <a:lnTo>
                  <a:pt x="14290" y="15557"/>
                </a:lnTo>
                <a:lnTo>
                  <a:pt x="14230" y="14286"/>
                </a:lnTo>
                <a:lnTo>
                  <a:pt x="14196" y="12972"/>
                </a:lnTo>
                <a:lnTo>
                  <a:pt x="14179" y="11657"/>
                </a:lnTo>
                <a:lnTo>
                  <a:pt x="14179" y="10255"/>
                </a:lnTo>
                <a:lnTo>
                  <a:pt x="14188" y="9554"/>
                </a:lnTo>
                <a:lnTo>
                  <a:pt x="14196" y="8853"/>
                </a:lnTo>
                <a:lnTo>
                  <a:pt x="14213" y="8108"/>
                </a:lnTo>
                <a:lnTo>
                  <a:pt x="14239" y="7406"/>
                </a:lnTo>
                <a:lnTo>
                  <a:pt x="14264" y="6662"/>
                </a:lnTo>
                <a:lnTo>
                  <a:pt x="14307" y="5873"/>
                </a:lnTo>
                <a:close/>
                <a:moveTo>
                  <a:pt x="14536" y="3375"/>
                </a:moveTo>
                <a:lnTo>
                  <a:pt x="15011" y="4558"/>
                </a:lnTo>
                <a:lnTo>
                  <a:pt x="15504" y="5741"/>
                </a:lnTo>
                <a:lnTo>
                  <a:pt x="16472" y="8064"/>
                </a:lnTo>
                <a:lnTo>
                  <a:pt x="16956" y="9247"/>
                </a:lnTo>
                <a:lnTo>
                  <a:pt x="17431" y="10474"/>
                </a:lnTo>
                <a:lnTo>
                  <a:pt x="17907" y="11788"/>
                </a:lnTo>
                <a:lnTo>
                  <a:pt x="18136" y="12490"/>
                </a:lnTo>
                <a:lnTo>
                  <a:pt x="18365" y="13235"/>
                </a:lnTo>
                <a:lnTo>
                  <a:pt x="18611" y="14067"/>
                </a:lnTo>
                <a:lnTo>
                  <a:pt x="18841" y="14944"/>
                </a:lnTo>
                <a:lnTo>
                  <a:pt x="19061" y="15864"/>
                </a:lnTo>
                <a:lnTo>
                  <a:pt x="19274" y="16828"/>
                </a:lnTo>
                <a:lnTo>
                  <a:pt x="19477" y="17836"/>
                </a:lnTo>
                <a:lnTo>
                  <a:pt x="19673" y="18887"/>
                </a:lnTo>
                <a:lnTo>
                  <a:pt x="19860" y="19983"/>
                </a:lnTo>
                <a:lnTo>
                  <a:pt x="20046" y="21122"/>
                </a:lnTo>
                <a:lnTo>
                  <a:pt x="20216" y="22261"/>
                </a:lnTo>
                <a:lnTo>
                  <a:pt x="20386" y="23445"/>
                </a:lnTo>
                <a:lnTo>
                  <a:pt x="20547" y="24628"/>
                </a:lnTo>
                <a:lnTo>
                  <a:pt x="20709" y="25855"/>
                </a:lnTo>
                <a:lnTo>
                  <a:pt x="21014" y="28352"/>
                </a:lnTo>
                <a:lnTo>
                  <a:pt x="21311" y="30894"/>
                </a:lnTo>
                <a:lnTo>
                  <a:pt x="21456" y="32209"/>
                </a:lnTo>
                <a:lnTo>
                  <a:pt x="21592" y="33479"/>
                </a:lnTo>
                <a:lnTo>
                  <a:pt x="21719" y="34794"/>
                </a:lnTo>
                <a:lnTo>
                  <a:pt x="21846" y="36109"/>
                </a:lnTo>
                <a:lnTo>
                  <a:pt x="21957" y="37379"/>
                </a:lnTo>
                <a:lnTo>
                  <a:pt x="22059" y="38694"/>
                </a:lnTo>
                <a:lnTo>
                  <a:pt x="22152" y="40009"/>
                </a:lnTo>
                <a:lnTo>
                  <a:pt x="22228" y="41323"/>
                </a:lnTo>
                <a:lnTo>
                  <a:pt x="22305" y="42682"/>
                </a:lnTo>
                <a:lnTo>
                  <a:pt x="22364" y="44040"/>
                </a:lnTo>
                <a:lnTo>
                  <a:pt x="22415" y="45442"/>
                </a:lnTo>
                <a:lnTo>
                  <a:pt x="22449" y="46844"/>
                </a:lnTo>
                <a:lnTo>
                  <a:pt x="22475" y="48247"/>
                </a:lnTo>
                <a:lnTo>
                  <a:pt x="22483" y="49693"/>
                </a:lnTo>
                <a:lnTo>
                  <a:pt x="22475" y="51183"/>
                </a:lnTo>
                <a:lnTo>
                  <a:pt x="22458" y="52716"/>
                </a:lnTo>
                <a:lnTo>
                  <a:pt x="22432" y="54119"/>
                </a:lnTo>
                <a:lnTo>
                  <a:pt x="22398" y="55521"/>
                </a:lnTo>
                <a:lnTo>
                  <a:pt x="22322" y="58369"/>
                </a:lnTo>
                <a:lnTo>
                  <a:pt x="22237" y="61174"/>
                </a:lnTo>
                <a:lnTo>
                  <a:pt x="22203" y="62576"/>
                </a:lnTo>
                <a:lnTo>
                  <a:pt x="22169" y="64022"/>
                </a:lnTo>
                <a:lnTo>
                  <a:pt x="22160" y="64460"/>
                </a:lnTo>
                <a:lnTo>
                  <a:pt x="22101" y="62357"/>
                </a:lnTo>
                <a:lnTo>
                  <a:pt x="22025" y="60209"/>
                </a:lnTo>
                <a:lnTo>
                  <a:pt x="21931" y="58062"/>
                </a:lnTo>
                <a:lnTo>
                  <a:pt x="21821" y="55959"/>
                </a:lnTo>
                <a:lnTo>
                  <a:pt x="21693" y="53899"/>
                </a:lnTo>
                <a:lnTo>
                  <a:pt x="21549" y="51796"/>
                </a:lnTo>
                <a:lnTo>
                  <a:pt x="21396" y="49780"/>
                </a:lnTo>
                <a:lnTo>
                  <a:pt x="21227" y="47765"/>
                </a:lnTo>
                <a:lnTo>
                  <a:pt x="21040" y="45793"/>
                </a:lnTo>
                <a:lnTo>
                  <a:pt x="20844" y="43821"/>
                </a:lnTo>
                <a:lnTo>
                  <a:pt x="20632" y="41937"/>
                </a:lnTo>
                <a:lnTo>
                  <a:pt x="20411" y="40052"/>
                </a:lnTo>
                <a:lnTo>
                  <a:pt x="20182" y="38256"/>
                </a:lnTo>
                <a:lnTo>
                  <a:pt x="19944" y="36459"/>
                </a:lnTo>
                <a:lnTo>
                  <a:pt x="19690" y="34750"/>
                </a:lnTo>
                <a:lnTo>
                  <a:pt x="19435" y="33085"/>
                </a:lnTo>
                <a:lnTo>
                  <a:pt x="19274" y="32121"/>
                </a:lnTo>
                <a:lnTo>
                  <a:pt x="19112" y="31201"/>
                </a:lnTo>
                <a:lnTo>
                  <a:pt x="18943" y="30280"/>
                </a:lnTo>
                <a:lnTo>
                  <a:pt x="18773" y="29360"/>
                </a:lnTo>
                <a:lnTo>
                  <a:pt x="18416" y="27607"/>
                </a:lnTo>
                <a:lnTo>
                  <a:pt x="18060" y="25942"/>
                </a:lnTo>
                <a:lnTo>
                  <a:pt x="17686" y="24321"/>
                </a:lnTo>
                <a:lnTo>
                  <a:pt x="17321" y="22700"/>
                </a:lnTo>
                <a:lnTo>
                  <a:pt x="16565" y="19413"/>
                </a:lnTo>
                <a:lnTo>
                  <a:pt x="16370" y="18493"/>
                </a:lnTo>
                <a:lnTo>
                  <a:pt x="16166" y="17573"/>
                </a:lnTo>
                <a:lnTo>
                  <a:pt x="15971" y="16609"/>
                </a:lnTo>
                <a:lnTo>
                  <a:pt x="15784" y="15645"/>
                </a:lnTo>
                <a:lnTo>
                  <a:pt x="15606" y="14637"/>
                </a:lnTo>
                <a:lnTo>
                  <a:pt x="15436" y="13585"/>
                </a:lnTo>
                <a:lnTo>
                  <a:pt x="15275" y="12446"/>
                </a:lnTo>
                <a:lnTo>
                  <a:pt x="15122" y="11306"/>
                </a:lnTo>
                <a:lnTo>
                  <a:pt x="14960" y="9992"/>
                </a:lnTo>
                <a:lnTo>
                  <a:pt x="14893" y="9291"/>
                </a:lnTo>
                <a:lnTo>
                  <a:pt x="14825" y="8590"/>
                </a:lnTo>
                <a:lnTo>
                  <a:pt x="14765" y="7888"/>
                </a:lnTo>
                <a:lnTo>
                  <a:pt x="14706" y="7187"/>
                </a:lnTo>
                <a:lnTo>
                  <a:pt x="14655" y="6442"/>
                </a:lnTo>
                <a:lnTo>
                  <a:pt x="14612" y="5697"/>
                </a:lnTo>
                <a:lnTo>
                  <a:pt x="14587" y="5128"/>
                </a:lnTo>
                <a:lnTo>
                  <a:pt x="14561" y="4558"/>
                </a:lnTo>
                <a:lnTo>
                  <a:pt x="14527" y="3419"/>
                </a:lnTo>
                <a:lnTo>
                  <a:pt x="14536" y="3375"/>
                </a:lnTo>
                <a:close/>
                <a:moveTo>
                  <a:pt x="10741" y="30500"/>
                </a:moveTo>
                <a:lnTo>
                  <a:pt x="10613" y="31464"/>
                </a:lnTo>
                <a:lnTo>
                  <a:pt x="10503" y="32384"/>
                </a:lnTo>
                <a:lnTo>
                  <a:pt x="10401" y="33392"/>
                </a:lnTo>
                <a:lnTo>
                  <a:pt x="10299" y="34356"/>
                </a:lnTo>
                <a:lnTo>
                  <a:pt x="10206" y="35364"/>
                </a:lnTo>
                <a:lnTo>
                  <a:pt x="10112" y="36371"/>
                </a:lnTo>
                <a:lnTo>
                  <a:pt x="9951" y="38475"/>
                </a:lnTo>
                <a:lnTo>
                  <a:pt x="9798" y="40578"/>
                </a:lnTo>
                <a:lnTo>
                  <a:pt x="9654" y="42725"/>
                </a:lnTo>
                <a:lnTo>
                  <a:pt x="9526" y="44916"/>
                </a:lnTo>
                <a:lnTo>
                  <a:pt x="9391" y="47107"/>
                </a:lnTo>
                <a:lnTo>
                  <a:pt x="9263" y="49298"/>
                </a:lnTo>
                <a:lnTo>
                  <a:pt x="9127" y="51489"/>
                </a:lnTo>
                <a:lnTo>
                  <a:pt x="8992" y="53637"/>
                </a:lnTo>
                <a:lnTo>
                  <a:pt x="8839" y="55740"/>
                </a:lnTo>
                <a:lnTo>
                  <a:pt x="8669" y="57843"/>
                </a:lnTo>
                <a:lnTo>
                  <a:pt x="8584" y="58851"/>
                </a:lnTo>
                <a:lnTo>
                  <a:pt x="8482" y="59859"/>
                </a:lnTo>
                <a:lnTo>
                  <a:pt x="8380" y="60867"/>
                </a:lnTo>
                <a:lnTo>
                  <a:pt x="8278" y="61831"/>
                </a:lnTo>
                <a:lnTo>
                  <a:pt x="8160" y="62795"/>
                </a:lnTo>
                <a:lnTo>
                  <a:pt x="8041" y="63715"/>
                </a:lnTo>
                <a:lnTo>
                  <a:pt x="7896" y="64811"/>
                </a:lnTo>
                <a:lnTo>
                  <a:pt x="7743" y="65862"/>
                </a:lnTo>
                <a:lnTo>
                  <a:pt x="7421" y="67878"/>
                </a:lnTo>
                <a:lnTo>
                  <a:pt x="7090" y="69894"/>
                </a:lnTo>
                <a:lnTo>
                  <a:pt x="6750" y="71866"/>
                </a:lnTo>
                <a:lnTo>
                  <a:pt x="6419" y="73881"/>
                </a:lnTo>
                <a:lnTo>
                  <a:pt x="6266" y="74889"/>
                </a:lnTo>
                <a:lnTo>
                  <a:pt x="6105" y="75941"/>
                </a:lnTo>
                <a:lnTo>
                  <a:pt x="5960" y="76993"/>
                </a:lnTo>
                <a:lnTo>
                  <a:pt x="5816" y="78088"/>
                </a:lnTo>
                <a:lnTo>
                  <a:pt x="5680" y="79184"/>
                </a:lnTo>
                <a:lnTo>
                  <a:pt x="5544" y="80323"/>
                </a:lnTo>
                <a:lnTo>
                  <a:pt x="5443" y="81375"/>
                </a:lnTo>
                <a:lnTo>
                  <a:pt x="5332" y="82470"/>
                </a:lnTo>
                <a:lnTo>
                  <a:pt x="5239" y="83609"/>
                </a:lnTo>
                <a:lnTo>
                  <a:pt x="5145" y="84792"/>
                </a:lnTo>
                <a:lnTo>
                  <a:pt x="5060" y="85976"/>
                </a:lnTo>
                <a:lnTo>
                  <a:pt x="4984" y="87203"/>
                </a:lnTo>
                <a:lnTo>
                  <a:pt x="4916" y="88430"/>
                </a:lnTo>
                <a:lnTo>
                  <a:pt x="4865" y="89657"/>
                </a:lnTo>
                <a:lnTo>
                  <a:pt x="4797" y="86458"/>
                </a:lnTo>
                <a:lnTo>
                  <a:pt x="4729" y="83390"/>
                </a:lnTo>
                <a:lnTo>
                  <a:pt x="4695" y="81900"/>
                </a:lnTo>
                <a:lnTo>
                  <a:pt x="4670" y="80367"/>
                </a:lnTo>
                <a:lnTo>
                  <a:pt x="4653" y="78877"/>
                </a:lnTo>
                <a:lnTo>
                  <a:pt x="4636" y="77387"/>
                </a:lnTo>
                <a:lnTo>
                  <a:pt x="4627" y="75897"/>
                </a:lnTo>
                <a:lnTo>
                  <a:pt x="4627" y="74407"/>
                </a:lnTo>
                <a:lnTo>
                  <a:pt x="4636" y="72961"/>
                </a:lnTo>
                <a:lnTo>
                  <a:pt x="4653" y="71471"/>
                </a:lnTo>
                <a:lnTo>
                  <a:pt x="4678" y="69981"/>
                </a:lnTo>
                <a:lnTo>
                  <a:pt x="4712" y="68535"/>
                </a:lnTo>
                <a:lnTo>
                  <a:pt x="4755" y="67089"/>
                </a:lnTo>
                <a:lnTo>
                  <a:pt x="4806" y="65599"/>
                </a:lnTo>
                <a:lnTo>
                  <a:pt x="4865" y="64153"/>
                </a:lnTo>
                <a:lnTo>
                  <a:pt x="4942" y="62707"/>
                </a:lnTo>
                <a:lnTo>
                  <a:pt x="5026" y="61261"/>
                </a:lnTo>
                <a:lnTo>
                  <a:pt x="5120" y="59815"/>
                </a:lnTo>
                <a:lnTo>
                  <a:pt x="5222" y="58413"/>
                </a:lnTo>
                <a:lnTo>
                  <a:pt x="5332" y="57054"/>
                </a:lnTo>
                <a:lnTo>
                  <a:pt x="5460" y="55740"/>
                </a:lnTo>
                <a:lnTo>
                  <a:pt x="5587" y="54425"/>
                </a:lnTo>
                <a:lnTo>
                  <a:pt x="5723" y="53154"/>
                </a:lnTo>
                <a:lnTo>
                  <a:pt x="5867" y="51884"/>
                </a:lnTo>
                <a:lnTo>
                  <a:pt x="6020" y="50657"/>
                </a:lnTo>
                <a:lnTo>
                  <a:pt x="6181" y="49430"/>
                </a:lnTo>
                <a:lnTo>
                  <a:pt x="6351" y="48247"/>
                </a:lnTo>
                <a:lnTo>
                  <a:pt x="6529" y="47107"/>
                </a:lnTo>
                <a:lnTo>
                  <a:pt x="6716" y="46012"/>
                </a:lnTo>
                <a:lnTo>
                  <a:pt x="6903" y="44916"/>
                </a:lnTo>
                <a:lnTo>
                  <a:pt x="7107" y="43865"/>
                </a:lnTo>
                <a:lnTo>
                  <a:pt x="7310" y="42813"/>
                </a:lnTo>
                <a:lnTo>
                  <a:pt x="7523" y="41849"/>
                </a:lnTo>
                <a:lnTo>
                  <a:pt x="7743" y="40885"/>
                </a:lnTo>
                <a:lnTo>
                  <a:pt x="8092" y="39439"/>
                </a:lnTo>
                <a:lnTo>
                  <a:pt x="8457" y="38080"/>
                </a:lnTo>
                <a:lnTo>
                  <a:pt x="8822" y="36722"/>
                </a:lnTo>
                <a:lnTo>
                  <a:pt x="9195" y="35451"/>
                </a:lnTo>
                <a:lnTo>
                  <a:pt x="9577" y="34180"/>
                </a:lnTo>
                <a:lnTo>
                  <a:pt x="9960" y="32953"/>
                </a:lnTo>
                <a:lnTo>
                  <a:pt x="10741" y="30500"/>
                </a:lnTo>
                <a:close/>
                <a:moveTo>
                  <a:pt x="10325" y="38606"/>
                </a:moveTo>
                <a:lnTo>
                  <a:pt x="10248" y="40359"/>
                </a:lnTo>
                <a:lnTo>
                  <a:pt x="10180" y="42112"/>
                </a:lnTo>
                <a:lnTo>
                  <a:pt x="10121" y="43908"/>
                </a:lnTo>
                <a:lnTo>
                  <a:pt x="10070" y="45705"/>
                </a:lnTo>
                <a:lnTo>
                  <a:pt x="9977" y="49342"/>
                </a:lnTo>
                <a:lnTo>
                  <a:pt x="9866" y="52979"/>
                </a:lnTo>
                <a:lnTo>
                  <a:pt x="9807" y="54776"/>
                </a:lnTo>
                <a:lnTo>
                  <a:pt x="9739" y="56529"/>
                </a:lnTo>
                <a:lnTo>
                  <a:pt x="9662" y="58281"/>
                </a:lnTo>
                <a:lnTo>
                  <a:pt x="9569" y="59990"/>
                </a:lnTo>
                <a:lnTo>
                  <a:pt x="9467" y="61699"/>
                </a:lnTo>
                <a:lnTo>
                  <a:pt x="9408" y="62532"/>
                </a:lnTo>
                <a:lnTo>
                  <a:pt x="9340" y="63321"/>
                </a:lnTo>
                <a:lnTo>
                  <a:pt x="9272" y="64153"/>
                </a:lnTo>
                <a:lnTo>
                  <a:pt x="9195" y="64942"/>
                </a:lnTo>
                <a:lnTo>
                  <a:pt x="9119" y="65687"/>
                </a:lnTo>
                <a:lnTo>
                  <a:pt x="9034" y="66476"/>
                </a:lnTo>
                <a:lnTo>
                  <a:pt x="8890" y="67703"/>
                </a:lnTo>
                <a:lnTo>
                  <a:pt x="8728" y="68886"/>
                </a:lnTo>
                <a:lnTo>
                  <a:pt x="8567" y="70069"/>
                </a:lnTo>
                <a:lnTo>
                  <a:pt x="8397" y="71252"/>
                </a:lnTo>
                <a:lnTo>
                  <a:pt x="8041" y="73531"/>
                </a:lnTo>
                <a:lnTo>
                  <a:pt x="7684" y="75766"/>
                </a:lnTo>
                <a:lnTo>
                  <a:pt x="7310" y="77957"/>
                </a:lnTo>
                <a:lnTo>
                  <a:pt x="6954" y="80191"/>
                </a:lnTo>
                <a:lnTo>
                  <a:pt x="6597" y="82470"/>
                </a:lnTo>
                <a:lnTo>
                  <a:pt x="6427" y="83609"/>
                </a:lnTo>
                <a:lnTo>
                  <a:pt x="6266" y="84792"/>
                </a:lnTo>
                <a:lnTo>
                  <a:pt x="6088" y="86151"/>
                </a:lnTo>
                <a:lnTo>
                  <a:pt x="5918" y="87466"/>
                </a:lnTo>
                <a:lnTo>
                  <a:pt x="5748" y="88824"/>
                </a:lnTo>
                <a:lnTo>
                  <a:pt x="5587" y="90226"/>
                </a:lnTo>
                <a:lnTo>
                  <a:pt x="5434" y="91585"/>
                </a:lnTo>
                <a:lnTo>
                  <a:pt x="5281" y="92987"/>
                </a:lnTo>
                <a:lnTo>
                  <a:pt x="5137" y="94433"/>
                </a:lnTo>
                <a:lnTo>
                  <a:pt x="5001" y="95879"/>
                </a:lnTo>
                <a:lnTo>
                  <a:pt x="5060" y="93600"/>
                </a:lnTo>
                <a:lnTo>
                  <a:pt x="5120" y="91365"/>
                </a:lnTo>
                <a:lnTo>
                  <a:pt x="5162" y="90226"/>
                </a:lnTo>
                <a:lnTo>
                  <a:pt x="5205" y="89131"/>
                </a:lnTo>
                <a:lnTo>
                  <a:pt x="5256" y="88035"/>
                </a:lnTo>
                <a:lnTo>
                  <a:pt x="5315" y="86896"/>
                </a:lnTo>
                <a:lnTo>
                  <a:pt x="5400" y="85581"/>
                </a:lnTo>
                <a:lnTo>
                  <a:pt x="5502" y="84267"/>
                </a:lnTo>
                <a:lnTo>
                  <a:pt x="5612" y="82996"/>
                </a:lnTo>
                <a:lnTo>
                  <a:pt x="5731" y="81725"/>
                </a:lnTo>
                <a:lnTo>
                  <a:pt x="5867" y="80542"/>
                </a:lnTo>
                <a:lnTo>
                  <a:pt x="6011" y="79315"/>
                </a:lnTo>
                <a:lnTo>
                  <a:pt x="6156" y="78176"/>
                </a:lnTo>
                <a:lnTo>
                  <a:pt x="6317" y="77036"/>
                </a:lnTo>
                <a:lnTo>
                  <a:pt x="6589" y="75196"/>
                </a:lnTo>
                <a:lnTo>
                  <a:pt x="6877" y="73443"/>
                </a:lnTo>
                <a:lnTo>
                  <a:pt x="7455" y="70025"/>
                </a:lnTo>
                <a:lnTo>
                  <a:pt x="7743" y="68272"/>
                </a:lnTo>
                <a:lnTo>
                  <a:pt x="8015" y="66476"/>
                </a:lnTo>
                <a:lnTo>
                  <a:pt x="8151" y="65556"/>
                </a:lnTo>
                <a:lnTo>
                  <a:pt x="8278" y="64635"/>
                </a:lnTo>
                <a:lnTo>
                  <a:pt x="8406" y="63715"/>
                </a:lnTo>
                <a:lnTo>
                  <a:pt x="8525" y="62707"/>
                </a:lnTo>
                <a:lnTo>
                  <a:pt x="8677" y="61305"/>
                </a:lnTo>
                <a:lnTo>
                  <a:pt x="8830" y="59859"/>
                </a:lnTo>
                <a:lnTo>
                  <a:pt x="8958" y="58413"/>
                </a:lnTo>
                <a:lnTo>
                  <a:pt x="9085" y="56923"/>
                </a:lnTo>
                <a:lnTo>
                  <a:pt x="9204" y="55433"/>
                </a:lnTo>
                <a:lnTo>
                  <a:pt x="9314" y="53899"/>
                </a:lnTo>
                <a:lnTo>
                  <a:pt x="9518" y="50832"/>
                </a:lnTo>
                <a:lnTo>
                  <a:pt x="9900" y="44653"/>
                </a:lnTo>
                <a:lnTo>
                  <a:pt x="10104" y="41630"/>
                </a:lnTo>
                <a:lnTo>
                  <a:pt x="10206" y="40096"/>
                </a:lnTo>
                <a:lnTo>
                  <a:pt x="10325" y="38606"/>
                </a:lnTo>
                <a:close/>
                <a:moveTo>
                  <a:pt x="12150" y="26161"/>
                </a:moveTo>
                <a:lnTo>
                  <a:pt x="12286" y="27169"/>
                </a:lnTo>
                <a:lnTo>
                  <a:pt x="12430" y="28089"/>
                </a:lnTo>
                <a:lnTo>
                  <a:pt x="12583" y="28966"/>
                </a:lnTo>
                <a:lnTo>
                  <a:pt x="12744" y="29798"/>
                </a:lnTo>
                <a:lnTo>
                  <a:pt x="12914" y="30587"/>
                </a:lnTo>
                <a:lnTo>
                  <a:pt x="13093" y="31376"/>
                </a:lnTo>
                <a:lnTo>
                  <a:pt x="13279" y="32077"/>
                </a:lnTo>
                <a:lnTo>
                  <a:pt x="13466" y="32778"/>
                </a:lnTo>
                <a:lnTo>
                  <a:pt x="13661" y="33436"/>
                </a:lnTo>
                <a:lnTo>
                  <a:pt x="13857" y="34093"/>
                </a:lnTo>
                <a:lnTo>
                  <a:pt x="14256" y="35276"/>
                </a:lnTo>
                <a:lnTo>
                  <a:pt x="15071" y="37642"/>
                </a:lnTo>
                <a:lnTo>
                  <a:pt x="15283" y="38300"/>
                </a:lnTo>
                <a:lnTo>
                  <a:pt x="15495" y="38957"/>
                </a:lnTo>
                <a:lnTo>
                  <a:pt x="15699" y="39658"/>
                </a:lnTo>
                <a:lnTo>
                  <a:pt x="15894" y="40403"/>
                </a:lnTo>
                <a:lnTo>
                  <a:pt x="16090" y="41148"/>
                </a:lnTo>
                <a:lnTo>
                  <a:pt x="16277" y="41893"/>
                </a:lnTo>
                <a:lnTo>
                  <a:pt x="16463" y="42682"/>
                </a:lnTo>
                <a:lnTo>
                  <a:pt x="16642" y="43514"/>
                </a:lnTo>
                <a:lnTo>
                  <a:pt x="16811" y="44347"/>
                </a:lnTo>
                <a:lnTo>
                  <a:pt x="16981" y="45223"/>
                </a:lnTo>
                <a:lnTo>
                  <a:pt x="17143" y="46099"/>
                </a:lnTo>
                <a:lnTo>
                  <a:pt x="17304" y="47020"/>
                </a:lnTo>
                <a:lnTo>
                  <a:pt x="17457" y="47940"/>
                </a:lnTo>
                <a:lnTo>
                  <a:pt x="17601" y="48860"/>
                </a:lnTo>
                <a:lnTo>
                  <a:pt x="17737" y="49824"/>
                </a:lnTo>
                <a:lnTo>
                  <a:pt x="17873" y="50832"/>
                </a:lnTo>
                <a:lnTo>
                  <a:pt x="18009" y="51840"/>
                </a:lnTo>
                <a:lnTo>
                  <a:pt x="18127" y="52848"/>
                </a:lnTo>
                <a:lnTo>
                  <a:pt x="18246" y="53899"/>
                </a:lnTo>
                <a:lnTo>
                  <a:pt x="18365" y="54995"/>
                </a:lnTo>
                <a:lnTo>
                  <a:pt x="18476" y="56047"/>
                </a:lnTo>
                <a:lnTo>
                  <a:pt x="18577" y="57142"/>
                </a:lnTo>
                <a:lnTo>
                  <a:pt x="18671" y="58281"/>
                </a:lnTo>
                <a:lnTo>
                  <a:pt x="18764" y="59421"/>
                </a:lnTo>
                <a:lnTo>
                  <a:pt x="18849" y="60560"/>
                </a:lnTo>
                <a:lnTo>
                  <a:pt x="18926" y="61699"/>
                </a:lnTo>
                <a:lnTo>
                  <a:pt x="19002" y="62883"/>
                </a:lnTo>
                <a:lnTo>
                  <a:pt x="19070" y="64109"/>
                </a:lnTo>
                <a:lnTo>
                  <a:pt x="19138" y="65293"/>
                </a:lnTo>
                <a:lnTo>
                  <a:pt x="19189" y="66563"/>
                </a:lnTo>
                <a:lnTo>
                  <a:pt x="19248" y="67790"/>
                </a:lnTo>
                <a:lnTo>
                  <a:pt x="19291" y="69061"/>
                </a:lnTo>
                <a:lnTo>
                  <a:pt x="19367" y="71734"/>
                </a:lnTo>
                <a:lnTo>
                  <a:pt x="19435" y="74451"/>
                </a:lnTo>
                <a:lnTo>
                  <a:pt x="19486" y="77124"/>
                </a:lnTo>
                <a:lnTo>
                  <a:pt x="19520" y="79841"/>
                </a:lnTo>
                <a:lnTo>
                  <a:pt x="19545" y="82601"/>
                </a:lnTo>
                <a:lnTo>
                  <a:pt x="19571" y="85318"/>
                </a:lnTo>
                <a:lnTo>
                  <a:pt x="19613" y="90752"/>
                </a:lnTo>
                <a:lnTo>
                  <a:pt x="19673" y="97982"/>
                </a:lnTo>
                <a:lnTo>
                  <a:pt x="19622" y="97062"/>
                </a:lnTo>
                <a:lnTo>
                  <a:pt x="19562" y="96186"/>
                </a:lnTo>
                <a:lnTo>
                  <a:pt x="19427" y="94389"/>
                </a:lnTo>
                <a:lnTo>
                  <a:pt x="19274" y="92636"/>
                </a:lnTo>
                <a:lnTo>
                  <a:pt x="19104" y="90927"/>
                </a:lnTo>
                <a:lnTo>
                  <a:pt x="18934" y="89218"/>
                </a:lnTo>
                <a:lnTo>
                  <a:pt x="18747" y="87597"/>
                </a:lnTo>
                <a:lnTo>
                  <a:pt x="18560" y="86019"/>
                </a:lnTo>
                <a:lnTo>
                  <a:pt x="18374" y="84486"/>
                </a:lnTo>
                <a:lnTo>
                  <a:pt x="18068" y="82119"/>
                </a:lnTo>
                <a:lnTo>
                  <a:pt x="17745" y="79841"/>
                </a:lnTo>
                <a:lnTo>
                  <a:pt x="17414" y="77562"/>
                </a:lnTo>
                <a:lnTo>
                  <a:pt x="17075" y="75327"/>
                </a:lnTo>
                <a:lnTo>
                  <a:pt x="16727" y="73136"/>
                </a:lnTo>
                <a:lnTo>
                  <a:pt x="16378" y="70945"/>
                </a:lnTo>
                <a:lnTo>
                  <a:pt x="15674" y="66607"/>
                </a:lnTo>
                <a:lnTo>
                  <a:pt x="15317" y="64416"/>
                </a:lnTo>
                <a:lnTo>
                  <a:pt x="14977" y="62181"/>
                </a:lnTo>
                <a:lnTo>
                  <a:pt x="14629" y="59947"/>
                </a:lnTo>
                <a:lnTo>
                  <a:pt x="14307" y="57624"/>
                </a:lnTo>
                <a:lnTo>
                  <a:pt x="13984" y="55258"/>
                </a:lnTo>
                <a:lnTo>
                  <a:pt x="13687" y="52892"/>
                </a:lnTo>
                <a:lnTo>
                  <a:pt x="13543" y="51665"/>
                </a:lnTo>
                <a:lnTo>
                  <a:pt x="13398" y="50438"/>
                </a:lnTo>
                <a:lnTo>
                  <a:pt x="13271" y="49211"/>
                </a:lnTo>
                <a:lnTo>
                  <a:pt x="13135" y="47984"/>
                </a:lnTo>
                <a:lnTo>
                  <a:pt x="13016" y="46713"/>
                </a:lnTo>
                <a:lnTo>
                  <a:pt x="12897" y="45442"/>
                </a:lnTo>
                <a:lnTo>
                  <a:pt x="12787" y="44171"/>
                </a:lnTo>
                <a:lnTo>
                  <a:pt x="12685" y="42857"/>
                </a:lnTo>
                <a:lnTo>
                  <a:pt x="12592" y="41542"/>
                </a:lnTo>
                <a:lnTo>
                  <a:pt x="12507" y="40228"/>
                </a:lnTo>
                <a:lnTo>
                  <a:pt x="12422" y="38913"/>
                </a:lnTo>
                <a:lnTo>
                  <a:pt x="12354" y="37555"/>
                </a:lnTo>
                <a:lnTo>
                  <a:pt x="12286" y="36196"/>
                </a:lnTo>
                <a:lnTo>
                  <a:pt x="12235" y="34838"/>
                </a:lnTo>
                <a:lnTo>
                  <a:pt x="12193" y="33436"/>
                </a:lnTo>
                <a:lnTo>
                  <a:pt x="12159" y="32033"/>
                </a:lnTo>
                <a:lnTo>
                  <a:pt x="12133" y="30587"/>
                </a:lnTo>
                <a:lnTo>
                  <a:pt x="12116" y="29185"/>
                </a:lnTo>
                <a:lnTo>
                  <a:pt x="12116" y="27739"/>
                </a:lnTo>
                <a:lnTo>
                  <a:pt x="12116" y="26249"/>
                </a:lnTo>
                <a:lnTo>
                  <a:pt x="12150" y="26161"/>
                </a:lnTo>
                <a:close/>
                <a:moveTo>
                  <a:pt x="11819" y="30368"/>
                </a:moveTo>
                <a:lnTo>
                  <a:pt x="11836" y="31595"/>
                </a:lnTo>
                <a:lnTo>
                  <a:pt x="11853" y="32822"/>
                </a:lnTo>
                <a:lnTo>
                  <a:pt x="11887" y="34005"/>
                </a:lnTo>
                <a:lnTo>
                  <a:pt x="11921" y="35188"/>
                </a:lnTo>
                <a:lnTo>
                  <a:pt x="11972" y="36371"/>
                </a:lnTo>
                <a:lnTo>
                  <a:pt x="12023" y="37555"/>
                </a:lnTo>
                <a:lnTo>
                  <a:pt x="12082" y="38738"/>
                </a:lnTo>
                <a:lnTo>
                  <a:pt x="12142" y="39921"/>
                </a:lnTo>
                <a:lnTo>
                  <a:pt x="12218" y="41060"/>
                </a:lnTo>
                <a:lnTo>
                  <a:pt x="12294" y="42200"/>
                </a:lnTo>
                <a:lnTo>
                  <a:pt x="12379" y="43339"/>
                </a:lnTo>
                <a:lnTo>
                  <a:pt x="12473" y="44478"/>
                </a:lnTo>
                <a:lnTo>
                  <a:pt x="12566" y="45617"/>
                </a:lnTo>
                <a:lnTo>
                  <a:pt x="12668" y="46713"/>
                </a:lnTo>
                <a:lnTo>
                  <a:pt x="12880" y="48904"/>
                </a:lnTo>
                <a:lnTo>
                  <a:pt x="13110" y="51051"/>
                </a:lnTo>
                <a:lnTo>
                  <a:pt x="13356" y="53198"/>
                </a:lnTo>
                <a:lnTo>
                  <a:pt x="13619" y="55258"/>
                </a:lnTo>
                <a:lnTo>
                  <a:pt x="13891" y="57317"/>
                </a:lnTo>
                <a:lnTo>
                  <a:pt x="14162" y="59333"/>
                </a:lnTo>
                <a:lnTo>
                  <a:pt x="14451" y="61305"/>
                </a:lnTo>
                <a:lnTo>
                  <a:pt x="14740" y="63189"/>
                </a:lnTo>
                <a:lnTo>
                  <a:pt x="15037" y="65074"/>
                </a:lnTo>
                <a:lnTo>
                  <a:pt x="15759" y="69587"/>
                </a:lnTo>
                <a:lnTo>
                  <a:pt x="16489" y="74100"/>
                </a:lnTo>
                <a:lnTo>
                  <a:pt x="16845" y="76379"/>
                </a:lnTo>
                <a:lnTo>
                  <a:pt x="17202" y="78658"/>
                </a:lnTo>
                <a:lnTo>
                  <a:pt x="17542" y="81024"/>
                </a:lnTo>
                <a:lnTo>
                  <a:pt x="17873" y="83434"/>
                </a:lnTo>
                <a:lnTo>
                  <a:pt x="18034" y="84705"/>
                </a:lnTo>
                <a:lnTo>
                  <a:pt x="18195" y="85976"/>
                </a:lnTo>
                <a:lnTo>
                  <a:pt x="18348" y="87246"/>
                </a:lnTo>
                <a:lnTo>
                  <a:pt x="18501" y="88561"/>
                </a:lnTo>
                <a:lnTo>
                  <a:pt x="18645" y="89919"/>
                </a:lnTo>
                <a:lnTo>
                  <a:pt x="18781" y="91278"/>
                </a:lnTo>
                <a:lnTo>
                  <a:pt x="18917" y="92636"/>
                </a:lnTo>
                <a:lnTo>
                  <a:pt x="19044" y="93995"/>
                </a:lnTo>
                <a:lnTo>
                  <a:pt x="19138" y="95222"/>
                </a:lnTo>
                <a:lnTo>
                  <a:pt x="19231" y="96449"/>
                </a:lnTo>
                <a:lnTo>
                  <a:pt x="19316" y="97676"/>
                </a:lnTo>
                <a:lnTo>
                  <a:pt x="19401" y="98903"/>
                </a:lnTo>
                <a:lnTo>
                  <a:pt x="19545" y="101400"/>
                </a:lnTo>
                <a:lnTo>
                  <a:pt x="19698" y="103898"/>
                </a:lnTo>
                <a:lnTo>
                  <a:pt x="19588" y="102715"/>
                </a:lnTo>
                <a:lnTo>
                  <a:pt x="19460" y="101576"/>
                </a:lnTo>
                <a:lnTo>
                  <a:pt x="19325" y="100436"/>
                </a:lnTo>
                <a:lnTo>
                  <a:pt x="19180" y="99297"/>
                </a:lnTo>
                <a:lnTo>
                  <a:pt x="19027" y="98245"/>
                </a:lnTo>
                <a:lnTo>
                  <a:pt x="18866" y="97194"/>
                </a:lnTo>
                <a:lnTo>
                  <a:pt x="18705" y="96186"/>
                </a:lnTo>
                <a:lnTo>
                  <a:pt x="18527" y="95222"/>
                </a:lnTo>
                <a:lnTo>
                  <a:pt x="18357" y="94301"/>
                </a:lnTo>
                <a:lnTo>
                  <a:pt x="18178" y="93425"/>
                </a:lnTo>
                <a:lnTo>
                  <a:pt x="18000" y="92549"/>
                </a:lnTo>
                <a:lnTo>
                  <a:pt x="17813" y="91716"/>
                </a:lnTo>
                <a:lnTo>
                  <a:pt x="17440" y="90095"/>
                </a:lnTo>
                <a:lnTo>
                  <a:pt x="17049" y="88517"/>
                </a:lnTo>
                <a:lnTo>
                  <a:pt x="16650" y="86983"/>
                </a:lnTo>
                <a:lnTo>
                  <a:pt x="16251" y="85494"/>
                </a:lnTo>
                <a:lnTo>
                  <a:pt x="15444" y="82514"/>
                </a:lnTo>
                <a:lnTo>
                  <a:pt x="15045" y="81024"/>
                </a:lnTo>
                <a:lnTo>
                  <a:pt x="14646" y="79490"/>
                </a:lnTo>
                <a:lnTo>
                  <a:pt x="14264" y="77869"/>
                </a:lnTo>
                <a:lnTo>
                  <a:pt x="14077" y="77080"/>
                </a:lnTo>
                <a:lnTo>
                  <a:pt x="13899" y="76248"/>
                </a:lnTo>
                <a:lnTo>
                  <a:pt x="13712" y="75371"/>
                </a:lnTo>
                <a:lnTo>
                  <a:pt x="13543" y="74495"/>
                </a:lnTo>
                <a:lnTo>
                  <a:pt x="13364" y="73575"/>
                </a:lnTo>
                <a:lnTo>
                  <a:pt x="13203" y="72611"/>
                </a:lnTo>
                <a:lnTo>
                  <a:pt x="13042" y="71647"/>
                </a:lnTo>
                <a:lnTo>
                  <a:pt x="12880" y="70639"/>
                </a:lnTo>
                <a:lnTo>
                  <a:pt x="12736" y="69631"/>
                </a:lnTo>
                <a:lnTo>
                  <a:pt x="12592" y="68535"/>
                </a:lnTo>
                <a:lnTo>
                  <a:pt x="12456" y="67484"/>
                </a:lnTo>
                <a:lnTo>
                  <a:pt x="12328" y="66388"/>
                </a:lnTo>
                <a:lnTo>
                  <a:pt x="12210" y="65293"/>
                </a:lnTo>
                <a:lnTo>
                  <a:pt x="12099" y="64197"/>
                </a:lnTo>
                <a:lnTo>
                  <a:pt x="11997" y="63058"/>
                </a:lnTo>
                <a:lnTo>
                  <a:pt x="11904" y="61918"/>
                </a:lnTo>
                <a:lnTo>
                  <a:pt x="11810" y="60779"/>
                </a:lnTo>
                <a:lnTo>
                  <a:pt x="11726" y="59596"/>
                </a:lnTo>
                <a:lnTo>
                  <a:pt x="11649" y="58413"/>
                </a:lnTo>
                <a:lnTo>
                  <a:pt x="11581" y="57230"/>
                </a:lnTo>
                <a:lnTo>
                  <a:pt x="11522" y="56047"/>
                </a:lnTo>
                <a:lnTo>
                  <a:pt x="11471" y="54820"/>
                </a:lnTo>
                <a:lnTo>
                  <a:pt x="11420" y="53637"/>
                </a:lnTo>
                <a:lnTo>
                  <a:pt x="11377" y="52410"/>
                </a:lnTo>
                <a:lnTo>
                  <a:pt x="11343" y="51183"/>
                </a:lnTo>
                <a:lnTo>
                  <a:pt x="11318" y="49956"/>
                </a:lnTo>
                <a:lnTo>
                  <a:pt x="11301" y="48729"/>
                </a:lnTo>
                <a:lnTo>
                  <a:pt x="11284" y="47502"/>
                </a:lnTo>
                <a:lnTo>
                  <a:pt x="11276" y="46231"/>
                </a:lnTo>
                <a:lnTo>
                  <a:pt x="11284" y="45004"/>
                </a:lnTo>
                <a:lnTo>
                  <a:pt x="11284" y="43777"/>
                </a:lnTo>
                <a:lnTo>
                  <a:pt x="11301" y="42550"/>
                </a:lnTo>
                <a:lnTo>
                  <a:pt x="11327" y="41279"/>
                </a:lnTo>
                <a:lnTo>
                  <a:pt x="11352" y="40052"/>
                </a:lnTo>
                <a:lnTo>
                  <a:pt x="11386" y="38825"/>
                </a:lnTo>
                <a:lnTo>
                  <a:pt x="11428" y="37598"/>
                </a:lnTo>
                <a:lnTo>
                  <a:pt x="11479" y="36371"/>
                </a:lnTo>
                <a:lnTo>
                  <a:pt x="11530" y="35188"/>
                </a:lnTo>
                <a:lnTo>
                  <a:pt x="11598" y="33961"/>
                </a:lnTo>
                <a:lnTo>
                  <a:pt x="11666" y="32734"/>
                </a:lnTo>
                <a:lnTo>
                  <a:pt x="11734" y="31551"/>
                </a:lnTo>
                <a:lnTo>
                  <a:pt x="11819" y="30368"/>
                </a:lnTo>
                <a:close/>
                <a:moveTo>
                  <a:pt x="11649" y="96843"/>
                </a:moveTo>
                <a:lnTo>
                  <a:pt x="11573" y="98683"/>
                </a:lnTo>
                <a:lnTo>
                  <a:pt x="11479" y="100480"/>
                </a:lnTo>
                <a:lnTo>
                  <a:pt x="11369" y="102277"/>
                </a:lnTo>
                <a:lnTo>
                  <a:pt x="11259" y="104073"/>
                </a:lnTo>
                <a:lnTo>
                  <a:pt x="11131" y="105826"/>
                </a:lnTo>
                <a:lnTo>
                  <a:pt x="10987" y="107579"/>
                </a:lnTo>
                <a:lnTo>
                  <a:pt x="10851" y="109332"/>
                </a:lnTo>
                <a:lnTo>
                  <a:pt x="10698" y="111084"/>
                </a:lnTo>
                <a:lnTo>
                  <a:pt x="10401" y="114546"/>
                </a:lnTo>
                <a:lnTo>
                  <a:pt x="10095" y="118008"/>
                </a:lnTo>
                <a:lnTo>
                  <a:pt x="9960" y="119761"/>
                </a:lnTo>
                <a:lnTo>
                  <a:pt x="9815" y="121514"/>
                </a:lnTo>
                <a:lnTo>
                  <a:pt x="9688" y="123266"/>
                </a:lnTo>
                <a:lnTo>
                  <a:pt x="9569" y="125063"/>
                </a:lnTo>
                <a:lnTo>
                  <a:pt x="9442" y="127123"/>
                </a:lnTo>
                <a:lnTo>
                  <a:pt x="9323" y="129270"/>
                </a:lnTo>
                <a:lnTo>
                  <a:pt x="9221" y="131373"/>
                </a:lnTo>
                <a:lnTo>
                  <a:pt x="9119" y="133520"/>
                </a:lnTo>
                <a:lnTo>
                  <a:pt x="9034" y="135667"/>
                </a:lnTo>
                <a:lnTo>
                  <a:pt x="8958" y="137815"/>
                </a:lnTo>
                <a:lnTo>
                  <a:pt x="8890" y="140006"/>
                </a:lnTo>
                <a:lnTo>
                  <a:pt x="8830" y="142153"/>
                </a:lnTo>
                <a:lnTo>
                  <a:pt x="8762" y="145483"/>
                </a:lnTo>
                <a:lnTo>
                  <a:pt x="8737" y="147104"/>
                </a:lnTo>
                <a:lnTo>
                  <a:pt x="8711" y="148813"/>
                </a:lnTo>
                <a:lnTo>
                  <a:pt x="8593" y="140707"/>
                </a:lnTo>
                <a:lnTo>
                  <a:pt x="8550" y="138209"/>
                </a:lnTo>
                <a:lnTo>
                  <a:pt x="8508" y="135667"/>
                </a:lnTo>
                <a:lnTo>
                  <a:pt x="8465" y="133126"/>
                </a:lnTo>
                <a:lnTo>
                  <a:pt x="8431" y="130541"/>
                </a:lnTo>
                <a:lnTo>
                  <a:pt x="8423" y="129270"/>
                </a:lnTo>
                <a:lnTo>
                  <a:pt x="8423" y="127999"/>
                </a:lnTo>
                <a:lnTo>
                  <a:pt x="8431" y="126728"/>
                </a:lnTo>
                <a:lnTo>
                  <a:pt x="8440" y="125457"/>
                </a:lnTo>
                <a:lnTo>
                  <a:pt x="8465" y="124187"/>
                </a:lnTo>
                <a:lnTo>
                  <a:pt x="8499" y="122960"/>
                </a:lnTo>
                <a:lnTo>
                  <a:pt x="8533" y="121689"/>
                </a:lnTo>
                <a:lnTo>
                  <a:pt x="8593" y="120462"/>
                </a:lnTo>
                <a:lnTo>
                  <a:pt x="8635" y="119586"/>
                </a:lnTo>
                <a:lnTo>
                  <a:pt x="8694" y="118753"/>
                </a:lnTo>
                <a:lnTo>
                  <a:pt x="8754" y="117920"/>
                </a:lnTo>
                <a:lnTo>
                  <a:pt x="8822" y="117088"/>
                </a:lnTo>
                <a:lnTo>
                  <a:pt x="8898" y="116299"/>
                </a:lnTo>
                <a:lnTo>
                  <a:pt x="8983" y="115510"/>
                </a:lnTo>
                <a:lnTo>
                  <a:pt x="9068" y="114765"/>
                </a:lnTo>
                <a:lnTo>
                  <a:pt x="9161" y="114020"/>
                </a:lnTo>
                <a:lnTo>
                  <a:pt x="9357" y="112531"/>
                </a:lnTo>
                <a:lnTo>
                  <a:pt x="9569" y="111084"/>
                </a:lnTo>
                <a:lnTo>
                  <a:pt x="9790" y="109682"/>
                </a:lnTo>
                <a:lnTo>
                  <a:pt x="10019" y="108324"/>
                </a:lnTo>
                <a:lnTo>
                  <a:pt x="10477" y="105563"/>
                </a:lnTo>
                <a:lnTo>
                  <a:pt x="10707" y="104205"/>
                </a:lnTo>
                <a:lnTo>
                  <a:pt x="10927" y="102802"/>
                </a:lnTo>
                <a:lnTo>
                  <a:pt x="11131" y="101356"/>
                </a:lnTo>
                <a:lnTo>
                  <a:pt x="11327" y="99910"/>
                </a:lnTo>
                <a:lnTo>
                  <a:pt x="11411" y="99165"/>
                </a:lnTo>
                <a:lnTo>
                  <a:pt x="11496" y="98420"/>
                </a:lnTo>
                <a:lnTo>
                  <a:pt x="11573" y="97632"/>
                </a:lnTo>
                <a:lnTo>
                  <a:pt x="11649" y="96843"/>
                </a:lnTo>
                <a:close/>
                <a:moveTo>
                  <a:pt x="11997" y="92505"/>
                </a:moveTo>
                <a:lnTo>
                  <a:pt x="12125" y="93556"/>
                </a:lnTo>
                <a:lnTo>
                  <a:pt x="12269" y="94564"/>
                </a:lnTo>
                <a:lnTo>
                  <a:pt x="12558" y="96580"/>
                </a:lnTo>
                <a:lnTo>
                  <a:pt x="13143" y="100568"/>
                </a:lnTo>
                <a:lnTo>
                  <a:pt x="13432" y="102583"/>
                </a:lnTo>
                <a:lnTo>
                  <a:pt x="13577" y="103591"/>
                </a:lnTo>
                <a:lnTo>
                  <a:pt x="13712" y="104643"/>
                </a:lnTo>
                <a:lnTo>
                  <a:pt x="13848" y="105651"/>
                </a:lnTo>
                <a:lnTo>
                  <a:pt x="13967" y="106746"/>
                </a:lnTo>
                <a:lnTo>
                  <a:pt x="14086" y="107842"/>
                </a:lnTo>
                <a:lnTo>
                  <a:pt x="14196" y="108937"/>
                </a:lnTo>
                <a:lnTo>
                  <a:pt x="14332" y="110427"/>
                </a:lnTo>
                <a:lnTo>
                  <a:pt x="14392" y="111172"/>
                </a:lnTo>
                <a:lnTo>
                  <a:pt x="14443" y="111961"/>
                </a:lnTo>
                <a:lnTo>
                  <a:pt x="14493" y="112750"/>
                </a:lnTo>
                <a:lnTo>
                  <a:pt x="14536" y="113538"/>
                </a:lnTo>
                <a:lnTo>
                  <a:pt x="14570" y="114327"/>
                </a:lnTo>
                <a:lnTo>
                  <a:pt x="14595" y="115116"/>
                </a:lnTo>
                <a:lnTo>
                  <a:pt x="14621" y="115905"/>
                </a:lnTo>
                <a:lnTo>
                  <a:pt x="14638" y="116693"/>
                </a:lnTo>
                <a:lnTo>
                  <a:pt x="14646" y="117526"/>
                </a:lnTo>
                <a:lnTo>
                  <a:pt x="14638" y="118315"/>
                </a:lnTo>
                <a:lnTo>
                  <a:pt x="14629" y="119103"/>
                </a:lnTo>
                <a:lnTo>
                  <a:pt x="14612" y="119936"/>
                </a:lnTo>
                <a:lnTo>
                  <a:pt x="14587" y="120725"/>
                </a:lnTo>
                <a:lnTo>
                  <a:pt x="14544" y="121557"/>
                </a:lnTo>
                <a:lnTo>
                  <a:pt x="14510" y="122215"/>
                </a:lnTo>
                <a:lnTo>
                  <a:pt x="14460" y="122872"/>
                </a:lnTo>
                <a:lnTo>
                  <a:pt x="14409" y="123485"/>
                </a:lnTo>
                <a:lnTo>
                  <a:pt x="14358" y="124143"/>
                </a:lnTo>
                <a:lnTo>
                  <a:pt x="14298" y="124756"/>
                </a:lnTo>
                <a:lnTo>
                  <a:pt x="14230" y="125326"/>
                </a:lnTo>
                <a:lnTo>
                  <a:pt x="14086" y="126509"/>
                </a:lnTo>
                <a:lnTo>
                  <a:pt x="13933" y="127648"/>
                </a:lnTo>
                <a:lnTo>
                  <a:pt x="13763" y="128700"/>
                </a:lnTo>
                <a:lnTo>
                  <a:pt x="13577" y="129752"/>
                </a:lnTo>
                <a:lnTo>
                  <a:pt x="13390" y="130716"/>
                </a:lnTo>
                <a:lnTo>
                  <a:pt x="13203" y="131636"/>
                </a:lnTo>
                <a:lnTo>
                  <a:pt x="13016" y="132512"/>
                </a:lnTo>
                <a:lnTo>
                  <a:pt x="12626" y="134265"/>
                </a:lnTo>
                <a:lnTo>
                  <a:pt x="12227" y="135930"/>
                </a:lnTo>
                <a:lnTo>
                  <a:pt x="11836" y="137596"/>
                </a:lnTo>
                <a:lnTo>
                  <a:pt x="11437" y="139261"/>
                </a:lnTo>
                <a:lnTo>
                  <a:pt x="11055" y="141013"/>
                </a:lnTo>
                <a:lnTo>
                  <a:pt x="10868" y="141890"/>
                </a:lnTo>
                <a:lnTo>
                  <a:pt x="10681" y="142854"/>
                </a:lnTo>
                <a:lnTo>
                  <a:pt x="10511" y="143774"/>
                </a:lnTo>
                <a:lnTo>
                  <a:pt x="10333" y="144782"/>
                </a:lnTo>
                <a:lnTo>
                  <a:pt x="10129" y="146097"/>
                </a:lnTo>
                <a:lnTo>
                  <a:pt x="9934" y="147455"/>
                </a:lnTo>
                <a:lnTo>
                  <a:pt x="9739" y="148813"/>
                </a:lnTo>
                <a:lnTo>
                  <a:pt x="9560" y="150216"/>
                </a:lnTo>
                <a:lnTo>
                  <a:pt x="9399" y="151662"/>
                </a:lnTo>
                <a:lnTo>
                  <a:pt x="9238" y="153152"/>
                </a:lnTo>
                <a:lnTo>
                  <a:pt x="9085" y="154641"/>
                </a:lnTo>
                <a:lnTo>
                  <a:pt x="8949" y="156175"/>
                </a:lnTo>
                <a:lnTo>
                  <a:pt x="8966" y="152012"/>
                </a:lnTo>
                <a:lnTo>
                  <a:pt x="9000" y="147849"/>
                </a:lnTo>
                <a:lnTo>
                  <a:pt x="9017" y="145790"/>
                </a:lnTo>
                <a:lnTo>
                  <a:pt x="9051" y="143730"/>
                </a:lnTo>
                <a:lnTo>
                  <a:pt x="9093" y="141671"/>
                </a:lnTo>
                <a:lnTo>
                  <a:pt x="9144" y="139567"/>
                </a:lnTo>
                <a:lnTo>
                  <a:pt x="9212" y="137464"/>
                </a:lnTo>
                <a:lnTo>
                  <a:pt x="9289" y="135361"/>
                </a:lnTo>
                <a:lnTo>
                  <a:pt x="9382" y="133257"/>
                </a:lnTo>
                <a:lnTo>
                  <a:pt x="9476" y="131198"/>
                </a:lnTo>
                <a:lnTo>
                  <a:pt x="9586" y="129138"/>
                </a:lnTo>
                <a:lnTo>
                  <a:pt x="9705" y="127079"/>
                </a:lnTo>
                <a:lnTo>
                  <a:pt x="9832" y="125019"/>
                </a:lnTo>
                <a:lnTo>
                  <a:pt x="9968" y="123003"/>
                </a:lnTo>
                <a:lnTo>
                  <a:pt x="10104" y="121119"/>
                </a:lnTo>
                <a:lnTo>
                  <a:pt x="10248" y="119235"/>
                </a:lnTo>
                <a:lnTo>
                  <a:pt x="10410" y="117395"/>
                </a:lnTo>
                <a:lnTo>
                  <a:pt x="10562" y="115510"/>
                </a:lnTo>
                <a:lnTo>
                  <a:pt x="10885" y="111786"/>
                </a:lnTo>
                <a:lnTo>
                  <a:pt x="11046" y="109945"/>
                </a:lnTo>
                <a:lnTo>
                  <a:pt x="11199" y="108061"/>
                </a:lnTo>
                <a:lnTo>
                  <a:pt x="11343" y="106177"/>
                </a:lnTo>
                <a:lnTo>
                  <a:pt x="11479" y="104292"/>
                </a:lnTo>
                <a:lnTo>
                  <a:pt x="11607" y="102364"/>
                </a:lnTo>
                <a:lnTo>
                  <a:pt x="11726" y="100436"/>
                </a:lnTo>
                <a:lnTo>
                  <a:pt x="11819" y="98508"/>
                </a:lnTo>
                <a:lnTo>
                  <a:pt x="11895" y="96536"/>
                </a:lnTo>
                <a:lnTo>
                  <a:pt x="11929" y="95528"/>
                </a:lnTo>
                <a:lnTo>
                  <a:pt x="11955" y="94521"/>
                </a:lnTo>
                <a:lnTo>
                  <a:pt x="11980" y="93513"/>
                </a:lnTo>
                <a:lnTo>
                  <a:pt x="11997" y="92505"/>
                </a:lnTo>
                <a:close/>
                <a:moveTo>
                  <a:pt x="14290" y="1"/>
                </a:moveTo>
                <a:lnTo>
                  <a:pt x="14239" y="45"/>
                </a:lnTo>
                <a:lnTo>
                  <a:pt x="14196" y="176"/>
                </a:lnTo>
                <a:lnTo>
                  <a:pt x="14137" y="527"/>
                </a:lnTo>
                <a:lnTo>
                  <a:pt x="14103" y="527"/>
                </a:lnTo>
                <a:lnTo>
                  <a:pt x="14060" y="614"/>
                </a:lnTo>
                <a:lnTo>
                  <a:pt x="14035" y="702"/>
                </a:lnTo>
                <a:lnTo>
                  <a:pt x="14010" y="921"/>
                </a:lnTo>
                <a:lnTo>
                  <a:pt x="13925" y="1710"/>
                </a:lnTo>
                <a:lnTo>
                  <a:pt x="13789" y="2674"/>
                </a:lnTo>
                <a:lnTo>
                  <a:pt x="13644" y="3682"/>
                </a:lnTo>
                <a:lnTo>
                  <a:pt x="13398" y="3156"/>
                </a:lnTo>
                <a:lnTo>
                  <a:pt x="13152" y="2718"/>
                </a:lnTo>
                <a:lnTo>
                  <a:pt x="12897" y="2323"/>
                </a:lnTo>
                <a:lnTo>
                  <a:pt x="12643" y="1973"/>
                </a:lnTo>
                <a:lnTo>
                  <a:pt x="12388" y="1666"/>
                </a:lnTo>
                <a:lnTo>
                  <a:pt x="12133" y="1403"/>
                </a:lnTo>
                <a:lnTo>
                  <a:pt x="11870" y="1184"/>
                </a:lnTo>
                <a:lnTo>
                  <a:pt x="11615" y="1009"/>
                </a:lnTo>
                <a:lnTo>
                  <a:pt x="11352" y="877"/>
                </a:lnTo>
                <a:lnTo>
                  <a:pt x="11089" y="790"/>
                </a:lnTo>
                <a:lnTo>
                  <a:pt x="10826" y="746"/>
                </a:lnTo>
                <a:lnTo>
                  <a:pt x="10308" y="746"/>
                </a:lnTo>
                <a:lnTo>
                  <a:pt x="10044" y="833"/>
                </a:lnTo>
                <a:lnTo>
                  <a:pt x="9781" y="965"/>
                </a:lnTo>
                <a:lnTo>
                  <a:pt x="9518" y="1096"/>
                </a:lnTo>
                <a:lnTo>
                  <a:pt x="9263" y="1316"/>
                </a:lnTo>
                <a:lnTo>
                  <a:pt x="9000" y="1535"/>
                </a:lnTo>
                <a:lnTo>
                  <a:pt x="8745" y="1798"/>
                </a:lnTo>
                <a:lnTo>
                  <a:pt x="8491" y="2148"/>
                </a:lnTo>
                <a:lnTo>
                  <a:pt x="8236" y="2499"/>
                </a:lnTo>
                <a:lnTo>
                  <a:pt x="7981" y="2893"/>
                </a:lnTo>
                <a:lnTo>
                  <a:pt x="7735" y="3287"/>
                </a:lnTo>
                <a:lnTo>
                  <a:pt x="7489" y="3769"/>
                </a:lnTo>
                <a:lnTo>
                  <a:pt x="7243" y="4295"/>
                </a:lnTo>
                <a:lnTo>
                  <a:pt x="7005" y="4821"/>
                </a:lnTo>
                <a:lnTo>
                  <a:pt x="6767" y="5391"/>
                </a:lnTo>
                <a:lnTo>
                  <a:pt x="6529" y="6004"/>
                </a:lnTo>
                <a:lnTo>
                  <a:pt x="6300" y="6662"/>
                </a:lnTo>
                <a:lnTo>
                  <a:pt x="6071" y="7363"/>
                </a:lnTo>
                <a:lnTo>
                  <a:pt x="5850" y="8064"/>
                </a:lnTo>
                <a:lnTo>
                  <a:pt x="5638" y="8853"/>
                </a:lnTo>
                <a:lnTo>
                  <a:pt x="5434" y="9597"/>
                </a:lnTo>
                <a:lnTo>
                  <a:pt x="5230" y="10386"/>
                </a:lnTo>
                <a:lnTo>
                  <a:pt x="5043" y="11219"/>
                </a:lnTo>
                <a:lnTo>
                  <a:pt x="4857" y="12095"/>
                </a:lnTo>
                <a:lnTo>
                  <a:pt x="4670" y="12972"/>
                </a:lnTo>
                <a:lnTo>
                  <a:pt x="4500" y="13892"/>
                </a:lnTo>
                <a:lnTo>
                  <a:pt x="4322" y="14812"/>
                </a:lnTo>
                <a:lnTo>
                  <a:pt x="4152" y="15732"/>
                </a:lnTo>
                <a:lnTo>
                  <a:pt x="3829" y="17704"/>
                </a:lnTo>
                <a:lnTo>
                  <a:pt x="3507" y="19676"/>
                </a:lnTo>
                <a:lnTo>
                  <a:pt x="2878" y="23707"/>
                </a:lnTo>
                <a:lnTo>
                  <a:pt x="2573" y="25723"/>
                </a:lnTo>
                <a:lnTo>
                  <a:pt x="2250" y="27739"/>
                </a:lnTo>
                <a:lnTo>
                  <a:pt x="1927" y="29667"/>
                </a:lnTo>
                <a:lnTo>
                  <a:pt x="1596" y="31595"/>
                </a:lnTo>
                <a:lnTo>
                  <a:pt x="1418" y="32471"/>
                </a:lnTo>
                <a:lnTo>
                  <a:pt x="1240" y="33392"/>
                </a:lnTo>
                <a:lnTo>
                  <a:pt x="1061" y="34268"/>
                </a:lnTo>
                <a:lnTo>
                  <a:pt x="875" y="35101"/>
                </a:lnTo>
                <a:lnTo>
                  <a:pt x="679" y="35889"/>
                </a:lnTo>
                <a:lnTo>
                  <a:pt x="476" y="36678"/>
                </a:lnTo>
                <a:lnTo>
                  <a:pt x="272" y="37423"/>
                </a:lnTo>
                <a:lnTo>
                  <a:pt x="60" y="38124"/>
                </a:lnTo>
                <a:lnTo>
                  <a:pt x="43" y="38212"/>
                </a:lnTo>
                <a:lnTo>
                  <a:pt x="26" y="38300"/>
                </a:lnTo>
                <a:lnTo>
                  <a:pt x="0" y="38562"/>
                </a:lnTo>
                <a:lnTo>
                  <a:pt x="0" y="38782"/>
                </a:lnTo>
                <a:lnTo>
                  <a:pt x="9" y="39001"/>
                </a:lnTo>
                <a:lnTo>
                  <a:pt x="34" y="39220"/>
                </a:lnTo>
                <a:lnTo>
                  <a:pt x="76" y="39395"/>
                </a:lnTo>
                <a:lnTo>
                  <a:pt x="119" y="39526"/>
                </a:lnTo>
                <a:lnTo>
                  <a:pt x="170" y="39526"/>
                </a:lnTo>
                <a:lnTo>
                  <a:pt x="1189" y="39088"/>
                </a:lnTo>
                <a:lnTo>
                  <a:pt x="1698" y="38825"/>
                </a:lnTo>
                <a:lnTo>
                  <a:pt x="2208" y="38519"/>
                </a:lnTo>
                <a:lnTo>
                  <a:pt x="2717" y="38168"/>
                </a:lnTo>
                <a:lnTo>
                  <a:pt x="3218" y="37730"/>
                </a:lnTo>
                <a:lnTo>
                  <a:pt x="3719" y="37248"/>
                </a:lnTo>
                <a:lnTo>
                  <a:pt x="3974" y="36941"/>
                </a:lnTo>
                <a:lnTo>
                  <a:pt x="4220" y="36634"/>
                </a:lnTo>
                <a:lnTo>
                  <a:pt x="4449" y="36328"/>
                </a:lnTo>
                <a:lnTo>
                  <a:pt x="4670" y="35977"/>
                </a:lnTo>
                <a:lnTo>
                  <a:pt x="4899" y="35627"/>
                </a:lnTo>
                <a:lnTo>
                  <a:pt x="5120" y="35232"/>
                </a:lnTo>
                <a:lnTo>
                  <a:pt x="5341" y="34794"/>
                </a:lnTo>
                <a:lnTo>
                  <a:pt x="5553" y="34356"/>
                </a:lnTo>
                <a:lnTo>
                  <a:pt x="5986" y="33392"/>
                </a:lnTo>
                <a:lnTo>
                  <a:pt x="6402" y="32340"/>
                </a:lnTo>
                <a:lnTo>
                  <a:pt x="6818" y="31201"/>
                </a:lnTo>
                <a:lnTo>
                  <a:pt x="7217" y="29974"/>
                </a:lnTo>
                <a:lnTo>
                  <a:pt x="7616" y="28659"/>
                </a:lnTo>
                <a:lnTo>
                  <a:pt x="7973" y="27388"/>
                </a:lnTo>
                <a:lnTo>
                  <a:pt x="8312" y="26074"/>
                </a:lnTo>
                <a:lnTo>
                  <a:pt x="8652" y="24715"/>
                </a:lnTo>
                <a:lnTo>
                  <a:pt x="8992" y="23269"/>
                </a:lnTo>
                <a:lnTo>
                  <a:pt x="9662" y="20377"/>
                </a:lnTo>
                <a:lnTo>
                  <a:pt x="10325" y="17485"/>
                </a:lnTo>
                <a:lnTo>
                  <a:pt x="10664" y="16039"/>
                </a:lnTo>
                <a:lnTo>
                  <a:pt x="11004" y="14637"/>
                </a:lnTo>
                <a:lnTo>
                  <a:pt x="11343" y="13278"/>
                </a:lnTo>
                <a:lnTo>
                  <a:pt x="11700" y="11964"/>
                </a:lnTo>
                <a:lnTo>
                  <a:pt x="12057" y="10737"/>
                </a:lnTo>
                <a:lnTo>
                  <a:pt x="12422" y="9597"/>
                </a:lnTo>
                <a:lnTo>
                  <a:pt x="12609" y="9028"/>
                </a:lnTo>
                <a:lnTo>
                  <a:pt x="12804" y="8502"/>
                </a:lnTo>
                <a:lnTo>
                  <a:pt x="12991" y="8020"/>
                </a:lnTo>
                <a:lnTo>
                  <a:pt x="13186" y="7582"/>
                </a:lnTo>
                <a:lnTo>
                  <a:pt x="12931" y="9992"/>
                </a:lnTo>
                <a:lnTo>
                  <a:pt x="12778" y="11350"/>
                </a:lnTo>
                <a:lnTo>
                  <a:pt x="12643" y="12753"/>
                </a:lnTo>
                <a:lnTo>
                  <a:pt x="12507" y="14155"/>
                </a:lnTo>
                <a:lnTo>
                  <a:pt x="12371" y="15557"/>
                </a:lnTo>
                <a:lnTo>
                  <a:pt x="12252" y="16959"/>
                </a:lnTo>
                <a:lnTo>
                  <a:pt x="12125" y="18405"/>
                </a:lnTo>
                <a:lnTo>
                  <a:pt x="12014" y="19851"/>
                </a:lnTo>
                <a:lnTo>
                  <a:pt x="11895" y="21297"/>
                </a:lnTo>
                <a:lnTo>
                  <a:pt x="11734" y="23664"/>
                </a:lnTo>
                <a:lnTo>
                  <a:pt x="11573" y="26030"/>
                </a:lnTo>
                <a:lnTo>
                  <a:pt x="11471" y="26381"/>
                </a:lnTo>
                <a:lnTo>
                  <a:pt x="11420" y="26424"/>
                </a:lnTo>
                <a:lnTo>
                  <a:pt x="11377" y="26600"/>
                </a:lnTo>
                <a:lnTo>
                  <a:pt x="11352" y="26731"/>
                </a:lnTo>
                <a:lnTo>
                  <a:pt x="10435" y="29536"/>
                </a:lnTo>
                <a:lnTo>
                  <a:pt x="9977" y="30982"/>
                </a:lnTo>
                <a:lnTo>
                  <a:pt x="9526" y="32428"/>
                </a:lnTo>
                <a:lnTo>
                  <a:pt x="9076" y="33918"/>
                </a:lnTo>
                <a:lnTo>
                  <a:pt x="8635" y="35451"/>
                </a:lnTo>
                <a:lnTo>
                  <a:pt x="8202" y="37029"/>
                </a:lnTo>
                <a:lnTo>
                  <a:pt x="7777" y="38694"/>
                </a:lnTo>
                <a:lnTo>
                  <a:pt x="7557" y="39570"/>
                </a:lnTo>
                <a:lnTo>
                  <a:pt x="7344" y="40534"/>
                </a:lnTo>
                <a:lnTo>
                  <a:pt x="7141" y="41498"/>
                </a:lnTo>
                <a:lnTo>
                  <a:pt x="6937" y="42462"/>
                </a:lnTo>
                <a:lnTo>
                  <a:pt x="6742" y="43514"/>
                </a:lnTo>
                <a:lnTo>
                  <a:pt x="6555" y="44522"/>
                </a:lnTo>
                <a:lnTo>
                  <a:pt x="6376" y="45617"/>
                </a:lnTo>
                <a:lnTo>
                  <a:pt x="6198" y="46713"/>
                </a:lnTo>
                <a:lnTo>
                  <a:pt x="6028" y="47852"/>
                </a:lnTo>
                <a:lnTo>
                  <a:pt x="5867" y="49035"/>
                </a:lnTo>
                <a:lnTo>
                  <a:pt x="5714" y="50219"/>
                </a:lnTo>
                <a:lnTo>
                  <a:pt x="5570" y="51402"/>
                </a:lnTo>
                <a:lnTo>
                  <a:pt x="5434" y="52672"/>
                </a:lnTo>
                <a:lnTo>
                  <a:pt x="5298" y="53899"/>
                </a:lnTo>
                <a:lnTo>
                  <a:pt x="5171" y="55214"/>
                </a:lnTo>
                <a:lnTo>
                  <a:pt x="5060" y="56529"/>
                </a:lnTo>
                <a:lnTo>
                  <a:pt x="4950" y="57799"/>
                </a:lnTo>
                <a:lnTo>
                  <a:pt x="4857" y="59114"/>
                </a:lnTo>
                <a:lnTo>
                  <a:pt x="4763" y="60429"/>
                </a:lnTo>
                <a:lnTo>
                  <a:pt x="4687" y="61743"/>
                </a:lnTo>
                <a:lnTo>
                  <a:pt x="4610" y="63058"/>
                </a:lnTo>
                <a:lnTo>
                  <a:pt x="4551" y="64416"/>
                </a:lnTo>
                <a:lnTo>
                  <a:pt x="4492" y="65775"/>
                </a:lnTo>
                <a:lnTo>
                  <a:pt x="4441" y="67089"/>
                </a:lnTo>
                <a:lnTo>
                  <a:pt x="4407" y="68491"/>
                </a:lnTo>
                <a:lnTo>
                  <a:pt x="4373" y="69850"/>
                </a:lnTo>
                <a:lnTo>
                  <a:pt x="4347" y="71208"/>
                </a:lnTo>
                <a:lnTo>
                  <a:pt x="4330" y="72611"/>
                </a:lnTo>
                <a:lnTo>
                  <a:pt x="4322" y="73969"/>
                </a:lnTo>
                <a:lnTo>
                  <a:pt x="4322" y="75371"/>
                </a:lnTo>
                <a:lnTo>
                  <a:pt x="4330" y="76773"/>
                </a:lnTo>
                <a:lnTo>
                  <a:pt x="4339" y="78132"/>
                </a:lnTo>
                <a:lnTo>
                  <a:pt x="4364" y="79797"/>
                </a:lnTo>
                <a:lnTo>
                  <a:pt x="4398" y="81418"/>
                </a:lnTo>
                <a:lnTo>
                  <a:pt x="4466" y="84661"/>
                </a:lnTo>
                <a:lnTo>
                  <a:pt x="4543" y="87948"/>
                </a:lnTo>
                <a:lnTo>
                  <a:pt x="4568" y="89569"/>
                </a:lnTo>
                <a:lnTo>
                  <a:pt x="4593" y="91190"/>
                </a:lnTo>
                <a:lnTo>
                  <a:pt x="4610" y="92724"/>
                </a:lnTo>
                <a:lnTo>
                  <a:pt x="4610" y="94214"/>
                </a:lnTo>
                <a:lnTo>
                  <a:pt x="4602" y="95704"/>
                </a:lnTo>
                <a:lnTo>
                  <a:pt x="4585" y="97150"/>
                </a:lnTo>
                <a:lnTo>
                  <a:pt x="4560" y="98596"/>
                </a:lnTo>
                <a:lnTo>
                  <a:pt x="4517" y="100042"/>
                </a:lnTo>
                <a:lnTo>
                  <a:pt x="4475" y="101488"/>
                </a:lnTo>
                <a:lnTo>
                  <a:pt x="4415" y="102934"/>
                </a:lnTo>
                <a:lnTo>
                  <a:pt x="4330" y="104249"/>
                </a:lnTo>
                <a:lnTo>
                  <a:pt x="4245" y="105563"/>
                </a:lnTo>
                <a:lnTo>
                  <a:pt x="4237" y="105695"/>
                </a:lnTo>
                <a:lnTo>
                  <a:pt x="4237" y="105826"/>
                </a:lnTo>
                <a:lnTo>
                  <a:pt x="4245" y="105958"/>
                </a:lnTo>
                <a:lnTo>
                  <a:pt x="4262" y="106045"/>
                </a:lnTo>
                <a:lnTo>
                  <a:pt x="4296" y="106177"/>
                </a:lnTo>
                <a:lnTo>
                  <a:pt x="4322" y="106220"/>
                </a:lnTo>
                <a:lnTo>
                  <a:pt x="4339" y="106220"/>
                </a:lnTo>
                <a:lnTo>
                  <a:pt x="4356" y="106264"/>
                </a:lnTo>
                <a:lnTo>
                  <a:pt x="4373" y="106264"/>
                </a:lnTo>
                <a:lnTo>
                  <a:pt x="4390" y="106177"/>
                </a:lnTo>
                <a:lnTo>
                  <a:pt x="4407" y="106089"/>
                </a:lnTo>
                <a:lnTo>
                  <a:pt x="4517" y="105081"/>
                </a:lnTo>
                <a:lnTo>
                  <a:pt x="4610" y="104073"/>
                </a:lnTo>
                <a:lnTo>
                  <a:pt x="4687" y="102978"/>
                </a:lnTo>
                <a:lnTo>
                  <a:pt x="4755" y="101882"/>
                </a:lnTo>
                <a:lnTo>
                  <a:pt x="4942" y="99735"/>
                </a:lnTo>
                <a:lnTo>
                  <a:pt x="5145" y="97632"/>
                </a:lnTo>
                <a:lnTo>
                  <a:pt x="5349" y="95528"/>
                </a:lnTo>
                <a:lnTo>
                  <a:pt x="5570" y="93425"/>
                </a:lnTo>
                <a:lnTo>
                  <a:pt x="5799" y="91409"/>
                </a:lnTo>
                <a:lnTo>
                  <a:pt x="6037" y="89350"/>
                </a:lnTo>
                <a:lnTo>
                  <a:pt x="6283" y="87378"/>
                </a:lnTo>
                <a:lnTo>
                  <a:pt x="6546" y="85450"/>
                </a:lnTo>
                <a:lnTo>
                  <a:pt x="6699" y="84354"/>
                </a:lnTo>
                <a:lnTo>
                  <a:pt x="6852" y="83259"/>
                </a:lnTo>
                <a:lnTo>
                  <a:pt x="7183" y="81199"/>
                </a:lnTo>
                <a:lnTo>
                  <a:pt x="7523" y="79140"/>
                </a:lnTo>
                <a:lnTo>
                  <a:pt x="7862" y="77080"/>
                </a:lnTo>
                <a:lnTo>
                  <a:pt x="8193" y="75021"/>
                </a:lnTo>
                <a:lnTo>
                  <a:pt x="8525" y="72961"/>
                </a:lnTo>
                <a:lnTo>
                  <a:pt x="8686" y="71909"/>
                </a:lnTo>
                <a:lnTo>
                  <a:pt x="8847" y="70814"/>
                </a:lnTo>
                <a:lnTo>
                  <a:pt x="9000" y="69718"/>
                </a:lnTo>
                <a:lnTo>
                  <a:pt x="9144" y="68623"/>
                </a:lnTo>
                <a:lnTo>
                  <a:pt x="9272" y="67527"/>
                </a:lnTo>
                <a:lnTo>
                  <a:pt x="9391" y="66432"/>
                </a:lnTo>
                <a:lnTo>
                  <a:pt x="9501" y="65336"/>
                </a:lnTo>
                <a:lnTo>
                  <a:pt x="9603" y="64197"/>
                </a:lnTo>
                <a:lnTo>
                  <a:pt x="9688" y="63058"/>
                </a:lnTo>
                <a:lnTo>
                  <a:pt x="9773" y="61875"/>
                </a:lnTo>
                <a:lnTo>
                  <a:pt x="9849" y="60692"/>
                </a:lnTo>
                <a:lnTo>
                  <a:pt x="9917" y="59508"/>
                </a:lnTo>
                <a:lnTo>
                  <a:pt x="9977" y="58325"/>
                </a:lnTo>
                <a:lnTo>
                  <a:pt x="10027" y="57098"/>
                </a:lnTo>
                <a:lnTo>
                  <a:pt x="10129" y="54688"/>
                </a:lnTo>
                <a:lnTo>
                  <a:pt x="10214" y="52234"/>
                </a:lnTo>
                <a:lnTo>
                  <a:pt x="10291" y="49737"/>
                </a:lnTo>
                <a:lnTo>
                  <a:pt x="10367" y="47283"/>
                </a:lnTo>
                <a:lnTo>
                  <a:pt x="10443" y="44829"/>
                </a:lnTo>
                <a:lnTo>
                  <a:pt x="10528" y="42375"/>
                </a:lnTo>
                <a:lnTo>
                  <a:pt x="10630" y="39965"/>
                </a:lnTo>
                <a:lnTo>
                  <a:pt x="10690" y="38782"/>
                </a:lnTo>
                <a:lnTo>
                  <a:pt x="10758" y="37598"/>
                </a:lnTo>
                <a:lnTo>
                  <a:pt x="10826" y="36415"/>
                </a:lnTo>
                <a:lnTo>
                  <a:pt x="10902" y="35276"/>
                </a:lnTo>
                <a:lnTo>
                  <a:pt x="10995" y="34137"/>
                </a:lnTo>
                <a:lnTo>
                  <a:pt x="11089" y="33041"/>
                </a:lnTo>
                <a:lnTo>
                  <a:pt x="11191" y="31902"/>
                </a:lnTo>
                <a:lnTo>
                  <a:pt x="11301" y="30850"/>
                </a:lnTo>
                <a:lnTo>
                  <a:pt x="11199" y="33173"/>
                </a:lnTo>
                <a:lnTo>
                  <a:pt x="11106" y="35539"/>
                </a:lnTo>
                <a:lnTo>
                  <a:pt x="11021" y="37335"/>
                </a:lnTo>
                <a:lnTo>
                  <a:pt x="10953" y="39132"/>
                </a:lnTo>
                <a:lnTo>
                  <a:pt x="10893" y="40929"/>
                </a:lnTo>
                <a:lnTo>
                  <a:pt x="10860" y="42725"/>
                </a:lnTo>
                <a:lnTo>
                  <a:pt x="10800" y="44434"/>
                </a:lnTo>
                <a:lnTo>
                  <a:pt x="10749" y="45574"/>
                </a:lnTo>
                <a:lnTo>
                  <a:pt x="10715" y="46713"/>
                </a:lnTo>
                <a:lnTo>
                  <a:pt x="10647" y="49035"/>
                </a:lnTo>
                <a:lnTo>
                  <a:pt x="10605" y="51358"/>
                </a:lnTo>
                <a:lnTo>
                  <a:pt x="10562" y="53637"/>
                </a:lnTo>
                <a:lnTo>
                  <a:pt x="10545" y="55170"/>
                </a:lnTo>
                <a:lnTo>
                  <a:pt x="10537" y="56748"/>
                </a:lnTo>
                <a:lnTo>
                  <a:pt x="10537" y="58281"/>
                </a:lnTo>
                <a:lnTo>
                  <a:pt x="10545" y="59815"/>
                </a:lnTo>
                <a:lnTo>
                  <a:pt x="10562" y="61349"/>
                </a:lnTo>
                <a:lnTo>
                  <a:pt x="10596" y="62883"/>
                </a:lnTo>
                <a:lnTo>
                  <a:pt x="10630" y="64416"/>
                </a:lnTo>
                <a:lnTo>
                  <a:pt x="10673" y="65950"/>
                </a:lnTo>
                <a:lnTo>
                  <a:pt x="10724" y="67527"/>
                </a:lnTo>
                <a:lnTo>
                  <a:pt x="10783" y="69061"/>
                </a:lnTo>
                <a:lnTo>
                  <a:pt x="10919" y="72172"/>
                </a:lnTo>
                <a:lnTo>
                  <a:pt x="11055" y="75284"/>
                </a:lnTo>
                <a:lnTo>
                  <a:pt x="11199" y="78351"/>
                </a:lnTo>
                <a:lnTo>
                  <a:pt x="11318" y="81112"/>
                </a:lnTo>
                <a:lnTo>
                  <a:pt x="11437" y="83916"/>
                </a:lnTo>
                <a:lnTo>
                  <a:pt x="11505" y="85318"/>
                </a:lnTo>
                <a:lnTo>
                  <a:pt x="11573" y="86677"/>
                </a:lnTo>
                <a:lnTo>
                  <a:pt x="11649" y="88035"/>
                </a:lnTo>
                <a:lnTo>
                  <a:pt x="11734" y="89394"/>
                </a:lnTo>
                <a:lnTo>
                  <a:pt x="11709" y="89569"/>
                </a:lnTo>
                <a:lnTo>
                  <a:pt x="11700" y="89788"/>
                </a:lnTo>
                <a:lnTo>
                  <a:pt x="11700" y="90445"/>
                </a:lnTo>
                <a:lnTo>
                  <a:pt x="11683" y="91059"/>
                </a:lnTo>
                <a:lnTo>
                  <a:pt x="11649" y="92330"/>
                </a:lnTo>
                <a:lnTo>
                  <a:pt x="11598" y="93513"/>
                </a:lnTo>
                <a:lnTo>
                  <a:pt x="11530" y="94696"/>
                </a:lnTo>
                <a:lnTo>
                  <a:pt x="11445" y="95835"/>
                </a:lnTo>
                <a:lnTo>
                  <a:pt x="11352" y="96931"/>
                </a:lnTo>
                <a:lnTo>
                  <a:pt x="11242" y="98026"/>
                </a:lnTo>
                <a:lnTo>
                  <a:pt x="11114" y="99078"/>
                </a:lnTo>
                <a:lnTo>
                  <a:pt x="10987" y="100129"/>
                </a:lnTo>
                <a:lnTo>
                  <a:pt x="10851" y="101137"/>
                </a:lnTo>
                <a:lnTo>
                  <a:pt x="10698" y="102145"/>
                </a:lnTo>
                <a:lnTo>
                  <a:pt x="10554" y="103109"/>
                </a:lnTo>
                <a:lnTo>
                  <a:pt x="10240" y="105037"/>
                </a:lnTo>
                <a:lnTo>
                  <a:pt x="9917" y="106878"/>
                </a:lnTo>
                <a:lnTo>
                  <a:pt x="9645" y="108499"/>
                </a:lnTo>
                <a:lnTo>
                  <a:pt x="9382" y="110164"/>
                </a:lnTo>
                <a:lnTo>
                  <a:pt x="9136" y="111873"/>
                </a:lnTo>
                <a:lnTo>
                  <a:pt x="9026" y="112706"/>
                </a:lnTo>
                <a:lnTo>
                  <a:pt x="8907" y="113626"/>
                </a:lnTo>
                <a:lnTo>
                  <a:pt x="8805" y="114502"/>
                </a:lnTo>
                <a:lnTo>
                  <a:pt x="8711" y="115423"/>
                </a:lnTo>
                <a:lnTo>
                  <a:pt x="8618" y="116343"/>
                </a:lnTo>
                <a:lnTo>
                  <a:pt x="8533" y="117307"/>
                </a:lnTo>
                <a:lnTo>
                  <a:pt x="8457" y="118315"/>
                </a:lnTo>
                <a:lnTo>
                  <a:pt x="8389" y="119323"/>
                </a:lnTo>
                <a:lnTo>
                  <a:pt x="8338" y="120330"/>
                </a:lnTo>
                <a:lnTo>
                  <a:pt x="8287" y="121426"/>
                </a:lnTo>
                <a:lnTo>
                  <a:pt x="8244" y="122609"/>
                </a:lnTo>
                <a:lnTo>
                  <a:pt x="8219" y="123792"/>
                </a:lnTo>
                <a:lnTo>
                  <a:pt x="8193" y="125019"/>
                </a:lnTo>
                <a:lnTo>
                  <a:pt x="8176" y="126246"/>
                </a:lnTo>
                <a:lnTo>
                  <a:pt x="8176" y="127473"/>
                </a:lnTo>
                <a:lnTo>
                  <a:pt x="8168" y="128700"/>
                </a:lnTo>
                <a:lnTo>
                  <a:pt x="8185" y="131154"/>
                </a:lnTo>
                <a:lnTo>
                  <a:pt x="8219" y="133608"/>
                </a:lnTo>
                <a:lnTo>
                  <a:pt x="8261" y="136062"/>
                </a:lnTo>
                <a:lnTo>
                  <a:pt x="8304" y="138472"/>
                </a:lnTo>
                <a:lnTo>
                  <a:pt x="8338" y="140882"/>
                </a:lnTo>
                <a:lnTo>
                  <a:pt x="8474" y="149777"/>
                </a:lnTo>
                <a:lnTo>
                  <a:pt x="8542" y="154247"/>
                </a:lnTo>
                <a:lnTo>
                  <a:pt x="8626" y="158673"/>
                </a:lnTo>
                <a:lnTo>
                  <a:pt x="8720" y="160995"/>
                </a:lnTo>
                <a:lnTo>
                  <a:pt x="8762" y="162135"/>
                </a:lnTo>
                <a:lnTo>
                  <a:pt x="8788" y="163274"/>
                </a:lnTo>
                <a:lnTo>
                  <a:pt x="8822" y="163274"/>
                </a:lnTo>
                <a:lnTo>
                  <a:pt x="8847" y="163230"/>
                </a:lnTo>
                <a:lnTo>
                  <a:pt x="8864" y="163099"/>
                </a:lnTo>
                <a:lnTo>
                  <a:pt x="8873" y="162923"/>
                </a:lnTo>
                <a:lnTo>
                  <a:pt x="8847" y="160075"/>
                </a:lnTo>
                <a:lnTo>
                  <a:pt x="8932" y="158936"/>
                </a:lnTo>
                <a:lnTo>
                  <a:pt x="9026" y="157797"/>
                </a:lnTo>
                <a:lnTo>
                  <a:pt x="9127" y="156701"/>
                </a:lnTo>
                <a:lnTo>
                  <a:pt x="9229" y="155562"/>
                </a:lnTo>
                <a:lnTo>
                  <a:pt x="9331" y="154510"/>
                </a:lnTo>
                <a:lnTo>
                  <a:pt x="9450" y="153415"/>
                </a:lnTo>
                <a:lnTo>
                  <a:pt x="9569" y="152363"/>
                </a:lnTo>
                <a:lnTo>
                  <a:pt x="9688" y="151311"/>
                </a:lnTo>
                <a:lnTo>
                  <a:pt x="9815" y="150303"/>
                </a:lnTo>
                <a:lnTo>
                  <a:pt x="9951" y="149295"/>
                </a:lnTo>
                <a:lnTo>
                  <a:pt x="10087" y="148288"/>
                </a:lnTo>
                <a:lnTo>
                  <a:pt x="10231" y="147324"/>
                </a:lnTo>
                <a:lnTo>
                  <a:pt x="10384" y="146359"/>
                </a:lnTo>
                <a:lnTo>
                  <a:pt x="10537" y="145439"/>
                </a:lnTo>
                <a:lnTo>
                  <a:pt x="10690" y="144519"/>
                </a:lnTo>
                <a:lnTo>
                  <a:pt x="10851" y="143599"/>
                </a:lnTo>
                <a:lnTo>
                  <a:pt x="11055" y="142591"/>
                </a:lnTo>
                <a:lnTo>
                  <a:pt x="11259" y="141583"/>
                </a:lnTo>
                <a:lnTo>
                  <a:pt x="11471" y="140663"/>
                </a:lnTo>
                <a:lnTo>
                  <a:pt x="11692" y="139743"/>
                </a:lnTo>
                <a:lnTo>
                  <a:pt x="12133" y="137946"/>
                </a:lnTo>
                <a:lnTo>
                  <a:pt x="12583" y="136193"/>
                </a:lnTo>
                <a:lnTo>
                  <a:pt x="13025" y="134397"/>
                </a:lnTo>
                <a:lnTo>
                  <a:pt x="13245" y="133476"/>
                </a:lnTo>
                <a:lnTo>
                  <a:pt x="13449" y="132512"/>
                </a:lnTo>
                <a:lnTo>
                  <a:pt x="13653" y="131505"/>
                </a:lnTo>
                <a:lnTo>
                  <a:pt x="13848" y="130497"/>
                </a:lnTo>
                <a:lnTo>
                  <a:pt x="14035" y="129401"/>
                </a:lnTo>
                <a:lnTo>
                  <a:pt x="14213" y="128262"/>
                </a:lnTo>
                <a:lnTo>
                  <a:pt x="14358" y="127123"/>
                </a:lnTo>
                <a:lnTo>
                  <a:pt x="14485" y="126027"/>
                </a:lnTo>
                <a:lnTo>
                  <a:pt x="14604" y="124888"/>
                </a:lnTo>
                <a:lnTo>
                  <a:pt x="14697" y="123705"/>
                </a:lnTo>
                <a:lnTo>
                  <a:pt x="14774" y="122521"/>
                </a:lnTo>
                <a:lnTo>
                  <a:pt x="14833" y="121338"/>
                </a:lnTo>
                <a:lnTo>
                  <a:pt x="14876" y="120155"/>
                </a:lnTo>
                <a:lnTo>
                  <a:pt x="14901" y="118928"/>
                </a:lnTo>
                <a:lnTo>
                  <a:pt x="14910" y="117701"/>
                </a:lnTo>
                <a:lnTo>
                  <a:pt x="14901" y="116474"/>
                </a:lnTo>
                <a:lnTo>
                  <a:pt x="14876" y="115247"/>
                </a:lnTo>
                <a:lnTo>
                  <a:pt x="14833" y="114020"/>
                </a:lnTo>
                <a:lnTo>
                  <a:pt x="14782" y="112793"/>
                </a:lnTo>
                <a:lnTo>
                  <a:pt x="14706" y="111566"/>
                </a:lnTo>
                <a:lnTo>
                  <a:pt x="14621" y="110296"/>
                </a:lnTo>
                <a:lnTo>
                  <a:pt x="14519" y="109113"/>
                </a:lnTo>
                <a:lnTo>
                  <a:pt x="14392" y="107798"/>
                </a:lnTo>
                <a:lnTo>
                  <a:pt x="14256" y="106527"/>
                </a:lnTo>
                <a:lnTo>
                  <a:pt x="14111" y="105300"/>
                </a:lnTo>
                <a:lnTo>
                  <a:pt x="13959" y="104073"/>
                </a:lnTo>
                <a:lnTo>
                  <a:pt x="13797" y="102934"/>
                </a:lnTo>
                <a:lnTo>
                  <a:pt x="13636" y="101751"/>
                </a:lnTo>
                <a:lnTo>
                  <a:pt x="13296" y="99472"/>
                </a:lnTo>
                <a:lnTo>
                  <a:pt x="12948" y="97194"/>
                </a:lnTo>
                <a:lnTo>
                  <a:pt x="12609" y="94871"/>
                </a:lnTo>
                <a:lnTo>
                  <a:pt x="12447" y="93732"/>
                </a:lnTo>
                <a:lnTo>
                  <a:pt x="12286" y="92505"/>
                </a:lnTo>
                <a:lnTo>
                  <a:pt x="12133" y="91322"/>
                </a:lnTo>
                <a:lnTo>
                  <a:pt x="11997" y="90051"/>
                </a:lnTo>
                <a:lnTo>
                  <a:pt x="11963" y="88649"/>
                </a:lnTo>
                <a:lnTo>
                  <a:pt x="11921" y="87246"/>
                </a:lnTo>
                <a:lnTo>
                  <a:pt x="11861" y="85844"/>
                </a:lnTo>
                <a:lnTo>
                  <a:pt x="11802" y="84442"/>
                </a:lnTo>
                <a:lnTo>
                  <a:pt x="11666" y="81637"/>
                </a:lnTo>
                <a:lnTo>
                  <a:pt x="11530" y="78877"/>
                </a:lnTo>
                <a:lnTo>
                  <a:pt x="11267" y="73312"/>
                </a:lnTo>
                <a:lnTo>
                  <a:pt x="11140" y="70507"/>
                </a:lnTo>
                <a:lnTo>
                  <a:pt x="11029" y="67703"/>
                </a:lnTo>
                <a:lnTo>
                  <a:pt x="10978" y="66169"/>
                </a:lnTo>
                <a:lnTo>
                  <a:pt x="10927" y="64679"/>
                </a:lnTo>
                <a:lnTo>
                  <a:pt x="10893" y="63145"/>
                </a:lnTo>
                <a:lnTo>
                  <a:pt x="10860" y="61612"/>
                </a:lnTo>
                <a:lnTo>
                  <a:pt x="10843" y="60122"/>
                </a:lnTo>
                <a:lnTo>
                  <a:pt x="10834" y="58588"/>
                </a:lnTo>
                <a:lnTo>
                  <a:pt x="10826" y="57054"/>
                </a:lnTo>
                <a:lnTo>
                  <a:pt x="10834" y="55477"/>
                </a:lnTo>
                <a:lnTo>
                  <a:pt x="10851" y="54381"/>
                </a:lnTo>
                <a:lnTo>
                  <a:pt x="10868" y="53286"/>
                </a:lnTo>
                <a:lnTo>
                  <a:pt x="10919" y="51095"/>
                </a:lnTo>
                <a:lnTo>
                  <a:pt x="10978" y="48948"/>
                </a:lnTo>
                <a:lnTo>
                  <a:pt x="11046" y="46757"/>
                </a:lnTo>
                <a:lnTo>
                  <a:pt x="11063" y="48641"/>
                </a:lnTo>
                <a:lnTo>
                  <a:pt x="11089" y="50569"/>
                </a:lnTo>
                <a:lnTo>
                  <a:pt x="11123" y="51665"/>
                </a:lnTo>
                <a:lnTo>
                  <a:pt x="11148" y="52804"/>
                </a:lnTo>
                <a:lnTo>
                  <a:pt x="11191" y="53899"/>
                </a:lnTo>
                <a:lnTo>
                  <a:pt x="11233" y="55039"/>
                </a:lnTo>
                <a:lnTo>
                  <a:pt x="11284" y="56134"/>
                </a:lnTo>
                <a:lnTo>
                  <a:pt x="11343" y="57230"/>
                </a:lnTo>
                <a:lnTo>
                  <a:pt x="11403" y="58281"/>
                </a:lnTo>
                <a:lnTo>
                  <a:pt x="11471" y="59377"/>
                </a:lnTo>
                <a:lnTo>
                  <a:pt x="11547" y="60429"/>
                </a:lnTo>
                <a:lnTo>
                  <a:pt x="11624" y="61480"/>
                </a:lnTo>
                <a:lnTo>
                  <a:pt x="11709" y="62532"/>
                </a:lnTo>
                <a:lnTo>
                  <a:pt x="11802" y="63584"/>
                </a:lnTo>
                <a:lnTo>
                  <a:pt x="11895" y="64591"/>
                </a:lnTo>
                <a:lnTo>
                  <a:pt x="11997" y="65599"/>
                </a:lnTo>
                <a:lnTo>
                  <a:pt x="12099" y="66607"/>
                </a:lnTo>
                <a:lnTo>
                  <a:pt x="12210" y="67571"/>
                </a:lnTo>
                <a:lnTo>
                  <a:pt x="12337" y="68667"/>
                </a:lnTo>
                <a:lnTo>
                  <a:pt x="12473" y="69675"/>
                </a:lnTo>
                <a:lnTo>
                  <a:pt x="12617" y="70682"/>
                </a:lnTo>
                <a:lnTo>
                  <a:pt x="12761" y="71690"/>
                </a:lnTo>
                <a:lnTo>
                  <a:pt x="12914" y="72654"/>
                </a:lnTo>
                <a:lnTo>
                  <a:pt x="13076" y="73575"/>
                </a:lnTo>
                <a:lnTo>
                  <a:pt x="13237" y="74495"/>
                </a:lnTo>
                <a:lnTo>
                  <a:pt x="13398" y="75371"/>
                </a:lnTo>
                <a:lnTo>
                  <a:pt x="13568" y="76248"/>
                </a:lnTo>
                <a:lnTo>
                  <a:pt x="13746" y="77080"/>
                </a:lnTo>
                <a:lnTo>
                  <a:pt x="14103" y="78745"/>
                </a:lnTo>
                <a:lnTo>
                  <a:pt x="14477" y="80323"/>
                </a:lnTo>
                <a:lnTo>
                  <a:pt x="14859" y="81857"/>
                </a:lnTo>
                <a:lnTo>
                  <a:pt x="15232" y="83303"/>
                </a:lnTo>
                <a:lnTo>
                  <a:pt x="15606" y="84749"/>
                </a:lnTo>
                <a:lnTo>
                  <a:pt x="16370" y="87641"/>
                </a:lnTo>
                <a:lnTo>
                  <a:pt x="16752" y="89087"/>
                </a:lnTo>
                <a:lnTo>
                  <a:pt x="17117" y="90621"/>
                </a:lnTo>
                <a:lnTo>
                  <a:pt x="17482" y="92154"/>
                </a:lnTo>
                <a:lnTo>
                  <a:pt x="17830" y="93776"/>
                </a:lnTo>
                <a:lnTo>
                  <a:pt x="18000" y="94608"/>
                </a:lnTo>
                <a:lnTo>
                  <a:pt x="18161" y="95441"/>
                </a:lnTo>
                <a:lnTo>
                  <a:pt x="18323" y="96317"/>
                </a:lnTo>
                <a:lnTo>
                  <a:pt x="18476" y="97194"/>
                </a:lnTo>
                <a:lnTo>
                  <a:pt x="18628" y="98070"/>
                </a:lnTo>
                <a:lnTo>
                  <a:pt x="18764" y="98990"/>
                </a:lnTo>
                <a:lnTo>
                  <a:pt x="18900" y="99954"/>
                </a:lnTo>
                <a:lnTo>
                  <a:pt x="19036" y="100918"/>
                </a:lnTo>
                <a:lnTo>
                  <a:pt x="19155" y="101882"/>
                </a:lnTo>
                <a:lnTo>
                  <a:pt x="19265" y="102890"/>
                </a:lnTo>
                <a:lnTo>
                  <a:pt x="19376" y="103942"/>
                </a:lnTo>
                <a:lnTo>
                  <a:pt x="19469" y="105037"/>
                </a:lnTo>
                <a:lnTo>
                  <a:pt x="19554" y="106133"/>
                </a:lnTo>
                <a:lnTo>
                  <a:pt x="19639" y="107228"/>
                </a:lnTo>
                <a:lnTo>
                  <a:pt x="19707" y="108411"/>
                </a:lnTo>
                <a:lnTo>
                  <a:pt x="19766" y="109595"/>
                </a:lnTo>
                <a:lnTo>
                  <a:pt x="19792" y="111654"/>
                </a:lnTo>
                <a:lnTo>
                  <a:pt x="19817" y="112662"/>
                </a:lnTo>
                <a:lnTo>
                  <a:pt x="19843" y="113670"/>
                </a:lnTo>
                <a:lnTo>
                  <a:pt x="19843" y="113801"/>
                </a:lnTo>
                <a:lnTo>
                  <a:pt x="19860" y="113889"/>
                </a:lnTo>
                <a:lnTo>
                  <a:pt x="19885" y="113977"/>
                </a:lnTo>
                <a:lnTo>
                  <a:pt x="19902" y="114196"/>
                </a:lnTo>
                <a:lnTo>
                  <a:pt x="19936" y="114327"/>
                </a:lnTo>
                <a:lnTo>
                  <a:pt x="19970" y="114415"/>
                </a:lnTo>
                <a:lnTo>
                  <a:pt x="20012" y="114415"/>
                </a:lnTo>
                <a:lnTo>
                  <a:pt x="20046" y="114371"/>
                </a:lnTo>
                <a:lnTo>
                  <a:pt x="20080" y="114239"/>
                </a:lnTo>
                <a:lnTo>
                  <a:pt x="20106" y="114064"/>
                </a:lnTo>
                <a:lnTo>
                  <a:pt x="20114" y="113801"/>
                </a:lnTo>
                <a:lnTo>
                  <a:pt x="20123" y="112531"/>
                </a:lnTo>
                <a:lnTo>
                  <a:pt x="20106" y="111304"/>
                </a:lnTo>
                <a:lnTo>
                  <a:pt x="20072" y="110077"/>
                </a:lnTo>
                <a:lnTo>
                  <a:pt x="20029" y="108850"/>
                </a:lnTo>
                <a:lnTo>
                  <a:pt x="20021" y="106659"/>
                </a:lnTo>
                <a:lnTo>
                  <a:pt x="19995" y="104468"/>
                </a:lnTo>
                <a:lnTo>
                  <a:pt x="19978" y="102277"/>
                </a:lnTo>
                <a:lnTo>
                  <a:pt x="19953" y="100086"/>
                </a:lnTo>
                <a:lnTo>
                  <a:pt x="19868" y="86633"/>
                </a:lnTo>
                <a:lnTo>
                  <a:pt x="19826" y="81637"/>
                </a:lnTo>
                <a:lnTo>
                  <a:pt x="19792" y="79140"/>
                </a:lnTo>
                <a:lnTo>
                  <a:pt x="19758" y="76686"/>
                </a:lnTo>
                <a:lnTo>
                  <a:pt x="19707" y="74232"/>
                </a:lnTo>
                <a:lnTo>
                  <a:pt x="19656" y="71778"/>
                </a:lnTo>
                <a:lnTo>
                  <a:pt x="19579" y="69324"/>
                </a:lnTo>
                <a:lnTo>
                  <a:pt x="19494" y="66914"/>
                </a:lnTo>
                <a:lnTo>
                  <a:pt x="19384" y="64504"/>
                </a:lnTo>
                <a:lnTo>
                  <a:pt x="19325" y="63321"/>
                </a:lnTo>
                <a:lnTo>
                  <a:pt x="19265" y="62138"/>
                </a:lnTo>
                <a:lnTo>
                  <a:pt x="19189" y="60998"/>
                </a:lnTo>
                <a:lnTo>
                  <a:pt x="19112" y="59815"/>
                </a:lnTo>
                <a:lnTo>
                  <a:pt x="19036" y="58676"/>
                </a:lnTo>
                <a:lnTo>
                  <a:pt x="18951" y="57536"/>
                </a:lnTo>
                <a:lnTo>
                  <a:pt x="18858" y="56397"/>
                </a:lnTo>
                <a:lnTo>
                  <a:pt x="18756" y="55302"/>
                </a:lnTo>
                <a:lnTo>
                  <a:pt x="18645" y="54162"/>
                </a:lnTo>
                <a:lnTo>
                  <a:pt x="18535" y="53067"/>
                </a:lnTo>
                <a:lnTo>
                  <a:pt x="18416" y="52015"/>
                </a:lnTo>
                <a:lnTo>
                  <a:pt x="18289" y="50920"/>
                </a:lnTo>
                <a:lnTo>
                  <a:pt x="18153" y="49868"/>
                </a:lnTo>
                <a:lnTo>
                  <a:pt x="18009" y="48816"/>
                </a:lnTo>
                <a:lnTo>
                  <a:pt x="17873" y="47940"/>
                </a:lnTo>
                <a:lnTo>
                  <a:pt x="17737" y="47064"/>
                </a:lnTo>
                <a:lnTo>
                  <a:pt x="17601" y="46187"/>
                </a:lnTo>
                <a:lnTo>
                  <a:pt x="17457" y="45355"/>
                </a:lnTo>
                <a:lnTo>
                  <a:pt x="17304" y="44522"/>
                </a:lnTo>
                <a:lnTo>
                  <a:pt x="17160" y="43733"/>
                </a:lnTo>
                <a:lnTo>
                  <a:pt x="16998" y="42944"/>
                </a:lnTo>
                <a:lnTo>
                  <a:pt x="16837" y="42200"/>
                </a:lnTo>
                <a:lnTo>
                  <a:pt x="16676" y="41455"/>
                </a:lnTo>
                <a:lnTo>
                  <a:pt x="16506" y="40753"/>
                </a:lnTo>
                <a:lnTo>
                  <a:pt x="16336" y="40052"/>
                </a:lnTo>
                <a:lnTo>
                  <a:pt x="16166" y="39351"/>
                </a:lnTo>
                <a:lnTo>
                  <a:pt x="15988" y="38738"/>
                </a:lnTo>
                <a:lnTo>
                  <a:pt x="15810" y="38080"/>
                </a:lnTo>
                <a:lnTo>
                  <a:pt x="15623" y="37467"/>
                </a:lnTo>
                <a:lnTo>
                  <a:pt x="15436" y="36897"/>
                </a:lnTo>
                <a:lnTo>
                  <a:pt x="14994" y="35583"/>
                </a:lnTo>
                <a:lnTo>
                  <a:pt x="14544" y="34312"/>
                </a:lnTo>
                <a:lnTo>
                  <a:pt x="14094" y="32953"/>
                </a:lnTo>
                <a:lnTo>
                  <a:pt x="13874" y="32296"/>
                </a:lnTo>
                <a:lnTo>
                  <a:pt x="13661" y="31551"/>
                </a:lnTo>
                <a:lnTo>
                  <a:pt x="13458" y="30806"/>
                </a:lnTo>
                <a:lnTo>
                  <a:pt x="13254" y="30018"/>
                </a:lnTo>
                <a:lnTo>
                  <a:pt x="13059" y="29141"/>
                </a:lnTo>
                <a:lnTo>
                  <a:pt x="12880" y="28265"/>
                </a:lnTo>
                <a:lnTo>
                  <a:pt x="12702" y="27301"/>
                </a:lnTo>
                <a:lnTo>
                  <a:pt x="12549" y="26293"/>
                </a:lnTo>
                <a:lnTo>
                  <a:pt x="12396" y="25197"/>
                </a:lnTo>
                <a:lnTo>
                  <a:pt x="12328" y="24584"/>
                </a:lnTo>
                <a:lnTo>
                  <a:pt x="12269" y="24014"/>
                </a:lnTo>
                <a:lnTo>
                  <a:pt x="12464" y="21955"/>
                </a:lnTo>
                <a:lnTo>
                  <a:pt x="12668" y="19939"/>
                </a:lnTo>
                <a:lnTo>
                  <a:pt x="12880" y="17923"/>
                </a:lnTo>
                <a:lnTo>
                  <a:pt x="13093" y="15951"/>
                </a:lnTo>
                <a:lnTo>
                  <a:pt x="13543" y="12008"/>
                </a:lnTo>
                <a:lnTo>
                  <a:pt x="13993" y="8064"/>
                </a:lnTo>
                <a:lnTo>
                  <a:pt x="13959" y="8940"/>
                </a:lnTo>
                <a:lnTo>
                  <a:pt x="13933" y="9860"/>
                </a:lnTo>
                <a:lnTo>
                  <a:pt x="13916" y="10781"/>
                </a:lnTo>
                <a:lnTo>
                  <a:pt x="13916" y="11745"/>
                </a:lnTo>
                <a:lnTo>
                  <a:pt x="13925" y="12665"/>
                </a:lnTo>
                <a:lnTo>
                  <a:pt x="13942" y="13585"/>
                </a:lnTo>
                <a:lnTo>
                  <a:pt x="13967" y="14505"/>
                </a:lnTo>
                <a:lnTo>
                  <a:pt x="14001" y="15426"/>
                </a:lnTo>
                <a:lnTo>
                  <a:pt x="14043" y="16346"/>
                </a:lnTo>
                <a:lnTo>
                  <a:pt x="14094" y="17266"/>
                </a:lnTo>
                <a:lnTo>
                  <a:pt x="14162" y="18142"/>
                </a:lnTo>
                <a:lnTo>
                  <a:pt x="14222" y="19063"/>
                </a:lnTo>
                <a:lnTo>
                  <a:pt x="14298" y="19895"/>
                </a:lnTo>
                <a:lnTo>
                  <a:pt x="14383" y="20772"/>
                </a:lnTo>
                <a:lnTo>
                  <a:pt x="14468" y="21604"/>
                </a:lnTo>
                <a:lnTo>
                  <a:pt x="14561" y="22393"/>
                </a:lnTo>
                <a:lnTo>
                  <a:pt x="14706" y="23532"/>
                </a:lnTo>
                <a:lnTo>
                  <a:pt x="14859" y="24672"/>
                </a:lnTo>
                <a:lnTo>
                  <a:pt x="15020" y="25723"/>
                </a:lnTo>
                <a:lnTo>
                  <a:pt x="15190" y="26775"/>
                </a:lnTo>
                <a:lnTo>
                  <a:pt x="15368" y="27783"/>
                </a:lnTo>
                <a:lnTo>
                  <a:pt x="15546" y="28747"/>
                </a:lnTo>
                <a:lnTo>
                  <a:pt x="15733" y="29711"/>
                </a:lnTo>
                <a:lnTo>
                  <a:pt x="15928" y="30631"/>
                </a:lnTo>
                <a:lnTo>
                  <a:pt x="16124" y="31551"/>
                </a:lnTo>
                <a:lnTo>
                  <a:pt x="16327" y="32428"/>
                </a:lnTo>
                <a:lnTo>
                  <a:pt x="16735" y="34180"/>
                </a:lnTo>
                <a:lnTo>
                  <a:pt x="17567" y="37555"/>
                </a:lnTo>
                <a:lnTo>
                  <a:pt x="17983" y="39351"/>
                </a:lnTo>
                <a:lnTo>
                  <a:pt x="18382" y="41192"/>
                </a:lnTo>
                <a:lnTo>
                  <a:pt x="18773" y="43076"/>
                </a:lnTo>
                <a:lnTo>
                  <a:pt x="19138" y="45048"/>
                </a:lnTo>
                <a:lnTo>
                  <a:pt x="19316" y="46056"/>
                </a:lnTo>
                <a:lnTo>
                  <a:pt x="19486" y="47107"/>
                </a:lnTo>
                <a:lnTo>
                  <a:pt x="19656" y="48115"/>
                </a:lnTo>
                <a:lnTo>
                  <a:pt x="19817" y="49167"/>
                </a:lnTo>
                <a:lnTo>
                  <a:pt x="19978" y="50262"/>
                </a:lnTo>
                <a:lnTo>
                  <a:pt x="20140" y="51314"/>
                </a:lnTo>
                <a:lnTo>
                  <a:pt x="20293" y="52410"/>
                </a:lnTo>
                <a:lnTo>
                  <a:pt x="20437" y="53549"/>
                </a:lnTo>
                <a:lnTo>
                  <a:pt x="20581" y="54644"/>
                </a:lnTo>
                <a:lnTo>
                  <a:pt x="20717" y="55784"/>
                </a:lnTo>
                <a:lnTo>
                  <a:pt x="20853" y="56967"/>
                </a:lnTo>
                <a:lnTo>
                  <a:pt x="20980" y="58106"/>
                </a:lnTo>
                <a:lnTo>
                  <a:pt x="21108" y="59333"/>
                </a:lnTo>
                <a:lnTo>
                  <a:pt x="21235" y="60516"/>
                </a:lnTo>
                <a:lnTo>
                  <a:pt x="21464" y="62970"/>
                </a:lnTo>
                <a:lnTo>
                  <a:pt x="21677" y="65468"/>
                </a:lnTo>
                <a:lnTo>
                  <a:pt x="21872" y="68009"/>
                </a:lnTo>
                <a:lnTo>
                  <a:pt x="22059" y="70639"/>
                </a:lnTo>
                <a:lnTo>
                  <a:pt x="22220" y="73312"/>
                </a:lnTo>
                <a:lnTo>
                  <a:pt x="22228" y="73443"/>
                </a:lnTo>
                <a:lnTo>
                  <a:pt x="22245" y="73575"/>
                </a:lnTo>
                <a:lnTo>
                  <a:pt x="22262" y="73662"/>
                </a:lnTo>
                <a:lnTo>
                  <a:pt x="22279" y="73706"/>
                </a:lnTo>
                <a:lnTo>
                  <a:pt x="22330" y="73750"/>
                </a:lnTo>
                <a:lnTo>
                  <a:pt x="22373" y="73750"/>
                </a:lnTo>
                <a:lnTo>
                  <a:pt x="22415" y="73618"/>
                </a:lnTo>
                <a:lnTo>
                  <a:pt x="22449" y="73443"/>
                </a:lnTo>
                <a:lnTo>
                  <a:pt x="22466" y="73312"/>
                </a:lnTo>
                <a:lnTo>
                  <a:pt x="22466" y="73180"/>
                </a:lnTo>
                <a:lnTo>
                  <a:pt x="22475" y="73049"/>
                </a:lnTo>
                <a:lnTo>
                  <a:pt x="22466" y="72917"/>
                </a:lnTo>
                <a:lnTo>
                  <a:pt x="22415" y="71866"/>
                </a:lnTo>
                <a:lnTo>
                  <a:pt x="22432" y="70989"/>
                </a:lnTo>
                <a:lnTo>
                  <a:pt x="22441" y="70113"/>
                </a:lnTo>
                <a:lnTo>
                  <a:pt x="22449" y="68316"/>
                </a:lnTo>
                <a:lnTo>
                  <a:pt x="22449" y="66520"/>
                </a:lnTo>
                <a:lnTo>
                  <a:pt x="22458" y="65643"/>
                </a:lnTo>
                <a:lnTo>
                  <a:pt x="22466" y="64811"/>
                </a:lnTo>
                <a:lnTo>
                  <a:pt x="22500" y="63408"/>
                </a:lnTo>
                <a:lnTo>
                  <a:pt x="22534" y="62006"/>
                </a:lnTo>
                <a:lnTo>
                  <a:pt x="22619" y="59245"/>
                </a:lnTo>
                <a:lnTo>
                  <a:pt x="22704" y="56441"/>
                </a:lnTo>
                <a:lnTo>
                  <a:pt x="22738" y="55039"/>
                </a:lnTo>
                <a:lnTo>
                  <a:pt x="22772" y="53637"/>
                </a:lnTo>
                <a:lnTo>
                  <a:pt x="22806" y="52234"/>
                </a:lnTo>
                <a:lnTo>
                  <a:pt x="22823" y="50788"/>
                </a:lnTo>
                <a:lnTo>
                  <a:pt x="22831" y="49386"/>
                </a:lnTo>
                <a:lnTo>
                  <a:pt x="22823" y="47984"/>
                </a:lnTo>
                <a:lnTo>
                  <a:pt x="22806" y="46538"/>
                </a:lnTo>
                <a:lnTo>
                  <a:pt x="22772" y="45179"/>
                </a:lnTo>
                <a:lnTo>
                  <a:pt x="22729" y="43777"/>
                </a:lnTo>
                <a:lnTo>
                  <a:pt x="22670" y="42462"/>
                </a:lnTo>
                <a:lnTo>
                  <a:pt x="22593" y="41104"/>
                </a:lnTo>
                <a:lnTo>
                  <a:pt x="22509" y="39789"/>
                </a:lnTo>
                <a:lnTo>
                  <a:pt x="22415" y="38519"/>
                </a:lnTo>
                <a:lnTo>
                  <a:pt x="22305" y="37204"/>
                </a:lnTo>
                <a:lnTo>
                  <a:pt x="22194" y="35933"/>
                </a:lnTo>
                <a:lnTo>
                  <a:pt x="22076" y="34706"/>
                </a:lnTo>
                <a:lnTo>
                  <a:pt x="21948" y="33479"/>
                </a:lnTo>
                <a:lnTo>
                  <a:pt x="21821" y="32252"/>
                </a:lnTo>
                <a:lnTo>
                  <a:pt x="21549" y="29798"/>
                </a:lnTo>
                <a:lnTo>
                  <a:pt x="21269" y="27432"/>
                </a:lnTo>
                <a:lnTo>
                  <a:pt x="21006" y="25241"/>
                </a:lnTo>
                <a:lnTo>
                  <a:pt x="20726" y="23094"/>
                </a:lnTo>
                <a:lnTo>
                  <a:pt x="20581" y="22086"/>
                </a:lnTo>
                <a:lnTo>
                  <a:pt x="20437" y="21034"/>
                </a:lnTo>
                <a:lnTo>
                  <a:pt x="20284" y="20070"/>
                </a:lnTo>
                <a:lnTo>
                  <a:pt x="20131" y="19063"/>
                </a:lnTo>
                <a:lnTo>
                  <a:pt x="19970" y="18099"/>
                </a:lnTo>
                <a:lnTo>
                  <a:pt x="19800" y="17178"/>
                </a:lnTo>
                <a:lnTo>
                  <a:pt x="19630" y="16302"/>
                </a:lnTo>
                <a:lnTo>
                  <a:pt x="19452" y="15426"/>
                </a:lnTo>
                <a:lnTo>
                  <a:pt x="19265" y="14593"/>
                </a:lnTo>
                <a:lnTo>
                  <a:pt x="19070" y="13760"/>
                </a:lnTo>
                <a:lnTo>
                  <a:pt x="18866" y="13015"/>
                </a:lnTo>
                <a:lnTo>
                  <a:pt x="18662" y="12270"/>
                </a:lnTo>
                <a:lnTo>
                  <a:pt x="18425" y="11526"/>
                </a:lnTo>
                <a:lnTo>
                  <a:pt x="18195" y="10781"/>
                </a:lnTo>
                <a:lnTo>
                  <a:pt x="17711" y="9378"/>
                </a:lnTo>
                <a:lnTo>
                  <a:pt x="17219" y="8020"/>
                </a:lnTo>
                <a:lnTo>
                  <a:pt x="16718" y="6749"/>
                </a:lnTo>
                <a:lnTo>
                  <a:pt x="16209" y="5478"/>
                </a:lnTo>
                <a:lnTo>
                  <a:pt x="15708" y="4295"/>
                </a:lnTo>
                <a:lnTo>
                  <a:pt x="14689" y="1973"/>
                </a:lnTo>
                <a:lnTo>
                  <a:pt x="14706" y="1885"/>
                </a:lnTo>
                <a:lnTo>
                  <a:pt x="14723" y="1666"/>
                </a:lnTo>
                <a:lnTo>
                  <a:pt x="14723" y="1491"/>
                </a:lnTo>
                <a:lnTo>
                  <a:pt x="14714" y="1316"/>
                </a:lnTo>
                <a:lnTo>
                  <a:pt x="14706" y="1140"/>
                </a:lnTo>
                <a:lnTo>
                  <a:pt x="14680" y="965"/>
                </a:lnTo>
                <a:lnTo>
                  <a:pt x="14655" y="877"/>
                </a:lnTo>
                <a:lnTo>
                  <a:pt x="14621" y="790"/>
                </a:lnTo>
                <a:lnTo>
                  <a:pt x="14587" y="746"/>
                </a:lnTo>
                <a:lnTo>
                  <a:pt x="14578" y="527"/>
                </a:lnTo>
                <a:lnTo>
                  <a:pt x="14553" y="351"/>
                </a:lnTo>
                <a:lnTo>
                  <a:pt x="14519" y="220"/>
                </a:lnTo>
                <a:lnTo>
                  <a:pt x="14468" y="132"/>
                </a:lnTo>
                <a:lnTo>
                  <a:pt x="14417" y="89"/>
                </a:lnTo>
                <a:lnTo>
                  <a:pt x="14375" y="89"/>
                </a:lnTo>
                <a:lnTo>
                  <a:pt x="1433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91;p66"/>
          <p:cNvGrpSpPr/>
          <p:nvPr/>
        </p:nvGrpSpPr>
        <p:grpSpPr>
          <a:xfrm flipH="1">
            <a:off x="5858755" y="2277270"/>
            <a:ext cx="224174" cy="378542"/>
            <a:chOff x="5054001" y="5581351"/>
            <a:chExt cx="224174" cy="378542"/>
          </a:xfrm>
        </p:grpSpPr>
        <p:sp>
          <p:nvSpPr>
            <p:cNvPr id="64" name="Google Shape;692;p66"/>
            <p:cNvSpPr/>
            <p:nvPr/>
          </p:nvSpPr>
          <p:spPr>
            <a:xfrm rot="10800000">
              <a:off x="5054001" y="5581351"/>
              <a:ext cx="224174" cy="378542"/>
            </a:xfrm>
            <a:custGeom>
              <a:avLst/>
              <a:gdLst/>
              <a:ahLst/>
              <a:cxnLst/>
              <a:rect l="l" t="t" r="r" b="b"/>
              <a:pathLst>
                <a:path w="23741" h="139042" extrusionOk="0">
                  <a:moveTo>
                    <a:pt x="15938" y="3550"/>
                  </a:moveTo>
                  <a:lnTo>
                    <a:pt x="15963" y="4426"/>
                  </a:lnTo>
                  <a:lnTo>
                    <a:pt x="15997" y="5259"/>
                  </a:lnTo>
                  <a:lnTo>
                    <a:pt x="16048" y="6092"/>
                  </a:lnTo>
                  <a:lnTo>
                    <a:pt x="16099" y="6880"/>
                  </a:lnTo>
                  <a:lnTo>
                    <a:pt x="16158" y="7669"/>
                  </a:lnTo>
                  <a:lnTo>
                    <a:pt x="16226" y="8458"/>
                  </a:lnTo>
                  <a:lnTo>
                    <a:pt x="16303" y="9247"/>
                  </a:lnTo>
                  <a:lnTo>
                    <a:pt x="16379" y="9992"/>
                  </a:lnTo>
                  <a:lnTo>
                    <a:pt x="16252" y="9641"/>
                  </a:lnTo>
                  <a:lnTo>
                    <a:pt x="16065" y="9115"/>
                  </a:lnTo>
                  <a:lnTo>
                    <a:pt x="15878" y="8633"/>
                  </a:lnTo>
                  <a:lnTo>
                    <a:pt x="15734" y="8151"/>
                  </a:lnTo>
                  <a:lnTo>
                    <a:pt x="15666" y="7932"/>
                  </a:lnTo>
                  <a:lnTo>
                    <a:pt x="15589" y="7757"/>
                  </a:lnTo>
                  <a:lnTo>
                    <a:pt x="15657" y="6442"/>
                  </a:lnTo>
                  <a:lnTo>
                    <a:pt x="15691" y="5785"/>
                  </a:lnTo>
                  <a:lnTo>
                    <a:pt x="15742" y="5128"/>
                  </a:lnTo>
                  <a:lnTo>
                    <a:pt x="15802" y="4602"/>
                  </a:lnTo>
                  <a:lnTo>
                    <a:pt x="15938" y="3550"/>
                  </a:lnTo>
                  <a:close/>
                  <a:moveTo>
                    <a:pt x="15547" y="8765"/>
                  </a:moveTo>
                  <a:lnTo>
                    <a:pt x="15589" y="9028"/>
                  </a:lnTo>
                  <a:lnTo>
                    <a:pt x="15640" y="9247"/>
                  </a:lnTo>
                  <a:lnTo>
                    <a:pt x="15751" y="9597"/>
                  </a:lnTo>
                  <a:lnTo>
                    <a:pt x="15861" y="9948"/>
                  </a:lnTo>
                  <a:lnTo>
                    <a:pt x="15972" y="10255"/>
                  </a:lnTo>
                  <a:lnTo>
                    <a:pt x="16150" y="10780"/>
                  </a:lnTo>
                  <a:lnTo>
                    <a:pt x="16320" y="11262"/>
                  </a:lnTo>
                  <a:lnTo>
                    <a:pt x="16489" y="11832"/>
                  </a:lnTo>
                  <a:lnTo>
                    <a:pt x="16566" y="12139"/>
                  </a:lnTo>
                  <a:lnTo>
                    <a:pt x="16642" y="12489"/>
                  </a:lnTo>
                  <a:lnTo>
                    <a:pt x="16668" y="12533"/>
                  </a:lnTo>
                  <a:lnTo>
                    <a:pt x="16693" y="12577"/>
                  </a:lnTo>
                  <a:lnTo>
                    <a:pt x="16897" y="14154"/>
                  </a:lnTo>
                  <a:lnTo>
                    <a:pt x="17101" y="15688"/>
                  </a:lnTo>
                  <a:lnTo>
                    <a:pt x="16905" y="15162"/>
                  </a:lnTo>
                  <a:lnTo>
                    <a:pt x="16710" y="14637"/>
                  </a:lnTo>
                  <a:lnTo>
                    <a:pt x="16506" y="14154"/>
                  </a:lnTo>
                  <a:lnTo>
                    <a:pt x="16303" y="13672"/>
                  </a:lnTo>
                  <a:lnTo>
                    <a:pt x="15887" y="12796"/>
                  </a:lnTo>
                  <a:lnTo>
                    <a:pt x="15479" y="12007"/>
                  </a:lnTo>
                  <a:lnTo>
                    <a:pt x="15488" y="11175"/>
                  </a:lnTo>
                  <a:lnTo>
                    <a:pt x="15505" y="10386"/>
                  </a:lnTo>
                  <a:lnTo>
                    <a:pt x="15522" y="9553"/>
                  </a:lnTo>
                  <a:lnTo>
                    <a:pt x="15547" y="8765"/>
                  </a:lnTo>
                  <a:close/>
                  <a:moveTo>
                    <a:pt x="15241" y="9290"/>
                  </a:moveTo>
                  <a:lnTo>
                    <a:pt x="15216" y="10517"/>
                  </a:lnTo>
                  <a:lnTo>
                    <a:pt x="15207" y="11788"/>
                  </a:lnTo>
                  <a:lnTo>
                    <a:pt x="15190" y="11832"/>
                  </a:lnTo>
                  <a:lnTo>
                    <a:pt x="14936" y="13322"/>
                  </a:lnTo>
                  <a:lnTo>
                    <a:pt x="14672" y="14812"/>
                  </a:lnTo>
                  <a:lnTo>
                    <a:pt x="14409" y="16302"/>
                  </a:lnTo>
                  <a:lnTo>
                    <a:pt x="14155" y="17835"/>
                  </a:lnTo>
                  <a:lnTo>
                    <a:pt x="14163" y="17748"/>
                  </a:lnTo>
                  <a:lnTo>
                    <a:pt x="14265" y="16565"/>
                  </a:lnTo>
                  <a:lnTo>
                    <a:pt x="14375" y="15425"/>
                  </a:lnTo>
                  <a:lnTo>
                    <a:pt x="14503" y="14330"/>
                  </a:lnTo>
                  <a:lnTo>
                    <a:pt x="14639" y="13278"/>
                  </a:lnTo>
                  <a:lnTo>
                    <a:pt x="14783" y="12270"/>
                  </a:lnTo>
                  <a:lnTo>
                    <a:pt x="14936" y="11262"/>
                  </a:lnTo>
                  <a:lnTo>
                    <a:pt x="15241" y="9290"/>
                  </a:lnTo>
                  <a:close/>
                  <a:moveTo>
                    <a:pt x="15471" y="13322"/>
                  </a:moveTo>
                  <a:lnTo>
                    <a:pt x="15717" y="13892"/>
                  </a:lnTo>
                  <a:lnTo>
                    <a:pt x="15963" y="14461"/>
                  </a:lnTo>
                  <a:lnTo>
                    <a:pt x="16447" y="15688"/>
                  </a:lnTo>
                  <a:lnTo>
                    <a:pt x="16922" y="16915"/>
                  </a:lnTo>
                  <a:lnTo>
                    <a:pt x="17169" y="17485"/>
                  </a:lnTo>
                  <a:lnTo>
                    <a:pt x="17415" y="18054"/>
                  </a:lnTo>
                  <a:lnTo>
                    <a:pt x="17602" y="19632"/>
                  </a:lnTo>
                  <a:lnTo>
                    <a:pt x="17687" y="20465"/>
                  </a:lnTo>
                  <a:lnTo>
                    <a:pt x="17772" y="21253"/>
                  </a:lnTo>
                  <a:lnTo>
                    <a:pt x="16634" y="18931"/>
                  </a:lnTo>
                  <a:lnTo>
                    <a:pt x="15505" y="16608"/>
                  </a:lnTo>
                  <a:lnTo>
                    <a:pt x="15479" y="14943"/>
                  </a:lnTo>
                  <a:lnTo>
                    <a:pt x="15471" y="13322"/>
                  </a:lnTo>
                  <a:close/>
                  <a:moveTo>
                    <a:pt x="13823" y="17792"/>
                  </a:moveTo>
                  <a:lnTo>
                    <a:pt x="13789" y="18142"/>
                  </a:lnTo>
                  <a:lnTo>
                    <a:pt x="13755" y="18493"/>
                  </a:lnTo>
                  <a:lnTo>
                    <a:pt x="13696" y="19238"/>
                  </a:lnTo>
                  <a:lnTo>
                    <a:pt x="13671" y="19676"/>
                  </a:lnTo>
                  <a:lnTo>
                    <a:pt x="13654" y="20114"/>
                  </a:lnTo>
                  <a:lnTo>
                    <a:pt x="13628" y="20245"/>
                  </a:lnTo>
                  <a:lnTo>
                    <a:pt x="13611" y="20421"/>
                  </a:lnTo>
                  <a:lnTo>
                    <a:pt x="13560" y="21341"/>
                  </a:lnTo>
                  <a:lnTo>
                    <a:pt x="13501" y="22217"/>
                  </a:lnTo>
                  <a:lnTo>
                    <a:pt x="13424" y="23050"/>
                  </a:lnTo>
                  <a:lnTo>
                    <a:pt x="13339" y="23795"/>
                  </a:lnTo>
                  <a:lnTo>
                    <a:pt x="13153" y="22480"/>
                  </a:lnTo>
                  <a:lnTo>
                    <a:pt x="12957" y="21210"/>
                  </a:lnTo>
                  <a:lnTo>
                    <a:pt x="12762" y="20026"/>
                  </a:lnTo>
                  <a:lnTo>
                    <a:pt x="12652" y="19413"/>
                  </a:lnTo>
                  <a:lnTo>
                    <a:pt x="12541" y="18931"/>
                  </a:lnTo>
                  <a:lnTo>
                    <a:pt x="12855" y="18580"/>
                  </a:lnTo>
                  <a:lnTo>
                    <a:pt x="13178" y="18317"/>
                  </a:lnTo>
                  <a:lnTo>
                    <a:pt x="13501" y="18054"/>
                  </a:lnTo>
                  <a:lnTo>
                    <a:pt x="13823" y="17792"/>
                  </a:lnTo>
                  <a:close/>
                  <a:moveTo>
                    <a:pt x="15207" y="13585"/>
                  </a:moveTo>
                  <a:lnTo>
                    <a:pt x="15216" y="14943"/>
                  </a:lnTo>
                  <a:lnTo>
                    <a:pt x="15241" y="16302"/>
                  </a:lnTo>
                  <a:lnTo>
                    <a:pt x="15216" y="16389"/>
                  </a:lnTo>
                  <a:lnTo>
                    <a:pt x="15199" y="16477"/>
                  </a:lnTo>
                  <a:lnTo>
                    <a:pt x="14885" y="18887"/>
                  </a:lnTo>
                  <a:lnTo>
                    <a:pt x="14562" y="21253"/>
                  </a:lnTo>
                  <a:lnTo>
                    <a:pt x="14418" y="22217"/>
                  </a:lnTo>
                  <a:lnTo>
                    <a:pt x="14273" y="23181"/>
                  </a:lnTo>
                  <a:lnTo>
                    <a:pt x="14129" y="24189"/>
                  </a:lnTo>
                  <a:lnTo>
                    <a:pt x="13993" y="25197"/>
                  </a:lnTo>
                  <a:lnTo>
                    <a:pt x="13976" y="24540"/>
                  </a:lnTo>
                  <a:lnTo>
                    <a:pt x="13968" y="23926"/>
                  </a:lnTo>
                  <a:lnTo>
                    <a:pt x="13968" y="23269"/>
                  </a:lnTo>
                  <a:lnTo>
                    <a:pt x="13968" y="22612"/>
                  </a:lnTo>
                  <a:lnTo>
                    <a:pt x="13976" y="21998"/>
                  </a:lnTo>
                  <a:lnTo>
                    <a:pt x="13985" y="21341"/>
                  </a:lnTo>
                  <a:lnTo>
                    <a:pt x="14010" y="20684"/>
                  </a:lnTo>
                  <a:lnTo>
                    <a:pt x="14036" y="20026"/>
                  </a:lnTo>
                  <a:lnTo>
                    <a:pt x="14189" y="19281"/>
                  </a:lnTo>
                  <a:lnTo>
                    <a:pt x="14341" y="18536"/>
                  </a:lnTo>
                  <a:lnTo>
                    <a:pt x="14494" y="17748"/>
                  </a:lnTo>
                  <a:lnTo>
                    <a:pt x="14639" y="16915"/>
                  </a:lnTo>
                  <a:lnTo>
                    <a:pt x="14927" y="15250"/>
                  </a:lnTo>
                  <a:lnTo>
                    <a:pt x="15207" y="13585"/>
                  </a:lnTo>
                  <a:close/>
                  <a:moveTo>
                    <a:pt x="12338" y="19150"/>
                  </a:moveTo>
                  <a:lnTo>
                    <a:pt x="12397" y="19632"/>
                  </a:lnTo>
                  <a:lnTo>
                    <a:pt x="12448" y="20070"/>
                  </a:lnTo>
                  <a:lnTo>
                    <a:pt x="12584" y="20903"/>
                  </a:lnTo>
                  <a:lnTo>
                    <a:pt x="12728" y="21735"/>
                  </a:lnTo>
                  <a:lnTo>
                    <a:pt x="12855" y="22524"/>
                  </a:lnTo>
                  <a:lnTo>
                    <a:pt x="13025" y="23707"/>
                  </a:lnTo>
                  <a:lnTo>
                    <a:pt x="13195" y="24890"/>
                  </a:lnTo>
                  <a:lnTo>
                    <a:pt x="13119" y="25416"/>
                  </a:lnTo>
                  <a:lnTo>
                    <a:pt x="13025" y="25898"/>
                  </a:lnTo>
                  <a:lnTo>
                    <a:pt x="12940" y="26380"/>
                  </a:lnTo>
                  <a:lnTo>
                    <a:pt x="12839" y="26818"/>
                  </a:lnTo>
                  <a:lnTo>
                    <a:pt x="12813" y="26643"/>
                  </a:lnTo>
                  <a:lnTo>
                    <a:pt x="12779" y="26424"/>
                  </a:lnTo>
                  <a:lnTo>
                    <a:pt x="12694" y="26074"/>
                  </a:lnTo>
                  <a:lnTo>
                    <a:pt x="12618" y="25723"/>
                  </a:lnTo>
                  <a:lnTo>
                    <a:pt x="12439" y="25066"/>
                  </a:lnTo>
                  <a:lnTo>
                    <a:pt x="12261" y="24452"/>
                  </a:lnTo>
                  <a:lnTo>
                    <a:pt x="12091" y="23751"/>
                  </a:lnTo>
                  <a:lnTo>
                    <a:pt x="11939" y="23094"/>
                  </a:lnTo>
                  <a:lnTo>
                    <a:pt x="11786" y="22393"/>
                  </a:lnTo>
                  <a:lnTo>
                    <a:pt x="11489" y="20990"/>
                  </a:lnTo>
                  <a:lnTo>
                    <a:pt x="11616" y="20640"/>
                  </a:lnTo>
                  <a:lnTo>
                    <a:pt x="11752" y="20289"/>
                  </a:lnTo>
                  <a:lnTo>
                    <a:pt x="11896" y="19939"/>
                  </a:lnTo>
                  <a:lnTo>
                    <a:pt x="12032" y="19676"/>
                  </a:lnTo>
                  <a:lnTo>
                    <a:pt x="12185" y="19413"/>
                  </a:lnTo>
                  <a:lnTo>
                    <a:pt x="12338" y="19150"/>
                  </a:lnTo>
                  <a:close/>
                  <a:moveTo>
                    <a:pt x="15530" y="18011"/>
                  </a:moveTo>
                  <a:lnTo>
                    <a:pt x="16719" y="20421"/>
                  </a:lnTo>
                  <a:lnTo>
                    <a:pt x="17305" y="21648"/>
                  </a:lnTo>
                  <a:lnTo>
                    <a:pt x="17899" y="22831"/>
                  </a:lnTo>
                  <a:lnTo>
                    <a:pt x="17907" y="22875"/>
                  </a:lnTo>
                  <a:lnTo>
                    <a:pt x="17958" y="23620"/>
                  </a:lnTo>
                  <a:lnTo>
                    <a:pt x="18009" y="24408"/>
                  </a:lnTo>
                  <a:lnTo>
                    <a:pt x="18052" y="25197"/>
                  </a:lnTo>
                  <a:lnTo>
                    <a:pt x="18077" y="26030"/>
                  </a:lnTo>
                  <a:lnTo>
                    <a:pt x="18094" y="26643"/>
                  </a:lnTo>
                  <a:lnTo>
                    <a:pt x="18111" y="27300"/>
                  </a:lnTo>
                  <a:lnTo>
                    <a:pt x="17967" y="26906"/>
                  </a:lnTo>
                  <a:lnTo>
                    <a:pt x="17822" y="26512"/>
                  </a:lnTo>
                  <a:lnTo>
                    <a:pt x="17534" y="25767"/>
                  </a:lnTo>
                  <a:lnTo>
                    <a:pt x="17228" y="25109"/>
                  </a:lnTo>
                  <a:lnTo>
                    <a:pt x="16914" y="24496"/>
                  </a:lnTo>
                  <a:lnTo>
                    <a:pt x="16608" y="23970"/>
                  </a:lnTo>
                  <a:lnTo>
                    <a:pt x="16294" y="23401"/>
                  </a:lnTo>
                  <a:lnTo>
                    <a:pt x="15666" y="22349"/>
                  </a:lnTo>
                  <a:lnTo>
                    <a:pt x="15598" y="20158"/>
                  </a:lnTo>
                  <a:lnTo>
                    <a:pt x="15530" y="18011"/>
                  </a:lnTo>
                  <a:close/>
                  <a:moveTo>
                    <a:pt x="11293" y="21604"/>
                  </a:moveTo>
                  <a:lnTo>
                    <a:pt x="11395" y="22174"/>
                  </a:lnTo>
                  <a:lnTo>
                    <a:pt x="11497" y="22743"/>
                  </a:lnTo>
                  <a:lnTo>
                    <a:pt x="11718" y="23839"/>
                  </a:lnTo>
                  <a:lnTo>
                    <a:pt x="11947" y="24847"/>
                  </a:lnTo>
                  <a:lnTo>
                    <a:pt x="12176" y="25767"/>
                  </a:lnTo>
                  <a:lnTo>
                    <a:pt x="12439" y="26818"/>
                  </a:lnTo>
                  <a:lnTo>
                    <a:pt x="12499" y="27038"/>
                  </a:lnTo>
                  <a:lnTo>
                    <a:pt x="12550" y="27257"/>
                  </a:lnTo>
                  <a:lnTo>
                    <a:pt x="12584" y="27520"/>
                  </a:lnTo>
                  <a:lnTo>
                    <a:pt x="12618" y="27782"/>
                  </a:lnTo>
                  <a:lnTo>
                    <a:pt x="12397" y="28615"/>
                  </a:lnTo>
                  <a:lnTo>
                    <a:pt x="12159" y="29404"/>
                  </a:lnTo>
                  <a:lnTo>
                    <a:pt x="11319" y="27300"/>
                  </a:lnTo>
                  <a:lnTo>
                    <a:pt x="10894" y="26293"/>
                  </a:lnTo>
                  <a:lnTo>
                    <a:pt x="10682" y="25854"/>
                  </a:lnTo>
                  <a:lnTo>
                    <a:pt x="10470" y="25416"/>
                  </a:lnTo>
                  <a:lnTo>
                    <a:pt x="10656" y="24365"/>
                  </a:lnTo>
                  <a:lnTo>
                    <a:pt x="10860" y="23357"/>
                  </a:lnTo>
                  <a:lnTo>
                    <a:pt x="11072" y="22436"/>
                  </a:lnTo>
                  <a:lnTo>
                    <a:pt x="11293" y="21604"/>
                  </a:lnTo>
                  <a:close/>
                  <a:moveTo>
                    <a:pt x="15284" y="18098"/>
                  </a:moveTo>
                  <a:lnTo>
                    <a:pt x="15343" y="20114"/>
                  </a:lnTo>
                  <a:lnTo>
                    <a:pt x="15420" y="22042"/>
                  </a:lnTo>
                  <a:lnTo>
                    <a:pt x="15377" y="22130"/>
                  </a:lnTo>
                  <a:lnTo>
                    <a:pt x="15352" y="22305"/>
                  </a:lnTo>
                  <a:lnTo>
                    <a:pt x="15224" y="23313"/>
                  </a:lnTo>
                  <a:lnTo>
                    <a:pt x="15097" y="24321"/>
                  </a:lnTo>
                  <a:lnTo>
                    <a:pt x="14961" y="25329"/>
                  </a:lnTo>
                  <a:lnTo>
                    <a:pt x="14825" y="26249"/>
                  </a:lnTo>
                  <a:lnTo>
                    <a:pt x="14537" y="28177"/>
                  </a:lnTo>
                  <a:lnTo>
                    <a:pt x="14256" y="30061"/>
                  </a:lnTo>
                  <a:lnTo>
                    <a:pt x="14189" y="29185"/>
                  </a:lnTo>
                  <a:lnTo>
                    <a:pt x="14129" y="28308"/>
                  </a:lnTo>
                  <a:lnTo>
                    <a:pt x="14078" y="27432"/>
                  </a:lnTo>
                  <a:lnTo>
                    <a:pt x="14036" y="26556"/>
                  </a:lnTo>
                  <a:lnTo>
                    <a:pt x="14214" y="25679"/>
                  </a:lnTo>
                  <a:lnTo>
                    <a:pt x="14392" y="24715"/>
                  </a:lnTo>
                  <a:lnTo>
                    <a:pt x="14554" y="23663"/>
                  </a:lnTo>
                  <a:lnTo>
                    <a:pt x="14706" y="22568"/>
                  </a:lnTo>
                  <a:lnTo>
                    <a:pt x="14859" y="21472"/>
                  </a:lnTo>
                  <a:lnTo>
                    <a:pt x="15004" y="20333"/>
                  </a:lnTo>
                  <a:lnTo>
                    <a:pt x="15284" y="18098"/>
                  </a:lnTo>
                  <a:close/>
                  <a:moveTo>
                    <a:pt x="13416" y="25854"/>
                  </a:moveTo>
                  <a:lnTo>
                    <a:pt x="12949" y="30456"/>
                  </a:lnTo>
                  <a:lnTo>
                    <a:pt x="12957" y="29842"/>
                  </a:lnTo>
                  <a:lnTo>
                    <a:pt x="12957" y="29272"/>
                  </a:lnTo>
                  <a:lnTo>
                    <a:pt x="12957" y="28703"/>
                  </a:lnTo>
                  <a:lnTo>
                    <a:pt x="12940" y="28177"/>
                  </a:lnTo>
                  <a:lnTo>
                    <a:pt x="13076" y="27607"/>
                  </a:lnTo>
                  <a:lnTo>
                    <a:pt x="13195" y="27038"/>
                  </a:lnTo>
                  <a:lnTo>
                    <a:pt x="13314" y="26468"/>
                  </a:lnTo>
                  <a:lnTo>
                    <a:pt x="13416" y="25854"/>
                  </a:lnTo>
                  <a:close/>
                  <a:moveTo>
                    <a:pt x="10325" y="26336"/>
                  </a:moveTo>
                  <a:lnTo>
                    <a:pt x="10512" y="26906"/>
                  </a:lnTo>
                  <a:lnTo>
                    <a:pt x="10707" y="27432"/>
                  </a:lnTo>
                  <a:lnTo>
                    <a:pt x="11098" y="28396"/>
                  </a:lnTo>
                  <a:lnTo>
                    <a:pt x="11497" y="29360"/>
                  </a:lnTo>
                  <a:lnTo>
                    <a:pt x="11896" y="30280"/>
                  </a:lnTo>
                  <a:lnTo>
                    <a:pt x="11573" y="31288"/>
                  </a:lnTo>
                  <a:lnTo>
                    <a:pt x="11251" y="32384"/>
                  </a:lnTo>
                  <a:lnTo>
                    <a:pt x="11200" y="32208"/>
                  </a:lnTo>
                  <a:lnTo>
                    <a:pt x="11132" y="32121"/>
                  </a:lnTo>
                  <a:lnTo>
                    <a:pt x="10996" y="31945"/>
                  </a:lnTo>
                  <a:lnTo>
                    <a:pt x="10852" y="31814"/>
                  </a:lnTo>
                  <a:lnTo>
                    <a:pt x="10741" y="31726"/>
                  </a:lnTo>
                  <a:lnTo>
                    <a:pt x="10521" y="31332"/>
                  </a:lnTo>
                  <a:lnTo>
                    <a:pt x="10300" y="30938"/>
                  </a:lnTo>
                  <a:lnTo>
                    <a:pt x="10079" y="30456"/>
                  </a:lnTo>
                  <a:lnTo>
                    <a:pt x="9867" y="30017"/>
                  </a:lnTo>
                  <a:lnTo>
                    <a:pt x="9969" y="29097"/>
                  </a:lnTo>
                  <a:lnTo>
                    <a:pt x="10079" y="28133"/>
                  </a:lnTo>
                  <a:lnTo>
                    <a:pt x="10198" y="27213"/>
                  </a:lnTo>
                  <a:lnTo>
                    <a:pt x="10325" y="26336"/>
                  </a:lnTo>
                  <a:close/>
                  <a:moveTo>
                    <a:pt x="15725" y="23795"/>
                  </a:moveTo>
                  <a:lnTo>
                    <a:pt x="16337" y="24847"/>
                  </a:lnTo>
                  <a:lnTo>
                    <a:pt x="16642" y="25372"/>
                  </a:lnTo>
                  <a:lnTo>
                    <a:pt x="16956" y="25986"/>
                  </a:lnTo>
                  <a:lnTo>
                    <a:pt x="17254" y="26599"/>
                  </a:lnTo>
                  <a:lnTo>
                    <a:pt x="17551" y="27257"/>
                  </a:lnTo>
                  <a:lnTo>
                    <a:pt x="17839" y="28002"/>
                  </a:lnTo>
                  <a:lnTo>
                    <a:pt x="17975" y="28396"/>
                  </a:lnTo>
                  <a:lnTo>
                    <a:pt x="18111" y="28834"/>
                  </a:lnTo>
                  <a:lnTo>
                    <a:pt x="18120" y="28834"/>
                  </a:lnTo>
                  <a:lnTo>
                    <a:pt x="18111" y="29754"/>
                  </a:lnTo>
                  <a:lnTo>
                    <a:pt x="18086" y="30675"/>
                  </a:lnTo>
                  <a:lnTo>
                    <a:pt x="18060" y="31595"/>
                  </a:lnTo>
                  <a:lnTo>
                    <a:pt x="18018" y="32515"/>
                  </a:lnTo>
                  <a:lnTo>
                    <a:pt x="17729" y="31770"/>
                  </a:lnTo>
                  <a:lnTo>
                    <a:pt x="17449" y="31025"/>
                  </a:lnTo>
                  <a:lnTo>
                    <a:pt x="17169" y="30236"/>
                  </a:lnTo>
                  <a:lnTo>
                    <a:pt x="16889" y="29404"/>
                  </a:lnTo>
                  <a:lnTo>
                    <a:pt x="16608" y="28571"/>
                  </a:lnTo>
                  <a:lnTo>
                    <a:pt x="16337" y="27695"/>
                  </a:lnTo>
                  <a:lnTo>
                    <a:pt x="16073" y="26775"/>
                  </a:lnTo>
                  <a:lnTo>
                    <a:pt x="15802" y="25854"/>
                  </a:lnTo>
                  <a:lnTo>
                    <a:pt x="15725" y="23795"/>
                  </a:lnTo>
                  <a:close/>
                  <a:moveTo>
                    <a:pt x="15479" y="23620"/>
                  </a:moveTo>
                  <a:lnTo>
                    <a:pt x="15564" y="25679"/>
                  </a:lnTo>
                  <a:lnTo>
                    <a:pt x="15547" y="25723"/>
                  </a:lnTo>
                  <a:lnTo>
                    <a:pt x="15292" y="28089"/>
                  </a:lnTo>
                  <a:lnTo>
                    <a:pt x="15029" y="30412"/>
                  </a:lnTo>
                  <a:lnTo>
                    <a:pt x="14817" y="32164"/>
                  </a:lnTo>
                  <a:lnTo>
                    <a:pt x="14715" y="33041"/>
                  </a:lnTo>
                  <a:lnTo>
                    <a:pt x="14622" y="33961"/>
                  </a:lnTo>
                  <a:lnTo>
                    <a:pt x="14477" y="32515"/>
                  </a:lnTo>
                  <a:lnTo>
                    <a:pt x="14333" y="31025"/>
                  </a:lnTo>
                  <a:lnTo>
                    <a:pt x="14503" y="30236"/>
                  </a:lnTo>
                  <a:lnTo>
                    <a:pt x="14664" y="29404"/>
                  </a:lnTo>
                  <a:lnTo>
                    <a:pt x="14817" y="28484"/>
                  </a:lnTo>
                  <a:lnTo>
                    <a:pt x="14961" y="27563"/>
                  </a:lnTo>
                  <a:lnTo>
                    <a:pt x="15097" y="26599"/>
                  </a:lnTo>
                  <a:lnTo>
                    <a:pt x="15233" y="25635"/>
                  </a:lnTo>
                  <a:lnTo>
                    <a:pt x="15479" y="23620"/>
                  </a:lnTo>
                  <a:close/>
                  <a:moveTo>
                    <a:pt x="9782" y="30850"/>
                  </a:moveTo>
                  <a:lnTo>
                    <a:pt x="9909" y="31288"/>
                  </a:lnTo>
                  <a:lnTo>
                    <a:pt x="10037" y="31639"/>
                  </a:lnTo>
                  <a:lnTo>
                    <a:pt x="10172" y="31989"/>
                  </a:lnTo>
                  <a:lnTo>
                    <a:pt x="10308" y="32296"/>
                  </a:lnTo>
                  <a:lnTo>
                    <a:pt x="10385" y="32427"/>
                  </a:lnTo>
                  <a:lnTo>
                    <a:pt x="10470" y="32559"/>
                  </a:lnTo>
                  <a:lnTo>
                    <a:pt x="10648" y="32778"/>
                  </a:lnTo>
                  <a:lnTo>
                    <a:pt x="10733" y="32909"/>
                  </a:lnTo>
                  <a:lnTo>
                    <a:pt x="10818" y="33041"/>
                  </a:lnTo>
                  <a:lnTo>
                    <a:pt x="10894" y="33216"/>
                  </a:lnTo>
                  <a:lnTo>
                    <a:pt x="10962" y="33435"/>
                  </a:lnTo>
                  <a:lnTo>
                    <a:pt x="10741" y="34312"/>
                  </a:lnTo>
                  <a:lnTo>
                    <a:pt x="10512" y="35232"/>
                  </a:lnTo>
                  <a:lnTo>
                    <a:pt x="10436" y="35057"/>
                  </a:lnTo>
                  <a:lnTo>
                    <a:pt x="10342" y="34969"/>
                  </a:lnTo>
                  <a:lnTo>
                    <a:pt x="10172" y="34838"/>
                  </a:lnTo>
                  <a:lnTo>
                    <a:pt x="9833" y="34443"/>
                  </a:lnTo>
                  <a:lnTo>
                    <a:pt x="9663" y="34312"/>
                  </a:lnTo>
                  <a:lnTo>
                    <a:pt x="9493" y="34180"/>
                  </a:lnTo>
                  <a:lnTo>
                    <a:pt x="9629" y="32515"/>
                  </a:lnTo>
                  <a:lnTo>
                    <a:pt x="9782" y="30850"/>
                  </a:lnTo>
                  <a:close/>
                  <a:moveTo>
                    <a:pt x="15632" y="27563"/>
                  </a:moveTo>
                  <a:lnTo>
                    <a:pt x="15768" y="30938"/>
                  </a:lnTo>
                  <a:lnTo>
                    <a:pt x="15742" y="31025"/>
                  </a:lnTo>
                  <a:lnTo>
                    <a:pt x="15725" y="31113"/>
                  </a:lnTo>
                  <a:lnTo>
                    <a:pt x="15700" y="31244"/>
                  </a:lnTo>
                  <a:lnTo>
                    <a:pt x="15691" y="31420"/>
                  </a:lnTo>
                  <a:lnTo>
                    <a:pt x="15640" y="32296"/>
                  </a:lnTo>
                  <a:lnTo>
                    <a:pt x="15581" y="33172"/>
                  </a:lnTo>
                  <a:lnTo>
                    <a:pt x="15496" y="34005"/>
                  </a:lnTo>
                  <a:lnTo>
                    <a:pt x="15411" y="34838"/>
                  </a:lnTo>
                  <a:lnTo>
                    <a:pt x="15241" y="36459"/>
                  </a:lnTo>
                  <a:lnTo>
                    <a:pt x="15156" y="37291"/>
                  </a:lnTo>
                  <a:lnTo>
                    <a:pt x="15080" y="38124"/>
                  </a:lnTo>
                  <a:lnTo>
                    <a:pt x="14893" y="36459"/>
                  </a:lnTo>
                  <a:lnTo>
                    <a:pt x="14706" y="34750"/>
                  </a:lnTo>
                  <a:lnTo>
                    <a:pt x="14774" y="34399"/>
                  </a:lnTo>
                  <a:lnTo>
                    <a:pt x="14842" y="34005"/>
                  </a:lnTo>
                  <a:lnTo>
                    <a:pt x="14978" y="33216"/>
                  </a:lnTo>
                  <a:lnTo>
                    <a:pt x="15105" y="32340"/>
                  </a:lnTo>
                  <a:lnTo>
                    <a:pt x="15224" y="31420"/>
                  </a:lnTo>
                  <a:lnTo>
                    <a:pt x="15335" y="30456"/>
                  </a:lnTo>
                  <a:lnTo>
                    <a:pt x="15437" y="29491"/>
                  </a:lnTo>
                  <a:lnTo>
                    <a:pt x="15632" y="27563"/>
                  </a:lnTo>
                  <a:close/>
                  <a:moveTo>
                    <a:pt x="9434" y="35144"/>
                  </a:moveTo>
                  <a:lnTo>
                    <a:pt x="9527" y="35320"/>
                  </a:lnTo>
                  <a:lnTo>
                    <a:pt x="9638" y="35451"/>
                  </a:lnTo>
                  <a:lnTo>
                    <a:pt x="9841" y="35670"/>
                  </a:lnTo>
                  <a:lnTo>
                    <a:pt x="9952" y="35758"/>
                  </a:lnTo>
                  <a:lnTo>
                    <a:pt x="10079" y="35845"/>
                  </a:lnTo>
                  <a:lnTo>
                    <a:pt x="10198" y="35977"/>
                  </a:lnTo>
                  <a:lnTo>
                    <a:pt x="10257" y="36021"/>
                  </a:lnTo>
                  <a:lnTo>
                    <a:pt x="10308" y="36152"/>
                  </a:lnTo>
                  <a:lnTo>
                    <a:pt x="10079" y="37204"/>
                  </a:lnTo>
                  <a:lnTo>
                    <a:pt x="9850" y="38343"/>
                  </a:lnTo>
                  <a:lnTo>
                    <a:pt x="9807" y="38212"/>
                  </a:lnTo>
                  <a:lnTo>
                    <a:pt x="9765" y="38168"/>
                  </a:lnTo>
                  <a:lnTo>
                    <a:pt x="9510" y="38036"/>
                  </a:lnTo>
                  <a:lnTo>
                    <a:pt x="9255" y="37905"/>
                  </a:lnTo>
                  <a:lnTo>
                    <a:pt x="9340" y="36503"/>
                  </a:lnTo>
                  <a:lnTo>
                    <a:pt x="9434" y="35144"/>
                  </a:lnTo>
                  <a:close/>
                  <a:moveTo>
                    <a:pt x="15878" y="27607"/>
                  </a:moveTo>
                  <a:lnTo>
                    <a:pt x="16124" y="28440"/>
                  </a:lnTo>
                  <a:lnTo>
                    <a:pt x="16379" y="29272"/>
                  </a:lnTo>
                  <a:lnTo>
                    <a:pt x="16634" y="30105"/>
                  </a:lnTo>
                  <a:lnTo>
                    <a:pt x="16889" y="30894"/>
                  </a:lnTo>
                  <a:lnTo>
                    <a:pt x="17152" y="31639"/>
                  </a:lnTo>
                  <a:lnTo>
                    <a:pt x="17415" y="32384"/>
                  </a:lnTo>
                  <a:lnTo>
                    <a:pt x="17687" y="33085"/>
                  </a:lnTo>
                  <a:lnTo>
                    <a:pt x="17958" y="33742"/>
                  </a:lnTo>
                  <a:lnTo>
                    <a:pt x="17882" y="34925"/>
                  </a:lnTo>
                  <a:lnTo>
                    <a:pt x="17797" y="36064"/>
                  </a:lnTo>
                  <a:lnTo>
                    <a:pt x="17712" y="37204"/>
                  </a:lnTo>
                  <a:lnTo>
                    <a:pt x="17619" y="38343"/>
                  </a:lnTo>
                  <a:lnTo>
                    <a:pt x="16829" y="35013"/>
                  </a:lnTo>
                  <a:lnTo>
                    <a:pt x="16039" y="31726"/>
                  </a:lnTo>
                  <a:lnTo>
                    <a:pt x="15878" y="27739"/>
                  </a:lnTo>
                  <a:lnTo>
                    <a:pt x="15878" y="27607"/>
                  </a:lnTo>
                  <a:close/>
                  <a:moveTo>
                    <a:pt x="12686" y="29097"/>
                  </a:moveTo>
                  <a:lnTo>
                    <a:pt x="12694" y="29798"/>
                  </a:lnTo>
                  <a:lnTo>
                    <a:pt x="12686" y="30631"/>
                  </a:lnTo>
                  <a:lnTo>
                    <a:pt x="12677" y="31463"/>
                  </a:lnTo>
                  <a:lnTo>
                    <a:pt x="12652" y="33085"/>
                  </a:lnTo>
                  <a:lnTo>
                    <a:pt x="12652" y="33260"/>
                  </a:lnTo>
                  <a:lnTo>
                    <a:pt x="12329" y="36240"/>
                  </a:lnTo>
                  <a:lnTo>
                    <a:pt x="12006" y="39219"/>
                  </a:lnTo>
                  <a:lnTo>
                    <a:pt x="12049" y="36985"/>
                  </a:lnTo>
                  <a:lnTo>
                    <a:pt x="12108" y="34794"/>
                  </a:lnTo>
                  <a:lnTo>
                    <a:pt x="12185" y="32647"/>
                  </a:lnTo>
                  <a:lnTo>
                    <a:pt x="12227" y="31551"/>
                  </a:lnTo>
                  <a:lnTo>
                    <a:pt x="12278" y="30456"/>
                  </a:lnTo>
                  <a:lnTo>
                    <a:pt x="12490" y="29798"/>
                  </a:lnTo>
                  <a:lnTo>
                    <a:pt x="12686" y="29097"/>
                  </a:lnTo>
                  <a:close/>
                  <a:moveTo>
                    <a:pt x="11981" y="31420"/>
                  </a:moveTo>
                  <a:lnTo>
                    <a:pt x="11896" y="33698"/>
                  </a:lnTo>
                  <a:lnTo>
                    <a:pt x="11820" y="35977"/>
                  </a:lnTo>
                  <a:lnTo>
                    <a:pt x="11794" y="37116"/>
                  </a:lnTo>
                  <a:lnTo>
                    <a:pt x="11769" y="38299"/>
                  </a:lnTo>
                  <a:lnTo>
                    <a:pt x="11752" y="39439"/>
                  </a:lnTo>
                  <a:lnTo>
                    <a:pt x="11743" y="40622"/>
                  </a:lnTo>
                  <a:lnTo>
                    <a:pt x="11743" y="40797"/>
                  </a:lnTo>
                  <a:lnTo>
                    <a:pt x="11505" y="40972"/>
                  </a:lnTo>
                  <a:lnTo>
                    <a:pt x="11268" y="41148"/>
                  </a:lnTo>
                  <a:lnTo>
                    <a:pt x="11268" y="41148"/>
                  </a:lnTo>
                  <a:lnTo>
                    <a:pt x="11302" y="39877"/>
                  </a:lnTo>
                  <a:lnTo>
                    <a:pt x="11319" y="38562"/>
                  </a:lnTo>
                  <a:lnTo>
                    <a:pt x="11344" y="35933"/>
                  </a:lnTo>
                  <a:lnTo>
                    <a:pt x="11378" y="34750"/>
                  </a:lnTo>
                  <a:lnTo>
                    <a:pt x="11387" y="34049"/>
                  </a:lnTo>
                  <a:lnTo>
                    <a:pt x="11387" y="33698"/>
                  </a:lnTo>
                  <a:lnTo>
                    <a:pt x="11378" y="33348"/>
                  </a:lnTo>
                  <a:lnTo>
                    <a:pt x="11701" y="32296"/>
                  </a:lnTo>
                  <a:lnTo>
                    <a:pt x="11981" y="31420"/>
                  </a:lnTo>
                  <a:close/>
                  <a:moveTo>
                    <a:pt x="16116" y="33611"/>
                  </a:moveTo>
                  <a:lnTo>
                    <a:pt x="16812" y="36546"/>
                  </a:lnTo>
                  <a:lnTo>
                    <a:pt x="17508" y="39526"/>
                  </a:lnTo>
                  <a:lnTo>
                    <a:pt x="17305" y="41805"/>
                  </a:lnTo>
                  <a:lnTo>
                    <a:pt x="17033" y="40928"/>
                  </a:lnTo>
                  <a:lnTo>
                    <a:pt x="16897" y="40490"/>
                  </a:lnTo>
                  <a:lnTo>
                    <a:pt x="16770" y="40008"/>
                  </a:lnTo>
                  <a:lnTo>
                    <a:pt x="16642" y="39482"/>
                  </a:lnTo>
                  <a:lnTo>
                    <a:pt x="16523" y="38957"/>
                  </a:lnTo>
                  <a:lnTo>
                    <a:pt x="16396" y="38431"/>
                  </a:lnTo>
                  <a:lnTo>
                    <a:pt x="16286" y="37861"/>
                  </a:lnTo>
                  <a:lnTo>
                    <a:pt x="16116" y="33611"/>
                  </a:lnTo>
                  <a:close/>
                  <a:moveTo>
                    <a:pt x="11089" y="34443"/>
                  </a:moveTo>
                  <a:lnTo>
                    <a:pt x="11106" y="34838"/>
                  </a:lnTo>
                  <a:lnTo>
                    <a:pt x="11115" y="35276"/>
                  </a:lnTo>
                  <a:lnTo>
                    <a:pt x="11115" y="35714"/>
                  </a:lnTo>
                  <a:lnTo>
                    <a:pt x="11115" y="36152"/>
                  </a:lnTo>
                  <a:lnTo>
                    <a:pt x="11089" y="37072"/>
                  </a:lnTo>
                  <a:lnTo>
                    <a:pt x="11072" y="37949"/>
                  </a:lnTo>
                  <a:lnTo>
                    <a:pt x="11047" y="39658"/>
                  </a:lnTo>
                  <a:lnTo>
                    <a:pt x="11039" y="40534"/>
                  </a:lnTo>
                  <a:lnTo>
                    <a:pt x="11039" y="41367"/>
                  </a:lnTo>
                  <a:lnTo>
                    <a:pt x="10605" y="41849"/>
                  </a:lnTo>
                  <a:lnTo>
                    <a:pt x="10648" y="38036"/>
                  </a:lnTo>
                  <a:lnTo>
                    <a:pt x="10665" y="37116"/>
                  </a:lnTo>
                  <a:lnTo>
                    <a:pt x="10673" y="36634"/>
                  </a:lnTo>
                  <a:lnTo>
                    <a:pt x="10656" y="36152"/>
                  </a:lnTo>
                  <a:lnTo>
                    <a:pt x="10869" y="35276"/>
                  </a:lnTo>
                  <a:lnTo>
                    <a:pt x="11089" y="34443"/>
                  </a:lnTo>
                  <a:close/>
                  <a:moveTo>
                    <a:pt x="15853" y="32866"/>
                  </a:moveTo>
                  <a:lnTo>
                    <a:pt x="16022" y="37291"/>
                  </a:lnTo>
                  <a:lnTo>
                    <a:pt x="15997" y="37423"/>
                  </a:lnTo>
                  <a:lnTo>
                    <a:pt x="15980" y="37598"/>
                  </a:lnTo>
                  <a:lnTo>
                    <a:pt x="15938" y="38168"/>
                  </a:lnTo>
                  <a:lnTo>
                    <a:pt x="15887" y="38737"/>
                  </a:lnTo>
                  <a:lnTo>
                    <a:pt x="15819" y="39263"/>
                  </a:lnTo>
                  <a:lnTo>
                    <a:pt x="15759" y="39745"/>
                  </a:lnTo>
                  <a:lnTo>
                    <a:pt x="15623" y="40797"/>
                  </a:lnTo>
                  <a:lnTo>
                    <a:pt x="15555" y="41323"/>
                  </a:lnTo>
                  <a:lnTo>
                    <a:pt x="15496" y="41849"/>
                  </a:lnTo>
                  <a:lnTo>
                    <a:pt x="15182" y="39000"/>
                  </a:lnTo>
                  <a:lnTo>
                    <a:pt x="15284" y="38343"/>
                  </a:lnTo>
                  <a:lnTo>
                    <a:pt x="15377" y="37642"/>
                  </a:lnTo>
                  <a:lnTo>
                    <a:pt x="15479" y="36897"/>
                  </a:lnTo>
                  <a:lnTo>
                    <a:pt x="15564" y="36108"/>
                  </a:lnTo>
                  <a:lnTo>
                    <a:pt x="15649" y="35320"/>
                  </a:lnTo>
                  <a:lnTo>
                    <a:pt x="15725" y="34531"/>
                  </a:lnTo>
                  <a:lnTo>
                    <a:pt x="15793" y="33698"/>
                  </a:lnTo>
                  <a:lnTo>
                    <a:pt x="15853" y="32866"/>
                  </a:lnTo>
                  <a:close/>
                  <a:moveTo>
                    <a:pt x="10427" y="37204"/>
                  </a:moveTo>
                  <a:lnTo>
                    <a:pt x="10427" y="37730"/>
                  </a:lnTo>
                  <a:lnTo>
                    <a:pt x="10419" y="38299"/>
                  </a:lnTo>
                  <a:lnTo>
                    <a:pt x="10402" y="39263"/>
                  </a:lnTo>
                  <a:lnTo>
                    <a:pt x="10359" y="42155"/>
                  </a:lnTo>
                  <a:lnTo>
                    <a:pt x="10122" y="42506"/>
                  </a:lnTo>
                  <a:lnTo>
                    <a:pt x="9884" y="42857"/>
                  </a:lnTo>
                  <a:lnTo>
                    <a:pt x="9884" y="39921"/>
                  </a:lnTo>
                  <a:lnTo>
                    <a:pt x="10062" y="38957"/>
                  </a:lnTo>
                  <a:lnTo>
                    <a:pt x="10249" y="38036"/>
                  </a:lnTo>
                  <a:lnTo>
                    <a:pt x="10427" y="37204"/>
                  </a:lnTo>
                  <a:close/>
                  <a:moveTo>
                    <a:pt x="9196" y="38957"/>
                  </a:moveTo>
                  <a:lnTo>
                    <a:pt x="9425" y="39176"/>
                  </a:lnTo>
                  <a:lnTo>
                    <a:pt x="9646" y="39307"/>
                  </a:lnTo>
                  <a:lnTo>
                    <a:pt x="9646" y="39395"/>
                  </a:lnTo>
                  <a:lnTo>
                    <a:pt x="9459" y="40490"/>
                  </a:lnTo>
                  <a:lnTo>
                    <a:pt x="9272" y="41673"/>
                  </a:lnTo>
                  <a:lnTo>
                    <a:pt x="9111" y="42857"/>
                  </a:lnTo>
                  <a:lnTo>
                    <a:pt x="8950" y="44040"/>
                  </a:lnTo>
                  <a:lnTo>
                    <a:pt x="9069" y="41498"/>
                  </a:lnTo>
                  <a:lnTo>
                    <a:pt x="9196" y="38957"/>
                  </a:lnTo>
                  <a:close/>
                  <a:moveTo>
                    <a:pt x="9646" y="41323"/>
                  </a:moveTo>
                  <a:lnTo>
                    <a:pt x="9646" y="43251"/>
                  </a:lnTo>
                  <a:lnTo>
                    <a:pt x="9417" y="43645"/>
                  </a:lnTo>
                  <a:lnTo>
                    <a:pt x="9188" y="44040"/>
                  </a:lnTo>
                  <a:lnTo>
                    <a:pt x="9188" y="44040"/>
                  </a:lnTo>
                  <a:lnTo>
                    <a:pt x="9646" y="41323"/>
                  </a:lnTo>
                  <a:close/>
                  <a:moveTo>
                    <a:pt x="16362" y="39877"/>
                  </a:moveTo>
                  <a:lnTo>
                    <a:pt x="16566" y="40709"/>
                  </a:lnTo>
                  <a:lnTo>
                    <a:pt x="16770" y="41498"/>
                  </a:lnTo>
                  <a:lnTo>
                    <a:pt x="16990" y="42199"/>
                  </a:lnTo>
                  <a:lnTo>
                    <a:pt x="17211" y="42857"/>
                  </a:lnTo>
                  <a:lnTo>
                    <a:pt x="17109" y="43996"/>
                  </a:lnTo>
                  <a:lnTo>
                    <a:pt x="17016" y="45179"/>
                  </a:lnTo>
                  <a:lnTo>
                    <a:pt x="16880" y="44741"/>
                  </a:lnTo>
                  <a:lnTo>
                    <a:pt x="16744" y="44259"/>
                  </a:lnTo>
                  <a:lnTo>
                    <a:pt x="16625" y="43733"/>
                  </a:lnTo>
                  <a:lnTo>
                    <a:pt x="16498" y="43207"/>
                  </a:lnTo>
                  <a:lnTo>
                    <a:pt x="16413" y="41191"/>
                  </a:lnTo>
                  <a:lnTo>
                    <a:pt x="16362" y="39877"/>
                  </a:lnTo>
                  <a:close/>
                  <a:moveTo>
                    <a:pt x="16107" y="39263"/>
                  </a:moveTo>
                  <a:lnTo>
                    <a:pt x="16158" y="40578"/>
                  </a:lnTo>
                  <a:lnTo>
                    <a:pt x="16226" y="42462"/>
                  </a:lnTo>
                  <a:lnTo>
                    <a:pt x="16209" y="42550"/>
                  </a:lnTo>
                  <a:lnTo>
                    <a:pt x="16192" y="42681"/>
                  </a:lnTo>
                  <a:lnTo>
                    <a:pt x="16048" y="44040"/>
                  </a:lnTo>
                  <a:lnTo>
                    <a:pt x="15972" y="44785"/>
                  </a:lnTo>
                  <a:lnTo>
                    <a:pt x="15912" y="45573"/>
                  </a:lnTo>
                  <a:lnTo>
                    <a:pt x="15589" y="42681"/>
                  </a:lnTo>
                  <a:lnTo>
                    <a:pt x="15666" y="42331"/>
                  </a:lnTo>
                  <a:lnTo>
                    <a:pt x="15742" y="41980"/>
                  </a:lnTo>
                  <a:lnTo>
                    <a:pt x="15810" y="41542"/>
                  </a:lnTo>
                  <a:lnTo>
                    <a:pt x="15878" y="41148"/>
                  </a:lnTo>
                  <a:lnTo>
                    <a:pt x="15938" y="40666"/>
                  </a:lnTo>
                  <a:lnTo>
                    <a:pt x="15997" y="40227"/>
                  </a:lnTo>
                  <a:lnTo>
                    <a:pt x="16056" y="39745"/>
                  </a:lnTo>
                  <a:lnTo>
                    <a:pt x="16107" y="39263"/>
                  </a:lnTo>
                  <a:close/>
                  <a:moveTo>
                    <a:pt x="16574" y="44960"/>
                  </a:moveTo>
                  <a:lnTo>
                    <a:pt x="16753" y="45617"/>
                  </a:lnTo>
                  <a:lnTo>
                    <a:pt x="16939" y="46231"/>
                  </a:lnTo>
                  <a:lnTo>
                    <a:pt x="16838" y="47764"/>
                  </a:lnTo>
                  <a:lnTo>
                    <a:pt x="16795" y="48553"/>
                  </a:lnTo>
                  <a:lnTo>
                    <a:pt x="16753" y="49342"/>
                  </a:lnTo>
                  <a:lnTo>
                    <a:pt x="16574" y="44960"/>
                  </a:lnTo>
                  <a:close/>
                  <a:moveTo>
                    <a:pt x="16294" y="44259"/>
                  </a:moveTo>
                  <a:lnTo>
                    <a:pt x="16439" y="47983"/>
                  </a:lnTo>
                  <a:lnTo>
                    <a:pt x="16515" y="49868"/>
                  </a:lnTo>
                  <a:lnTo>
                    <a:pt x="16591" y="51708"/>
                  </a:lnTo>
                  <a:lnTo>
                    <a:pt x="16031" y="46669"/>
                  </a:lnTo>
                  <a:lnTo>
                    <a:pt x="16116" y="46143"/>
                  </a:lnTo>
                  <a:lnTo>
                    <a:pt x="16184" y="45530"/>
                  </a:lnTo>
                  <a:lnTo>
                    <a:pt x="16243" y="44872"/>
                  </a:lnTo>
                  <a:lnTo>
                    <a:pt x="16294" y="44259"/>
                  </a:lnTo>
                  <a:close/>
                  <a:moveTo>
                    <a:pt x="14036" y="30631"/>
                  </a:moveTo>
                  <a:lnTo>
                    <a:pt x="14112" y="31551"/>
                  </a:lnTo>
                  <a:lnTo>
                    <a:pt x="14197" y="32427"/>
                  </a:lnTo>
                  <a:lnTo>
                    <a:pt x="14367" y="34224"/>
                  </a:lnTo>
                  <a:lnTo>
                    <a:pt x="14350" y="34312"/>
                  </a:lnTo>
                  <a:lnTo>
                    <a:pt x="14341" y="34399"/>
                  </a:lnTo>
                  <a:lnTo>
                    <a:pt x="14248" y="35320"/>
                  </a:lnTo>
                  <a:lnTo>
                    <a:pt x="14172" y="36196"/>
                  </a:lnTo>
                  <a:lnTo>
                    <a:pt x="14019" y="38080"/>
                  </a:lnTo>
                  <a:lnTo>
                    <a:pt x="13866" y="39921"/>
                  </a:lnTo>
                  <a:lnTo>
                    <a:pt x="13781" y="40841"/>
                  </a:lnTo>
                  <a:lnTo>
                    <a:pt x="13696" y="41717"/>
                  </a:lnTo>
                  <a:lnTo>
                    <a:pt x="13492" y="43689"/>
                  </a:lnTo>
                  <a:lnTo>
                    <a:pt x="13289" y="45661"/>
                  </a:lnTo>
                  <a:lnTo>
                    <a:pt x="12855" y="49517"/>
                  </a:lnTo>
                  <a:lnTo>
                    <a:pt x="11964" y="57624"/>
                  </a:lnTo>
                  <a:lnTo>
                    <a:pt x="11769" y="59289"/>
                  </a:lnTo>
                  <a:lnTo>
                    <a:pt x="11565" y="60998"/>
                  </a:lnTo>
                  <a:lnTo>
                    <a:pt x="11472" y="61874"/>
                  </a:lnTo>
                  <a:lnTo>
                    <a:pt x="11387" y="62751"/>
                  </a:lnTo>
                  <a:lnTo>
                    <a:pt x="11310" y="63671"/>
                  </a:lnTo>
                  <a:lnTo>
                    <a:pt x="11251" y="64591"/>
                  </a:lnTo>
                  <a:lnTo>
                    <a:pt x="10954" y="64328"/>
                  </a:lnTo>
                  <a:lnTo>
                    <a:pt x="10648" y="64197"/>
                  </a:lnTo>
                  <a:lnTo>
                    <a:pt x="10351" y="64153"/>
                  </a:lnTo>
                  <a:lnTo>
                    <a:pt x="10045" y="64197"/>
                  </a:lnTo>
                  <a:lnTo>
                    <a:pt x="10189" y="63364"/>
                  </a:lnTo>
                  <a:lnTo>
                    <a:pt x="10334" y="62488"/>
                  </a:lnTo>
                  <a:lnTo>
                    <a:pt x="10461" y="61568"/>
                  </a:lnTo>
                  <a:lnTo>
                    <a:pt x="10589" y="60647"/>
                  </a:lnTo>
                  <a:lnTo>
                    <a:pt x="10826" y="58676"/>
                  </a:lnTo>
                  <a:lnTo>
                    <a:pt x="11064" y="56835"/>
                  </a:lnTo>
                  <a:lnTo>
                    <a:pt x="11590" y="52672"/>
                  </a:lnTo>
                  <a:lnTo>
                    <a:pt x="12108" y="48422"/>
                  </a:lnTo>
                  <a:lnTo>
                    <a:pt x="12363" y="46231"/>
                  </a:lnTo>
                  <a:lnTo>
                    <a:pt x="12609" y="44040"/>
                  </a:lnTo>
                  <a:lnTo>
                    <a:pt x="12864" y="41849"/>
                  </a:lnTo>
                  <a:lnTo>
                    <a:pt x="13102" y="39614"/>
                  </a:lnTo>
                  <a:lnTo>
                    <a:pt x="13577" y="35144"/>
                  </a:lnTo>
                  <a:lnTo>
                    <a:pt x="14036" y="30631"/>
                  </a:lnTo>
                  <a:close/>
                  <a:moveTo>
                    <a:pt x="13739" y="24627"/>
                  </a:moveTo>
                  <a:lnTo>
                    <a:pt x="13755" y="25591"/>
                  </a:lnTo>
                  <a:lnTo>
                    <a:pt x="13781" y="26556"/>
                  </a:lnTo>
                  <a:lnTo>
                    <a:pt x="13823" y="27476"/>
                  </a:lnTo>
                  <a:lnTo>
                    <a:pt x="13874" y="28440"/>
                  </a:lnTo>
                  <a:lnTo>
                    <a:pt x="13908" y="28966"/>
                  </a:lnTo>
                  <a:lnTo>
                    <a:pt x="13891" y="29053"/>
                  </a:lnTo>
                  <a:lnTo>
                    <a:pt x="13874" y="29185"/>
                  </a:lnTo>
                  <a:lnTo>
                    <a:pt x="13416" y="33742"/>
                  </a:lnTo>
                  <a:lnTo>
                    <a:pt x="12940" y="38299"/>
                  </a:lnTo>
                  <a:lnTo>
                    <a:pt x="12694" y="40578"/>
                  </a:lnTo>
                  <a:lnTo>
                    <a:pt x="12448" y="42813"/>
                  </a:lnTo>
                  <a:lnTo>
                    <a:pt x="12193" y="45048"/>
                  </a:lnTo>
                  <a:lnTo>
                    <a:pt x="11930" y="47239"/>
                  </a:lnTo>
                  <a:lnTo>
                    <a:pt x="11658" y="49517"/>
                  </a:lnTo>
                  <a:lnTo>
                    <a:pt x="11387" y="51796"/>
                  </a:lnTo>
                  <a:lnTo>
                    <a:pt x="11098" y="54031"/>
                  </a:lnTo>
                  <a:lnTo>
                    <a:pt x="10818" y="56265"/>
                  </a:lnTo>
                  <a:lnTo>
                    <a:pt x="10682" y="57229"/>
                  </a:lnTo>
                  <a:lnTo>
                    <a:pt x="10546" y="58194"/>
                  </a:lnTo>
                  <a:lnTo>
                    <a:pt x="10266" y="60165"/>
                  </a:lnTo>
                  <a:lnTo>
                    <a:pt x="10130" y="61173"/>
                  </a:lnTo>
                  <a:lnTo>
                    <a:pt x="10003" y="62181"/>
                  </a:lnTo>
                  <a:lnTo>
                    <a:pt x="9884" y="63233"/>
                  </a:lnTo>
                  <a:lnTo>
                    <a:pt x="9790" y="64285"/>
                  </a:lnTo>
                  <a:lnTo>
                    <a:pt x="9629" y="64416"/>
                  </a:lnTo>
                  <a:lnTo>
                    <a:pt x="9468" y="64547"/>
                  </a:lnTo>
                  <a:lnTo>
                    <a:pt x="9315" y="64723"/>
                  </a:lnTo>
                  <a:lnTo>
                    <a:pt x="9154" y="64898"/>
                  </a:lnTo>
                  <a:lnTo>
                    <a:pt x="9001" y="65117"/>
                  </a:lnTo>
                  <a:lnTo>
                    <a:pt x="8848" y="65380"/>
                  </a:lnTo>
                  <a:lnTo>
                    <a:pt x="8704" y="65687"/>
                  </a:lnTo>
                  <a:lnTo>
                    <a:pt x="8559" y="65993"/>
                  </a:lnTo>
                  <a:lnTo>
                    <a:pt x="8755" y="64942"/>
                  </a:lnTo>
                  <a:lnTo>
                    <a:pt x="8941" y="63846"/>
                  </a:lnTo>
                  <a:lnTo>
                    <a:pt x="9306" y="61611"/>
                  </a:lnTo>
                  <a:lnTo>
                    <a:pt x="9672" y="59333"/>
                  </a:lnTo>
                  <a:lnTo>
                    <a:pt x="10020" y="57010"/>
                  </a:lnTo>
                  <a:lnTo>
                    <a:pt x="10351" y="54600"/>
                  </a:lnTo>
                  <a:lnTo>
                    <a:pt x="10682" y="52190"/>
                  </a:lnTo>
                  <a:lnTo>
                    <a:pt x="11005" y="49780"/>
                  </a:lnTo>
                  <a:lnTo>
                    <a:pt x="11319" y="47370"/>
                  </a:lnTo>
                  <a:lnTo>
                    <a:pt x="11650" y="44741"/>
                  </a:lnTo>
                  <a:lnTo>
                    <a:pt x="11964" y="42024"/>
                  </a:lnTo>
                  <a:lnTo>
                    <a:pt x="11998" y="41717"/>
                  </a:lnTo>
                  <a:lnTo>
                    <a:pt x="12040" y="41410"/>
                  </a:lnTo>
                  <a:lnTo>
                    <a:pt x="12117" y="40797"/>
                  </a:lnTo>
                  <a:lnTo>
                    <a:pt x="12134" y="40666"/>
                  </a:lnTo>
                  <a:lnTo>
                    <a:pt x="12142" y="40578"/>
                  </a:lnTo>
                  <a:lnTo>
                    <a:pt x="12134" y="40578"/>
                  </a:lnTo>
                  <a:lnTo>
                    <a:pt x="12159" y="40315"/>
                  </a:lnTo>
                  <a:lnTo>
                    <a:pt x="12227" y="39614"/>
                  </a:lnTo>
                  <a:lnTo>
                    <a:pt x="12244" y="39439"/>
                  </a:lnTo>
                  <a:lnTo>
                    <a:pt x="12270" y="39307"/>
                  </a:lnTo>
                  <a:lnTo>
                    <a:pt x="12635" y="35977"/>
                  </a:lnTo>
                  <a:lnTo>
                    <a:pt x="12991" y="32647"/>
                  </a:lnTo>
                  <a:lnTo>
                    <a:pt x="13339" y="29229"/>
                  </a:lnTo>
                  <a:lnTo>
                    <a:pt x="13688" y="25854"/>
                  </a:lnTo>
                  <a:lnTo>
                    <a:pt x="13705" y="25679"/>
                  </a:lnTo>
                  <a:lnTo>
                    <a:pt x="13705" y="25504"/>
                  </a:lnTo>
                  <a:lnTo>
                    <a:pt x="13696" y="25372"/>
                  </a:lnTo>
                  <a:lnTo>
                    <a:pt x="13679" y="25197"/>
                  </a:lnTo>
                  <a:lnTo>
                    <a:pt x="13739" y="24627"/>
                  </a:lnTo>
                  <a:close/>
                  <a:moveTo>
                    <a:pt x="14511" y="35539"/>
                  </a:moveTo>
                  <a:lnTo>
                    <a:pt x="14774" y="37949"/>
                  </a:lnTo>
                  <a:lnTo>
                    <a:pt x="14757" y="37949"/>
                  </a:lnTo>
                  <a:lnTo>
                    <a:pt x="14740" y="37993"/>
                  </a:lnTo>
                  <a:lnTo>
                    <a:pt x="14723" y="38080"/>
                  </a:lnTo>
                  <a:lnTo>
                    <a:pt x="14706" y="38168"/>
                  </a:lnTo>
                  <a:lnTo>
                    <a:pt x="14639" y="39000"/>
                  </a:lnTo>
                  <a:lnTo>
                    <a:pt x="14579" y="39833"/>
                  </a:lnTo>
                  <a:lnTo>
                    <a:pt x="14528" y="40709"/>
                  </a:lnTo>
                  <a:lnTo>
                    <a:pt x="14486" y="41586"/>
                  </a:lnTo>
                  <a:lnTo>
                    <a:pt x="14392" y="43339"/>
                  </a:lnTo>
                  <a:lnTo>
                    <a:pt x="14350" y="44215"/>
                  </a:lnTo>
                  <a:lnTo>
                    <a:pt x="14290" y="45048"/>
                  </a:lnTo>
                  <a:lnTo>
                    <a:pt x="14146" y="46932"/>
                  </a:lnTo>
                  <a:lnTo>
                    <a:pt x="13985" y="48772"/>
                  </a:lnTo>
                  <a:lnTo>
                    <a:pt x="13823" y="50569"/>
                  </a:lnTo>
                  <a:lnTo>
                    <a:pt x="13662" y="52409"/>
                  </a:lnTo>
                  <a:lnTo>
                    <a:pt x="13492" y="54118"/>
                  </a:lnTo>
                  <a:lnTo>
                    <a:pt x="13331" y="55827"/>
                  </a:lnTo>
                  <a:lnTo>
                    <a:pt x="12991" y="59245"/>
                  </a:lnTo>
                  <a:lnTo>
                    <a:pt x="12830" y="60998"/>
                  </a:lnTo>
                  <a:lnTo>
                    <a:pt x="12669" y="62751"/>
                  </a:lnTo>
                  <a:lnTo>
                    <a:pt x="12524" y="64504"/>
                  </a:lnTo>
                  <a:lnTo>
                    <a:pt x="12389" y="66300"/>
                  </a:lnTo>
                  <a:lnTo>
                    <a:pt x="12159" y="65818"/>
                  </a:lnTo>
                  <a:lnTo>
                    <a:pt x="11913" y="65380"/>
                  </a:lnTo>
                  <a:lnTo>
                    <a:pt x="11675" y="65029"/>
                  </a:lnTo>
                  <a:lnTo>
                    <a:pt x="11429" y="64723"/>
                  </a:lnTo>
                  <a:lnTo>
                    <a:pt x="11556" y="63890"/>
                  </a:lnTo>
                  <a:lnTo>
                    <a:pt x="11684" y="63014"/>
                  </a:lnTo>
                  <a:lnTo>
                    <a:pt x="11803" y="62050"/>
                  </a:lnTo>
                  <a:lnTo>
                    <a:pt x="11913" y="61042"/>
                  </a:lnTo>
                  <a:lnTo>
                    <a:pt x="12117" y="59070"/>
                  </a:lnTo>
                  <a:lnTo>
                    <a:pt x="12321" y="57142"/>
                  </a:lnTo>
                  <a:lnTo>
                    <a:pt x="13178" y="49386"/>
                  </a:lnTo>
                  <a:lnTo>
                    <a:pt x="13569" y="45836"/>
                  </a:lnTo>
                  <a:lnTo>
                    <a:pt x="13764" y="44040"/>
                  </a:lnTo>
                  <a:lnTo>
                    <a:pt x="13942" y="42243"/>
                  </a:lnTo>
                  <a:lnTo>
                    <a:pt x="14104" y="40622"/>
                  </a:lnTo>
                  <a:lnTo>
                    <a:pt x="14265" y="39000"/>
                  </a:lnTo>
                  <a:lnTo>
                    <a:pt x="14333" y="38124"/>
                  </a:lnTo>
                  <a:lnTo>
                    <a:pt x="14401" y="37291"/>
                  </a:lnTo>
                  <a:lnTo>
                    <a:pt x="14460" y="36415"/>
                  </a:lnTo>
                  <a:lnTo>
                    <a:pt x="14511" y="35539"/>
                  </a:lnTo>
                  <a:close/>
                  <a:moveTo>
                    <a:pt x="14885" y="38869"/>
                  </a:moveTo>
                  <a:lnTo>
                    <a:pt x="15182" y="41498"/>
                  </a:lnTo>
                  <a:lnTo>
                    <a:pt x="15318" y="42769"/>
                  </a:lnTo>
                  <a:lnTo>
                    <a:pt x="15258" y="45135"/>
                  </a:lnTo>
                  <a:lnTo>
                    <a:pt x="15207" y="47501"/>
                  </a:lnTo>
                  <a:lnTo>
                    <a:pt x="15165" y="49868"/>
                  </a:lnTo>
                  <a:lnTo>
                    <a:pt x="15122" y="52278"/>
                  </a:lnTo>
                  <a:lnTo>
                    <a:pt x="15089" y="54644"/>
                  </a:lnTo>
                  <a:lnTo>
                    <a:pt x="15063" y="57010"/>
                  </a:lnTo>
                  <a:lnTo>
                    <a:pt x="15038" y="59420"/>
                  </a:lnTo>
                  <a:lnTo>
                    <a:pt x="15021" y="61787"/>
                  </a:lnTo>
                  <a:lnTo>
                    <a:pt x="15012" y="64153"/>
                  </a:lnTo>
                  <a:lnTo>
                    <a:pt x="15012" y="66476"/>
                  </a:lnTo>
                  <a:lnTo>
                    <a:pt x="15021" y="68798"/>
                  </a:lnTo>
                  <a:lnTo>
                    <a:pt x="15029" y="71164"/>
                  </a:lnTo>
                  <a:lnTo>
                    <a:pt x="15046" y="74670"/>
                  </a:lnTo>
                  <a:lnTo>
                    <a:pt x="15072" y="76423"/>
                  </a:lnTo>
                  <a:lnTo>
                    <a:pt x="15080" y="77299"/>
                  </a:lnTo>
                  <a:lnTo>
                    <a:pt x="15105" y="78175"/>
                  </a:lnTo>
                  <a:lnTo>
                    <a:pt x="14902" y="76905"/>
                  </a:lnTo>
                  <a:lnTo>
                    <a:pt x="14698" y="75590"/>
                  </a:lnTo>
                  <a:lnTo>
                    <a:pt x="14494" y="74319"/>
                  </a:lnTo>
                  <a:lnTo>
                    <a:pt x="14282" y="73092"/>
                  </a:lnTo>
                  <a:lnTo>
                    <a:pt x="14061" y="71953"/>
                  </a:lnTo>
                  <a:lnTo>
                    <a:pt x="13832" y="70814"/>
                  </a:lnTo>
                  <a:lnTo>
                    <a:pt x="13917" y="69543"/>
                  </a:lnTo>
                  <a:lnTo>
                    <a:pt x="13993" y="68272"/>
                  </a:lnTo>
                  <a:lnTo>
                    <a:pt x="14061" y="66958"/>
                  </a:lnTo>
                  <a:lnTo>
                    <a:pt x="14121" y="65599"/>
                  </a:lnTo>
                  <a:lnTo>
                    <a:pt x="14239" y="62970"/>
                  </a:lnTo>
                  <a:lnTo>
                    <a:pt x="14358" y="60341"/>
                  </a:lnTo>
                  <a:lnTo>
                    <a:pt x="14639" y="54250"/>
                  </a:lnTo>
                  <a:lnTo>
                    <a:pt x="14706" y="52935"/>
                  </a:lnTo>
                  <a:lnTo>
                    <a:pt x="14774" y="51621"/>
                  </a:lnTo>
                  <a:lnTo>
                    <a:pt x="14808" y="50963"/>
                  </a:lnTo>
                  <a:lnTo>
                    <a:pt x="14825" y="50306"/>
                  </a:lnTo>
                  <a:lnTo>
                    <a:pt x="14834" y="49605"/>
                  </a:lnTo>
                  <a:lnTo>
                    <a:pt x="14834" y="48948"/>
                  </a:lnTo>
                  <a:lnTo>
                    <a:pt x="14825" y="48860"/>
                  </a:lnTo>
                  <a:lnTo>
                    <a:pt x="14808" y="48728"/>
                  </a:lnTo>
                  <a:lnTo>
                    <a:pt x="14791" y="48685"/>
                  </a:lnTo>
                  <a:lnTo>
                    <a:pt x="14774" y="48641"/>
                  </a:lnTo>
                  <a:lnTo>
                    <a:pt x="14749" y="48597"/>
                  </a:lnTo>
                  <a:lnTo>
                    <a:pt x="14732" y="48641"/>
                  </a:lnTo>
                  <a:lnTo>
                    <a:pt x="14706" y="48685"/>
                  </a:lnTo>
                  <a:lnTo>
                    <a:pt x="14689" y="48772"/>
                  </a:lnTo>
                  <a:lnTo>
                    <a:pt x="14630" y="49386"/>
                  </a:lnTo>
                  <a:lnTo>
                    <a:pt x="14571" y="49999"/>
                  </a:lnTo>
                  <a:lnTo>
                    <a:pt x="14528" y="50700"/>
                  </a:lnTo>
                  <a:lnTo>
                    <a:pt x="14494" y="51401"/>
                  </a:lnTo>
                  <a:lnTo>
                    <a:pt x="14435" y="52804"/>
                  </a:lnTo>
                  <a:lnTo>
                    <a:pt x="14375" y="54206"/>
                  </a:lnTo>
                  <a:lnTo>
                    <a:pt x="14112" y="59946"/>
                  </a:lnTo>
                  <a:lnTo>
                    <a:pt x="13985" y="62444"/>
                  </a:lnTo>
                  <a:lnTo>
                    <a:pt x="13857" y="64986"/>
                  </a:lnTo>
                  <a:lnTo>
                    <a:pt x="13798" y="66256"/>
                  </a:lnTo>
                  <a:lnTo>
                    <a:pt x="13747" y="67527"/>
                  </a:lnTo>
                  <a:lnTo>
                    <a:pt x="13696" y="68842"/>
                  </a:lnTo>
                  <a:lnTo>
                    <a:pt x="13662" y="70113"/>
                  </a:lnTo>
                  <a:lnTo>
                    <a:pt x="13603" y="69850"/>
                  </a:lnTo>
                  <a:lnTo>
                    <a:pt x="13577" y="69762"/>
                  </a:lnTo>
                  <a:lnTo>
                    <a:pt x="13475" y="69368"/>
                  </a:lnTo>
                  <a:lnTo>
                    <a:pt x="13373" y="69017"/>
                  </a:lnTo>
                  <a:lnTo>
                    <a:pt x="13178" y="68360"/>
                  </a:lnTo>
                  <a:lnTo>
                    <a:pt x="12983" y="67746"/>
                  </a:lnTo>
                  <a:lnTo>
                    <a:pt x="12788" y="67220"/>
                  </a:lnTo>
                  <a:lnTo>
                    <a:pt x="12584" y="66695"/>
                  </a:lnTo>
                  <a:lnTo>
                    <a:pt x="12745" y="65161"/>
                  </a:lnTo>
                  <a:lnTo>
                    <a:pt x="12898" y="63583"/>
                  </a:lnTo>
                  <a:lnTo>
                    <a:pt x="13195" y="60385"/>
                  </a:lnTo>
                  <a:lnTo>
                    <a:pt x="13908" y="52716"/>
                  </a:lnTo>
                  <a:lnTo>
                    <a:pt x="14222" y="49254"/>
                  </a:lnTo>
                  <a:lnTo>
                    <a:pt x="14375" y="47501"/>
                  </a:lnTo>
                  <a:lnTo>
                    <a:pt x="14511" y="45749"/>
                  </a:lnTo>
                  <a:lnTo>
                    <a:pt x="14639" y="44127"/>
                  </a:lnTo>
                  <a:lnTo>
                    <a:pt x="14698" y="43251"/>
                  </a:lnTo>
                  <a:lnTo>
                    <a:pt x="14757" y="42375"/>
                  </a:lnTo>
                  <a:lnTo>
                    <a:pt x="14808" y="41498"/>
                  </a:lnTo>
                  <a:lnTo>
                    <a:pt x="14851" y="40622"/>
                  </a:lnTo>
                  <a:lnTo>
                    <a:pt x="14876" y="39745"/>
                  </a:lnTo>
                  <a:lnTo>
                    <a:pt x="14885" y="38869"/>
                  </a:lnTo>
                  <a:close/>
                  <a:moveTo>
                    <a:pt x="15522" y="44566"/>
                  </a:moveTo>
                  <a:lnTo>
                    <a:pt x="15861" y="47721"/>
                  </a:lnTo>
                  <a:lnTo>
                    <a:pt x="15853" y="47896"/>
                  </a:lnTo>
                  <a:lnTo>
                    <a:pt x="15819" y="52541"/>
                  </a:lnTo>
                  <a:lnTo>
                    <a:pt x="15776" y="57186"/>
                  </a:lnTo>
                  <a:lnTo>
                    <a:pt x="15759" y="59508"/>
                  </a:lnTo>
                  <a:lnTo>
                    <a:pt x="15751" y="61831"/>
                  </a:lnTo>
                  <a:lnTo>
                    <a:pt x="15751" y="64153"/>
                  </a:lnTo>
                  <a:lnTo>
                    <a:pt x="15776" y="66476"/>
                  </a:lnTo>
                  <a:lnTo>
                    <a:pt x="15776" y="66607"/>
                  </a:lnTo>
                  <a:lnTo>
                    <a:pt x="15793" y="66695"/>
                  </a:lnTo>
                  <a:lnTo>
                    <a:pt x="15810" y="66738"/>
                  </a:lnTo>
                  <a:lnTo>
                    <a:pt x="15836" y="66738"/>
                  </a:lnTo>
                  <a:lnTo>
                    <a:pt x="15861" y="66695"/>
                  </a:lnTo>
                  <a:lnTo>
                    <a:pt x="15878" y="66651"/>
                  </a:lnTo>
                  <a:lnTo>
                    <a:pt x="15895" y="66563"/>
                  </a:lnTo>
                  <a:lnTo>
                    <a:pt x="15904" y="66432"/>
                  </a:lnTo>
                  <a:lnTo>
                    <a:pt x="15946" y="64372"/>
                  </a:lnTo>
                  <a:lnTo>
                    <a:pt x="15980" y="62269"/>
                  </a:lnTo>
                  <a:lnTo>
                    <a:pt x="16005" y="60165"/>
                  </a:lnTo>
                  <a:lnTo>
                    <a:pt x="16031" y="58062"/>
                  </a:lnTo>
                  <a:lnTo>
                    <a:pt x="16056" y="53812"/>
                  </a:lnTo>
                  <a:lnTo>
                    <a:pt x="16073" y="49605"/>
                  </a:lnTo>
                  <a:lnTo>
                    <a:pt x="16209" y="50876"/>
                  </a:lnTo>
                  <a:lnTo>
                    <a:pt x="16192" y="51007"/>
                  </a:lnTo>
                  <a:lnTo>
                    <a:pt x="16184" y="51226"/>
                  </a:lnTo>
                  <a:lnTo>
                    <a:pt x="16201" y="53286"/>
                  </a:lnTo>
                  <a:lnTo>
                    <a:pt x="16218" y="55345"/>
                  </a:lnTo>
                  <a:lnTo>
                    <a:pt x="16269" y="59464"/>
                  </a:lnTo>
                  <a:lnTo>
                    <a:pt x="16328" y="63583"/>
                  </a:lnTo>
                  <a:lnTo>
                    <a:pt x="16388" y="67702"/>
                  </a:lnTo>
                  <a:lnTo>
                    <a:pt x="16498" y="76072"/>
                  </a:lnTo>
                  <a:lnTo>
                    <a:pt x="16523" y="77825"/>
                  </a:lnTo>
                  <a:lnTo>
                    <a:pt x="16540" y="79621"/>
                  </a:lnTo>
                  <a:lnTo>
                    <a:pt x="16574" y="81462"/>
                  </a:lnTo>
                  <a:lnTo>
                    <a:pt x="16591" y="82338"/>
                  </a:lnTo>
                  <a:lnTo>
                    <a:pt x="16617" y="83215"/>
                  </a:lnTo>
                  <a:lnTo>
                    <a:pt x="16498" y="83083"/>
                  </a:lnTo>
                  <a:lnTo>
                    <a:pt x="16320" y="82820"/>
                  </a:lnTo>
                  <a:lnTo>
                    <a:pt x="16158" y="82470"/>
                  </a:lnTo>
                  <a:lnTo>
                    <a:pt x="15997" y="82075"/>
                  </a:lnTo>
                  <a:lnTo>
                    <a:pt x="15853" y="81637"/>
                  </a:lnTo>
                  <a:lnTo>
                    <a:pt x="15708" y="81111"/>
                  </a:lnTo>
                  <a:lnTo>
                    <a:pt x="15572" y="80586"/>
                  </a:lnTo>
                  <a:lnTo>
                    <a:pt x="15445" y="79972"/>
                  </a:lnTo>
                  <a:lnTo>
                    <a:pt x="15318" y="79359"/>
                  </a:lnTo>
                  <a:lnTo>
                    <a:pt x="15326" y="78175"/>
                  </a:lnTo>
                  <a:lnTo>
                    <a:pt x="15326" y="76992"/>
                  </a:lnTo>
                  <a:lnTo>
                    <a:pt x="15309" y="74626"/>
                  </a:lnTo>
                  <a:lnTo>
                    <a:pt x="15284" y="72216"/>
                  </a:lnTo>
                  <a:lnTo>
                    <a:pt x="15267" y="69850"/>
                  </a:lnTo>
                  <a:lnTo>
                    <a:pt x="15258" y="67527"/>
                  </a:lnTo>
                  <a:lnTo>
                    <a:pt x="15258" y="65205"/>
                  </a:lnTo>
                  <a:lnTo>
                    <a:pt x="15267" y="62838"/>
                  </a:lnTo>
                  <a:lnTo>
                    <a:pt x="15275" y="60516"/>
                  </a:lnTo>
                  <a:lnTo>
                    <a:pt x="15309" y="56528"/>
                  </a:lnTo>
                  <a:lnTo>
                    <a:pt x="15369" y="52541"/>
                  </a:lnTo>
                  <a:lnTo>
                    <a:pt x="15437" y="48553"/>
                  </a:lnTo>
                  <a:lnTo>
                    <a:pt x="15522" y="44566"/>
                  </a:lnTo>
                  <a:close/>
                  <a:moveTo>
                    <a:pt x="16464" y="53154"/>
                  </a:moveTo>
                  <a:lnTo>
                    <a:pt x="16693" y="55258"/>
                  </a:lnTo>
                  <a:lnTo>
                    <a:pt x="16710" y="55345"/>
                  </a:lnTo>
                  <a:lnTo>
                    <a:pt x="16727" y="55433"/>
                  </a:lnTo>
                  <a:lnTo>
                    <a:pt x="16761" y="55521"/>
                  </a:lnTo>
                  <a:lnTo>
                    <a:pt x="16804" y="55521"/>
                  </a:lnTo>
                  <a:lnTo>
                    <a:pt x="16846" y="55433"/>
                  </a:lnTo>
                  <a:lnTo>
                    <a:pt x="16905" y="56791"/>
                  </a:lnTo>
                  <a:lnTo>
                    <a:pt x="16982" y="58150"/>
                  </a:lnTo>
                  <a:lnTo>
                    <a:pt x="17050" y="59508"/>
                  </a:lnTo>
                  <a:lnTo>
                    <a:pt x="17109" y="60823"/>
                  </a:lnTo>
                  <a:lnTo>
                    <a:pt x="17271" y="64723"/>
                  </a:lnTo>
                  <a:lnTo>
                    <a:pt x="17423" y="68579"/>
                  </a:lnTo>
                  <a:lnTo>
                    <a:pt x="17576" y="72523"/>
                  </a:lnTo>
                  <a:lnTo>
                    <a:pt x="17721" y="76466"/>
                  </a:lnTo>
                  <a:lnTo>
                    <a:pt x="17839" y="79928"/>
                  </a:lnTo>
                  <a:lnTo>
                    <a:pt x="17899" y="81681"/>
                  </a:lnTo>
                  <a:lnTo>
                    <a:pt x="17941" y="82557"/>
                  </a:lnTo>
                  <a:lnTo>
                    <a:pt x="17984" y="83434"/>
                  </a:lnTo>
                  <a:lnTo>
                    <a:pt x="17695" y="83565"/>
                  </a:lnTo>
                  <a:lnTo>
                    <a:pt x="17398" y="83609"/>
                  </a:lnTo>
                  <a:lnTo>
                    <a:pt x="17254" y="83609"/>
                  </a:lnTo>
                  <a:lnTo>
                    <a:pt x="17109" y="83565"/>
                  </a:lnTo>
                  <a:lnTo>
                    <a:pt x="16965" y="83521"/>
                  </a:lnTo>
                  <a:lnTo>
                    <a:pt x="16821" y="83390"/>
                  </a:lnTo>
                  <a:lnTo>
                    <a:pt x="16829" y="82514"/>
                  </a:lnTo>
                  <a:lnTo>
                    <a:pt x="16821" y="81637"/>
                  </a:lnTo>
                  <a:lnTo>
                    <a:pt x="16804" y="79841"/>
                  </a:lnTo>
                  <a:lnTo>
                    <a:pt x="16778" y="78088"/>
                  </a:lnTo>
                  <a:lnTo>
                    <a:pt x="16753" y="76291"/>
                  </a:lnTo>
                  <a:lnTo>
                    <a:pt x="16651" y="68141"/>
                  </a:lnTo>
                  <a:lnTo>
                    <a:pt x="16608" y="64416"/>
                  </a:lnTo>
                  <a:lnTo>
                    <a:pt x="16574" y="60647"/>
                  </a:lnTo>
                  <a:lnTo>
                    <a:pt x="16523" y="56923"/>
                  </a:lnTo>
                  <a:lnTo>
                    <a:pt x="16464" y="53154"/>
                  </a:lnTo>
                  <a:close/>
                  <a:moveTo>
                    <a:pt x="10342" y="65249"/>
                  </a:moveTo>
                  <a:lnTo>
                    <a:pt x="10572" y="65292"/>
                  </a:lnTo>
                  <a:lnTo>
                    <a:pt x="10792" y="65424"/>
                  </a:lnTo>
                  <a:lnTo>
                    <a:pt x="11013" y="65555"/>
                  </a:lnTo>
                  <a:lnTo>
                    <a:pt x="11234" y="65731"/>
                  </a:lnTo>
                  <a:lnTo>
                    <a:pt x="11455" y="65950"/>
                  </a:lnTo>
                  <a:lnTo>
                    <a:pt x="11658" y="66256"/>
                  </a:lnTo>
                  <a:lnTo>
                    <a:pt x="11837" y="66519"/>
                  </a:lnTo>
                  <a:lnTo>
                    <a:pt x="12015" y="66782"/>
                  </a:lnTo>
                  <a:lnTo>
                    <a:pt x="12185" y="67133"/>
                  </a:lnTo>
                  <a:lnTo>
                    <a:pt x="12346" y="67483"/>
                  </a:lnTo>
                  <a:lnTo>
                    <a:pt x="12372" y="67615"/>
                  </a:lnTo>
                  <a:lnTo>
                    <a:pt x="12389" y="67659"/>
                  </a:lnTo>
                  <a:lnTo>
                    <a:pt x="12414" y="67702"/>
                  </a:lnTo>
                  <a:lnTo>
                    <a:pt x="12439" y="67702"/>
                  </a:lnTo>
                  <a:lnTo>
                    <a:pt x="12669" y="68272"/>
                  </a:lnTo>
                  <a:lnTo>
                    <a:pt x="12889" y="68929"/>
                  </a:lnTo>
                  <a:lnTo>
                    <a:pt x="13102" y="69587"/>
                  </a:lnTo>
                  <a:lnTo>
                    <a:pt x="13305" y="70332"/>
                  </a:lnTo>
                  <a:lnTo>
                    <a:pt x="13212" y="70814"/>
                  </a:lnTo>
                  <a:lnTo>
                    <a:pt x="13119" y="71340"/>
                  </a:lnTo>
                  <a:lnTo>
                    <a:pt x="13034" y="71909"/>
                  </a:lnTo>
                  <a:lnTo>
                    <a:pt x="12966" y="72391"/>
                  </a:lnTo>
                  <a:lnTo>
                    <a:pt x="12906" y="72917"/>
                  </a:lnTo>
                  <a:lnTo>
                    <a:pt x="12847" y="73443"/>
                  </a:lnTo>
                  <a:lnTo>
                    <a:pt x="12805" y="74013"/>
                  </a:lnTo>
                  <a:lnTo>
                    <a:pt x="12762" y="74538"/>
                  </a:lnTo>
                  <a:lnTo>
                    <a:pt x="12728" y="75108"/>
                  </a:lnTo>
                  <a:lnTo>
                    <a:pt x="12694" y="75678"/>
                  </a:lnTo>
                  <a:lnTo>
                    <a:pt x="12677" y="76291"/>
                  </a:lnTo>
                  <a:lnTo>
                    <a:pt x="12669" y="76905"/>
                  </a:lnTo>
                  <a:lnTo>
                    <a:pt x="12669" y="76992"/>
                  </a:lnTo>
                  <a:lnTo>
                    <a:pt x="12677" y="77080"/>
                  </a:lnTo>
                  <a:lnTo>
                    <a:pt x="12694" y="77124"/>
                  </a:lnTo>
                  <a:lnTo>
                    <a:pt x="12711" y="77168"/>
                  </a:lnTo>
                  <a:lnTo>
                    <a:pt x="12745" y="77168"/>
                  </a:lnTo>
                  <a:lnTo>
                    <a:pt x="12754" y="77124"/>
                  </a:lnTo>
                  <a:lnTo>
                    <a:pt x="12762" y="77036"/>
                  </a:lnTo>
                  <a:lnTo>
                    <a:pt x="12830" y="76028"/>
                  </a:lnTo>
                  <a:lnTo>
                    <a:pt x="12906" y="75020"/>
                  </a:lnTo>
                  <a:lnTo>
                    <a:pt x="12991" y="74056"/>
                  </a:lnTo>
                  <a:lnTo>
                    <a:pt x="13042" y="73618"/>
                  </a:lnTo>
                  <a:lnTo>
                    <a:pt x="13102" y="73180"/>
                  </a:lnTo>
                  <a:lnTo>
                    <a:pt x="13144" y="72873"/>
                  </a:lnTo>
                  <a:lnTo>
                    <a:pt x="13187" y="72610"/>
                  </a:lnTo>
                  <a:lnTo>
                    <a:pt x="13289" y="72084"/>
                  </a:lnTo>
                  <a:lnTo>
                    <a:pt x="13390" y="71559"/>
                  </a:lnTo>
                  <a:lnTo>
                    <a:pt x="13484" y="71033"/>
                  </a:lnTo>
                  <a:lnTo>
                    <a:pt x="13628" y="71646"/>
                  </a:lnTo>
                  <a:lnTo>
                    <a:pt x="13772" y="72304"/>
                  </a:lnTo>
                  <a:lnTo>
                    <a:pt x="13917" y="73005"/>
                  </a:lnTo>
                  <a:lnTo>
                    <a:pt x="14053" y="73706"/>
                  </a:lnTo>
                  <a:lnTo>
                    <a:pt x="14189" y="74407"/>
                  </a:lnTo>
                  <a:lnTo>
                    <a:pt x="14316" y="75152"/>
                  </a:lnTo>
                  <a:lnTo>
                    <a:pt x="14443" y="75941"/>
                  </a:lnTo>
                  <a:lnTo>
                    <a:pt x="14571" y="76729"/>
                  </a:lnTo>
                  <a:lnTo>
                    <a:pt x="14817" y="78307"/>
                  </a:lnTo>
                  <a:lnTo>
                    <a:pt x="14944" y="79096"/>
                  </a:lnTo>
                  <a:lnTo>
                    <a:pt x="15072" y="79841"/>
                  </a:lnTo>
                  <a:lnTo>
                    <a:pt x="15207" y="80586"/>
                  </a:lnTo>
                  <a:lnTo>
                    <a:pt x="15352" y="81243"/>
                  </a:lnTo>
                  <a:lnTo>
                    <a:pt x="15496" y="81900"/>
                  </a:lnTo>
                  <a:lnTo>
                    <a:pt x="15657" y="82514"/>
                  </a:lnTo>
                  <a:lnTo>
                    <a:pt x="15776" y="82864"/>
                  </a:lnTo>
                  <a:lnTo>
                    <a:pt x="15895" y="83215"/>
                  </a:lnTo>
                  <a:lnTo>
                    <a:pt x="16022" y="83521"/>
                  </a:lnTo>
                  <a:lnTo>
                    <a:pt x="16150" y="83784"/>
                  </a:lnTo>
                  <a:lnTo>
                    <a:pt x="16277" y="84003"/>
                  </a:lnTo>
                  <a:lnTo>
                    <a:pt x="16413" y="84223"/>
                  </a:lnTo>
                  <a:lnTo>
                    <a:pt x="16549" y="84398"/>
                  </a:lnTo>
                  <a:lnTo>
                    <a:pt x="16676" y="84529"/>
                  </a:lnTo>
                  <a:lnTo>
                    <a:pt x="16693" y="84573"/>
                  </a:lnTo>
                  <a:lnTo>
                    <a:pt x="16719" y="84617"/>
                  </a:lnTo>
                  <a:lnTo>
                    <a:pt x="16736" y="84617"/>
                  </a:lnTo>
                  <a:lnTo>
                    <a:pt x="16753" y="84573"/>
                  </a:lnTo>
                  <a:lnTo>
                    <a:pt x="16965" y="84705"/>
                  </a:lnTo>
                  <a:lnTo>
                    <a:pt x="17177" y="84792"/>
                  </a:lnTo>
                  <a:lnTo>
                    <a:pt x="17415" y="84792"/>
                  </a:lnTo>
                  <a:lnTo>
                    <a:pt x="17653" y="84748"/>
                  </a:lnTo>
                  <a:lnTo>
                    <a:pt x="17890" y="84661"/>
                  </a:lnTo>
                  <a:lnTo>
                    <a:pt x="18120" y="84485"/>
                  </a:lnTo>
                  <a:lnTo>
                    <a:pt x="18357" y="84310"/>
                  </a:lnTo>
                  <a:lnTo>
                    <a:pt x="18595" y="84135"/>
                  </a:lnTo>
                  <a:lnTo>
                    <a:pt x="19062" y="83697"/>
                  </a:lnTo>
                  <a:lnTo>
                    <a:pt x="19529" y="83259"/>
                  </a:lnTo>
                  <a:lnTo>
                    <a:pt x="19767" y="83083"/>
                  </a:lnTo>
                  <a:lnTo>
                    <a:pt x="20005" y="82952"/>
                  </a:lnTo>
                  <a:lnTo>
                    <a:pt x="20242" y="82820"/>
                  </a:lnTo>
                  <a:lnTo>
                    <a:pt x="20472" y="82777"/>
                  </a:lnTo>
                  <a:lnTo>
                    <a:pt x="20709" y="82777"/>
                  </a:lnTo>
                  <a:lnTo>
                    <a:pt x="20955" y="82820"/>
                  </a:lnTo>
                  <a:lnTo>
                    <a:pt x="21074" y="82908"/>
                  </a:lnTo>
                  <a:lnTo>
                    <a:pt x="21202" y="82996"/>
                  </a:lnTo>
                  <a:lnTo>
                    <a:pt x="21329" y="83127"/>
                  </a:lnTo>
                  <a:lnTo>
                    <a:pt x="21448" y="83302"/>
                  </a:lnTo>
                  <a:lnTo>
                    <a:pt x="21575" y="83478"/>
                  </a:lnTo>
                  <a:lnTo>
                    <a:pt x="21694" y="83697"/>
                  </a:lnTo>
                  <a:lnTo>
                    <a:pt x="21805" y="83916"/>
                  </a:lnTo>
                  <a:lnTo>
                    <a:pt x="21923" y="84179"/>
                  </a:lnTo>
                  <a:lnTo>
                    <a:pt x="22034" y="84485"/>
                  </a:lnTo>
                  <a:lnTo>
                    <a:pt x="22136" y="84836"/>
                  </a:lnTo>
                  <a:lnTo>
                    <a:pt x="22238" y="85230"/>
                  </a:lnTo>
                  <a:lnTo>
                    <a:pt x="22339" y="85625"/>
                  </a:lnTo>
                  <a:lnTo>
                    <a:pt x="22424" y="86063"/>
                  </a:lnTo>
                  <a:lnTo>
                    <a:pt x="22509" y="86545"/>
                  </a:lnTo>
                  <a:lnTo>
                    <a:pt x="22594" y="87071"/>
                  </a:lnTo>
                  <a:lnTo>
                    <a:pt x="22662" y="87597"/>
                  </a:lnTo>
                  <a:lnTo>
                    <a:pt x="22730" y="88210"/>
                  </a:lnTo>
                  <a:lnTo>
                    <a:pt x="22781" y="88824"/>
                  </a:lnTo>
                  <a:lnTo>
                    <a:pt x="22823" y="89437"/>
                  </a:lnTo>
                  <a:lnTo>
                    <a:pt x="22857" y="90051"/>
                  </a:lnTo>
                  <a:lnTo>
                    <a:pt x="22874" y="90664"/>
                  </a:lnTo>
                  <a:lnTo>
                    <a:pt x="22883" y="91278"/>
                  </a:lnTo>
                  <a:lnTo>
                    <a:pt x="22874" y="91891"/>
                  </a:lnTo>
                  <a:lnTo>
                    <a:pt x="22857" y="92461"/>
                  </a:lnTo>
                  <a:lnTo>
                    <a:pt x="22840" y="93074"/>
                  </a:lnTo>
                  <a:lnTo>
                    <a:pt x="22806" y="93688"/>
                  </a:lnTo>
                  <a:lnTo>
                    <a:pt x="22764" y="94257"/>
                  </a:lnTo>
                  <a:lnTo>
                    <a:pt x="22713" y="94827"/>
                  </a:lnTo>
                  <a:lnTo>
                    <a:pt x="22654" y="95397"/>
                  </a:lnTo>
                  <a:lnTo>
                    <a:pt x="22586" y="95966"/>
                  </a:lnTo>
                  <a:lnTo>
                    <a:pt x="22509" y="96492"/>
                  </a:lnTo>
                  <a:lnTo>
                    <a:pt x="22433" y="97018"/>
                  </a:lnTo>
                  <a:lnTo>
                    <a:pt x="22280" y="97894"/>
                  </a:lnTo>
                  <a:lnTo>
                    <a:pt x="22119" y="98727"/>
                  </a:lnTo>
                  <a:lnTo>
                    <a:pt x="21949" y="99516"/>
                  </a:lnTo>
                  <a:lnTo>
                    <a:pt x="21771" y="100261"/>
                  </a:lnTo>
                  <a:lnTo>
                    <a:pt x="21584" y="100962"/>
                  </a:lnTo>
                  <a:lnTo>
                    <a:pt x="21397" y="101619"/>
                  </a:lnTo>
                  <a:lnTo>
                    <a:pt x="21193" y="102233"/>
                  </a:lnTo>
                  <a:lnTo>
                    <a:pt x="20989" y="102802"/>
                  </a:lnTo>
                  <a:lnTo>
                    <a:pt x="20786" y="103372"/>
                  </a:lnTo>
                  <a:lnTo>
                    <a:pt x="20573" y="103854"/>
                  </a:lnTo>
                  <a:lnTo>
                    <a:pt x="20353" y="104336"/>
                  </a:lnTo>
                  <a:lnTo>
                    <a:pt x="20140" y="104730"/>
                  </a:lnTo>
                  <a:lnTo>
                    <a:pt x="19920" y="105125"/>
                  </a:lnTo>
                  <a:lnTo>
                    <a:pt x="19699" y="105431"/>
                  </a:lnTo>
                  <a:lnTo>
                    <a:pt x="19478" y="105738"/>
                  </a:lnTo>
                  <a:lnTo>
                    <a:pt x="19266" y="106001"/>
                  </a:lnTo>
                  <a:lnTo>
                    <a:pt x="19028" y="106220"/>
                  </a:lnTo>
                  <a:lnTo>
                    <a:pt x="18790" y="106395"/>
                  </a:lnTo>
                  <a:lnTo>
                    <a:pt x="18561" y="106527"/>
                  </a:lnTo>
                  <a:lnTo>
                    <a:pt x="18323" y="106615"/>
                  </a:lnTo>
                  <a:lnTo>
                    <a:pt x="18094" y="106658"/>
                  </a:lnTo>
                  <a:lnTo>
                    <a:pt x="17865" y="106658"/>
                  </a:lnTo>
                  <a:lnTo>
                    <a:pt x="17636" y="106571"/>
                  </a:lnTo>
                  <a:lnTo>
                    <a:pt x="17406" y="106483"/>
                  </a:lnTo>
                  <a:lnTo>
                    <a:pt x="17186" y="106352"/>
                  </a:lnTo>
                  <a:lnTo>
                    <a:pt x="16956" y="106176"/>
                  </a:lnTo>
                  <a:lnTo>
                    <a:pt x="16736" y="105957"/>
                  </a:lnTo>
                  <a:lnTo>
                    <a:pt x="16515" y="105738"/>
                  </a:lnTo>
                  <a:lnTo>
                    <a:pt x="16294" y="105431"/>
                  </a:lnTo>
                  <a:lnTo>
                    <a:pt x="16073" y="105125"/>
                  </a:lnTo>
                  <a:lnTo>
                    <a:pt x="15853" y="104818"/>
                  </a:lnTo>
                  <a:lnTo>
                    <a:pt x="15632" y="104467"/>
                  </a:lnTo>
                  <a:lnTo>
                    <a:pt x="15326" y="103503"/>
                  </a:lnTo>
                  <a:lnTo>
                    <a:pt x="15004" y="102627"/>
                  </a:lnTo>
                  <a:lnTo>
                    <a:pt x="14681" y="101751"/>
                  </a:lnTo>
                  <a:lnTo>
                    <a:pt x="14358" y="100918"/>
                  </a:lnTo>
                  <a:lnTo>
                    <a:pt x="14036" y="100085"/>
                  </a:lnTo>
                  <a:lnTo>
                    <a:pt x="13705" y="99340"/>
                  </a:lnTo>
                  <a:lnTo>
                    <a:pt x="13373" y="98552"/>
                  </a:lnTo>
                  <a:lnTo>
                    <a:pt x="13042" y="97851"/>
                  </a:lnTo>
                  <a:lnTo>
                    <a:pt x="12270" y="96229"/>
                  </a:lnTo>
                  <a:lnTo>
                    <a:pt x="11871" y="95440"/>
                  </a:lnTo>
                  <a:lnTo>
                    <a:pt x="11472" y="94696"/>
                  </a:lnTo>
                  <a:lnTo>
                    <a:pt x="11072" y="94038"/>
                  </a:lnTo>
                  <a:lnTo>
                    <a:pt x="10869" y="93732"/>
                  </a:lnTo>
                  <a:lnTo>
                    <a:pt x="10665" y="93469"/>
                  </a:lnTo>
                  <a:lnTo>
                    <a:pt x="10461" y="93206"/>
                  </a:lnTo>
                  <a:lnTo>
                    <a:pt x="10257" y="92987"/>
                  </a:lnTo>
                  <a:lnTo>
                    <a:pt x="10045" y="92811"/>
                  </a:lnTo>
                  <a:lnTo>
                    <a:pt x="9841" y="92680"/>
                  </a:lnTo>
                  <a:lnTo>
                    <a:pt x="9621" y="92154"/>
                  </a:lnTo>
                  <a:lnTo>
                    <a:pt x="9400" y="91628"/>
                  </a:lnTo>
                  <a:lnTo>
                    <a:pt x="9179" y="91015"/>
                  </a:lnTo>
                  <a:lnTo>
                    <a:pt x="8975" y="90357"/>
                  </a:lnTo>
                  <a:lnTo>
                    <a:pt x="8772" y="89656"/>
                  </a:lnTo>
                  <a:lnTo>
                    <a:pt x="8576" y="88867"/>
                  </a:lnTo>
                  <a:lnTo>
                    <a:pt x="8381" y="87991"/>
                  </a:lnTo>
                  <a:lnTo>
                    <a:pt x="8203" y="87071"/>
                  </a:lnTo>
                  <a:lnTo>
                    <a:pt x="8118" y="86589"/>
                  </a:lnTo>
                  <a:lnTo>
                    <a:pt x="8041" y="86063"/>
                  </a:lnTo>
                  <a:lnTo>
                    <a:pt x="7965" y="85537"/>
                  </a:lnTo>
                  <a:lnTo>
                    <a:pt x="7889" y="84968"/>
                  </a:lnTo>
                  <a:lnTo>
                    <a:pt x="7821" y="84398"/>
                  </a:lnTo>
                  <a:lnTo>
                    <a:pt x="7753" y="83828"/>
                  </a:lnTo>
                  <a:lnTo>
                    <a:pt x="7693" y="83215"/>
                  </a:lnTo>
                  <a:lnTo>
                    <a:pt x="7642" y="82601"/>
                  </a:lnTo>
                  <a:lnTo>
                    <a:pt x="7591" y="81988"/>
                  </a:lnTo>
                  <a:lnTo>
                    <a:pt x="7549" y="81330"/>
                  </a:lnTo>
                  <a:lnTo>
                    <a:pt x="7506" y="80717"/>
                  </a:lnTo>
                  <a:lnTo>
                    <a:pt x="7472" y="80060"/>
                  </a:lnTo>
                  <a:lnTo>
                    <a:pt x="7447" y="79402"/>
                  </a:lnTo>
                  <a:lnTo>
                    <a:pt x="7430" y="78745"/>
                  </a:lnTo>
                  <a:lnTo>
                    <a:pt x="7413" y="78088"/>
                  </a:lnTo>
                  <a:lnTo>
                    <a:pt x="7405" y="77430"/>
                  </a:lnTo>
                  <a:lnTo>
                    <a:pt x="7396" y="76773"/>
                  </a:lnTo>
                  <a:lnTo>
                    <a:pt x="7405" y="76116"/>
                  </a:lnTo>
                  <a:lnTo>
                    <a:pt x="7413" y="75502"/>
                  </a:lnTo>
                  <a:lnTo>
                    <a:pt x="7430" y="74845"/>
                  </a:lnTo>
                  <a:lnTo>
                    <a:pt x="7455" y="74232"/>
                  </a:lnTo>
                  <a:lnTo>
                    <a:pt x="7481" y="73574"/>
                  </a:lnTo>
                  <a:lnTo>
                    <a:pt x="7523" y="72961"/>
                  </a:lnTo>
                  <a:lnTo>
                    <a:pt x="7566" y="72391"/>
                  </a:lnTo>
                  <a:lnTo>
                    <a:pt x="7617" y="71778"/>
                  </a:lnTo>
                  <a:lnTo>
                    <a:pt x="7676" y="71208"/>
                  </a:lnTo>
                  <a:lnTo>
                    <a:pt x="7753" y="70682"/>
                  </a:lnTo>
                  <a:lnTo>
                    <a:pt x="7829" y="70113"/>
                  </a:lnTo>
                  <a:lnTo>
                    <a:pt x="7914" y="69631"/>
                  </a:lnTo>
                  <a:lnTo>
                    <a:pt x="8007" y="69105"/>
                  </a:lnTo>
                  <a:lnTo>
                    <a:pt x="8109" y="68667"/>
                  </a:lnTo>
                  <a:lnTo>
                    <a:pt x="8220" y="68184"/>
                  </a:lnTo>
                  <a:lnTo>
                    <a:pt x="8406" y="67571"/>
                  </a:lnTo>
                  <a:lnTo>
                    <a:pt x="8593" y="67045"/>
                  </a:lnTo>
                  <a:lnTo>
                    <a:pt x="8797" y="66563"/>
                  </a:lnTo>
                  <a:lnTo>
                    <a:pt x="9001" y="66169"/>
                  </a:lnTo>
                  <a:lnTo>
                    <a:pt x="9222" y="65862"/>
                  </a:lnTo>
                  <a:lnTo>
                    <a:pt x="9442" y="65599"/>
                  </a:lnTo>
                  <a:lnTo>
                    <a:pt x="9663" y="65424"/>
                  </a:lnTo>
                  <a:lnTo>
                    <a:pt x="9884" y="65292"/>
                  </a:lnTo>
                  <a:lnTo>
                    <a:pt x="10113" y="65249"/>
                  </a:lnTo>
                  <a:close/>
                  <a:moveTo>
                    <a:pt x="4823" y="70551"/>
                  </a:moveTo>
                  <a:lnTo>
                    <a:pt x="5061" y="70682"/>
                  </a:lnTo>
                  <a:lnTo>
                    <a:pt x="5299" y="70857"/>
                  </a:lnTo>
                  <a:lnTo>
                    <a:pt x="5409" y="71033"/>
                  </a:lnTo>
                  <a:lnTo>
                    <a:pt x="5528" y="71164"/>
                  </a:lnTo>
                  <a:lnTo>
                    <a:pt x="5639" y="71383"/>
                  </a:lnTo>
                  <a:lnTo>
                    <a:pt x="5749" y="71602"/>
                  </a:lnTo>
                  <a:lnTo>
                    <a:pt x="5859" y="71865"/>
                  </a:lnTo>
                  <a:lnTo>
                    <a:pt x="5970" y="72128"/>
                  </a:lnTo>
                  <a:lnTo>
                    <a:pt x="6156" y="72654"/>
                  </a:lnTo>
                  <a:lnTo>
                    <a:pt x="6343" y="73311"/>
                  </a:lnTo>
                  <a:lnTo>
                    <a:pt x="6513" y="73969"/>
                  </a:lnTo>
                  <a:lnTo>
                    <a:pt x="6674" y="74714"/>
                  </a:lnTo>
                  <a:lnTo>
                    <a:pt x="6793" y="75371"/>
                  </a:lnTo>
                  <a:lnTo>
                    <a:pt x="6895" y="76028"/>
                  </a:lnTo>
                  <a:lnTo>
                    <a:pt x="7014" y="76686"/>
                  </a:lnTo>
                  <a:lnTo>
                    <a:pt x="7073" y="76992"/>
                  </a:lnTo>
                  <a:lnTo>
                    <a:pt x="7133" y="77299"/>
                  </a:lnTo>
                  <a:lnTo>
                    <a:pt x="7150" y="77343"/>
                  </a:lnTo>
                  <a:lnTo>
                    <a:pt x="7158" y="77343"/>
                  </a:lnTo>
                  <a:lnTo>
                    <a:pt x="7184" y="77299"/>
                  </a:lnTo>
                  <a:lnTo>
                    <a:pt x="7192" y="78175"/>
                  </a:lnTo>
                  <a:lnTo>
                    <a:pt x="7218" y="79052"/>
                  </a:lnTo>
                  <a:lnTo>
                    <a:pt x="7243" y="79884"/>
                  </a:lnTo>
                  <a:lnTo>
                    <a:pt x="7286" y="80717"/>
                  </a:lnTo>
                  <a:lnTo>
                    <a:pt x="7328" y="81550"/>
                  </a:lnTo>
                  <a:lnTo>
                    <a:pt x="7388" y="82338"/>
                  </a:lnTo>
                  <a:lnTo>
                    <a:pt x="7455" y="83127"/>
                  </a:lnTo>
                  <a:lnTo>
                    <a:pt x="7523" y="83916"/>
                  </a:lnTo>
                  <a:lnTo>
                    <a:pt x="7608" y="84661"/>
                  </a:lnTo>
                  <a:lnTo>
                    <a:pt x="7693" y="85406"/>
                  </a:lnTo>
                  <a:lnTo>
                    <a:pt x="7795" y="86107"/>
                  </a:lnTo>
                  <a:lnTo>
                    <a:pt x="7897" y="86808"/>
                  </a:lnTo>
                  <a:lnTo>
                    <a:pt x="8007" y="87465"/>
                  </a:lnTo>
                  <a:lnTo>
                    <a:pt x="8118" y="88123"/>
                  </a:lnTo>
                  <a:lnTo>
                    <a:pt x="8237" y="88736"/>
                  </a:lnTo>
                  <a:lnTo>
                    <a:pt x="8364" y="89306"/>
                  </a:lnTo>
                  <a:lnTo>
                    <a:pt x="8576" y="90182"/>
                  </a:lnTo>
                  <a:lnTo>
                    <a:pt x="8789" y="91015"/>
                  </a:lnTo>
                  <a:lnTo>
                    <a:pt x="9009" y="91716"/>
                  </a:lnTo>
                  <a:lnTo>
                    <a:pt x="9239" y="92417"/>
                  </a:lnTo>
                  <a:lnTo>
                    <a:pt x="9476" y="93030"/>
                  </a:lnTo>
                  <a:lnTo>
                    <a:pt x="9722" y="93600"/>
                  </a:lnTo>
                  <a:lnTo>
                    <a:pt x="9969" y="94126"/>
                  </a:lnTo>
                  <a:lnTo>
                    <a:pt x="10215" y="94608"/>
                  </a:lnTo>
                  <a:lnTo>
                    <a:pt x="10096" y="94783"/>
                  </a:lnTo>
                  <a:lnTo>
                    <a:pt x="9977" y="95002"/>
                  </a:lnTo>
                  <a:lnTo>
                    <a:pt x="9731" y="95440"/>
                  </a:lnTo>
                  <a:lnTo>
                    <a:pt x="9485" y="95879"/>
                  </a:lnTo>
                  <a:lnTo>
                    <a:pt x="9366" y="96098"/>
                  </a:lnTo>
                  <a:lnTo>
                    <a:pt x="9239" y="96229"/>
                  </a:lnTo>
                  <a:lnTo>
                    <a:pt x="9069" y="96405"/>
                  </a:lnTo>
                  <a:lnTo>
                    <a:pt x="8899" y="96492"/>
                  </a:lnTo>
                  <a:lnTo>
                    <a:pt x="8721" y="96580"/>
                  </a:lnTo>
                  <a:lnTo>
                    <a:pt x="8542" y="96624"/>
                  </a:lnTo>
                  <a:lnTo>
                    <a:pt x="8194" y="96624"/>
                  </a:lnTo>
                  <a:lnTo>
                    <a:pt x="8016" y="96536"/>
                  </a:lnTo>
                  <a:lnTo>
                    <a:pt x="7846" y="96448"/>
                  </a:lnTo>
                  <a:lnTo>
                    <a:pt x="7668" y="96273"/>
                  </a:lnTo>
                  <a:lnTo>
                    <a:pt x="7498" y="96098"/>
                  </a:lnTo>
                  <a:lnTo>
                    <a:pt x="7328" y="95879"/>
                  </a:lnTo>
                  <a:lnTo>
                    <a:pt x="7167" y="95616"/>
                  </a:lnTo>
                  <a:lnTo>
                    <a:pt x="7005" y="95309"/>
                  </a:lnTo>
                  <a:lnTo>
                    <a:pt x="6844" y="94958"/>
                  </a:lnTo>
                  <a:lnTo>
                    <a:pt x="6691" y="94608"/>
                  </a:lnTo>
                  <a:lnTo>
                    <a:pt x="6547" y="94214"/>
                  </a:lnTo>
                  <a:lnTo>
                    <a:pt x="6394" y="93819"/>
                  </a:lnTo>
                  <a:lnTo>
                    <a:pt x="6250" y="93381"/>
                  </a:lnTo>
                  <a:lnTo>
                    <a:pt x="5961" y="92417"/>
                  </a:lnTo>
                  <a:lnTo>
                    <a:pt x="5681" y="91409"/>
                  </a:lnTo>
                  <a:lnTo>
                    <a:pt x="5392" y="90314"/>
                  </a:lnTo>
                  <a:lnTo>
                    <a:pt x="5375" y="90270"/>
                  </a:lnTo>
                  <a:lnTo>
                    <a:pt x="5341" y="90270"/>
                  </a:lnTo>
                  <a:lnTo>
                    <a:pt x="5324" y="90314"/>
                  </a:lnTo>
                  <a:lnTo>
                    <a:pt x="5307" y="90357"/>
                  </a:lnTo>
                  <a:lnTo>
                    <a:pt x="5299" y="90445"/>
                  </a:lnTo>
                  <a:lnTo>
                    <a:pt x="5299" y="90533"/>
                  </a:lnTo>
                  <a:lnTo>
                    <a:pt x="5316" y="90664"/>
                  </a:lnTo>
                  <a:lnTo>
                    <a:pt x="5418" y="91365"/>
                  </a:lnTo>
                  <a:lnTo>
                    <a:pt x="5528" y="92023"/>
                  </a:lnTo>
                  <a:lnTo>
                    <a:pt x="5655" y="92680"/>
                  </a:lnTo>
                  <a:lnTo>
                    <a:pt x="5783" y="93293"/>
                  </a:lnTo>
                  <a:lnTo>
                    <a:pt x="5919" y="93819"/>
                  </a:lnTo>
                  <a:lnTo>
                    <a:pt x="6063" y="94389"/>
                  </a:lnTo>
                  <a:lnTo>
                    <a:pt x="6216" y="94871"/>
                  </a:lnTo>
                  <a:lnTo>
                    <a:pt x="6369" y="95309"/>
                  </a:lnTo>
                  <a:lnTo>
                    <a:pt x="6530" y="95747"/>
                  </a:lnTo>
                  <a:lnTo>
                    <a:pt x="6691" y="96142"/>
                  </a:lnTo>
                  <a:lnTo>
                    <a:pt x="6853" y="96492"/>
                  </a:lnTo>
                  <a:lnTo>
                    <a:pt x="7014" y="96799"/>
                  </a:lnTo>
                  <a:lnTo>
                    <a:pt x="7184" y="97106"/>
                  </a:lnTo>
                  <a:lnTo>
                    <a:pt x="7354" y="97325"/>
                  </a:lnTo>
                  <a:lnTo>
                    <a:pt x="7523" y="97544"/>
                  </a:lnTo>
                  <a:lnTo>
                    <a:pt x="7693" y="97719"/>
                  </a:lnTo>
                  <a:lnTo>
                    <a:pt x="7872" y="97851"/>
                  </a:lnTo>
                  <a:lnTo>
                    <a:pt x="8058" y="97938"/>
                  </a:lnTo>
                  <a:lnTo>
                    <a:pt x="8245" y="98026"/>
                  </a:lnTo>
                  <a:lnTo>
                    <a:pt x="8432" y="98026"/>
                  </a:lnTo>
                  <a:lnTo>
                    <a:pt x="8610" y="97982"/>
                  </a:lnTo>
                  <a:lnTo>
                    <a:pt x="8797" y="97938"/>
                  </a:lnTo>
                  <a:lnTo>
                    <a:pt x="8984" y="97807"/>
                  </a:lnTo>
                  <a:lnTo>
                    <a:pt x="9171" y="97675"/>
                  </a:lnTo>
                  <a:lnTo>
                    <a:pt x="9332" y="97544"/>
                  </a:lnTo>
                  <a:lnTo>
                    <a:pt x="9502" y="97325"/>
                  </a:lnTo>
                  <a:lnTo>
                    <a:pt x="9680" y="97106"/>
                  </a:lnTo>
                  <a:lnTo>
                    <a:pt x="9858" y="96843"/>
                  </a:lnTo>
                  <a:lnTo>
                    <a:pt x="10028" y="96492"/>
                  </a:lnTo>
                  <a:lnTo>
                    <a:pt x="10198" y="96054"/>
                  </a:lnTo>
                  <a:lnTo>
                    <a:pt x="10274" y="95835"/>
                  </a:lnTo>
                  <a:lnTo>
                    <a:pt x="10342" y="95572"/>
                  </a:lnTo>
                  <a:lnTo>
                    <a:pt x="10410" y="95309"/>
                  </a:lnTo>
                  <a:lnTo>
                    <a:pt x="10470" y="95002"/>
                  </a:lnTo>
                  <a:lnTo>
                    <a:pt x="10860" y="95572"/>
                  </a:lnTo>
                  <a:lnTo>
                    <a:pt x="10809" y="95791"/>
                  </a:lnTo>
                  <a:lnTo>
                    <a:pt x="10767" y="96010"/>
                  </a:lnTo>
                  <a:lnTo>
                    <a:pt x="10690" y="96536"/>
                  </a:lnTo>
                  <a:lnTo>
                    <a:pt x="10622" y="97106"/>
                  </a:lnTo>
                  <a:lnTo>
                    <a:pt x="10555" y="97675"/>
                  </a:lnTo>
                  <a:lnTo>
                    <a:pt x="10419" y="98508"/>
                  </a:lnTo>
                  <a:lnTo>
                    <a:pt x="10283" y="99340"/>
                  </a:lnTo>
                  <a:lnTo>
                    <a:pt x="10139" y="100085"/>
                  </a:lnTo>
                  <a:lnTo>
                    <a:pt x="9986" y="100830"/>
                  </a:lnTo>
                  <a:lnTo>
                    <a:pt x="9816" y="101575"/>
                  </a:lnTo>
                  <a:lnTo>
                    <a:pt x="9638" y="102233"/>
                  </a:lnTo>
                  <a:lnTo>
                    <a:pt x="9451" y="102846"/>
                  </a:lnTo>
                  <a:lnTo>
                    <a:pt x="9264" y="103416"/>
                  </a:lnTo>
                  <a:lnTo>
                    <a:pt x="9069" y="103942"/>
                  </a:lnTo>
                  <a:lnTo>
                    <a:pt x="8865" y="104380"/>
                  </a:lnTo>
                  <a:lnTo>
                    <a:pt x="8661" y="104818"/>
                  </a:lnTo>
                  <a:lnTo>
                    <a:pt x="8457" y="105169"/>
                  </a:lnTo>
                  <a:lnTo>
                    <a:pt x="8177" y="105519"/>
                  </a:lnTo>
                  <a:lnTo>
                    <a:pt x="7905" y="105826"/>
                  </a:lnTo>
                  <a:lnTo>
                    <a:pt x="7634" y="106001"/>
                  </a:lnTo>
                  <a:lnTo>
                    <a:pt x="7362" y="106133"/>
                  </a:lnTo>
                  <a:lnTo>
                    <a:pt x="7082" y="106133"/>
                  </a:lnTo>
                  <a:lnTo>
                    <a:pt x="6819" y="106089"/>
                  </a:lnTo>
                  <a:lnTo>
                    <a:pt x="6547" y="105957"/>
                  </a:lnTo>
                  <a:lnTo>
                    <a:pt x="6275" y="105738"/>
                  </a:lnTo>
                  <a:lnTo>
                    <a:pt x="6004" y="105475"/>
                  </a:lnTo>
                  <a:lnTo>
                    <a:pt x="5740" y="105169"/>
                  </a:lnTo>
                  <a:lnTo>
                    <a:pt x="5477" y="104774"/>
                  </a:lnTo>
                  <a:lnTo>
                    <a:pt x="5214" y="104380"/>
                  </a:lnTo>
                  <a:lnTo>
                    <a:pt x="4951" y="103898"/>
                  </a:lnTo>
                  <a:lnTo>
                    <a:pt x="4688" y="103372"/>
                  </a:lnTo>
                  <a:lnTo>
                    <a:pt x="4433" y="102846"/>
                  </a:lnTo>
                  <a:lnTo>
                    <a:pt x="4178" y="102276"/>
                  </a:lnTo>
                  <a:lnTo>
                    <a:pt x="4136" y="102276"/>
                  </a:lnTo>
                  <a:lnTo>
                    <a:pt x="4119" y="102364"/>
                  </a:lnTo>
                  <a:lnTo>
                    <a:pt x="4110" y="102452"/>
                  </a:lnTo>
                  <a:lnTo>
                    <a:pt x="4102" y="102539"/>
                  </a:lnTo>
                  <a:lnTo>
                    <a:pt x="4102" y="102627"/>
                  </a:lnTo>
                  <a:lnTo>
                    <a:pt x="4110" y="102715"/>
                  </a:lnTo>
                  <a:lnTo>
                    <a:pt x="4127" y="102802"/>
                  </a:lnTo>
                  <a:lnTo>
                    <a:pt x="4356" y="103503"/>
                  </a:lnTo>
                  <a:lnTo>
                    <a:pt x="4603" y="104161"/>
                  </a:lnTo>
                  <a:lnTo>
                    <a:pt x="4849" y="104774"/>
                  </a:lnTo>
                  <a:lnTo>
                    <a:pt x="5104" y="105300"/>
                  </a:lnTo>
                  <a:lnTo>
                    <a:pt x="5367" y="105782"/>
                  </a:lnTo>
                  <a:lnTo>
                    <a:pt x="5630" y="106220"/>
                  </a:lnTo>
                  <a:lnTo>
                    <a:pt x="5893" y="106571"/>
                  </a:lnTo>
                  <a:lnTo>
                    <a:pt x="6165" y="106877"/>
                  </a:lnTo>
                  <a:lnTo>
                    <a:pt x="6445" y="107097"/>
                  </a:lnTo>
                  <a:lnTo>
                    <a:pt x="6717" y="107272"/>
                  </a:lnTo>
                  <a:lnTo>
                    <a:pt x="6997" y="107360"/>
                  </a:lnTo>
                  <a:lnTo>
                    <a:pt x="7269" y="107360"/>
                  </a:lnTo>
                  <a:lnTo>
                    <a:pt x="7549" y="107316"/>
                  </a:lnTo>
                  <a:lnTo>
                    <a:pt x="7821" y="107184"/>
                  </a:lnTo>
                  <a:lnTo>
                    <a:pt x="8092" y="106965"/>
                  </a:lnTo>
                  <a:lnTo>
                    <a:pt x="8355" y="106702"/>
                  </a:lnTo>
                  <a:lnTo>
                    <a:pt x="8585" y="106352"/>
                  </a:lnTo>
                  <a:lnTo>
                    <a:pt x="8814" y="105957"/>
                  </a:lnTo>
                  <a:lnTo>
                    <a:pt x="9035" y="105519"/>
                  </a:lnTo>
                  <a:lnTo>
                    <a:pt x="9247" y="105037"/>
                  </a:lnTo>
                  <a:lnTo>
                    <a:pt x="9459" y="104467"/>
                  </a:lnTo>
                  <a:lnTo>
                    <a:pt x="9663" y="103810"/>
                  </a:lnTo>
                  <a:lnTo>
                    <a:pt x="9858" y="103153"/>
                  </a:lnTo>
                  <a:lnTo>
                    <a:pt x="10045" y="102408"/>
                  </a:lnTo>
                  <a:lnTo>
                    <a:pt x="10240" y="101531"/>
                  </a:lnTo>
                  <a:lnTo>
                    <a:pt x="10419" y="100655"/>
                  </a:lnTo>
                  <a:lnTo>
                    <a:pt x="10580" y="99691"/>
                  </a:lnTo>
                  <a:lnTo>
                    <a:pt x="10733" y="98683"/>
                  </a:lnTo>
                  <a:lnTo>
                    <a:pt x="10826" y="98026"/>
                  </a:lnTo>
                  <a:lnTo>
                    <a:pt x="10869" y="97675"/>
                  </a:lnTo>
                  <a:lnTo>
                    <a:pt x="10911" y="97325"/>
                  </a:lnTo>
                  <a:lnTo>
                    <a:pt x="10954" y="96930"/>
                  </a:lnTo>
                  <a:lnTo>
                    <a:pt x="10979" y="96536"/>
                  </a:lnTo>
                  <a:lnTo>
                    <a:pt x="10996" y="96142"/>
                  </a:lnTo>
                  <a:lnTo>
                    <a:pt x="10988" y="95747"/>
                  </a:lnTo>
                  <a:lnTo>
                    <a:pt x="11225" y="96054"/>
                  </a:lnTo>
                  <a:lnTo>
                    <a:pt x="11463" y="96317"/>
                  </a:lnTo>
                  <a:lnTo>
                    <a:pt x="11412" y="96843"/>
                  </a:lnTo>
                  <a:lnTo>
                    <a:pt x="11370" y="97369"/>
                  </a:lnTo>
                  <a:lnTo>
                    <a:pt x="11285" y="98464"/>
                  </a:lnTo>
                  <a:lnTo>
                    <a:pt x="11200" y="99560"/>
                  </a:lnTo>
                  <a:lnTo>
                    <a:pt x="11115" y="100611"/>
                  </a:lnTo>
                  <a:lnTo>
                    <a:pt x="11030" y="101619"/>
                  </a:lnTo>
                  <a:lnTo>
                    <a:pt x="10928" y="102583"/>
                  </a:lnTo>
                  <a:lnTo>
                    <a:pt x="10826" y="103547"/>
                  </a:lnTo>
                  <a:lnTo>
                    <a:pt x="10724" y="104467"/>
                  </a:lnTo>
                  <a:lnTo>
                    <a:pt x="10597" y="105475"/>
                  </a:lnTo>
                  <a:lnTo>
                    <a:pt x="10461" y="106483"/>
                  </a:lnTo>
                  <a:lnTo>
                    <a:pt x="10317" y="107447"/>
                  </a:lnTo>
                  <a:lnTo>
                    <a:pt x="10172" y="108411"/>
                  </a:lnTo>
                  <a:lnTo>
                    <a:pt x="9875" y="110252"/>
                  </a:lnTo>
                  <a:lnTo>
                    <a:pt x="9731" y="111216"/>
                  </a:lnTo>
                  <a:lnTo>
                    <a:pt x="9587" y="112180"/>
                  </a:lnTo>
                  <a:lnTo>
                    <a:pt x="9578" y="112311"/>
                  </a:lnTo>
                  <a:lnTo>
                    <a:pt x="9578" y="112486"/>
                  </a:lnTo>
                  <a:lnTo>
                    <a:pt x="9587" y="112618"/>
                  </a:lnTo>
                  <a:lnTo>
                    <a:pt x="9604" y="112749"/>
                  </a:lnTo>
                  <a:lnTo>
                    <a:pt x="9629" y="112837"/>
                  </a:lnTo>
                  <a:lnTo>
                    <a:pt x="9655" y="112881"/>
                  </a:lnTo>
                  <a:lnTo>
                    <a:pt x="9689" y="112881"/>
                  </a:lnTo>
                  <a:lnTo>
                    <a:pt x="9714" y="112837"/>
                  </a:lnTo>
                  <a:lnTo>
                    <a:pt x="9816" y="112443"/>
                  </a:lnTo>
                  <a:lnTo>
                    <a:pt x="9909" y="112004"/>
                  </a:lnTo>
                  <a:lnTo>
                    <a:pt x="10096" y="111128"/>
                  </a:lnTo>
                  <a:lnTo>
                    <a:pt x="10266" y="110120"/>
                  </a:lnTo>
                  <a:lnTo>
                    <a:pt x="10436" y="109112"/>
                  </a:lnTo>
                  <a:lnTo>
                    <a:pt x="10589" y="108017"/>
                  </a:lnTo>
                  <a:lnTo>
                    <a:pt x="10741" y="106921"/>
                  </a:lnTo>
                  <a:lnTo>
                    <a:pt x="10877" y="105782"/>
                  </a:lnTo>
                  <a:lnTo>
                    <a:pt x="11005" y="104686"/>
                  </a:lnTo>
                  <a:lnTo>
                    <a:pt x="11200" y="102890"/>
                  </a:lnTo>
                  <a:lnTo>
                    <a:pt x="11302" y="101926"/>
                  </a:lnTo>
                  <a:lnTo>
                    <a:pt x="11395" y="100918"/>
                  </a:lnTo>
                  <a:lnTo>
                    <a:pt x="11489" y="99866"/>
                  </a:lnTo>
                  <a:lnTo>
                    <a:pt x="11556" y="98815"/>
                  </a:lnTo>
                  <a:lnTo>
                    <a:pt x="11616" y="97807"/>
                  </a:lnTo>
                  <a:lnTo>
                    <a:pt x="11641" y="97281"/>
                  </a:lnTo>
                  <a:lnTo>
                    <a:pt x="11650" y="96755"/>
                  </a:lnTo>
                  <a:lnTo>
                    <a:pt x="12227" y="98201"/>
                  </a:lnTo>
                  <a:lnTo>
                    <a:pt x="12168" y="98552"/>
                  </a:lnTo>
                  <a:lnTo>
                    <a:pt x="12125" y="98990"/>
                  </a:lnTo>
                  <a:lnTo>
                    <a:pt x="12083" y="99428"/>
                  </a:lnTo>
                  <a:lnTo>
                    <a:pt x="12049" y="99910"/>
                  </a:lnTo>
                  <a:lnTo>
                    <a:pt x="11998" y="100874"/>
                  </a:lnTo>
                  <a:lnTo>
                    <a:pt x="11964" y="101838"/>
                  </a:lnTo>
                  <a:lnTo>
                    <a:pt x="11913" y="103065"/>
                  </a:lnTo>
                  <a:lnTo>
                    <a:pt x="11879" y="104292"/>
                  </a:lnTo>
                  <a:lnTo>
                    <a:pt x="11862" y="105563"/>
                  </a:lnTo>
                  <a:lnTo>
                    <a:pt x="11845" y="106790"/>
                  </a:lnTo>
                  <a:lnTo>
                    <a:pt x="11845" y="108324"/>
                  </a:lnTo>
                  <a:lnTo>
                    <a:pt x="11845" y="109857"/>
                  </a:lnTo>
                  <a:lnTo>
                    <a:pt x="11862" y="111391"/>
                  </a:lnTo>
                  <a:lnTo>
                    <a:pt x="11879" y="112968"/>
                  </a:lnTo>
                  <a:lnTo>
                    <a:pt x="11913" y="114502"/>
                  </a:lnTo>
                  <a:lnTo>
                    <a:pt x="11955" y="116036"/>
                  </a:lnTo>
                  <a:lnTo>
                    <a:pt x="12015" y="117526"/>
                  </a:lnTo>
                  <a:lnTo>
                    <a:pt x="12083" y="119016"/>
                  </a:lnTo>
                  <a:lnTo>
                    <a:pt x="12091" y="119103"/>
                  </a:lnTo>
                  <a:lnTo>
                    <a:pt x="12100" y="119147"/>
                  </a:lnTo>
                  <a:lnTo>
                    <a:pt x="12117" y="119191"/>
                  </a:lnTo>
                  <a:lnTo>
                    <a:pt x="12134" y="119191"/>
                  </a:lnTo>
                  <a:lnTo>
                    <a:pt x="12159" y="119103"/>
                  </a:lnTo>
                  <a:lnTo>
                    <a:pt x="12168" y="119016"/>
                  </a:lnTo>
                  <a:lnTo>
                    <a:pt x="12168" y="118928"/>
                  </a:lnTo>
                  <a:lnTo>
                    <a:pt x="12176" y="117570"/>
                  </a:lnTo>
                  <a:lnTo>
                    <a:pt x="12168" y="116211"/>
                  </a:lnTo>
                  <a:lnTo>
                    <a:pt x="12134" y="113450"/>
                  </a:lnTo>
                  <a:lnTo>
                    <a:pt x="12108" y="112092"/>
                  </a:lnTo>
                  <a:lnTo>
                    <a:pt x="12100" y="110690"/>
                  </a:lnTo>
                  <a:lnTo>
                    <a:pt x="12091" y="109331"/>
                  </a:lnTo>
                  <a:lnTo>
                    <a:pt x="12100" y="107929"/>
                  </a:lnTo>
                  <a:lnTo>
                    <a:pt x="12108" y="106658"/>
                  </a:lnTo>
                  <a:lnTo>
                    <a:pt x="12134" y="105344"/>
                  </a:lnTo>
                  <a:lnTo>
                    <a:pt x="12168" y="104029"/>
                  </a:lnTo>
                  <a:lnTo>
                    <a:pt x="12210" y="102758"/>
                  </a:lnTo>
                  <a:lnTo>
                    <a:pt x="12236" y="102233"/>
                  </a:lnTo>
                  <a:lnTo>
                    <a:pt x="12261" y="101707"/>
                  </a:lnTo>
                  <a:lnTo>
                    <a:pt x="12321" y="100655"/>
                  </a:lnTo>
                  <a:lnTo>
                    <a:pt x="12346" y="100129"/>
                  </a:lnTo>
                  <a:lnTo>
                    <a:pt x="12363" y="99603"/>
                  </a:lnTo>
                  <a:lnTo>
                    <a:pt x="12380" y="99078"/>
                  </a:lnTo>
                  <a:lnTo>
                    <a:pt x="12372" y="98552"/>
                  </a:lnTo>
                  <a:lnTo>
                    <a:pt x="12864" y="99691"/>
                  </a:lnTo>
                  <a:lnTo>
                    <a:pt x="12932" y="100743"/>
                  </a:lnTo>
                  <a:lnTo>
                    <a:pt x="13017" y="101751"/>
                  </a:lnTo>
                  <a:lnTo>
                    <a:pt x="13110" y="102715"/>
                  </a:lnTo>
                  <a:lnTo>
                    <a:pt x="13212" y="103722"/>
                  </a:lnTo>
                  <a:lnTo>
                    <a:pt x="13331" y="104643"/>
                  </a:lnTo>
                  <a:lnTo>
                    <a:pt x="13450" y="105563"/>
                  </a:lnTo>
                  <a:lnTo>
                    <a:pt x="13577" y="106439"/>
                  </a:lnTo>
                  <a:lnTo>
                    <a:pt x="13713" y="107272"/>
                  </a:lnTo>
                  <a:lnTo>
                    <a:pt x="13840" y="108061"/>
                  </a:lnTo>
                  <a:lnTo>
                    <a:pt x="13976" y="108806"/>
                  </a:lnTo>
                  <a:lnTo>
                    <a:pt x="14121" y="109594"/>
                  </a:lnTo>
                  <a:lnTo>
                    <a:pt x="14273" y="110339"/>
                  </a:lnTo>
                  <a:lnTo>
                    <a:pt x="14435" y="111040"/>
                  </a:lnTo>
                  <a:lnTo>
                    <a:pt x="14605" y="111698"/>
                  </a:lnTo>
                  <a:lnTo>
                    <a:pt x="14783" y="112224"/>
                  </a:lnTo>
                  <a:lnTo>
                    <a:pt x="14868" y="112443"/>
                  </a:lnTo>
                  <a:lnTo>
                    <a:pt x="14961" y="112662"/>
                  </a:lnTo>
                  <a:lnTo>
                    <a:pt x="14995" y="112706"/>
                  </a:lnTo>
                  <a:lnTo>
                    <a:pt x="15021" y="112662"/>
                  </a:lnTo>
                  <a:lnTo>
                    <a:pt x="15055" y="112574"/>
                  </a:lnTo>
                  <a:lnTo>
                    <a:pt x="15072" y="112443"/>
                  </a:lnTo>
                  <a:lnTo>
                    <a:pt x="15089" y="112267"/>
                  </a:lnTo>
                  <a:lnTo>
                    <a:pt x="15089" y="112136"/>
                  </a:lnTo>
                  <a:lnTo>
                    <a:pt x="15089" y="111961"/>
                  </a:lnTo>
                  <a:lnTo>
                    <a:pt x="15063" y="111829"/>
                  </a:lnTo>
                  <a:lnTo>
                    <a:pt x="14919" y="111128"/>
                  </a:lnTo>
                  <a:lnTo>
                    <a:pt x="14766" y="110427"/>
                  </a:lnTo>
                  <a:lnTo>
                    <a:pt x="14460" y="109112"/>
                  </a:lnTo>
                  <a:lnTo>
                    <a:pt x="14307" y="108455"/>
                  </a:lnTo>
                  <a:lnTo>
                    <a:pt x="14163" y="107754"/>
                  </a:lnTo>
                  <a:lnTo>
                    <a:pt x="14019" y="107009"/>
                  </a:lnTo>
                  <a:lnTo>
                    <a:pt x="13891" y="106220"/>
                  </a:lnTo>
                  <a:lnTo>
                    <a:pt x="13789" y="105563"/>
                  </a:lnTo>
                  <a:lnTo>
                    <a:pt x="13696" y="104862"/>
                  </a:lnTo>
                  <a:lnTo>
                    <a:pt x="13603" y="104161"/>
                  </a:lnTo>
                  <a:lnTo>
                    <a:pt x="13518" y="103460"/>
                  </a:lnTo>
                  <a:lnTo>
                    <a:pt x="13365" y="102057"/>
                  </a:lnTo>
                  <a:lnTo>
                    <a:pt x="13221" y="100567"/>
                  </a:lnTo>
                  <a:lnTo>
                    <a:pt x="13934" y="102233"/>
                  </a:lnTo>
                  <a:lnTo>
                    <a:pt x="13968" y="102671"/>
                  </a:lnTo>
                  <a:lnTo>
                    <a:pt x="14010" y="103153"/>
                  </a:lnTo>
                  <a:lnTo>
                    <a:pt x="14053" y="103547"/>
                  </a:lnTo>
                  <a:lnTo>
                    <a:pt x="14104" y="103985"/>
                  </a:lnTo>
                  <a:lnTo>
                    <a:pt x="14222" y="104818"/>
                  </a:lnTo>
                  <a:lnTo>
                    <a:pt x="14350" y="105607"/>
                  </a:lnTo>
                  <a:lnTo>
                    <a:pt x="14494" y="106308"/>
                  </a:lnTo>
                  <a:lnTo>
                    <a:pt x="14639" y="107009"/>
                  </a:lnTo>
                  <a:lnTo>
                    <a:pt x="14783" y="107622"/>
                  </a:lnTo>
                  <a:lnTo>
                    <a:pt x="14927" y="108192"/>
                  </a:lnTo>
                  <a:lnTo>
                    <a:pt x="15148" y="108937"/>
                  </a:lnTo>
                  <a:lnTo>
                    <a:pt x="15377" y="109638"/>
                  </a:lnTo>
                  <a:lnTo>
                    <a:pt x="15615" y="110295"/>
                  </a:lnTo>
                  <a:lnTo>
                    <a:pt x="15870" y="110865"/>
                  </a:lnTo>
                  <a:lnTo>
                    <a:pt x="16124" y="111347"/>
                  </a:lnTo>
                  <a:lnTo>
                    <a:pt x="16379" y="111785"/>
                  </a:lnTo>
                  <a:lnTo>
                    <a:pt x="16642" y="112136"/>
                  </a:lnTo>
                  <a:lnTo>
                    <a:pt x="16897" y="112355"/>
                  </a:lnTo>
                  <a:lnTo>
                    <a:pt x="16922" y="112355"/>
                  </a:lnTo>
                  <a:lnTo>
                    <a:pt x="16948" y="112311"/>
                  </a:lnTo>
                  <a:lnTo>
                    <a:pt x="16965" y="112224"/>
                  </a:lnTo>
                  <a:lnTo>
                    <a:pt x="16973" y="112092"/>
                  </a:lnTo>
                  <a:lnTo>
                    <a:pt x="16973" y="111961"/>
                  </a:lnTo>
                  <a:lnTo>
                    <a:pt x="16973" y="111873"/>
                  </a:lnTo>
                  <a:lnTo>
                    <a:pt x="16956" y="111741"/>
                  </a:lnTo>
                  <a:lnTo>
                    <a:pt x="16939" y="111698"/>
                  </a:lnTo>
                  <a:lnTo>
                    <a:pt x="16506" y="110821"/>
                  </a:lnTo>
                  <a:lnTo>
                    <a:pt x="16073" y="109989"/>
                  </a:lnTo>
                  <a:lnTo>
                    <a:pt x="15861" y="109551"/>
                  </a:lnTo>
                  <a:lnTo>
                    <a:pt x="15649" y="109068"/>
                  </a:lnTo>
                  <a:lnTo>
                    <a:pt x="15445" y="108543"/>
                  </a:lnTo>
                  <a:lnTo>
                    <a:pt x="15241" y="107885"/>
                  </a:lnTo>
                  <a:lnTo>
                    <a:pt x="15029" y="107140"/>
                  </a:lnTo>
                  <a:lnTo>
                    <a:pt x="14817" y="106308"/>
                  </a:lnTo>
                  <a:lnTo>
                    <a:pt x="14630" y="105388"/>
                  </a:lnTo>
                  <a:lnTo>
                    <a:pt x="14537" y="104906"/>
                  </a:lnTo>
                  <a:lnTo>
                    <a:pt x="14452" y="104380"/>
                  </a:lnTo>
                  <a:lnTo>
                    <a:pt x="14350" y="103722"/>
                  </a:lnTo>
                  <a:lnTo>
                    <a:pt x="14248" y="102978"/>
                  </a:lnTo>
                  <a:lnTo>
                    <a:pt x="14655" y="103942"/>
                  </a:lnTo>
                  <a:lnTo>
                    <a:pt x="15072" y="104818"/>
                  </a:lnTo>
                  <a:lnTo>
                    <a:pt x="15488" y="105651"/>
                  </a:lnTo>
                  <a:lnTo>
                    <a:pt x="15700" y="106045"/>
                  </a:lnTo>
                  <a:lnTo>
                    <a:pt x="15912" y="106395"/>
                  </a:lnTo>
                  <a:lnTo>
                    <a:pt x="15972" y="106571"/>
                  </a:lnTo>
                  <a:lnTo>
                    <a:pt x="16005" y="106615"/>
                  </a:lnTo>
                  <a:lnTo>
                    <a:pt x="16031" y="106571"/>
                  </a:lnTo>
                  <a:lnTo>
                    <a:pt x="16260" y="106921"/>
                  </a:lnTo>
                  <a:lnTo>
                    <a:pt x="16498" y="107184"/>
                  </a:lnTo>
                  <a:lnTo>
                    <a:pt x="16753" y="107491"/>
                  </a:lnTo>
                  <a:lnTo>
                    <a:pt x="17016" y="107710"/>
                  </a:lnTo>
                  <a:lnTo>
                    <a:pt x="17279" y="107842"/>
                  </a:lnTo>
                  <a:lnTo>
                    <a:pt x="17542" y="107973"/>
                  </a:lnTo>
                  <a:lnTo>
                    <a:pt x="17814" y="108017"/>
                  </a:lnTo>
                  <a:lnTo>
                    <a:pt x="18077" y="108017"/>
                  </a:lnTo>
                  <a:lnTo>
                    <a:pt x="18340" y="107973"/>
                  </a:lnTo>
                  <a:lnTo>
                    <a:pt x="18604" y="107842"/>
                  </a:lnTo>
                  <a:lnTo>
                    <a:pt x="18867" y="107666"/>
                  </a:lnTo>
                  <a:lnTo>
                    <a:pt x="19130" y="107447"/>
                  </a:lnTo>
                  <a:lnTo>
                    <a:pt x="19393" y="107184"/>
                  </a:lnTo>
                  <a:lnTo>
                    <a:pt x="19648" y="106834"/>
                  </a:lnTo>
                  <a:lnTo>
                    <a:pt x="19903" y="106483"/>
                  </a:lnTo>
                  <a:lnTo>
                    <a:pt x="20157" y="106045"/>
                  </a:lnTo>
                  <a:lnTo>
                    <a:pt x="20404" y="105563"/>
                  </a:lnTo>
                  <a:lnTo>
                    <a:pt x="20650" y="105037"/>
                  </a:lnTo>
                  <a:lnTo>
                    <a:pt x="20930" y="104336"/>
                  </a:lnTo>
                  <a:lnTo>
                    <a:pt x="21219" y="103591"/>
                  </a:lnTo>
                  <a:lnTo>
                    <a:pt x="21516" y="102715"/>
                  </a:lnTo>
                  <a:lnTo>
                    <a:pt x="21660" y="102233"/>
                  </a:lnTo>
                  <a:lnTo>
                    <a:pt x="21805" y="101707"/>
                  </a:lnTo>
                  <a:lnTo>
                    <a:pt x="21949" y="101181"/>
                  </a:lnTo>
                  <a:lnTo>
                    <a:pt x="22085" y="100655"/>
                  </a:lnTo>
                  <a:lnTo>
                    <a:pt x="22221" y="100085"/>
                  </a:lnTo>
                  <a:lnTo>
                    <a:pt x="22348" y="99472"/>
                  </a:lnTo>
                  <a:lnTo>
                    <a:pt x="22467" y="98858"/>
                  </a:lnTo>
                  <a:lnTo>
                    <a:pt x="22577" y="98201"/>
                  </a:lnTo>
                  <a:lnTo>
                    <a:pt x="22688" y="97544"/>
                  </a:lnTo>
                  <a:lnTo>
                    <a:pt x="22781" y="96843"/>
                  </a:lnTo>
                  <a:lnTo>
                    <a:pt x="22815" y="97588"/>
                  </a:lnTo>
                  <a:lnTo>
                    <a:pt x="22866" y="98289"/>
                  </a:lnTo>
                  <a:lnTo>
                    <a:pt x="22925" y="98990"/>
                  </a:lnTo>
                  <a:lnTo>
                    <a:pt x="22993" y="99691"/>
                  </a:lnTo>
                  <a:lnTo>
                    <a:pt x="23129" y="101049"/>
                  </a:lnTo>
                  <a:lnTo>
                    <a:pt x="23256" y="102364"/>
                  </a:lnTo>
                  <a:lnTo>
                    <a:pt x="23316" y="103021"/>
                  </a:lnTo>
                  <a:lnTo>
                    <a:pt x="23367" y="103722"/>
                  </a:lnTo>
                  <a:lnTo>
                    <a:pt x="23409" y="104467"/>
                  </a:lnTo>
                  <a:lnTo>
                    <a:pt x="23443" y="105212"/>
                  </a:lnTo>
                  <a:lnTo>
                    <a:pt x="23477" y="105913"/>
                  </a:lnTo>
                  <a:lnTo>
                    <a:pt x="23503" y="106702"/>
                  </a:lnTo>
                  <a:lnTo>
                    <a:pt x="23520" y="107447"/>
                  </a:lnTo>
                  <a:lnTo>
                    <a:pt x="23528" y="108192"/>
                  </a:lnTo>
                  <a:lnTo>
                    <a:pt x="23528" y="108937"/>
                  </a:lnTo>
                  <a:lnTo>
                    <a:pt x="23520" y="109682"/>
                  </a:lnTo>
                  <a:lnTo>
                    <a:pt x="23503" y="110427"/>
                  </a:lnTo>
                  <a:lnTo>
                    <a:pt x="23486" y="111172"/>
                  </a:lnTo>
                  <a:lnTo>
                    <a:pt x="23452" y="111917"/>
                  </a:lnTo>
                  <a:lnTo>
                    <a:pt x="23418" y="112662"/>
                  </a:lnTo>
                  <a:lnTo>
                    <a:pt x="23367" y="113363"/>
                  </a:lnTo>
                  <a:lnTo>
                    <a:pt x="23307" y="114064"/>
                  </a:lnTo>
                  <a:lnTo>
                    <a:pt x="23239" y="114809"/>
                  </a:lnTo>
                  <a:lnTo>
                    <a:pt x="23163" y="115466"/>
                  </a:lnTo>
                  <a:lnTo>
                    <a:pt x="23078" y="116123"/>
                  </a:lnTo>
                  <a:lnTo>
                    <a:pt x="22985" y="116737"/>
                  </a:lnTo>
                  <a:lnTo>
                    <a:pt x="22883" y="117350"/>
                  </a:lnTo>
                  <a:lnTo>
                    <a:pt x="22772" y="117876"/>
                  </a:lnTo>
                  <a:lnTo>
                    <a:pt x="22654" y="118402"/>
                  </a:lnTo>
                  <a:lnTo>
                    <a:pt x="22535" y="118840"/>
                  </a:lnTo>
                  <a:lnTo>
                    <a:pt x="22407" y="119279"/>
                  </a:lnTo>
                  <a:lnTo>
                    <a:pt x="22280" y="119629"/>
                  </a:lnTo>
                  <a:lnTo>
                    <a:pt x="22136" y="119980"/>
                  </a:lnTo>
                  <a:lnTo>
                    <a:pt x="22000" y="120243"/>
                  </a:lnTo>
                  <a:lnTo>
                    <a:pt x="21855" y="120462"/>
                  </a:lnTo>
                  <a:lnTo>
                    <a:pt x="21703" y="120637"/>
                  </a:lnTo>
                  <a:lnTo>
                    <a:pt x="21550" y="120768"/>
                  </a:lnTo>
                  <a:lnTo>
                    <a:pt x="21397" y="120812"/>
                  </a:lnTo>
                  <a:lnTo>
                    <a:pt x="21227" y="120812"/>
                  </a:lnTo>
                  <a:lnTo>
                    <a:pt x="21066" y="120768"/>
                  </a:lnTo>
                  <a:lnTo>
                    <a:pt x="20896" y="120681"/>
                  </a:lnTo>
                  <a:lnTo>
                    <a:pt x="20726" y="120593"/>
                  </a:lnTo>
                  <a:lnTo>
                    <a:pt x="20395" y="120374"/>
                  </a:lnTo>
                  <a:lnTo>
                    <a:pt x="20072" y="120067"/>
                  </a:lnTo>
                  <a:lnTo>
                    <a:pt x="19614" y="119673"/>
                  </a:lnTo>
                  <a:lnTo>
                    <a:pt x="19385" y="119498"/>
                  </a:lnTo>
                  <a:lnTo>
                    <a:pt x="19155" y="119366"/>
                  </a:lnTo>
                  <a:lnTo>
                    <a:pt x="19079" y="119279"/>
                  </a:lnTo>
                  <a:lnTo>
                    <a:pt x="19011" y="119235"/>
                  </a:lnTo>
                  <a:lnTo>
                    <a:pt x="18943" y="119191"/>
                  </a:lnTo>
                  <a:lnTo>
                    <a:pt x="18884" y="119235"/>
                  </a:lnTo>
                  <a:lnTo>
                    <a:pt x="18824" y="119279"/>
                  </a:lnTo>
                  <a:lnTo>
                    <a:pt x="18765" y="119366"/>
                  </a:lnTo>
                  <a:lnTo>
                    <a:pt x="18714" y="119454"/>
                  </a:lnTo>
                  <a:lnTo>
                    <a:pt x="18663" y="119585"/>
                  </a:lnTo>
                  <a:lnTo>
                    <a:pt x="18612" y="119761"/>
                  </a:lnTo>
                  <a:lnTo>
                    <a:pt x="18570" y="119936"/>
                  </a:lnTo>
                  <a:lnTo>
                    <a:pt x="18485" y="120374"/>
                  </a:lnTo>
                  <a:lnTo>
                    <a:pt x="18408" y="120900"/>
                  </a:lnTo>
                  <a:lnTo>
                    <a:pt x="18340" y="121470"/>
                  </a:lnTo>
                  <a:lnTo>
                    <a:pt x="18289" y="122083"/>
                  </a:lnTo>
                  <a:lnTo>
                    <a:pt x="18239" y="122740"/>
                  </a:lnTo>
                  <a:lnTo>
                    <a:pt x="18196" y="123398"/>
                  </a:lnTo>
                  <a:lnTo>
                    <a:pt x="18162" y="124099"/>
                  </a:lnTo>
                  <a:lnTo>
                    <a:pt x="18145" y="124756"/>
                  </a:lnTo>
                  <a:lnTo>
                    <a:pt x="18128" y="125413"/>
                  </a:lnTo>
                  <a:lnTo>
                    <a:pt x="18111" y="125983"/>
                  </a:lnTo>
                  <a:lnTo>
                    <a:pt x="18111" y="126553"/>
                  </a:lnTo>
                  <a:lnTo>
                    <a:pt x="18103" y="128612"/>
                  </a:lnTo>
                  <a:lnTo>
                    <a:pt x="18094" y="129576"/>
                  </a:lnTo>
                  <a:lnTo>
                    <a:pt x="18069" y="130540"/>
                  </a:lnTo>
                  <a:lnTo>
                    <a:pt x="18035" y="131504"/>
                  </a:lnTo>
                  <a:lnTo>
                    <a:pt x="18001" y="131986"/>
                  </a:lnTo>
                  <a:lnTo>
                    <a:pt x="17975" y="132425"/>
                  </a:lnTo>
                  <a:lnTo>
                    <a:pt x="17933" y="132907"/>
                  </a:lnTo>
                  <a:lnTo>
                    <a:pt x="17882" y="133345"/>
                  </a:lnTo>
                  <a:lnTo>
                    <a:pt x="17831" y="133783"/>
                  </a:lnTo>
                  <a:lnTo>
                    <a:pt x="17772" y="134177"/>
                  </a:lnTo>
                  <a:lnTo>
                    <a:pt x="17661" y="134791"/>
                  </a:lnTo>
                  <a:lnTo>
                    <a:pt x="17542" y="135360"/>
                  </a:lnTo>
                  <a:lnTo>
                    <a:pt x="17415" y="135886"/>
                  </a:lnTo>
                  <a:lnTo>
                    <a:pt x="17288" y="136324"/>
                  </a:lnTo>
                  <a:lnTo>
                    <a:pt x="17143" y="136719"/>
                  </a:lnTo>
                  <a:lnTo>
                    <a:pt x="16999" y="137069"/>
                  </a:lnTo>
                  <a:lnTo>
                    <a:pt x="16846" y="137376"/>
                  </a:lnTo>
                  <a:lnTo>
                    <a:pt x="16693" y="137595"/>
                  </a:lnTo>
                  <a:lnTo>
                    <a:pt x="16498" y="137858"/>
                  </a:lnTo>
                  <a:lnTo>
                    <a:pt x="16303" y="137990"/>
                  </a:lnTo>
                  <a:lnTo>
                    <a:pt x="16107" y="138033"/>
                  </a:lnTo>
                  <a:lnTo>
                    <a:pt x="15904" y="138033"/>
                  </a:lnTo>
                  <a:lnTo>
                    <a:pt x="15708" y="137990"/>
                  </a:lnTo>
                  <a:lnTo>
                    <a:pt x="15505" y="137858"/>
                  </a:lnTo>
                  <a:lnTo>
                    <a:pt x="15309" y="137683"/>
                  </a:lnTo>
                  <a:lnTo>
                    <a:pt x="15105" y="137464"/>
                  </a:lnTo>
                  <a:lnTo>
                    <a:pt x="14910" y="137201"/>
                  </a:lnTo>
                  <a:lnTo>
                    <a:pt x="14715" y="136894"/>
                  </a:lnTo>
                  <a:lnTo>
                    <a:pt x="14520" y="136587"/>
                  </a:lnTo>
                  <a:lnTo>
                    <a:pt x="14324" y="136237"/>
                  </a:lnTo>
                  <a:lnTo>
                    <a:pt x="13951" y="135492"/>
                  </a:lnTo>
                  <a:lnTo>
                    <a:pt x="13586" y="134703"/>
                  </a:lnTo>
                  <a:lnTo>
                    <a:pt x="13416" y="134309"/>
                  </a:lnTo>
                  <a:lnTo>
                    <a:pt x="13255" y="133871"/>
                  </a:lnTo>
                  <a:lnTo>
                    <a:pt x="13093" y="133432"/>
                  </a:lnTo>
                  <a:lnTo>
                    <a:pt x="12940" y="132950"/>
                  </a:lnTo>
                  <a:lnTo>
                    <a:pt x="12796" y="132425"/>
                  </a:lnTo>
                  <a:lnTo>
                    <a:pt x="12669" y="131899"/>
                  </a:lnTo>
                  <a:lnTo>
                    <a:pt x="12541" y="131285"/>
                  </a:lnTo>
                  <a:lnTo>
                    <a:pt x="12431" y="130672"/>
                  </a:lnTo>
                  <a:lnTo>
                    <a:pt x="12329" y="130014"/>
                  </a:lnTo>
                  <a:lnTo>
                    <a:pt x="12236" y="129313"/>
                  </a:lnTo>
                  <a:lnTo>
                    <a:pt x="12159" y="128568"/>
                  </a:lnTo>
                  <a:lnTo>
                    <a:pt x="12091" y="127780"/>
                  </a:lnTo>
                  <a:lnTo>
                    <a:pt x="12040" y="126947"/>
                  </a:lnTo>
                  <a:lnTo>
                    <a:pt x="12006" y="126071"/>
                  </a:lnTo>
                  <a:lnTo>
                    <a:pt x="11981" y="125150"/>
                  </a:lnTo>
                  <a:lnTo>
                    <a:pt x="11972" y="124143"/>
                  </a:lnTo>
                  <a:lnTo>
                    <a:pt x="11998" y="124055"/>
                  </a:lnTo>
                  <a:lnTo>
                    <a:pt x="12015" y="123923"/>
                  </a:lnTo>
                  <a:lnTo>
                    <a:pt x="12023" y="123485"/>
                  </a:lnTo>
                  <a:lnTo>
                    <a:pt x="12015" y="123047"/>
                  </a:lnTo>
                  <a:lnTo>
                    <a:pt x="11989" y="122653"/>
                  </a:lnTo>
                  <a:lnTo>
                    <a:pt x="11955" y="122302"/>
                  </a:lnTo>
                  <a:lnTo>
                    <a:pt x="11905" y="122039"/>
                  </a:lnTo>
                  <a:lnTo>
                    <a:pt x="11837" y="121820"/>
                  </a:lnTo>
                  <a:lnTo>
                    <a:pt x="11760" y="121645"/>
                  </a:lnTo>
                  <a:lnTo>
                    <a:pt x="11675" y="121601"/>
                  </a:lnTo>
                  <a:lnTo>
                    <a:pt x="11599" y="121601"/>
                  </a:lnTo>
                  <a:lnTo>
                    <a:pt x="11539" y="121689"/>
                  </a:lnTo>
                  <a:lnTo>
                    <a:pt x="11480" y="121776"/>
                  </a:lnTo>
                  <a:lnTo>
                    <a:pt x="11421" y="121952"/>
                  </a:lnTo>
                  <a:lnTo>
                    <a:pt x="11370" y="122127"/>
                  </a:lnTo>
                  <a:lnTo>
                    <a:pt x="11327" y="122346"/>
                  </a:lnTo>
                  <a:lnTo>
                    <a:pt x="11285" y="122609"/>
                  </a:lnTo>
                  <a:lnTo>
                    <a:pt x="11251" y="122872"/>
                  </a:lnTo>
                  <a:lnTo>
                    <a:pt x="11183" y="123441"/>
                  </a:lnTo>
                  <a:lnTo>
                    <a:pt x="11123" y="124055"/>
                  </a:lnTo>
                  <a:lnTo>
                    <a:pt x="11030" y="125282"/>
                  </a:lnTo>
                  <a:lnTo>
                    <a:pt x="10988" y="125764"/>
                  </a:lnTo>
                  <a:lnTo>
                    <a:pt x="10937" y="126246"/>
                  </a:lnTo>
                  <a:lnTo>
                    <a:pt x="10877" y="126728"/>
                  </a:lnTo>
                  <a:lnTo>
                    <a:pt x="10818" y="127166"/>
                  </a:lnTo>
                  <a:lnTo>
                    <a:pt x="10758" y="127560"/>
                  </a:lnTo>
                  <a:lnTo>
                    <a:pt x="10690" y="127955"/>
                  </a:lnTo>
                  <a:lnTo>
                    <a:pt x="10614" y="128349"/>
                  </a:lnTo>
                  <a:lnTo>
                    <a:pt x="10529" y="128700"/>
                  </a:lnTo>
                  <a:lnTo>
                    <a:pt x="10453" y="129007"/>
                  </a:lnTo>
                  <a:lnTo>
                    <a:pt x="10359" y="129313"/>
                  </a:lnTo>
                  <a:lnTo>
                    <a:pt x="10274" y="129576"/>
                  </a:lnTo>
                  <a:lnTo>
                    <a:pt x="10181" y="129795"/>
                  </a:lnTo>
                  <a:lnTo>
                    <a:pt x="10079" y="129971"/>
                  </a:lnTo>
                  <a:lnTo>
                    <a:pt x="9977" y="130146"/>
                  </a:lnTo>
                  <a:lnTo>
                    <a:pt x="9875" y="130277"/>
                  </a:lnTo>
                  <a:lnTo>
                    <a:pt x="9773" y="130365"/>
                  </a:lnTo>
                  <a:lnTo>
                    <a:pt x="9680" y="130409"/>
                  </a:lnTo>
                  <a:lnTo>
                    <a:pt x="9510" y="130409"/>
                  </a:lnTo>
                  <a:lnTo>
                    <a:pt x="9425" y="130365"/>
                  </a:lnTo>
                  <a:lnTo>
                    <a:pt x="9264" y="130190"/>
                  </a:lnTo>
                  <a:lnTo>
                    <a:pt x="9111" y="129927"/>
                  </a:lnTo>
                  <a:lnTo>
                    <a:pt x="8958" y="129620"/>
                  </a:lnTo>
                  <a:lnTo>
                    <a:pt x="8822" y="129226"/>
                  </a:lnTo>
                  <a:lnTo>
                    <a:pt x="8687" y="128744"/>
                  </a:lnTo>
                  <a:lnTo>
                    <a:pt x="8551" y="128218"/>
                  </a:lnTo>
                  <a:lnTo>
                    <a:pt x="8542" y="128086"/>
                  </a:lnTo>
                  <a:lnTo>
                    <a:pt x="8525" y="127955"/>
                  </a:lnTo>
                  <a:lnTo>
                    <a:pt x="8466" y="127692"/>
                  </a:lnTo>
                  <a:lnTo>
                    <a:pt x="8406" y="127429"/>
                  </a:lnTo>
                  <a:lnTo>
                    <a:pt x="8347" y="127210"/>
                  </a:lnTo>
                  <a:lnTo>
                    <a:pt x="8279" y="126991"/>
                  </a:lnTo>
                  <a:lnTo>
                    <a:pt x="8143" y="126640"/>
                  </a:lnTo>
                  <a:lnTo>
                    <a:pt x="8007" y="126421"/>
                  </a:lnTo>
                  <a:lnTo>
                    <a:pt x="7863" y="126246"/>
                  </a:lnTo>
                  <a:lnTo>
                    <a:pt x="7710" y="126158"/>
                  </a:lnTo>
                  <a:lnTo>
                    <a:pt x="7557" y="126114"/>
                  </a:lnTo>
                  <a:lnTo>
                    <a:pt x="7405" y="126114"/>
                  </a:lnTo>
                  <a:lnTo>
                    <a:pt x="7243" y="126158"/>
                  </a:lnTo>
                  <a:lnTo>
                    <a:pt x="7090" y="126246"/>
                  </a:lnTo>
                  <a:lnTo>
                    <a:pt x="6776" y="126509"/>
                  </a:lnTo>
                  <a:lnTo>
                    <a:pt x="6471" y="126772"/>
                  </a:lnTo>
                  <a:lnTo>
                    <a:pt x="6182" y="126991"/>
                  </a:lnTo>
                  <a:lnTo>
                    <a:pt x="5987" y="127078"/>
                  </a:lnTo>
                  <a:lnTo>
                    <a:pt x="5791" y="127166"/>
                  </a:lnTo>
                  <a:lnTo>
                    <a:pt x="5596" y="127210"/>
                  </a:lnTo>
                  <a:lnTo>
                    <a:pt x="5392" y="127254"/>
                  </a:lnTo>
                  <a:lnTo>
                    <a:pt x="5197" y="127210"/>
                  </a:lnTo>
                  <a:lnTo>
                    <a:pt x="5002" y="127166"/>
                  </a:lnTo>
                  <a:lnTo>
                    <a:pt x="4798" y="127078"/>
                  </a:lnTo>
                  <a:lnTo>
                    <a:pt x="4603" y="126991"/>
                  </a:lnTo>
                  <a:lnTo>
                    <a:pt x="4407" y="126816"/>
                  </a:lnTo>
                  <a:lnTo>
                    <a:pt x="4212" y="126640"/>
                  </a:lnTo>
                  <a:lnTo>
                    <a:pt x="4025" y="126377"/>
                  </a:lnTo>
                  <a:lnTo>
                    <a:pt x="3839" y="126114"/>
                  </a:lnTo>
                  <a:lnTo>
                    <a:pt x="3652" y="125808"/>
                  </a:lnTo>
                  <a:lnTo>
                    <a:pt x="3465" y="125413"/>
                  </a:lnTo>
                  <a:lnTo>
                    <a:pt x="3278" y="125019"/>
                  </a:lnTo>
                  <a:lnTo>
                    <a:pt x="3100" y="124581"/>
                  </a:lnTo>
                  <a:lnTo>
                    <a:pt x="2947" y="124143"/>
                  </a:lnTo>
                  <a:lnTo>
                    <a:pt x="2794" y="123661"/>
                  </a:lnTo>
                  <a:lnTo>
                    <a:pt x="2650" y="123135"/>
                  </a:lnTo>
                  <a:lnTo>
                    <a:pt x="2505" y="122565"/>
                  </a:lnTo>
                  <a:lnTo>
                    <a:pt x="2361" y="121995"/>
                  </a:lnTo>
                  <a:lnTo>
                    <a:pt x="2225" y="121382"/>
                  </a:lnTo>
                  <a:lnTo>
                    <a:pt x="2098" y="120768"/>
                  </a:lnTo>
                  <a:lnTo>
                    <a:pt x="1979" y="120067"/>
                  </a:lnTo>
                  <a:lnTo>
                    <a:pt x="1869" y="119366"/>
                  </a:lnTo>
                  <a:lnTo>
                    <a:pt x="1758" y="118621"/>
                  </a:lnTo>
                  <a:lnTo>
                    <a:pt x="1656" y="117876"/>
                  </a:lnTo>
                  <a:lnTo>
                    <a:pt x="1563" y="117088"/>
                  </a:lnTo>
                  <a:lnTo>
                    <a:pt x="1487" y="116299"/>
                  </a:lnTo>
                  <a:lnTo>
                    <a:pt x="1410" y="115466"/>
                  </a:lnTo>
                  <a:lnTo>
                    <a:pt x="1342" y="114590"/>
                  </a:lnTo>
                  <a:lnTo>
                    <a:pt x="1291" y="113713"/>
                  </a:lnTo>
                  <a:lnTo>
                    <a:pt x="1249" y="112925"/>
                  </a:lnTo>
                  <a:lnTo>
                    <a:pt x="1223" y="112180"/>
                  </a:lnTo>
                  <a:lnTo>
                    <a:pt x="1198" y="111435"/>
                  </a:lnTo>
                  <a:lnTo>
                    <a:pt x="1181" y="110690"/>
                  </a:lnTo>
                  <a:lnTo>
                    <a:pt x="1181" y="109945"/>
                  </a:lnTo>
                  <a:lnTo>
                    <a:pt x="1181" y="109200"/>
                  </a:lnTo>
                  <a:lnTo>
                    <a:pt x="1181" y="108455"/>
                  </a:lnTo>
                  <a:lnTo>
                    <a:pt x="1198" y="107754"/>
                  </a:lnTo>
                  <a:lnTo>
                    <a:pt x="1223" y="107009"/>
                  </a:lnTo>
                  <a:lnTo>
                    <a:pt x="1249" y="106264"/>
                  </a:lnTo>
                  <a:lnTo>
                    <a:pt x="1283" y="105563"/>
                  </a:lnTo>
                  <a:lnTo>
                    <a:pt x="1325" y="104862"/>
                  </a:lnTo>
                  <a:lnTo>
                    <a:pt x="1368" y="104161"/>
                  </a:lnTo>
                  <a:lnTo>
                    <a:pt x="1419" y="103460"/>
                  </a:lnTo>
                  <a:lnTo>
                    <a:pt x="1478" y="102758"/>
                  </a:lnTo>
                  <a:lnTo>
                    <a:pt x="1538" y="102057"/>
                  </a:lnTo>
                  <a:lnTo>
                    <a:pt x="1563" y="102189"/>
                  </a:lnTo>
                  <a:lnTo>
                    <a:pt x="1589" y="102276"/>
                  </a:lnTo>
                  <a:lnTo>
                    <a:pt x="1622" y="102276"/>
                  </a:lnTo>
                  <a:lnTo>
                    <a:pt x="1656" y="102233"/>
                  </a:lnTo>
                  <a:lnTo>
                    <a:pt x="1707" y="102013"/>
                  </a:lnTo>
                  <a:lnTo>
                    <a:pt x="1750" y="101751"/>
                  </a:lnTo>
                  <a:lnTo>
                    <a:pt x="1792" y="101488"/>
                  </a:lnTo>
                  <a:lnTo>
                    <a:pt x="1818" y="101225"/>
                  </a:lnTo>
                  <a:lnTo>
                    <a:pt x="1843" y="100918"/>
                  </a:lnTo>
                  <a:lnTo>
                    <a:pt x="1860" y="100611"/>
                  </a:lnTo>
                  <a:lnTo>
                    <a:pt x="1869" y="100304"/>
                  </a:lnTo>
                  <a:lnTo>
                    <a:pt x="1877" y="99998"/>
                  </a:lnTo>
                  <a:lnTo>
                    <a:pt x="1877" y="99647"/>
                  </a:lnTo>
                  <a:lnTo>
                    <a:pt x="1869" y="99340"/>
                  </a:lnTo>
                  <a:lnTo>
                    <a:pt x="1843" y="98683"/>
                  </a:lnTo>
                  <a:lnTo>
                    <a:pt x="1792" y="98070"/>
                  </a:lnTo>
                  <a:lnTo>
                    <a:pt x="1733" y="97456"/>
                  </a:lnTo>
                  <a:lnTo>
                    <a:pt x="1673" y="97018"/>
                  </a:lnTo>
                  <a:lnTo>
                    <a:pt x="1614" y="96580"/>
                  </a:lnTo>
                  <a:lnTo>
                    <a:pt x="1538" y="96185"/>
                  </a:lnTo>
                  <a:lnTo>
                    <a:pt x="1461" y="95835"/>
                  </a:lnTo>
                  <a:lnTo>
                    <a:pt x="1300" y="95134"/>
                  </a:lnTo>
                  <a:lnTo>
                    <a:pt x="1130" y="94476"/>
                  </a:lnTo>
                  <a:lnTo>
                    <a:pt x="969" y="93819"/>
                  </a:lnTo>
                  <a:lnTo>
                    <a:pt x="799" y="93118"/>
                  </a:lnTo>
                  <a:lnTo>
                    <a:pt x="722" y="92724"/>
                  </a:lnTo>
                  <a:lnTo>
                    <a:pt x="655" y="92329"/>
                  </a:lnTo>
                  <a:lnTo>
                    <a:pt x="587" y="91891"/>
                  </a:lnTo>
                  <a:lnTo>
                    <a:pt x="527" y="91409"/>
                  </a:lnTo>
                  <a:lnTo>
                    <a:pt x="468" y="90883"/>
                  </a:lnTo>
                  <a:lnTo>
                    <a:pt x="417" y="90357"/>
                  </a:lnTo>
                  <a:lnTo>
                    <a:pt x="366" y="89788"/>
                  </a:lnTo>
                  <a:lnTo>
                    <a:pt x="323" y="89262"/>
                  </a:lnTo>
                  <a:lnTo>
                    <a:pt x="289" y="88692"/>
                  </a:lnTo>
                  <a:lnTo>
                    <a:pt x="264" y="88079"/>
                  </a:lnTo>
                  <a:lnTo>
                    <a:pt x="239" y="87509"/>
                  </a:lnTo>
                  <a:lnTo>
                    <a:pt x="222" y="86896"/>
                  </a:lnTo>
                  <a:lnTo>
                    <a:pt x="213" y="86326"/>
                  </a:lnTo>
                  <a:lnTo>
                    <a:pt x="213" y="85712"/>
                  </a:lnTo>
                  <a:lnTo>
                    <a:pt x="222" y="85099"/>
                  </a:lnTo>
                  <a:lnTo>
                    <a:pt x="230" y="84529"/>
                  </a:lnTo>
                  <a:lnTo>
                    <a:pt x="247" y="83916"/>
                  </a:lnTo>
                  <a:lnTo>
                    <a:pt x="272" y="83346"/>
                  </a:lnTo>
                  <a:lnTo>
                    <a:pt x="306" y="82777"/>
                  </a:lnTo>
                  <a:lnTo>
                    <a:pt x="349" y="82207"/>
                  </a:lnTo>
                  <a:lnTo>
                    <a:pt x="383" y="81725"/>
                  </a:lnTo>
                  <a:lnTo>
                    <a:pt x="434" y="81243"/>
                  </a:lnTo>
                  <a:lnTo>
                    <a:pt x="527" y="80366"/>
                  </a:lnTo>
                  <a:lnTo>
                    <a:pt x="646" y="79578"/>
                  </a:lnTo>
                  <a:lnTo>
                    <a:pt x="765" y="78833"/>
                  </a:lnTo>
                  <a:lnTo>
                    <a:pt x="909" y="78132"/>
                  </a:lnTo>
                  <a:lnTo>
                    <a:pt x="1054" y="77474"/>
                  </a:lnTo>
                  <a:lnTo>
                    <a:pt x="1215" y="76905"/>
                  </a:lnTo>
                  <a:lnTo>
                    <a:pt x="1376" y="76335"/>
                  </a:lnTo>
                  <a:lnTo>
                    <a:pt x="1470" y="76335"/>
                  </a:lnTo>
                  <a:lnTo>
                    <a:pt x="1563" y="76291"/>
                  </a:lnTo>
                  <a:lnTo>
                    <a:pt x="1741" y="76160"/>
                  </a:lnTo>
                  <a:lnTo>
                    <a:pt x="1920" y="75941"/>
                  </a:lnTo>
                  <a:lnTo>
                    <a:pt x="2089" y="75678"/>
                  </a:lnTo>
                  <a:lnTo>
                    <a:pt x="2259" y="75327"/>
                  </a:lnTo>
                  <a:lnTo>
                    <a:pt x="2429" y="74889"/>
                  </a:lnTo>
                  <a:lnTo>
                    <a:pt x="2590" y="74495"/>
                  </a:lnTo>
                  <a:lnTo>
                    <a:pt x="2760" y="74013"/>
                  </a:lnTo>
                  <a:lnTo>
                    <a:pt x="3083" y="73048"/>
                  </a:lnTo>
                  <a:lnTo>
                    <a:pt x="3253" y="72610"/>
                  </a:lnTo>
                  <a:lnTo>
                    <a:pt x="3414" y="72172"/>
                  </a:lnTo>
                  <a:lnTo>
                    <a:pt x="3584" y="71734"/>
                  </a:lnTo>
                  <a:lnTo>
                    <a:pt x="3754" y="71383"/>
                  </a:lnTo>
                  <a:lnTo>
                    <a:pt x="3923" y="71077"/>
                  </a:lnTo>
                  <a:lnTo>
                    <a:pt x="4102" y="70857"/>
                  </a:lnTo>
                  <a:lnTo>
                    <a:pt x="4339" y="70638"/>
                  </a:lnTo>
                  <a:lnTo>
                    <a:pt x="4577" y="70551"/>
                  </a:lnTo>
                  <a:close/>
                  <a:moveTo>
                    <a:pt x="16056" y="1"/>
                  </a:moveTo>
                  <a:lnTo>
                    <a:pt x="16014" y="44"/>
                  </a:lnTo>
                  <a:lnTo>
                    <a:pt x="15980" y="88"/>
                  </a:lnTo>
                  <a:lnTo>
                    <a:pt x="15946" y="264"/>
                  </a:lnTo>
                  <a:lnTo>
                    <a:pt x="15938" y="351"/>
                  </a:lnTo>
                  <a:lnTo>
                    <a:pt x="15929" y="483"/>
                  </a:lnTo>
                  <a:lnTo>
                    <a:pt x="15921" y="1403"/>
                  </a:lnTo>
                  <a:lnTo>
                    <a:pt x="15810" y="2060"/>
                  </a:lnTo>
                  <a:lnTo>
                    <a:pt x="15717" y="2761"/>
                  </a:lnTo>
                  <a:lnTo>
                    <a:pt x="15623" y="3462"/>
                  </a:lnTo>
                  <a:lnTo>
                    <a:pt x="15547" y="4164"/>
                  </a:lnTo>
                  <a:lnTo>
                    <a:pt x="15479" y="4908"/>
                  </a:lnTo>
                  <a:lnTo>
                    <a:pt x="15420" y="5697"/>
                  </a:lnTo>
                  <a:lnTo>
                    <a:pt x="15369" y="6486"/>
                  </a:lnTo>
                  <a:lnTo>
                    <a:pt x="15318" y="7275"/>
                  </a:lnTo>
                  <a:lnTo>
                    <a:pt x="15122" y="8239"/>
                  </a:lnTo>
                  <a:lnTo>
                    <a:pt x="14927" y="9290"/>
                  </a:lnTo>
                  <a:lnTo>
                    <a:pt x="14749" y="10386"/>
                  </a:lnTo>
                  <a:lnTo>
                    <a:pt x="14579" y="11525"/>
                  </a:lnTo>
                  <a:lnTo>
                    <a:pt x="14418" y="12708"/>
                  </a:lnTo>
                  <a:lnTo>
                    <a:pt x="14273" y="13935"/>
                  </a:lnTo>
                  <a:lnTo>
                    <a:pt x="14146" y="15206"/>
                  </a:lnTo>
                  <a:lnTo>
                    <a:pt x="14027" y="16477"/>
                  </a:lnTo>
                  <a:lnTo>
                    <a:pt x="13764" y="16521"/>
                  </a:lnTo>
                  <a:lnTo>
                    <a:pt x="13501" y="16565"/>
                  </a:lnTo>
                  <a:lnTo>
                    <a:pt x="13238" y="16740"/>
                  </a:lnTo>
                  <a:lnTo>
                    <a:pt x="12974" y="16915"/>
                  </a:lnTo>
                  <a:lnTo>
                    <a:pt x="12711" y="17178"/>
                  </a:lnTo>
                  <a:lnTo>
                    <a:pt x="12456" y="17529"/>
                  </a:lnTo>
                  <a:lnTo>
                    <a:pt x="12210" y="17923"/>
                  </a:lnTo>
                  <a:lnTo>
                    <a:pt x="11955" y="18405"/>
                  </a:lnTo>
                  <a:lnTo>
                    <a:pt x="11718" y="18931"/>
                  </a:lnTo>
                  <a:lnTo>
                    <a:pt x="11480" y="19544"/>
                  </a:lnTo>
                  <a:lnTo>
                    <a:pt x="11251" y="20202"/>
                  </a:lnTo>
                  <a:lnTo>
                    <a:pt x="11039" y="20947"/>
                  </a:lnTo>
                  <a:lnTo>
                    <a:pt x="10826" y="21735"/>
                  </a:lnTo>
                  <a:lnTo>
                    <a:pt x="10622" y="22612"/>
                  </a:lnTo>
                  <a:lnTo>
                    <a:pt x="10436" y="23532"/>
                  </a:lnTo>
                  <a:lnTo>
                    <a:pt x="10257" y="24584"/>
                  </a:lnTo>
                  <a:lnTo>
                    <a:pt x="10079" y="25679"/>
                  </a:lnTo>
                  <a:lnTo>
                    <a:pt x="9918" y="26862"/>
                  </a:lnTo>
                  <a:lnTo>
                    <a:pt x="9773" y="28045"/>
                  </a:lnTo>
                  <a:lnTo>
                    <a:pt x="9629" y="29316"/>
                  </a:lnTo>
                  <a:lnTo>
                    <a:pt x="9510" y="30587"/>
                  </a:lnTo>
                  <a:lnTo>
                    <a:pt x="9391" y="31858"/>
                  </a:lnTo>
                  <a:lnTo>
                    <a:pt x="9281" y="33172"/>
                  </a:lnTo>
                  <a:lnTo>
                    <a:pt x="9188" y="34531"/>
                  </a:lnTo>
                  <a:lnTo>
                    <a:pt x="9094" y="35889"/>
                  </a:lnTo>
                  <a:lnTo>
                    <a:pt x="9018" y="37248"/>
                  </a:lnTo>
                  <a:lnTo>
                    <a:pt x="8941" y="38650"/>
                  </a:lnTo>
                  <a:lnTo>
                    <a:pt x="8865" y="40008"/>
                  </a:lnTo>
                  <a:lnTo>
                    <a:pt x="8738" y="42813"/>
                  </a:lnTo>
                  <a:lnTo>
                    <a:pt x="8619" y="45617"/>
                  </a:lnTo>
                  <a:lnTo>
                    <a:pt x="8619" y="45792"/>
                  </a:lnTo>
                  <a:lnTo>
                    <a:pt x="8627" y="45968"/>
                  </a:lnTo>
                  <a:lnTo>
                    <a:pt x="8644" y="46099"/>
                  </a:lnTo>
                  <a:lnTo>
                    <a:pt x="8670" y="46231"/>
                  </a:lnTo>
                  <a:lnTo>
                    <a:pt x="8695" y="46318"/>
                  </a:lnTo>
                  <a:lnTo>
                    <a:pt x="8729" y="46362"/>
                  </a:lnTo>
                  <a:lnTo>
                    <a:pt x="8763" y="46362"/>
                  </a:lnTo>
                  <a:lnTo>
                    <a:pt x="8797" y="46318"/>
                  </a:lnTo>
                  <a:lnTo>
                    <a:pt x="9145" y="45573"/>
                  </a:lnTo>
                  <a:lnTo>
                    <a:pt x="9493" y="44916"/>
                  </a:lnTo>
                  <a:lnTo>
                    <a:pt x="9850" y="44303"/>
                  </a:lnTo>
                  <a:lnTo>
                    <a:pt x="10206" y="43777"/>
                  </a:lnTo>
                  <a:lnTo>
                    <a:pt x="10563" y="43295"/>
                  </a:lnTo>
                  <a:lnTo>
                    <a:pt x="10928" y="42900"/>
                  </a:lnTo>
                  <a:lnTo>
                    <a:pt x="11293" y="42506"/>
                  </a:lnTo>
                  <a:lnTo>
                    <a:pt x="11658" y="42243"/>
                  </a:lnTo>
                  <a:lnTo>
                    <a:pt x="11387" y="44522"/>
                  </a:lnTo>
                  <a:lnTo>
                    <a:pt x="11106" y="46757"/>
                  </a:lnTo>
                  <a:lnTo>
                    <a:pt x="10945" y="48027"/>
                  </a:lnTo>
                  <a:lnTo>
                    <a:pt x="10775" y="49298"/>
                  </a:lnTo>
                  <a:lnTo>
                    <a:pt x="10427" y="51752"/>
                  </a:lnTo>
                  <a:lnTo>
                    <a:pt x="10062" y="54250"/>
                  </a:lnTo>
                  <a:lnTo>
                    <a:pt x="9705" y="56660"/>
                  </a:lnTo>
                  <a:lnTo>
                    <a:pt x="9340" y="59114"/>
                  </a:lnTo>
                  <a:lnTo>
                    <a:pt x="8992" y="61568"/>
                  </a:lnTo>
                  <a:lnTo>
                    <a:pt x="8653" y="64109"/>
                  </a:lnTo>
                  <a:lnTo>
                    <a:pt x="8483" y="65380"/>
                  </a:lnTo>
                  <a:lnTo>
                    <a:pt x="8322" y="66651"/>
                  </a:lnTo>
                  <a:lnTo>
                    <a:pt x="8135" y="67264"/>
                  </a:lnTo>
                  <a:lnTo>
                    <a:pt x="7965" y="67965"/>
                  </a:lnTo>
                  <a:lnTo>
                    <a:pt x="7880" y="68360"/>
                  </a:lnTo>
                  <a:lnTo>
                    <a:pt x="7804" y="68754"/>
                  </a:lnTo>
                  <a:lnTo>
                    <a:pt x="7727" y="69149"/>
                  </a:lnTo>
                  <a:lnTo>
                    <a:pt x="7659" y="69587"/>
                  </a:lnTo>
                  <a:lnTo>
                    <a:pt x="7591" y="70025"/>
                  </a:lnTo>
                  <a:lnTo>
                    <a:pt x="7532" y="70507"/>
                  </a:lnTo>
                  <a:lnTo>
                    <a:pt x="7472" y="71033"/>
                  </a:lnTo>
                  <a:lnTo>
                    <a:pt x="7422" y="71559"/>
                  </a:lnTo>
                  <a:lnTo>
                    <a:pt x="7371" y="72084"/>
                  </a:lnTo>
                  <a:lnTo>
                    <a:pt x="7328" y="72654"/>
                  </a:lnTo>
                  <a:lnTo>
                    <a:pt x="7294" y="73224"/>
                  </a:lnTo>
                  <a:lnTo>
                    <a:pt x="7260" y="73837"/>
                  </a:lnTo>
                  <a:lnTo>
                    <a:pt x="7226" y="74538"/>
                  </a:lnTo>
                  <a:lnTo>
                    <a:pt x="7209" y="75283"/>
                  </a:lnTo>
                  <a:lnTo>
                    <a:pt x="7192" y="75984"/>
                  </a:lnTo>
                  <a:lnTo>
                    <a:pt x="7184" y="76686"/>
                  </a:lnTo>
                  <a:lnTo>
                    <a:pt x="7158" y="76291"/>
                  </a:lnTo>
                  <a:lnTo>
                    <a:pt x="7124" y="75941"/>
                  </a:lnTo>
                  <a:lnTo>
                    <a:pt x="7082" y="75546"/>
                  </a:lnTo>
                  <a:lnTo>
                    <a:pt x="7031" y="75196"/>
                  </a:lnTo>
                  <a:lnTo>
                    <a:pt x="6929" y="74495"/>
                  </a:lnTo>
                  <a:lnTo>
                    <a:pt x="6810" y="73881"/>
                  </a:lnTo>
                  <a:lnTo>
                    <a:pt x="6683" y="73268"/>
                  </a:lnTo>
                  <a:lnTo>
                    <a:pt x="6547" y="72698"/>
                  </a:lnTo>
                  <a:lnTo>
                    <a:pt x="6411" y="72216"/>
                  </a:lnTo>
                  <a:lnTo>
                    <a:pt x="6275" y="71778"/>
                  </a:lnTo>
                  <a:lnTo>
                    <a:pt x="6089" y="71208"/>
                  </a:lnTo>
                  <a:lnTo>
                    <a:pt x="5885" y="70682"/>
                  </a:lnTo>
                  <a:lnTo>
                    <a:pt x="5681" y="70288"/>
                  </a:lnTo>
                  <a:lnTo>
                    <a:pt x="5477" y="69937"/>
                  </a:lnTo>
                  <a:lnTo>
                    <a:pt x="5265" y="69674"/>
                  </a:lnTo>
                  <a:lnTo>
                    <a:pt x="5044" y="69499"/>
                  </a:lnTo>
                  <a:lnTo>
                    <a:pt x="4823" y="69411"/>
                  </a:lnTo>
                  <a:lnTo>
                    <a:pt x="4611" y="69368"/>
                  </a:lnTo>
                  <a:lnTo>
                    <a:pt x="4399" y="69455"/>
                  </a:lnTo>
                  <a:lnTo>
                    <a:pt x="4195" y="69587"/>
                  </a:lnTo>
                  <a:lnTo>
                    <a:pt x="4000" y="69806"/>
                  </a:lnTo>
                  <a:lnTo>
                    <a:pt x="3805" y="70069"/>
                  </a:lnTo>
                  <a:lnTo>
                    <a:pt x="3618" y="70375"/>
                  </a:lnTo>
                  <a:lnTo>
                    <a:pt x="3431" y="70770"/>
                  </a:lnTo>
                  <a:lnTo>
                    <a:pt x="3244" y="71208"/>
                  </a:lnTo>
                  <a:lnTo>
                    <a:pt x="3057" y="71734"/>
                  </a:lnTo>
                  <a:lnTo>
                    <a:pt x="2633" y="72961"/>
                  </a:lnTo>
                  <a:lnTo>
                    <a:pt x="2421" y="73531"/>
                  </a:lnTo>
                  <a:lnTo>
                    <a:pt x="2208" y="74056"/>
                  </a:lnTo>
                  <a:lnTo>
                    <a:pt x="1988" y="74538"/>
                  </a:lnTo>
                  <a:lnTo>
                    <a:pt x="1869" y="74757"/>
                  </a:lnTo>
                  <a:lnTo>
                    <a:pt x="1758" y="74933"/>
                  </a:lnTo>
                  <a:lnTo>
                    <a:pt x="1639" y="75108"/>
                  </a:lnTo>
                  <a:lnTo>
                    <a:pt x="1521" y="75196"/>
                  </a:lnTo>
                  <a:lnTo>
                    <a:pt x="1402" y="75283"/>
                  </a:lnTo>
                  <a:lnTo>
                    <a:pt x="1274" y="75371"/>
                  </a:lnTo>
                  <a:lnTo>
                    <a:pt x="1249" y="75371"/>
                  </a:lnTo>
                  <a:lnTo>
                    <a:pt x="1232" y="75415"/>
                  </a:lnTo>
                  <a:lnTo>
                    <a:pt x="1215" y="75502"/>
                  </a:lnTo>
                  <a:lnTo>
                    <a:pt x="1198" y="75590"/>
                  </a:lnTo>
                  <a:lnTo>
                    <a:pt x="1181" y="75765"/>
                  </a:lnTo>
                  <a:lnTo>
                    <a:pt x="1181" y="75984"/>
                  </a:lnTo>
                  <a:lnTo>
                    <a:pt x="1045" y="76335"/>
                  </a:lnTo>
                  <a:lnTo>
                    <a:pt x="918" y="76773"/>
                  </a:lnTo>
                  <a:lnTo>
                    <a:pt x="790" y="77255"/>
                  </a:lnTo>
                  <a:lnTo>
                    <a:pt x="680" y="77781"/>
                  </a:lnTo>
                  <a:lnTo>
                    <a:pt x="570" y="78351"/>
                  </a:lnTo>
                  <a:lnTo>
                    <a:pt x="468" y="78964"/>
                  </a:lnTo>
                  <a:lnTo>
                    <a:pt x="374" y="79578"/>
                  </a:lnTo>
                  <a:lnTo>
                    <a:pt x="298" y="80279"/>
                  </a:lnTo>
                  <a:lnTo>
                    <a:pt x="222" y="80980"/>
                  </a:lnTo>
                  <a:lnTo>
                    <a:pt x="162" y="81725"/>
                  </a:lnTo>
                  <a:lnTo>
                    <a:pt x="111" y="82470"/>
                  </a:lnTo>
                  <a:lnTo>
                    <a:pt x="69" y="83259"/>
                  </a:lnTo>
                  <a:lnTo>
                    <a:pt x="35" y="84047"/>
                  </a:lnTo>
                  <a:lnTo>
                    <a:pt x="9" y="84836"/>
                  </a:lnTo>
                  <a:lnTo>
                    <a:pt x="1" y="85625"/>
                  </a:lnTo>
                  <a:lnTo>
                    <a:pt x="9" y="86414"/>
                  </a:lnTo>
                  <a:lnTo>
                    <a:pt x="26" y="87378"/>
                  </a:lnTo>
                  <a:lnTo>
                    <a:pt x="60" y="88298"/>
                  </a:lnTo>
                  <a:lnTo>
                    <a:pt x="103" y="89262"/>
                  </a:lnTo>
                  <a:lnTo>
                    <a:pt x="171" y="90138"/>
                  </a:lnTo>
                  <a:lnTo>
                    <a:pt x="247" y="91015"/>
                  </a:lnTo>
                  <a:lnTo>
                    <a:pt x="332" y="91891"/>
                  </a:lnTo>
                  <a:lnTo>
                    <a:pt x="434" y="92680"/>
                  </a:lnTo>
                  <a:lnTo>
                    <a:pt x="553" y="93425"/>
                  </a:lnTo>
                  <a:lnTo>
                    <a:pt x="621" y="93819"/>
                  </a:lnTo>
                  <a:lnTo>
                    <a:pt x="705" y="94170"/>
                  </a:lnTo>
                  <a:lnTo>
                    <a:pt x="884" y="94958"/>
                  </a:lnTo>
                  <a:lnTo>
                    <a:pt x="1088" y="95703"/>
                  </a:lnTo>
                  <a:lnTo>
                    <a:pt x="1283" y="96536"/>
                  </a:lnTo>
                  <a:lnTo>
                    <a:pt x="1368" y="96930"/>
                  </a:lnTo>
                  <a:lnTo>
                    <a:pt x="1453" y="97369"/>
                  </a:lnTo>
                  <a:lnTo>
                    <a:pt x="1521" y="97807"/>
                  </a:lnTo>
                  <a:lnTo>
                    <a:pt x="1589" y="98289"/>
                  </a:lnTo>
                  <a:lnTo>
                    <a:pt x="1631" y="98771"/>
                  </a:lnTo>
                  <a:lnTo>
                    <a:pt x="1656" y="99253"/>
                  </a:lnTo>
                  <a:lnTo>
                    <a:pt x="1665" y="99516"/>
                  </a:lnTo>
                  <a:lnTo>
                    <a:pt x="1665" y="99779"/>
                  </a:lnTo>
                  <a:lnTo>
                    <a:pt x="1665" y="100042"/>
                  </a:lnTo>
                  <a:lnTo>
                    <a:pt x="1656" y="100348"/>
                  </a:lnTo>
                  <a:lnTo>
                    <a:pt x="1639" y="100348"/>
                  </a:lnTo>
                  <a:lnTo>
                    <a:pt x="1622" y="100392"/>
                  </a:lnTo>
                  <a:lnTo>
                    <a:pt x="1512" y="101049"/>
                  </a:lnTo>
                  <a:lnTo>
                    <a:pt x="1410" y="101707"/>
                  </a:lnTo>
                  <a:lnTo>
                    <a:pt x="1317" y="102408"/>
                  </a:lnTo>
                  <a:lnTo>
                    <a:pt x="1240" y="103109"/>
                  </a:lnTo>
                  <a:lnTo>
                    <a:pt x="1172" y="103810"/>
                  </a:lnTo>
                  <a:lnTo>
                    <a:pt x="1113" y="104555"/>
                  </a:lnTo>
                  <a:lnTo>
                    <a:pt x="1062" y="105300"/>
                  </a:lnTo>
                  <a:lnTo>
                    <a:pt x="1028" y="106089"/>
                  </a:lnTo>
                  <a:lnTo>
                    <a:pt x="1003" y="106834"/>
                  </a:lnTo>
                  <a:lnTo>
                    <a:pt x="977" y="107622"/>
                  </a:lnTo>
                  <a:lnTo>
                    <a:pt x="969" y="108411"/>
                  </a:lnTo>
                  <a:lnTo>
                    <a:pt x="969" y="109200"/>
                  </a:lnTo>
                  <a:lnTo>
                    <a:pt x="977" y="109989"/>
                  </a:lnTo>
                  <a:lnTo>
                    <a:pt x="994" y="110777"/>
                  </a:lnTo>
                  <a:lnTo>
                    <a:pt x="1011" y="111566"/>
                  </a:lnTo>
                  <a:lnTo>
                    <a:pt x="1045" y="112355"/>
                  </a:lnTo>
                  <a:lnTo>
                    <a:pt x="1088" y="113144"/>
                  </a:lnTo>
                  <a:lnTo>
                    <a:pt x="1130" y="113932"/>
                  </a:lnTo>
                  <a:lnTo>
                    <a:pt x="1181" y="114677"/>
                  </a:lnTo>
                  <a:lnTo>
                    <a:pt x="1240" y="115466"/>
                  </a:lnTo>
                  <a:lnTo>
                    <a:pt x="1308" y="116211"/>
                  </a:lnTo>
                  <a:lnTo>
                    <a:pt x="1376" y="116912"/>
                  </a:lnTo>
                  <a:lnTo>
                    <a:pt x="1453" y="117657"/>
                  </a:lnTo>
                  <a:lnTo>
                    <a:pt x="1538" y="118358"/>
                  </a:lnTo>
                  <a:lnTo>
                    <a:pt x="1622" y="119016"/>
                  </a:lnTo>
                  <a:lnTo>
                    <a:pt x="1716" y="119673"/>
                  </a:lnTo>
                  <a:lnTo>
                    <a:pt x="1818" y="120330"/>
                  </a:lnTo>
                  <a:lnTo>
                    <a:pt x="1920" y="120944"/>
                  </a:lnTo>
                  <a:lnTo>
                    <a:pt x="2022" y="121513"/>
                  </a:lnTo>
                  <a:lnTo>
                    <a:pt x="2132" y="122083"/>
                  </a:lnTo>
                  <a:lnTo>
                    <a:pt x="2251" y="122609"/>
                  </a:lnTo>
                  <a:lnTo>
                    <a:pt x="2361" y="123091"/>
                  </a:lnTo>
                  <a:lnTo>
                    <a:pt x="2497" y="123617"/>
                  </a:lnTo>
                  <a:lnTo>
                    <a:pt x="2633" y="124099"/>
                  </a:lnTo>
                  <a:lnTo>
                    <a:pt x="2769" y="124581"/>
                  </a:lnTo>
                  <a:lnTo>
                    <a:pt x="2913" y="124975"/>
                  </a:lnTo>
                  <a:lnTo>
                    <a:pt x="3057" y="125369"/>
                  </a:lnTo>
                  <a:lnTo>
                    <a:pt x="3210" y="125764"/>
                  </a:lnTo>
                  <a:lnTo>
                    <a:pt x="3363" y="126114"/>
                  </a:lnTo>
                  <a:lnTo>
                    <a:pt x="3516" y="126421"/>
                  </a:lnTo>
                  <a:lnTo>
                    <a:pt x="3669" y="126684"/>
                  </a:lnTo>
                  <a:lnTo>
                    <a:pt x="3822" y="126947"/>
                  </a:lnTo>
                  <a:lnTo>
                    <a:pt x="3983" y="127210"/>
                  </a:lnTo>
                  <a:lnTo>
                    <a:pt x="4144" y="127385"/>
                  </a:lnTo>
                  <a:lnTo>
                    <a:pt x="4305" y="127560"/>
                  </a:lnTo>
                  <a:lnTo>
                    <a:pt x="4467" y="127736"/>
                  </a:lnTo>
                  <a:lnTo>
                    <a:pt x="4798" y="127955"/>
                  </a:lnTo>
                  <a:lnTo>
                    <a:pt x="4993" y="128043"/>
                  </a:lnTo>
                  <a:lnTo>
                    <a:pt x="5197" y="128130"/>
                  </a:lnTo>
                  <a:lnTo>
                    <a:pt x="5596" y="128130"/>
                  </a:lnTo>
                  <a:lnTo>
                    <a:pt x="5791" y="128086"/>
                  </a:lnTo>
                  <a:lnTo>
                    <a:pt x="5995" y="127999"/>
                  </a:lnTo>
                  <a:lnTo>
                    <a:pt x="6190" y="127911"/>
                  </a:lnTo>
                  <a:lnTo>
                    <a:pt x="6394" y="127780"/>
                  </a:lnTo>
                  <a:lnTo>
                    <a:pt x="6921" y="127341"/>
                  </a:lnTo>
                  <a:lnTo>
                    <a:pt x="7184" y="127210"/>
                  </a:lnTo>
                  <a:lnTo>
                    <a:pt x="7311" y="127166"/>
                  </a:lnTo>
                  <a:lnTo>
                    <a:pt x="7439" y="127122"/>
                  </a:lnTo>
                  <a:lnTo>
                    <a:pt x="7557" y="127166"/>
                  </a:lnTo>
                  <a:lnTo>
                    <a:pt x="7685" y="127210"/>
                  </a:lnTo>
                  <a:lnTo>
                    <a:pt x="7812" y="127298"/>
                  </a:lnTo>
                  <a:lnTo>
                    <a:pt x="7931" y="127429"/>
                  </a:lnTo>
                  <a:lnTo>
                    <a:pt x="8058" y="127648"/>
                  </a:lnTo>
                  <a:lnTo>
                    <a:pt x="8177" y="127911"/>
                  </a:lnTo>
                  <a:lnTo>
                    <a:pt x="8305" y="128218"/>
                  </a:lnTo>
                  <a:lnTo>
                    <a:pt x="8423" y="128568"/>
                  </a:lnTo>
                  <a:lnTo>
                    <a:pt x="8500" y="129007"/>
                  </a:lnTo>
                  <a:lnTo>
                    <a:pt x="8585" y="129357"/>
                  </a:lnTo>
                  <a:lnTo>
                    <a:pt x="8670" y="129708"/>
                  </a:lnTo>
                  <a:lnTo>
                    <a:pt x="8763" y="130014"/>
                  </a:lnTo>
                  <a:lnTo>
                    <a:pt x="8865" y="130277"/>
                  </a:lnTo>
                  <a:lnTo>
                    <a:pt x="8967" y="130540"/>
                  </a:lnTo>
                  <a:lnTo>
                    <a:pt x="9069" y="130716"/>
                  </a:lnTo>
                  <a:lnTo>
                    <a:pt x="9179" y="130891"/>
                  </a:lnTo>
                  <a:lnTo>
                    <a:pt x="9289" y="131022"/>
                  </a:lnTo>
                  <a:lnTo>
                    <a:pt x="9400" y="131110"/>
                  </a:lnTo>
                  <a:lnTo>
                    <a:pt x="9510" y="131198"/>
                  </a:lnTo>
                  <a:lnTo>
                    <a:pt x="9731" y="131198"/>
                  </a:lnTo>
                  <a:lnTo>
                    <a:pt x="9841" y="131154"/>
                  </a:lnTo>
                  <a:lnTo>
                    <a:pt x="9952" y="131022"/>
                  </a:lnTo>
                  <a:lnTo>
                    <a:pt x="10054" y="130891"/>
                  </a:lnTo>
                  <a:lnTo>
                    <a:pt x="10172" y="130716"/>
                  </a:lnTo>
                  <a:lnTo>
                    <a:pt x="10283" y="130496"/>
                  </a:lnTo>
                  <a:lnTo>
                    <a:pt x="10393" y="130234"/>
                  </a:lnTo>
                  <a:lnTo>
                    <a:pt x="10495" y="129883"/>
                  </a:lnTo>
                  <a:lnTo>
                    <a:pt x="10597" y="129576"/>
                  </a:lnTo>
                  <a:lnTo>
                    <a:pt x="10690" y="129182"/>
                  </a:lnTo>
                  <a:lnTo>
                    <a:pt x="10784" y="128744"/>
                  </a:lnTo>
                  <a:lnTo>
                    <a:pt x="10869" y="128305"/>
                  </a:lnTo>
                  <a:lnTo>
                    <a:pt x="10937" y="127867"/>
                  </a:lnTo>
                  <a:lnTo>
                    <a:pt x="11005" y="127429"/>
                  </a:lnTo>
                  <a:lnTo>
                    <a:pt x="11064" y="126947"/>
                  </a:lnTo>
                  <a:lnTo>
                    <a:pt x="11123" y="126421"/>
                  </a:lnTo>
                  <a:lnTo>
                    <a:pt x="11157" y="126027"/>
                  </a:lnTo>
                  <a:lnTo>
                    <a:pt x="11191" y="125589"/>
                  </a:lnTo>
                  <a:lnTo>
                    <a:pt x="11251" y="124756"/>
                  </a:lnTo>
                  <a:lnTo>
                    <a:pt x="11293" y="124186"/>
                  </a:lnTo>
                  <a:lnTo>
                    <a:pt x="11353" y="123704"/>
                  </a:lnTo>
                  <a:lnTo>
                    <a:pt x="11387" y="123398"/>
                  </a:lnTo>
                  <a:lnTo>
                    <a:pt x="11429" y="123135"/>
                  </a:lnTo>
                  <a:lnTo>
                    <a:pt x="11480" y="123003"/>
                  </a:lnTo>
                  <a:lnTo>
                    <a:pt x="11539" y="122959"/>
                  </a:lnTo>
                  <a:lnTo>
                    <a:pt x="11599" y="123047"/>
                  </a:lnTo>
                  <a:lnTo>
                    <a:pt x="11675" y="123179"/>
                  </a:lnTo>
                  <a:lnTo>
                    <a:pt x="11760" y="123441"/>
                  </a:lnTo>
                  <a:lnTo>
                    <a:pt x="11845" y="123792"/>
                  </a:lnTo>
                  <a:lnTo>
                    <a:pt x="11854" y="123880"/>
                  </a:lnTo>
                  <a:lnTo>
                    <a:pt x="11854" y="124011"/>
                  </a:lnTo>
                  <a:lnTo>
                    <a:pt x="11820" y="124712"/>
                  </a:lnTo>
                  <a:lnTo>
                    <a:pt x="11794" y="125413"/>
                  </a:lnTo>
                  <a:lnTo>
                    <a:pt x="11794" y="126158"/>
                  </a:lnTo>
                  <a:lnTo>
                    <a:pt x="11811" y="126859"/>
                  </a:lnTo>
                  <a:lnTo>
                    <a:pt x="11845" y="127560"/>
                  </a:lnTo>
                  <a:lnTo>
                    <a:pt x="11888" y="128218"/>
                  </a:lnTo>
                  <a:lnTo>
                    <a:pt x="11947" y="128919"/>
                  </a:lnTo>
                  <a:lnTo>
                    <a:pt x="12015" y="129576"/>
                  </a:lnTo>
                  <a:lnTo>
                    <a:pt x="12091" y="130190"/>
                  </a:lnTo>
                  <a:lnTo>
                    <a:pt x="12176" y="130803"/>
                  </a:lnTo>
                  <a:lnTo>
                    <a:pt x="12270" y="131373"/>
                  </a:lnTo>
                  <a:lnTo>
                    <a:pt x="12372" y="131942"/>
                  </a:lnTo>
                  <a:lnTo>
                    <a:pt x="12473" y="132425"/>
                  </a:lnTo>
                  <a:lnTo>
                    <a:pt x="12584" y="132907"/>
                  </a:lnTo>
                  <a:lnTo>
                    <a:pt x="12694" y="133345"/>
                  </a:lnTo>
                  <a:lnTo>
                    <a:pt x="12805" y="133739"/>
                  </a:lnTo>
                  <a:lnTo>
                    <a:pt x="12974" y="134265"/>
                  </a:lnTo>
                  <a:lnTo>
                    <a:pt x="13153" y="134791"/>
                  </a:lnTo>
                  <a:lnTo>
                    <a:pt x="13339" y="135229"/>
                  </a:lnTo>
                  <a:lnTo>
                    <a:pt x="13526" y="135667"/>
                  </a:lnTo>
                  <a:lnTo>
                    <a:pt x="13908" y="136456"/>
                  </a:lnTo>
                  <a:lnTo>
                    <a:pt x="14290" y="137157"/>
                  </a:lnTo>
                  <a:lnTo>
                    <a:pt x="14689" y="137858"/>
                  </a:lnTo>
                  <a:lnTo>
                    <a:pt x="14893" y="138165"/>
                  </a:lnTo>
                  <a:lnTo>
                    <a:pt x="15097" y="138428"/>
                  </a:lnTo>
                  <a:lnTo>
                    <a:pt x="15301" y="138647"/>
                  </a:lnTo>
                  <a:lnTo>
                    <a:pt x="15505" y="138822"/>
                  </a:lnTo>
                  <a:lnTo>
                    <a:pt x="15708" y="138954"/>
                  </a:lnTo>
                  <a:lnTo>
                    <a:pt x="15921" y="138997"/>
                  </a:lnTo>
                  <a:lnTo>
                    <a:pt x="16073" y="139041"/>
                  </a:lnTo>
                  <a:lnTo>
                    <a:pt x="16226" y="138997"/>
                  </a:lnTo>
                  <a:lnTo>
                    <a:pt x="16379" y="138910"/>
                  </a:lnTo>
                  <a:lnTo>
                    <a:pt x="16532" y="138778"/>
                  </a:lnTo>
                  <a:lnTo>
                    <a:pt x="16676" y="138647"/>
                  </a:lnTo>
                  <a:lnTo>
                    <a:pt x="16829" y="138428"/>
                  </a:lnTo>
                  <a:lnTo>
                    <a:pt x="16973" y="138165"/>
                  </a:lnTo>
                  <a:lnTo>
                    <a:pt x="17118" y="137902"/>
                  </a:lnTo>
                  <a:lnTo>
                    <a:pt x="17254" y="137551"/>
                  </a:lnTo>
                  <a:lnTo>
                    <a:pt x="17389" y="137157"/>
                  </a:lnTo>
                  <a:lnTo>
                    <a:pt x="17517" y="136763"/>
                  </a:lnTo>
                  <a:lnTo>
                    <a:pt x="17636" y="136281"/>
                  </a:lnTo>
                  <a:lnTo>
                    <a:pt x="17755" y="135755"/>
                  </a:lnTo>
                  <a:lnTo>
                    <a:pt x="17856" y="135185"/>
                  </a:lnTo>
                  <a:lnTo>
                    <a:pt x="17958" y="134572"/>
                  </a:lnTo>
                  <a:lnTo>
                    <a:pt x="18052" y="133914"/>
                  </a:lnTo>
                  <a:lnTo>
                    <a:pt x="18128" y="133169"/>
                  </a:lnTo>
                  <a:lnTo>
                    <a:pt x="18196" y="132381"/>
                  </a:lnTo>
                  <a:lnTo>
                    <a:pt x="18247" y="131548"/>
                  </a:lnTo>
                  <a:lnTo>
                    <a:pt x="18272" y="130759"/>
                  </a:lnTo>
                  <a:lnTo>
                    <a:pt x="18298" y="129927"/>
                  </a:lnTo>
                  <a:lnTo>
                    <a:pt x="18306" y="129050"/>
                  </a:lnTo>
                  <a:lnTo>
                    <a:pt x="18315" y="127341"/>
                  </a:lnTo>
                  <a:lnTo>
                    <a:pt x="18323" y="126071"/>
                  </a:lnTo>
                  <a:lnTo>
                    <a:pt x="18349" y="124887"/>
                  </a:lnTo>
                  <a:lnTo>
                    <a:pt x="18366" y="124318"/>
                  </a:lnTo>
                  <a:lnTo>
                    <a:pt x="18391" y="123792"/>
                  </a:lnTo>
                  <a:lnTo>
                    <a:pt x="18417" y="123266"/>
                  </a:lnTo>
                  <a:lnTo>
                    <a:pt x="18459" y="122740"/>
                  </a:lnTo>
                  <a:lnTo>
                    <a:pt x="18510" y="122302"/>
                  </a:lnTo>
                  <a:lnTo>
                    <a:pt x="18561" y="121864"/>
                  </a:lnTo>
                  <a:lnTo>
                    <a:pt x="18629" y="121470"/>
                  </a:lnTo>
                  <a:lnTo>
                    <a:pt x="18714" y="121119"/>
                  </a:lnTo>
                  <a:lnTo>
                    <a:pt x="18799" y="120856"/>
                  </a:lnTo>
                  <a:lnTo>
                    <a:pt x="18901" y="120593"/>
                  </a:lnTo>
                  <a:lnTo>
                    <a:pt x="19020" y="120374"/>
                  </a:lnTo>
                  <a:lnTo>
                    <a:pt x="19155" y="120243"/>
                  </a:lnTo>
                  <a:lnTo>
                    <a:pt x="19291" y="120418"/>
                  </a:lnTo>
                  <a:lnTo>
                    <a:pt x="19436" y="120593"/>
                  </a:lnTo>
                  <a:lnTo>
                    <a:pt x="19733" y="120856"/>
                  </a:lnTo>
                  <a:lnTo>
                    <a:pt x="20030" y="121075"/>
                  </a:lnTo>
                  <a:lnTo>
                    <a:pt x="20319" y="121294"/>
                  </a:lnTo>
                  <a:lnTo>
                    <a:pt x="20616" y="121513"/>
                  </a:lnTo>
                  <a:lnTo>
                    <a:pt x="20922" y="121732"/>
                  </a:lnTo>
                  <a:lnTo>
                    <a:pt x="21074" y="121820"/>
                  </a:lnTo>
                  <a:lnTo>
                    <a:pt x="21227" y="121864"/>
                  </a:lnTo>
                  <a:lnTo>
                    <a:pt x="21380" y="121864"/>
                  </a:lnTo>
                  <a:lnTo>
                    <a:pt x="21533" y="121820"/>
                  </a:lnTo>
                  <a:lnTo>
                    <a:pt x="21652" y="121732"/>
                  </a:lnTo>
                  <a:lnTo>
                    <a:pt x="21779" y="121645"/>
                  </a:lnTo>
                  <a:lnTo>
                    <a:pt x="21898" y="121513"/>
                  </a:lnTo>
                  <a:lnTo>
                    <a:pt x="22008" y="121338"/>
                  </a:lnTo>
                  <a:lnTo>
                    <a:pt x="22127" y="121163"/>
                  </a:lnTo>
                  <a:lnTo>
                    <a:pt x="22238" y="120944"/>
                  </a:lnTo>
                  <a:lnTo>
                    <a:pt x="22348" y="120681"/>
                  </a:lnTo>
                  <a:lnTo>
                    <a:pt x="22458" y="120374"/>
                  </a:lnTo>
                  <a:lnTo>
                    <a:pt x="22560" y="120067"/>
                  </a:lnTo>
                  <a:lnTo>
                    <a:pt x="22662" y="119717"/>
                  </a:lnTo>
                  <a:lnTo>
                    <a:pt x="22755" y="119366"/>
                  </a:lnTo>
                  <a:lnTo>
                    <a:pt x="22849" y="118972"/>
                  </a:lnTo>
                  <a:lnTo>
                    <a:pt x="22942" y="118534"/>
                  </a:lnTo>
                  <a:lnTo>
                    <a:pt x="23027" y="118095"/>
                  </a:lnTo>
                  <a:lnTo>
                    <a:pt x="23112" y="117657"/>
                  </a:lnTo>
                  <a:lnTo>
                    <a:pt x="23189" y="117175"/>
                  </a:lnTo>
                  <a:lnTo>
                    <a:pt x="23273" y="116606"/>
                  </a:lnTo>
                  <a:lnTo>
                    <a:pt x="23341" y="115992"/>
                  </a:lnTo>
                  <a:lnTo>
                    <a:pt x="23409" y="115422"/>
                  </a:lnTo>
                  <a:lnTo>
                    <a:pt x="23477" y="114765"/>
                  </a:lnTo>
                  <a:lnTo>
                    <a:pt x="23528" y="114152"/>
                  </a:lnTo>
                  <a:lnTo>
                    <a:pt x="23579" y="113494"/>
                  </a:lnTo>
                  <a:lnTo>
                    <a:pt x="23622" y="112837"/>
                  </a:lnTo>
                  <a:lnTo>
                    <a:pt x="23655" y="112180"/>
                  </a:lnTo>
                  <a:lnTo>
                    <a:pt x="23689" y="111479"/>
                  </a:lnTo>
                  <a:lnTo>
                    <a:pt x="23706" y="110821"/>
                  </a:lnTo>
                  <a:lnTo>
                    <a:pt x="23723" y="110120"/>
                  </a:lnTo>
                  <a:lnTo>
                    <a:pt x="23740" y="109419"/>
                  </a:lnTo>
                  <a:lnTo>
                    <a:pt x="23740" y="108718"/>
                  </a:lnTo>
                  <a:lnTo>
                    <a:pt x="23740" y="108017"/>
                  </a:lnTo>
                  <a:lnTo>
                    <a:pt x="23732" y="107316"/>
                  </a:lnTo>
                  <a:lnTo>
                    <a:pt x="23715" y="106615"/>
                  </a:lnTo>
                  <a:lnTo>
                    <a:pt x="23698" y="105913"/>
                  </a:lnTo>
                  <a:lnTo>
                    <a:pt x="23664" y="105256"/>
                  </a:lnTo>
                  <a:lnTo>
                    <a:pt x="23639" y="104555"/>
                  </a:lnTo>
                  <a:lnTo>
                    <a:pt x="23596" y="103854"/>
                  </a:lnTo>
                  <a:lnTo>
                    <a:pt x="23554" y="103197"/>
                  </a:lnTo>
                  <a:lnTo>
                    <a:pt x="23503" y="102539"/>
                  </a:lnTo>
                  <a:lnTo>
                    <a:pt x="23452" y="101882"/>
                  </a:lnTo>
                  <a:lnTo>
                    <a:pt x="23392" y="101269"/>
                  </a:lnTo>
                  <a:lnTo>
                    <a:pt x="23231" y="99560"/>
                  </a:lnTo>
                  <a:lnTo>
                    <a:pt x="23163" y="98771"/>
                  </a:lnTo>
                  <a:lnTo>
                    <a:pt x="23104" y="97938"/>
                  </a:lnTo>
                  <a:lnTo>
                    <a:pt x="23061" y="97149"/>
                  </a:lnTo>
                  <a:lnTo>
                    <a:pt x="23027" y="96317"/>
                  </a:lnTo>
                  <a:lnTo>
                    <a:pt x="23019" y="95397"/>
                  </a:lnTo>
                  <a:lnTo>
                    <a:pt x="23019" y="94915"/>
                  </a:lnTo>
                  <a:lnTo>
                    <a:pt x="23027" y="94433"/>
                  </a:lnTo>
                  <a:lnTo>
                    <a:pt x="23061" y="93863"/>
                  </a:lnTo>
                  <a:lnTo>
                    <a:pt x="23095" y="93249"/>
                  </a:lnTo>
                  <a:lnTo>
                    <a:pt x="23121" y="92636"/>
                  </a:lnTo>
                  <a:lnTo>
                    <a:pt x="23129" y="92023"/>
                  </a:lnTo>
                  <a:lnTo>
                    <a:pt x="23138" y="91453"/>
                  </a:lnTo>
                  <a:lnTo>
                    <a:pt x="23138" y="90839"/>
                  </a:lnTo>
                  <a:lnTo>
                    <a:pt x="23121" y="90270"/>
                  </a:lnTo>
                  <a:lnTo>
                    <a:pt x="23104" y="89744"/>
                  </a:lnTo>
                  <a:lnTo>
                    <a:pt x="23078" y="89174"/>
                  </a:lnTo>
                  <a:lnTo>
                    <a:pt x="23053" y="88692"/>
                  </a:lnTo>
                  <a:lnTo>
                    <a:pt x="23010" y="88166"/>
                  </a:lnTo>
                  <a:lnTo>
                    <a:pt x="22968" y="87684"/>
                  </a:lnTo>
                  <a:lnTo>
                    <a:pt x="22917" y="87246"/>
                  </a:lnTo>
                  <a:lnTo>
                    <a:pt x="22866" y="86764"/>
                  </a:lnTo>
                  <a:lnTo>
                    <a:pt x="22806" y="86370"/>
                  </a:lnTo>
                  <a:lnTo>
                    <a:pt x="22739" y="85932"/>
                  </a:lnTo>
                  <a:lnTo>
                    <a:pt x="22671" y="85537"/>
                  </a:lnTo>
                  <a:lnTo>
                    <a:pt x="22594" y="85143"/>
                  </a:lnTo>
                  <a:lnTo>
                    <a:pt x="22518" y="84792"/>
                  </a:lnTo>
                  <a:lnTo>
                    <a:pt x="22433" y="84442"/>
                  </a:lnTo>
                  <a:lnTo>
                    <a:pt x="22255" y="83828"/>
                  </a:lnTo>
                  <a:lnTo>
                    <a:pt x="22068" y="83259"/>
                  </a:lnTo>
                  <a:lnTo>
                    <a:pt x="21872" y="82820"/>
                  </a:lnTo>
                  <a:lnTo>
                    <a:pt x="21669" y="82382"/>
                  </a:lnTo>
                  <a:lnTo>
                    <a:pt x="21465" y="82075"/>
                  </a:lnTo>
                  <a:lnTo>
                    <a:pt x="21253" y="81812"/>
                  </a:lnTo>
                  <a:lnTo>
                    <a:pt x="21049" y="81637"/>
                  </a:lnTo>
                  <a:lnTo>
                    <a:pt x="20837" y="81550"/>
                  </a:lnTo>
                  <a:lnTo>
                    <a:pt x="20675" y="81506"/>
                  </a:lnTo>
                  <a:lnTo>
                    <a:pt x="20505" y="81506"/>
                  </a:lnTo>
                  <a:lnTo>
                    <a:pt x="20336" y="81550"/>
                  </a:lnTo>
                  <a:lnTo>
                    <a:pt x="20166" y="81637"/>
                  </a:lnTo>
                  <a:lnTo>
                    <a:pt x="19826" y="81812"/>
                  </a:lnTo>
                  <a:lnTo>
                    <a:pt x="19495" y="82119"/>
                  </a:lnTo>
                  <a:lnTo>
                    <a:pt x="18824" y="82733"/>
                  </a:lnTo>
                  <a:lnTo>
                    <a:pt x="18485" y="83039"/>
                  </a:lnTo>
                  <a:lnTo>
                    <a:pt x="18154" y="83302"/>
                  </a:lnTo>
                  <a:lnTo>
                    <a:pt x="18145" y="82382"/>
                  </a:lnTo>
                  <a:lnTo>
                    <a:pt x="18128" y="81418"/>
                  </a:lnTo>
                  <a:lnTo>
                    <a:pt x="18086" y="79534"/>
                  </a:lnTo>
                  <a:lnTo>
                    <a:pt x="18026" y="77650"/>
                  </a:lnTo>
                  <a:lnTo>
                    <a:pt x="17958" y="75765"/>
                  </a:lnTo>
                  <a:lnTo>
                    <a:pt x="17805" y="71997"/>
                  </a:lnTo>
                  <a:lnTo>
                    <a:pt x="17653" y="68272"/>
                  </a:lnTo>
                  <a:lnTo>
                    <a:pt x="17483" y="64022"/>
                  </a:lnTo>
                  <a:lnTo>
                    <a:pt x="17296" y="59727"/>
                  </a:lnTo>
                  <a:lnTo>
                    <a:pt x="17220" y="57799"/>
                  </a:lnTo>
                  <a:lnTo>
                    <a:pt x="17143" y="55783"/>
                  </a:lnTo>
                  <a:lnTo>
                    <a:pt x="17101" y="54819"/>
                  </a:lnTo>
                  <a:lnTo>
                    <a:pt x="17041" y="53812"/>
                  </a:lnTo>
                  <a:lnTo>
                    <a:pt x="16982" y="52847"/>
                  </a:lnTo>
                  <a:lnTo>
                    <a:pt x="16914" y="51927"/>
                  </a:lnTo>
                  <a:lnTo>
                    <a:pt x="16905" y="51840"/>
                  </a:lnTo>
                  <a:lnTo>
                    <a:pt x="16889" y="51752"/>
                  </a:lnTo>
                  <a:lnTo>
                    <a:pt x="16863" y="51708"/>
                  </a:lnTo>
                  <a:lnTo>
                    <a:pt x="16838" y="51708"/>
                  </a:lnTo>
                  <a:lnTo>
                    <a:pt x="16838" y="51664"/>
                  </a:lnTo>
                  <a:lnTo>
                    <a:pt x="16872" y="50876"/>
                  </a:lnTo>
                  <a:lnTo>
                    <a:pt x="16914" y="50043"/>
                  </a:lnTo>
                  <a:lnTo>
                    <a:pt x="16965" y="49210"/>
                  </a:lnTo>
                  <a:lnTo>
                    <a:pt x="17016" y="48422"/>
                  </a:lnTo>
                  <a:lnTo>
                    <a:pt x="17126" y="46800"/>
                  </a:lnTo>
                  <a:lnTo>
                    <a:pt x="17254" y="45223"/>
                  </a:lnTo>
                  <a:lnTo>
                    <a:pt x="17389" y="43645"/>
                  </a:lnTo>
                  <a:lnTo>
                    <a:pt x="17534" y="42068"/>
                  </a:lnTo>
                  <a:lnTo>
                    <a:pt x="17822" y="38957"/>
                  </a:lnTo>
                  <a:lnTo>
                    <a:pt x="17958" y="37379"/>
                  </a:lnTo>
                  <a:lnTo>
                    <a:pt x="18077" y="35802"/>
                  </a:lnTo>
                  <a:lnTo>
                    <a:pt x="18179" y="34224"/>
                  </a:lnTo>
                  <a:lnTo>
                    <a:pt x="18230" y="33391"/>
                  </a:lnTo>
                  <a:lnTo>
                    <a:pt x="18272" y="32603"/>
                  </a:lnTo>
                  <a:lnTo>
                    <a:pt x="18306" y="31770"/>
                  </a:lnTo>
                  <a:lnTo>
                    <a:pt x="18332" y="30938"/>
                  </a:lnTo>
                  <a:lnTo>
                    <a:pt x="18349" y="30105"/>
                  </a:lnTo>
                  <a:lnTo>
                    <a:pt x="18366" y="29272"/>
                  </a:lnTo>
                  <a:lnTo>
                    <a:pt x="18366" y="28440"/>
                  </a:lnTo>
                  <a:lnTo>
                    <a:pt x="18366" y="27563"/>
                  </a:lnTo>
                  <a:lnTo>
                    <a:pt x="18349" y="26731"/>
                  </a:lnTo>
                  <a:lnTo>
                    <a:pt x="18323" y="25854"/>
                  </a:lnTo>
                  <a:lnTo>
                    <a:pt x="18289" y="24978"/>
                  </a:lnTo>
                  <a:lnTo>
                    <a:pt x="18247" y="24102"/>
                  </a:lnTo>
                  <a:lnTo>
                    <a:pt x="18196" y="23269"/>
                  </a:lnTo>
                  <a:lnTo>
                    <a:pt x="18145" y="22480"/>
                  </a:lnTo>
                  <a:lnTo>
                    <a:pt x="18077" y="21648"/>
                  </a:lnTo>
                  <a:lnTo>
                    <a:pt x="18009" y="20859"/>
                  </a:lnTo>
                  <a:lnTo>
                    <a:pt x="17933" y="20114"/>
                  </a:lnTo>
                  <a:lnTo>
                    <a:pt x="17848" y="19325"/>
                  </a:lnTo>
                  <a:lnTo>
                    <a:pt x="17678" y="17835"/>
                  </a:lnTo>
                  <a:lnTo>
                    <a:pt x="17491" y="16345"/>
                  </a:lnTo>
                  <a:lnTo>
                    <a:pt x="17109" y="13453"/>
                  </a:lnTo>
                  <a:lnTo>
                    <a:pt x="16922" y="11963"/>
                  </a:lnTo>
                  <a:lnTo>
                    <a:pt x="16744" y="10474"/>
                  </a:lnTo>
                  <a:lnTo>
                    <a:pt x="16583" y="8984"/>
                  </a:lnTo>
                  <a:lnTo>
                    <a:pt x="16506" y="8195"/>
                  </a:lnTo>
                  <a:lnTo>
                    <a:pt x="16439" y="7406"/>
                  </a:lnTo>
                  <a:lnTo>
                    <a:pt x="16371" y="6617"/>
                  </a:lnTo>
                  <a:lnTo>
                    <a:pt x="16320" y="5829"/>
                  </a:lnTo>
                  <a:lnTo>
                    <a:pt x="16269" y="4996"/>
                  </a:lnTo>
                  <a:lnTo>
                    <a:pt x="16226" y="4164"/>
                  </a:lnTo>
                  <a:lnTo>
                    <a:pt x="16201" y="3287"/>
                  </a:lnTo>
                  <a:lnTo>
                    <a:pt x="16175" y="2411"/>
                  </a:lnTo>
                  <a:lnTo>
                    <a:pt x="16167" y="1534"/>
                  </a:lnTo>
                  <a:lnTo>
                    <a:pt x="16167" y="570"/>
                  </a:lnTo>
                  <a:lnTo>
                    <a:pt x="16167" y="483"/>
                  </a:lnTo>
                  <a:lnTo>
                    <a:pt x="16158" y="351"/>
                  </a:lnTo>
                  <a:lnTo>
                    <a:pt x="16133" y="176"/>
                  </a:lnTo>
                  <a:lnTo>
                    <a:pt x="16099" y="88"/>
                  </a:lnTo>
                  <a:lnTo>
                    <a:pt x="160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93;p66"/>
            <p:cNvSpPr/>
            <p:nvPr/>
          </p:nvSpPr>
          <p:spPr>
            <a:xfrm rot="10800000">
              <a:off x="5176583" y="5720884"/>
              <a:ext cx="4665" cy="36389"/>
            </a:xfrm>
            <a:custGeom>
              <a:avLst/>
              <a:gdLst/>
              <a:ahLst/>
              <a:cxnLst/>
              <a:rect l="l" t="t" r="r" b="b"/>
              <a:pathLst>
                <a:path w="494" h="13366" extrusionOk="0">
                  <a:moveTo>
                    <a:pt x="434" y="1"/>
                  </a:moveTo>
                  <a:lnTo>
                    <a:pt x="417" y="45"/>
                  </a:lnTo>
                  <a:lnTo>
                    <a:pt x="400" y="132"/>
                  </a:lnTo>
                  <a:lnTo>
                    <a:pt x="315" y="833"/>
                  </a:lnTo>
                  <a:lnTo>
                    <a:pt x="239" y="1622"/>
                  </a:lnTo>
                  <a:lnTo>
                    <a:pt x="171" y="2411"/>
                  </a:lnTo>
                  <a:lnTo>
                    <a:pt x="120" y="3200"/>
                  </a:lnTo>
                  <a:lnTo>
                    <a:pt x="77" y="4032"/>
                  </a:lnTo>
                  <a:lnTo>
                    <a:pt x="43" y="4865"/>
                  </a:lnTo>
                  <a:lnTo>
                    <a:pt x="18" y="5698"/>
                  </a:lnTo>
                  <a:lnTo>
                    <a:pt x="1" y="6530"/>
                  </a:lnTo>
                  <a:lnTo>
                    <a:pt x="1" y="7406"/>
                  </a:lnTo>
                  <a:lnTo>
                    <a:pt x="1" y="8239"/>
                  </a:lnTo>
                  <a:lnTo>
                    <a:pt x="9" y="9115"/>
                  </a:lnTo>
                  <a:lnTo>
                    <a:pt x="35" y="9948"/>
                  </a:lnTo>
                  <a:lnTo>
                    <a:pt x="60" y="10781"/>
                  </a:lnTo>
                  <a:lnTo>
                    <a:pt x="103" y="11613"/>
                  </a:lnTo>
                  <a:lnTo>
                    <a:pt x="145" y="12446"/>
                  </a:lnTo>
                  <a:lnTo>
                    <a:pt x="196" y="13235"/>
                  </a:lnTo>
                  <a:lnTo>
                    <a:pt x="205" y="13322"/>
                  </a:lnTo>
                  <a:lnTo>
                    <a:pt x="213" y="13366"/>
                  </a:lnTo>
                  <a:lnTo>
                    <a:pt x="239" y="13322"/>
                  </a:lnTo>
                  <a:lnTo>
                    <a:pt x="264" y="13278"/>
                  </a:lnTo>
                  <a:lnTo>
                    <a:pt x="264" y="13191"/>
                  </a:lnTo>
                  <a:lnTo>
                    <a:pt x="264" y="13103"/>
                  </a:lnTo>
                  <a:lnTo>
                    <a:pt x="213" y="12270"/>
                  </a:lnTo>
                  <a:lnTo>
                    <a:pt x="179" y="11438"/>
                  </a:lnTo>
                  <a:lnTo>
                    <a:pt x="154" y="10649"/>
                  </a:lnTo>
                  <a:lnTo>
                    <a:pt x="128" y="9817"/>
                  </a:lnTo>
                  <a:lnTo>
                    <a:pt x="120" y="9028"/>
                  </a:lnTo>
                  <a:lnTo>
                    <a:pt x="120" y="8195"/>
                  </a:lnTo>
                  <a:lnTo>
                    <a:pt x="128" y="7406"/>
                  </a:lnTo>
                  <a:lnTo>
                    <a:pt x="137" y="6618"/>
                  </a:lnTo>
                  <a:lnTo>
                    <a:pt x="162" y="5829"/>
                  </a:lnTo>
                  <a:lnTo>
                    <a:pt x="188" y="5040"/>
                  </a:lnTo>
                  <a:lnTo>
                    <a:pt x="222" y="4251"/>
                  </a:lnTo>
                  <a:lnTo>
                    <a:pt x="264" y="3463"/>
                  </a:lnTo>
                  <a:lnTo>
                    <a:pt x="315" y="2674"/>
                  </a:lnTo>
                  <a:lnTo>
                    <a:pt x="366" y="1885"/>
                  </a:lnTo>
                  <a:lnTo>
                    <a:pt x="485" y="308"/>
                  </a:lnTo>
                  <a:lnTo>
                    <a:pt x="493" y="220"/>
                  </a:lnTo>
                  <a:lnTo>
                    <a:pt x="485" y="132"/>
                  </a:lnTo>
                  <a:lnTo>
                    <a:pt x="476" y="89"/>
                  </a:lnTo>
                  <a:lnTo>
                    <a:pt x="468" y="45"/>
                  </a:lnTo>
                  <a:lnTo>
                    <a:pt x="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94;p66"/>
            <p:cNvSpPr/>
            <p:nvPr/>
          </p:nvSpPr>
          <p:spPr>
            <a:xfrm rot="10800000">
              <a:off x="5163760" y="5706560"/>
              <a:ext cx="4419" cy="24339"/>
            </a:xfrm>
            <a:custGeom>
              <a:avLst/>
              <a:gdLst/>
              <a:ahLst/>
              <a:cxnLst/>
              <a:rect l="l" t="t" r="r" b="b"/>
              <a:pathLst>
                <a:path w="468" h="8940" extrusionOk="0">
                  <a:moveTo>
                    <a:pt x="417" y="0"/>
                  </a:moveTo>
                  <a:lnTo>
                    <a:pt x="400" y="44"/>
                  </a:lnTo>
                  <a:lnTo>
                    <a:pt x="323" y="482"/>
                  </a:lnTo>
                  <a:lnTo>
                    <a:pt x="256" y="920"/>
                  </a:lnTo>
                  <a:lnTo>
                    <a:pt x="188" y="1446"/>
                  </a:lnTo>
                  <a:lnTo>
                    <a:pt x="137" y="1928"/>
                  </a:lnTo>
                  <a:lnTo>
                    <a:pt x="94" y="2498"/>
                  </a:lnTo>
                  <a:lnTo>
                    <a:pt x="60" y="3024"/>
                  </a:lnTo>
                  <a:lnTo>
                    <a:pt x="35" y="3637"/>
                  </a:lnTo>
                  <a:lnTo>
                    <a:pt x="18" y="4207"/>
                  </a:lnTo>
                  <a:lnTo>
                    <a:pt x="9" y="4776"/>
                  </a:lnTo>
                  <a:lnTo>
                    <a:pt x="1" y="5390"/>
                  </a:lnTo>
                  <a:lnTo>
                    <a:pt x="9" y="6003"/>
                  </a:lnTo>
                  <a:lnTo>
                    <a:pt x="18" y="6573"/>
                  </a:lnTo>
                  <a:lnTo>
                    <a:pt x="43" y="7143"/>
                  </a:lnTo>
                  <a:lnTo>
                    <a:pt x="69" y="7756"/>
                  </a:lnTo>
                  <a:lnTo>
                    <a:pt x="103" y="8282"/>
                  </a:lnTo>
                  <a:lnTo>
                    <a:pt x="137" y="8852"/>
                  </a:lnTo>
                  <a:lnTo>
                    <a:pt x="145" y="8896"/>
                  </a:lnTo>
                  <a:lnTo>
                    <a:pt x="162" y="8939"/>
                  </a:lnTo>
                  <a:lnTo>
                    <a:pt x="188" y="8939"/>
                  </a:lnTo>
                  <a:lnTo>
                    <a:pt x="205" y="8852"/>
                  </a:lnTo>
                  <a:lnTo>
                    <a:pt x="213" y="8764"/>
                  </a:lnTo>
                  <a:lnTo>
                    <a:pt x="213" y="8720"/>
                  </a:lnTo>
                  <a:lnTo>
                    <a:pt x="179" y="8151"/>
                  </a:lnTo>
                  <a:lnTo>
                    <a:pt x="154" y="7581"/>
                  </a:lnTo>
                  <a:lnTo>
                    <a:pt x="145" y="7011"/>
                  </a:lnTo>
                  <a:lnTo>
                    <a:pt x="137" y="6485"/>
                  </a:lnTo>
                  <a:lnTo>
                    <a:pt x="128" y="5960"/>
                  </a:lnTo>
                  <a:lnTo>
                    <a:pt x="137" y="5390"/>
                  </a:lnTo>
                  <a:lnTo>
                    <a:pt x="145" y="4864"/>
                  </a:lnTo>
                  <a:lnTo>
                    <a:pt x="162" y="4338"/>
                  </a:lnTo>
                  <a:lnTo>
                    <a:pt x="188" y="3856"/>
                  </a:lnTo>
                  <a:lnTo>
                    <a:pt x="213" y="3330"/>
                  </a:lnTo>
                  <a:lnTo>
                    <a:pt x="281" y="2323"/>
                  </a:lnTo>
                  <a:lnTo>
                    <a:pt x="366" y="1315"/>
                  </a:lnTo>
                  <a:lnTo>
                    <a:pt x="468" y="307"/>
                  </a:lnTo>
                  <a:lnTo>
                    <a:pt x="468" y="219"/>
                  </a:lnTo>
                  <a:lnTo>
                    <a:pt x="468" y="132"/>
                  </a:lnTo>
                  <a:lnTo>
                    <a:pt x="451" y="44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95;p66"/>
            <p:cNvSpPr/>
            <p:nvPr/>
          </p:nvSpPr>
          <p:spPr>
            <a:xfrm rot="10800000">
              <a:off x="5149644" y="5707634"/>
              <a:ext cx="6270" cy="16466"/>
            </a:xfrm>
            <a:custGeom>
              <a:avLst/>
              <a:gdLst/>
              <a:ahLst/>
              <a:cxnLst/>
              <a:rect l="l" t="t" r="r" b="b"/>
              <a:pathLst>
                <a:path w="664" h="6048" extrusionOk="0">
                  <a:moveTo>
                    <a:pt x="604" y="1"/>
                  </a:moveTo>
                  <a:lnTo>
                    <a:pt x="587" y="45"/>
                  </a:lnTo>
                  <a:lnTo>
                    <a:pt x="570" y="132"/>
                  </a:lnTo>
                  <a:lnTo>
                    <a:pt x="493" y="790"/>
                  </a:lnTo>
                  <a:lnTo>
                    <a:pt x="417" y="1491"/>
                  </a:lnTo>
                  <a:lnTo>
                    <a:pt x="273" y="2937"/>
                  </a:lnTo>
                  <a:lnTo>
                    <a:pt x="145" y="4427"/>
                  </a:lnTo>
                  <a:lnTo>
                    <a:pt x="9" y="5873"/>
                  </a:lnTo>
                  <a:lnTo>
                    <a:pt x="1" y="6004"/>
                  </a:lnTo>
                  <a:lnTo>
                    <a:pt x="18" y="6048"/>
                  </a:lnTo>
                  <a:lnTo>
                    <a:pt x="35" y="6048"/>
                  </a:lnTo>
                  <a:lnTo>
                    <a:pt x="52" y="6004"/>
                  </a:lnTo>
                  <a:lnTo>
                    <a:pt x="205" y="4602"/>
                  </a:lnTo>
                  <a:lnTo>
                    <a:pt x="366" y="3244"/>
                  </a:lnTo>
                  <a:lnTo>
                    <a:pt x="527" y="1841"/>
                  </a:lnTo>
                  <a:lnTo>
                    <a:pt x="595" y="1096"/>
                  </a:lnTo>
                  <a:lnTo>
                    <a:pt x="663" y="395"/>
                  </a:lnTo>
                  <a:lnTo>
                    <a:pt x="663" y="264"/>
                  </a:lnTo>
                  <a:lnTo>
                    <a:pt x="663" y="176"/>
                  </a:lnTo>
                  <a:lnTo>
                    <a:pt x="646" y="132"/>
                  </a:lnTo>
                  <a:lnTo>
                    <a:pt x="638" y="45"/>
                  </a:lnTo>
                  <a:lnTo>
                    <a:pt x="6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96;p66"/>
            <p:cNvSpPr/>
            <p:nvPr/>
          </p:nvSpPr>
          <p:spPr>
            <a:xfrm rot="10800000">
              <a:off x="5118304" y="5693196"/>
              <a:ext cx="18045" cy="29708"/>
            </a:xfrm>
            <a:custGeom>
              <a:avLst/>
              <a:gdLst/>
              <a:ahLst/>
              <a:cxnLst/>
              <a:rect l="l" t="t" r="r" b="b"/>
              <a:pathLst>
                <a:path w="1911" h="10912" extrusionOk="0">
                  <a:moveTo>
                    <a:pt x="1843" y="0"/>
                  </a:moveTo>
                  <a:lnTo>
                    <a:pt x="1826" y="44"/>
                  </a:lnTo>
                  <a:lnTo>
                    <a:pt x="1809" y="88"/>
                  </a:lnTo>
                  <a:lnTo>
                    <a:pt x="1792" y="219"/>
                  </a:lnTo>
                  <a:lnTo>
                    <a:pt x="1733" y="1096"/>
                  </a:lnTo>
                  <a:lnTo>
                    <a:pt x="1673" y="1972"/>
                  </a:lnTo>
                  <a:lnTo>
                    <a:pt x="1597" y="2805"/>
                  </a:lnTo>
                  <a:lnTo>
                    <a:pt x="1520" y="3593"/>
                  </a:lnTo>
                  <a:lnTo>
                    <a:pt x="1444" y="4382"/>
                  </a:lnTo>
                  <a:lnTo>
                    <a:pt x="1351" y="5127"/>
                  </a:lnTo>
                  <a:lnTo>
                    <a:pt x="1257" y="5828"/>
                  </a:lnTo>
                  <a:lnTo>
                    <a:pt x="1147" y="6529"/>
                  </a:lnTo>
                  <a:lnTo>
                    <a:pt x="1036" y="7187"/>
                  </a:lnTo>
                  <a:lnTo>
                    <a:pt x="918" y="7800"/>
                  </a:lnTo>
                  <a:lnTo>
                    <a:pt x="790" y="8370"/>
                  </a:lnTo>
                  <a:lnTo>
                    <a:pt x="654" y="8896"/>
                  </a:lnTo>
                  <a:lnTo>
                    <a:pt x="510" y="9378"/>
                  </a:lnTo>
                  <a:lnTo>
                    <a:pt x="357" y="9816"/>
                  </a:lnTo>
                  <a:lnTo>
                    <a:pt x="187" y="10210"/>
                  </a:lnTo>
                  <a:lnTo>
                    <a:pt x="18" y="10561"/>
                  </a:lnTo>
                  <a:lnTo>
                    <a:pt x="9" y="10604"/>
                  </a:lnTo>
                  <a:lnTo>
                    <a:pt x="1" y="10648"/>
                  </a:lnTo>
                  <a:lnTo>
                    <a:pt x="1" y="10780"/>
                  </a:lnTo>
                  <a:lnTo>
                    <a:pt x="18" y="10867"/>
                  </a:lnTo>
                  <a:lnTo>
                    <a:pt x="26" y="10911"/>
                  </a:lnTo>
                  <a:lnTo>
                    <a:pt x="43" y="10867"/>
                  </a:lnTo>
                  <a:lnTo>
                    <a:pt x="213" y="10604"/>
                  </a:lnTo>
                  <a:lnTo>
                    <a:pt x="383" y="10298"/>
                  </a:lnTo>
                  <a:lnTo>
                    <a:pt x="544" y="9903"/>
                  </a:lnTo>
                  <a:lnTo>
                    <a:pt x="705" y="9421"/>
                  </a:lnTo>
                  <a:lnTo>
                    <a:pt x="858" y="8939"/>
                  </a:lnTo>
                  <a:lnTo>
                    <a:pt x="1011" y="8370"/>
                  </a:lnTo>
                  <a:lnTo>
                    <a:pt x="1155" y="7712"/>
                  </a:lnTo>
                  <a:lnTo>
                    <a:pt x="1291" y="7055"/>
                  </a:lnTo>
                  <a:lnTo>
                    <a:pt x="1410" y="6354"/>
                  </a:lnTo>
                  <a:lnTo>
                    <a:pt x="1520" y="5565"/>
                  </a:lnTo>
                  <a:lnTo>
                    <a:pt x="1622" y="4776"/>
                  </a:lnTo>
                  <a:lnTo>
                    <a:pt x="1716" y="3944"/>
                  </a:lnTo>
                  <a:lnTo>
                    <a:pt x="1784" y="3111"/>
                  </a:lnTo>
                  <a:lnTo>
                    <a:pt x="1843" y="2191"/>
                  </a:lnTo>
                  <a:lnTo>
                    <a:pt x="1885" y="1271"/>
                  </a:lnTo>
                  <a:lnTo>
                    <a:pt x="1911" y="351"/>
                  </a:lnTo>
                  <a:lnTo>
                    <a:pt x="1902" y="219"/>
                  </a:lnTo>
                  <a:lnTo>
                    <a:pt x="1894" y="132"/>
                  </a:lnTo>
                  <a:lnTo>
                    <a:pt x="1877" y="88"/>
                  </a:lnTo>
                  <a:lnTo>
                    <a:pt x="1860" y="44"/>
                  </a:lnTo>
                  <a:lnTo>
                    <a:pt x="18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7;p66"/>
            <p:cNvSpPr/>
            <p:nvPr/>
          </p:nvSpPr>
          <p:spPr>
            <a:xfrm rot="10800000">
              <a:off x="5098257" y="5678998"/>
              <a:ext cx="25183" cy="31260"/>
            </a:xfrm>
            <a:custGeom>
              <a:avLst/>
              <a:gdLst/>
              <a:ahLst/>
              <a:cxnLst/>
              <a:rect l="l" t="t" r="r" b="b"/>
              <a:pathLst>
                <a:path w="2667" h="11482" extrusionOk="0">
                  <a:moveTo>
                    <a:pt x="2599" y="1"/>
                  </a:moveTo>
                  <a:lnTo>
                    <a:pt x="2582" y="45"/>
                  </a:lnTo>
                  <a:lnTo>
                    <a:pt x="2565" y="89"/>
                  </a:lnTo>
                  <a:lnTo>
                    <a:pt x="2556" y="220"/>
                  </a:lnTo>
                  <a:lnTo>
                    <a:pt x="2488" y="1316"/>
                  </a:lnTo>
                  <a:lnTo>
                    <a:pt x="2403" y="2367"/>
                  </a:lnTo>
                  <a:lnTo>
                    <a:pt x="2310" y="3331"/>
                  </a:lnTo>
                  <a:lnTo>
                    <a:pt x="2200" y="4252"/>
                  </a:lnTo>
                  <a:lnTo>
                    <a:pt x="2072" y="5084"/>
                  </a:lnTo>
                  <a:lnTo>
                    <a:pt x="1928" y="5873"/>
                  </a:lnTo>
                  <a:lnTo>
                    <a:pt x="1767" y="6662"/>
                  </a:lnTo>
                  <a:lnTo>
                    <a:pt x="1588" y="7363"/>
                  </a:lnTo>
                  <a:lnTo>
                    <a:pt x="1249" y="8633"/>
                  </a:lnTo>
                  <a:lnTo>
                    <a:pt x="1062" y="9291"/>
                  </a:lnTo>
                  <a:lnTo>
                    <a:pt x="858" y="9904"/>
                  </a:lnTo>
                  <a:lnTo>
                    <a:pt x="756" y="10211"/>
                  </a:lnTo>
                  <a:lnTo>
                    <a:pt x="654" y="10430"/>
                  </a:lnTo>
                  <a:lnTo>
                    <a:pt x="552" y="10649"/>
                  </a:lnTo>
                  <a:lnTo>
                    <a:pt x="451" y="10824"/>
                  </a:lnTo>
                  <a:lnTo>
                    <a:pt x="349" y="10956"/>
                  </a:lnTo>
                  <a:lnTo>
                    <a:pt x="238" y="11044"/>
                  </a:lnTo>
                  <a:lnTo>
                    <a:pt x="136" y="11044"/>
                  </a:lnTo>
                  <a:lnTo>
                    <a:pt x="35" y="11000"/>
                  </a:lnTo>
                  <a:lnTo>
                    <a:pt x="18" y="11000"/>
                  </a:lnTo>
                  <a:lnTo>
                    <a:pt x="9" y="11044"/>
                  </a:lnTo>
                  <a:lnTo>
                    <a:pt x="1" y="11175"/>
                  </a:lnTo>
                  <a:lnTo>
                    <a:pt x="1" y="11307"/>
                  </a:lnTo>
                  <a:lnTo>
                    <a:pt x="9" y="11350"/>
                  </a:lnTo>
                  <a:lnTo>
                    <a:pt x="26" y="11394"/>
                  </a:lnTo>
                  <a:lnTo>
                    <a:pt x="145" y="11482"/>
                  </a:lnTo>
                  <a:lnTo>
                    <a:pt x="272" y="11482"/>
                  </a:lnTo>
                  <a:lnTo>
                    <a:pt x="400" y="11438"/>
                  </a:lnTo>
                  <a:lnTo>
                    <a:pt x="527" y="11307"/>
                  </a:lnTo>
                  <a:lnTo>
                    <a:pt x="654" y="11131"/>
                  </a:lnTo>
                  <a:lnTo>
                    <a:pt x="773" y="10912"/>
                  </a:lnTo>
                  <a:lnTo>
                    <a:pt x="901" y="10649"/>
                  </a:lnTo>
                  <a:lnTo>
                    <a:pt x="1019" y="10299"/>
                  </a:lnTo>
                  <a:lnTo>
                    <a:pt x="1138" y="9992"/>
                  </a:lnTo>
                  <a:lnTo>
                    <a:pt x="1257" y="9598"/>
                  </a:lnTo>
                  <a:lnTo>
                    <a:pt x="1486" y="8809"/>
                  </a:lnTo>
                  <a:lnTo>
                    <a:pt x="1690" y="7976"/>
                  </a:lnTo>
                  <a:lnTo>
                    <a:pt x="1885" y="7187"/>
                  </a:lnTo>
                  <a:lnTo>
                    <a:pt x="2030" y="6530"/>
                  </a:lnTo>
                  <a:lnTo>
                    <a:pt x="2174" y="5785"/>
                  </a:lnTo>
                  <a:lnTo>
                    <a:pt x="2310" y="4996"/>
                  </a:lnTo>
                  <a:lnTo>
                    <a:pt x="2420" y="4164"/>
                  </a:lnTo>
                  <a:lnTo>
                    <a:pt x="2471" y="3726"/>
                  </a:lnTo>
                  <a:lnTo>
                    <a:pt x="2522" y="3287"/>
                  </a:lnTo>
                  <a:lnTo>
                    <a:pt x="2565" y="2805"/>
                  </a:lnTo>
                  <a:lnTo>
                    <a:pt x="2599" y="2323"/>
                  </a:lnTo>
                  <a:lnTo>
                    <a:pt x="2624" y="1841"/>
                  </a:lnTo>
                  <a:lnTo>
                    <a:pt x="2650" y="1359"/>
                  </a:lnTo>
                  <a:lnTo>
                    <a:pt x="2667" y="834"/>
                  </a:lnTo>
                  <a:lnTo>
                    <a:pt x="2667" y="308"/>
                  </a:lnTo>
                  <a:lnTo>
                    <a:pt x="2667" y="176"/>
                  </a:lnTo>
                  <a:lnTo>
                    <a:pt x="2658" y="89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98;p66"/>
            <p:cNvSpPr/>
            <p:nvPr/>
          </p:nvSpPr>
          <p:spPr>
            <a:xfrm rot="10800000">
              <a:off x="5082545" y="5681380"/>
              <a:ext cx="11869" cy="17658"/>
            </a:xfrm>
            <a:custGeom>
              <a:avLst/>
              <a:gdLst/>
              <a:ahLst/>
              <a:cxnLst/>
              <a:rect l="l" t="t" r="r" b="b"/>
              <a:pathLst>
                <a:path w="1257" h="6486" extrusionOk="0">
                  <a:moveTo>
                    <a:pt x="1189" y="0"/>
                  </a:moveTo>
                  <a:lnTo>
                    <a:pt x="1172" y="44"/>
                  </a:lnTo>
                  <a:lnTo>
                    <a:pt x="1155" y="88"/>
                  </a:lnTo>
                  <a:lnTo>
                    <a:pt x="1028" y="964"/>
                  </a:lnTo>
                  <a:lnTo>
                    <a:pt x="909" y="1797"/>
                  </a:lnTo>
                  <a:lnTo>
                    <a:pt x="790" y="2673"/>
                  </a:lnTo>
                  <a:lnTo>
                    <a:pt x="722" y="3067"/>
                  </a:lnTo>
                  <a:lnTo>
                    <a:pt x="654" y="3462"/>
                  </a:lnTo>
                  <a:lnTo>
                    <a:pt x="578" y="3856"/>
                  </a:lnTo>
                  <a:lnTo>
                    <a:pt x="493" y="4207"/>
                  </a:lnTo>
                  <a:lnTo>
                    <a:pt x="331" y="4864"/>
                  </a:lnTo>
                  <a:lnTo>
                    <a:pt x="170" y="5521"/>
                  </a:lnTo>
                  <a:lnTo>
                    <a:pt x="85" y="5872"/>
                  </a:lnTo>
                  <a:lnTo>
                    <a:pt x="9" y="6222"/>
                  </a:lnTo>
                  <a:lnTo>
                    <a:pt x="0" y="6310"/>
                  </a:lnTo>
                  <a:lnTo>
                    <a:pt x="9" y="6398"/>
                  </a:lnTo>
                  <a:lnTo>
                    <a:pt x="17" y="6442"/>
                  </a:lnTo>
                  <a:lnTo>
                    <a:pt x="34" y="6485"/>
                  </a:lnTo>
                  <a:lnTo>
                    <a:pt x="136" y="6266"/>
                  </a:lnTo>
                  <a:lnTo>
                    <a:pt x="238" y="6047"/>
                  </a:lnTo>
                  <a:lnTo>
                    <a:pt x="331" y="5740"/>
                  </a:lnTo>
                  <a:lnTo>
                    <a:pt x="433" y="5390"/>
                  </a:lnTo>
                  <a:lnTo>
                    <a:pt x="518" y="4996"/>
                  </a:lnTo>
                  <a:lnTo>
                    <a:pt x="611" y="4601"/>
                  </a:lnTo>
                  <a:lnTo>
                    <a:pt x="764" y="3812"/>
                  </a:lnTo>
                  <a:lnTo>
                    <a:pt x="909" y="3024"/>
                  </a:lnTo>
                  <a:lnTo>
                    <a:pt x="1044" y="2191"/>
                  </a:lnTo>
                  <a:lnTo>
                    <a:pt x="1104" y="1753"/>
                  </a:lnTo>
                  <a:lnTo>
                    <a:pt x="1163" y="1315"/>
                  </a:lnTo>
                  <a:lnTo>
                    <a:pt x="1214" y="833"/>
                  </a:lnTo>
                  <a:lnTo>
                    <a:pt x="1257" y="351"/>
                  </a:lnTo>
                  <a:lnTo>
                    <a:pt x="1257" y="219"/>
                  </a:lnTo>
                  <a:lnTo>
                    <a:pt x="1257" y="132"/>
                  </a:lnTo>
                  <a:lnTo>
                    <a:pt x="1240" y="44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99;p66"/>
            <p:cNvSpPr/>
            <p:nvPr/>
          </p:nvSpPr>
          <p:spPr>
            <a:xfrm rot="10800000">
              <a:off x="5134498" y="5717894"/>
              <a:ext cx="4901" cy="12289"/>
            </a:xfrm>
            <a:custGeom>
              <a:avLst/>
              <a:gdLst/>
              <a:ahLst/>
              <a:cxnLst/>
              <a:rect l="l" t="t" r="r" b="b"/>
              <a:pathLst>
                <a:path w="519" h="4514" extrusionOk="0">
                  <a:moveTo>
                    <a:pt x="442" y="0"/>
                  </a:moveTo>
                  <a:lnTo>
                    <a:pt x="392" y="175"/>
                  </a:lnTo>
                  <a:lnTo>
                    <a:pt x="349" y="351"/>
                  </a:lnTo>
                  <a:lnTo>
                    <a:pt x="273" y="789"/>
                  </a:lnTo>
                  <a:lnTo>
                    <a:pt x="205" y="1315"/>
                  </a:lnTo>
                  <a:lnTo>
                    <a:pt x="145" y="1840"/>
                  </a:lnTo>
                  <a:lnTo>
                    <a:pt x="103" y="2454"/>
                  </a:lnTo>
                  <a:lnTo>
                    <a:pt x="60" y="3024"/>
                  </a:lnTo>
                  <a:lnTo>
                    <a:pt x="26" y="3593"/>
                  </a:lnTo>
                  <a:lnTo>
                    <a:pt x="1" y="4163"/>
                  </a:lnTo>
                  <a:lnTo>
                    <a:pt x="1" y="4294"/>
                  </a:lnTo>
                  <a:lnTo>
                    <a:pt x="18" y="4426"/>
                  </a:lnTo>
                  <a:lnTo>
                    <a:pt x="35" y="4513"/>
                  </a:lnTo>
                  <a:lnTo>
                    <a:pt x="86" y="4513"/>
                  </a:lnTo>
                  <a:lnTo>
                    <a:pt x="111" y="4470"/>
                  </a:lnTo>
                  <a:lnTo>
                    <a:pt x="128" y="4382"/>
                  </a:lnTo>
                  <a:lnTo>
                    <a:pt x="137" y="4251"/>
                  </a:lnTo>
                  <a:lnTo>
                    <a:pt x="162" y="3725"/>
                  </a:lnTo>
                  <a:lnTo>
                    <a:pt x="196" y="3199"/>
                  </a:lnTo>
                  <a:lnTo>
                    <a:pt x="230" y="2673"/>
                  </a:lnTo>
                  <a:lnTo>
                    <a:pt x="273" y="2191"/>
                  </a:lnTo>
                  <a:lnTo>
                    <a:pt x="332" y="1709"/>
                  </a:lnTo>
                  <a:lnTo>
                    <a:pt x="392" y="1271"/>
                  </a:lnTo>
                  <a:lnTo>
                    <a:pt x="459" y="833"/>
                  </a:lnTo>
                  <a:lnTo>
                    <a:pt x="519" y="351"/>
                  </a:lnTo>
                  <a:lnTo>
                    <a:pt x="519" y="263"/>
                  </a:lnTo>
                  <a:lnTo>
                    <a:pt x="519" y="175"/>
                  </a:lnTo>
                  <a:lnTo>
                    <a:pt x="510" y="131"/>
                  </a:lnTo>
                  <a:lnTo>
                    <a:pt x="502" y="4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00;p66"/>
            <p:cNvSpPr/>
            <p:nvPr/>
          </p:nvSpPr>
          <p:spPr>
            <a:xfrm rot="10800000">
              <a:off x="5189330" y="5738663"/>
              <a:ext cx="5628" cy="31736"/>
            </a:xfrm>
            <a:custGeom>
              <a:avLst/>
              <a:gdLst/>
              <a:ahLst/>
              <a:cxnLst/>
              <a:rect l="l" t="t" r="r" b="b"/>
              <a:pathLst>
                <a:path w="596" h="11657" extrusionOk="0">
                  <a:moveTo>
                    <a:pt x="544" y="1"/>
                  </a:moveTo>
                  <a:lnTo>
                    <a:pt x="527" y="45"/>
                  </a:lnTo>
                  <a:lnTo>
                    <a:pt x="519" y="88"/>
                  </a:lnTo>
                  <a:lnTo>
                    <a:pt x="409" y="614"/>
                  </a:lnTo>
                  <a:lnTo>
                    <a:pt x="324" y="1228"/>
                  </a:lnTo>
                  <a:lnTo>
                    <a:pt x="239" y="1885"/>
                  </a:lnTo>
                  <a:lnTo>
                    <a:pt x="171" y="2542"/>
                  </a:lnTo>
                  <a:lnTo>
                    <a:pt x="120" y="3287"/>
                  </a:lnTo>
                  <a:lnTo>
                    <a:pt x="69" y="4032"/>
                  </a:lnTo>
                  <a:lnTo>
                    <a:pt x="43" y="4777"/>
                  </a:lnTo>
                  <a:lnTo>
                    <a:pt x="18" y="5566"/>
                  </a:lnTo>
                  <a:lnTo>
                    <a:pt x="9" y="6311"/>
                  </a:lnTo>
                  <a:lnTo>
                    <a:pt x="1" y="7100"/>
                  </a:lnTo>
                  <a:lnTo>
                    <a:pt x="9" y="7888"/>
                  </a:lnTo>
                  <a:lnTo>
                    <a:pt x="35" y="8677"/>
                  </a:lnTo>
                  <a:lnTo>
                    <a:pt x="60" y="9422"/>
                  </a:lnTo>
                  <a:lnTo>
                    <a:pt x="94" y="10167"/>
                  </a:lnTo>
                  <a:lnTo>
                    <a:pt x="145" y="10912"/>
                  </a:lnTo>
                  <a:lnTo>
                    <a:pt x="196" y="11569"/>
                  </a:lnTo>
                  <a:lnTo>
                    <a:pt x="205" y="11657"/>
                  </a:lnTo>
                  <a:lnTo>
                    <a:pt x="247" y="11657"/>
                  </a:lnTo>
                  <a:lnTo>
                    <a:pt x="264" y="11569"/>
                  </a:lnTo>
                  <a:lnTo>
                    <a:pt x="264" y="11525"/>
                  </a:lnTo>
                  <a:lnTo>
                    <a:pt x="264" y="11438"/>
                  </a:lnTo>
                  <a:lnTo>
                    <a:pt x="213" y="10693"/>
                  </a:lnTo>
                  <a:lnTo>
                    <a:pt x="171" y="9948"/>
                  </a:lnTo>
                  <a:lnTo>
                    <a:pt x="145" y="9247"/>
                  </a:lnTo>
                  <a:lnTo>
                    <a:pt x="128" y="8502"/>
                  </a:lnTo>
                  <a:lnTo>
                    <a:pt x="120" y="7801"/>
                  </a:lnTo>
                  <a:lnTo>
                    <a:pt x="120" y="7100"/>
                  </a:lnTo>
                  <a:lnTo>
                    <a:pt x="128" y="6398"/>
                  </a:lnTo>
                  <a:lnTo>
                    <a:pt x="154" y="5697"/>
                  </a:lnTo>
                  <a:lnTo>
                    <a:pt x="179" y="5040"/>
                  </a:lnTo>
                  <a:lnTo>
                    <a:pt x="213" y="4339"/>
                  </a:lnTo>
                  <a:lnTo>
                    <a:pt x="264" y="3682"/>
                  </a:lnTo>
                  <a:lnTo>
                    <a:pt x="315" y="2980"/>
                  </a:lnTo>
                  <a:lnTo>
                    <a:pt x="375" y="2323"/>
                  </a:lnTo>
                  <a:lnTo>
                    <a:pt x="434" y="1666"/>
                  </a:lnTo>
                  <a:lnTo>
                    <a:pt x="510" y="1009"/>
                  </a:lnTo>
                  <a:lnTo>
                    <a:pt x="587" y="351"/>
                  </a:lnTo>
                  <a:lnTo>
                    <a:pt x="595" y="264"/>
                  </a:lnTo>
                  <a:lnTo>
                    <a:pt x="595" y="176"/>
                  </a:lnTo>
                  <a:lnTo>
                    <a:pt x="587" y="88"/>
                  </a:lnTo>
                  <a:lnTo>
                    <a:pt x="578" y="45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01;p66"/>
            <p:cNvSpPr/>
            <p:nvPr/>
          </p:nvSpPr>
          <p:spPr>
            <a:xfrm rot="10800000">
              <a:off x="5224693" y="5649395"/>
              <a:ext cx="170" cy="242"/>
            </a:xfrm>
            <a:custGeom>
              <a:avLst/>
              <a:gdLst/>
              <a:ahLst/>
              <a:cxnLst/>
              <a:rect l="l" t="t" r="r" b="b"/>
              <a:pathLst>
                <a:path w="18" h="89" extrusionOk="0">
                  <a:moveTo>
                    <a:pt x="9" y="0"/>
                  </a:moveTo>
                  <a:lnTo>
                    <a:pt x="1" y="44"/>
                  </a:lnTo>
                  <a:lnTo>
                    <a:pt x="9" y="88"/>
                  </a:lnTo>
                  <a:lnTo>
                    <a:pt x="18" y="4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02;p66"/>
            <p:cNvSpPr/>
            <p:nvPr/>
          </p:nvSpPr>
          <p:spPr>
            <a:xfrm rot="10800000">
              <a:off x="5207054" y="5641046"/>
              <a:ext cx="35362" cy="10620"/>
            </a:xfrm>
            <a:custGeom>
              <a:avLst/>
              <a:gdLst/>
              <a:ahLst/>
              <a:cxnLst/>
              <a:rect l="l" t="t" r="r" b="b"/>
              <a:pathLst>
                <a:path w="3745" h="3901" extrusionOk="0">
                  <a:moveTo>
                    <a:pt x="3677" y="1"/>
                  </a:moveTo>
                  <a:lnTo>
                    <a:pt x="3567" y="263"/>
                  </a:lnTo>
                  <a:lnTo>
                    <a:pt x="3456" y="570"/>
                  </a:lnTo>
                  <a:lnTo>
                    <a:pt x="3244" y="1140"/>
                  </a:lnTo>
                  <a:lnTo>
                    <a:pt x="3023" y="1710"/>
                  </a:lnTo>
                  <a:lnTo>
                    <a:pt x="2913" y="1972"/>
                  </a:lnTo>
                  <a:lnTo>
                    <a:pt x="2802" y="2192"/>
                  </a:lnTo>
                  <a:lnTo>
                    <a:pt x="2607" y="2542"/>
                  </a:lnTo>
                  <a:lnTo>
                    <a:pt x="2403" y="2805"/>
                  </a:lnTo>
                  <a:lnTo>
                    <a:pt x="2208" y="2980"/>
                  </a:lnTo>
                  <a:lnTo>
                    <a:pt x="2004" y="3156"/>
                  </a:lnTo>
                  <a:lnTo>
                    <a:pt x="1750" y="3243"/>
                  </a:lnTo>
                  <a:lnTo>
                    <a:pt x="1495" y="3243"/>
                  </a:lnTo>
                  <a:lnTo>
                    <a:pt x="1249" y="3156"/>
                  </a:lnTo>
                  <a:lnTo>
                    <a:pt x="1002" y="2980"/>
                  </a:lnTo>
                  <a:lnTo>
                    <a:pt x="765" y="2717"/>
                  </a:lnTo>
                  <a:lnTo>
                    <a:pt x="518" y="2411"/>
                  </a:lnTo>
                  <a:lnTo>
                    <a:pt x="281" y="1972"/>
                  </a:lnTo>
                  <a:lnTo>
                    <a:pt x="52" y="1490"/>
                  </a:lnTo>
                  <a:lnTo>
                    <a:pt x="35" y="1447"/>
                  </a:lnTo>
                  <a:lnTo>
                    <a:pt x="18" y="1490"/>
                  </a:lnTo>
                  <a:lnTo>
                    <a:pt x="1" y="1578"/>
                  </a:lnTo>
                  <a:lnTo>
                    <a:pt x="1" y="1710"/>
                  </a:lnTo>
                  <a:lnTo>
                    <a:pt x="1" y="1797"/>
                  </a:lnTo>
                  <a:lnTo>
                    <a:pt x="9" y="1841"/>
                  </a:lnTo>
                  <a:lnTo>
                    <a:pt x="128" y="2148"/>
                  </a:lnTo>
                  <a:lnTo>
                    <a:pt x="238" y="2411"/>
                  </a:lnTo>
                  <a:lnTo>
                    <a:pt x="476" y="2893"/>
                  </a:lnTo>
                  <a:lnTo>
                    <a:pt x="714" y="3287"/>
                  </a:lnTo>
                  <a:lnTo>
                    <a:pt x="960" y="3550"/>
                  </a:lnTo>
                  <a:lnTo>
                    <a:pt x="1215" y="3769"/>
                  </a:lnTo>
                  <a:lnTo>
                    <a:pt x="1461" y="3901"/>
                  </a:lnTo>
                  <a:lnTo>
                    <a:pt x="1716" y="3901"/>
                  </a:lnTo>
                  <a:lnTo>
                    <a:pt x="1970" y="3857"/>
                  </a:lnTo>
                  <a:lnTo>
                    <a:pt x="2191" y="3725"/>
                  </a:lnTo>
                  <a:lnTo>
                    <a:pt x="2429" y="3506"/>
                  </a:lnTo>
                  <a:lnTo>
                    <a:pt x="2675" y="3243"/>
                  </a:lnTo>
                  <a:lnTo>
                    <a:pt x="2913" y="2849"/>
                  </a:lnTo>
                  <a:lnTo>
                    <a:pt x="3032" y="2630"/>
                  </a:lnTo>
                  <a:lnTo>
                    <a:pt x="3142" y="2411"/>
                  </a:lnTo>
                  <a:lnTo>
                    <a:pt x="3252" y="2148"/>
                  </a:lnTo>
                  <a:lnTo>
                    <a:pt x="3363" y="1841"/>
                  </a:lnTo>
                  <a:lnTo>
                    <a:pt x="3465" y="1534"/>
                  </a:lnTo>
                  <a:lnTo>
                    <a:pt x="3558" y="1184"/>
                  </a:lnTo>
                  <a:lnTo>
                    <a:pt x="3652" y="789"/>
                  </a:lnTo>
                  <a:lnTo>
                    <a:pt x="3728" y="395"/>
                  </a:lnTo>
                  <a:lnTo>
                    <a:pt x="3745" y="307"/>
                  </a:lnTo>
                  <a:lnTo>
                    <a:pt x="3745" y="220"/>
                  </a:lnTo>
                  <a:lnTo>
                    <a:pt x="3745" y="132"/>
                  </a:lnTo>
                  <a:lnTo>
                    <a:pt x="3736" y="88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03;p66"/>
            <p:cNvSpPr/>
            <p:nvPr/>
          </p:nvSpPr>
          <p:spPr>
            <a:xfrm rot="10800000">
              <a:off x="5232945" y="5698808"/>
              <a:ext cx="21255" cy="38058"/>
            </a:xfrm>
            <a:custGeom>
              <a:avLst/>
              <a:gdLst/>
              <a:ahLst/>
              <a:cxnLst/>
              <a:rect l="l" t="t" r="r" b="b"/>
              <a:pathLst>
                <a:path w="2251" h="13979" extrusionOk="0">
                  <a:moveTo>
                    <a:pt x="51" y="0"/>
                  </a:moveTo>
                  <a:lnTo>
                    <a:pt x="34" y="44"/>
                  </a:lnTo>
                  <a:lnTo>
                    <a:pt x="17" y="88"/>
                  </a:lnTo>
                  <a:lnTo>
                    <a:pt x="9" y="175"/>
                  </a:lnTo>
                  <a:lnTo>
                    <a:pt x="0" y="263"/>
                  </a:lnTo>
                  <a:lnTo>
                    <a:pt x="0" y="351"/>
                  </a:lnTo>
                  <a:lnTo>
                    <a:pt x="43" y="1402"/>
                  </a:lnTo>
                  <a:lnTo>
                    <a:pt x="102" y="2454"/>
                  </a:lnTo>
                  <a:lnTo>
                    <a:pt x="187" y="3506"/>
                  </a:lnTo>
                  <a:lnTo>
                    <a:pt x="281" y="4557"/>
                  </a:lnTo>
                  <a:lnTo>
                    <a:pt x="391" y="5565"/>
                  </a:lnTo>
                  <a:lnTo>
                    <a:pt x="510" y="6573"/>
                  </a:lnTo>
                  <a:lnTo>
                    <a:pt x="646" y="7537"/>
                  </a:lnTo>
                  <a:lnTo>
                    <a:pt x="790" y="8457"/>
                  </a:lnTo>
                  <a:lnTo>
                    <a:pt x="951" y="9334"/>
                  </a:lnTo>
                  <a:lnTo>
                    <a:pt x="1113" y="10210"/>
                  </a:lnTo>
                  <a:lnTo>
                    <a:pt x="1283" y="10999"/>
                  </a:lnTo>
                  <a:lnTo>
                    <a:pt x="1461" y="11700"/>
                  </a:lnTo>
                  <a:lnTo>
                    <a:pt x="1639" y="12401"/>
                  </a:lnTo>
                  <a:lnTo>
                    <a:pt x="1826" y="12971"/>
                  </a:lnTo>
                  <a:lnTo>
                    <a:pt x="2013" y="13497"/>
                  </a:lnTo>
                  <a:lnTo>
                    <a:pt x="2200" y="13979"/>
                  </a:lnTo>
                  <a:lnTo>
                    <a:pt x="2225" y="13979"/>
                  </a:lnTo>
                  <a:lnTo>
                    <a:pt x="2242" y="13847"/>
                  </a:lnTo>
                  <a:lnTo>
                    <a:pt x="2250" y="13716"/>
                  </a:lnTo>
                  <a:lnTo>
                    <a:pt x="2242" y="13672"/>
                  </a:lnTo>
                  <a:lnTo>
                    <a:pt x="2233" y="13628"/>
                  </a:lnTo>
                  <a:lnTo>
                    <a:pt x="1877" y="12357"/>
                  </a:lnTo>
                  <a:lnTo>
                    <a:pt x="1707" y="11700"/>
                  </a:lnTo>
                  <a:lnTo>
                    <a:pt x="1537" y="11043"/>
                  </a:lnTo>
                  <a:lnTo>
                    <a:pt x="1376" y="10342"/>
                  </a:lnTo>
                  <a:lnTo>
                    <a:pt x="1223" y="9597"/>
                  </a:lnTo>
                  <a:lnTo>
                    <a:pt x="1070" y="8808"/>
                  </a:lnTo>
                  <a:lnTo>
                    <a:pt x="926" y="7975"/>
                  </a:lnTo>
                  <a:lnTo>
                    <a:pt x="790" y="7055"/>
                  </a:lnTo>
                  <a:lnTo>
                    <a:pt x="671" y="6135"/>
                  </a:lnTo>
                  <a:lnTo>
                    <a:pt x="561" y="5171"/>
                  </a:lnTo>
                  <a:lnTo>
                    <a:pt x="459" y="4207"/>
                  </a:lnTo>
                  <a:lnTo>
                    <a:pt x="366" y="3199"/>
                  </a:lnTo>
                  <a:lnTo>
                    <a:pt x="281" y="2191"/>
                  </a:lnTo>
                  <a:lnTo>
                    <a:pt x="94" y="175"/>
                  </a:lnTo>
                  <a:lnTo>
                    <a:pt x="85" y="8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04;p66"/>
            <p:cNvSpPr/>
            <p:nvPr/>
          </p:nvSpPr>
          <p:spPr>
            <a:xfrm rot="10800000">
              <a:off x="5226609" y="5728159"/>
              <a:ext cx="8272" cy="20283"/>
            </a:xfrm>
            <a:custGeom>
              <a:avLst/>
              <a:gdLst/>
              <a:ahLst/>
              <a:cxnLst/>
              <a:rect l="l" t="t" r="r" b="b"/>
              <a:pathLst>
                <a:path w="876" h="7450" extrusionOk="0">
                  <a:moveTo>
                    <a:pt x="43" y="1"/>
                  </a:moveTo>
                  <a:lnTo>
                    <a:pt x="26" y="88"/>
                  </a:lnTo>
                  <a:lnTo>
                    <a:pt x="18" y="132"/>
                  </a:lnTo>
                  <a:lnTo>
                    <a:pt x="9" y="264"/>
                  </a:lnTo>
                  <a:lnTo>
                    <a:pt x="1" y="351"/>
                  </a:lnTo>
                  <a:lnTo>
                    <a:pt x="18" y="833"/>
                  </a:lnTo>
                  <a:lnTo>
                    <a:pt x="43" y="1315"/>
                  </a:lnTo>
                  <a:lnTo>
                    <a:pt x="69" y="1841"/>
                  </a:lnTo>
                  <a:lnTo>
                    <a:pt x="103" y="2323"/>
                  </a:lnTo>
                  <a:lnTo>
                    <a:pt x="187" y="3243"/>
                  </a:lnTo>
                  <a:lnTo>
                    <a:pt x="281" y="4163"/>
                  </a:lnTo>
                  <a:lnTo>
                    <a:pt x="400" y="5040"/>
                  </a:lnTo>
                  <a:lnTo>
                    <a:pt x="519" y="5872"/>
                  </a:lnTo>
                  <a:lnTo>
                    <a:pt x="646" y="6661"/>
                  </a:lnTo>
                  <a:lnTo>
                    <a:pt x="782" y="7362"/>
                  </a:lnTo>
                  <a:lnTo>
                    <a:pt x="799" y="7406"/>
                  </a:lnTo>
                  <a:lnTo>
                    <a:pt x="824" y="7450"/>
                  </a:lnTo>
                  <a:lnTo>
                    <a:pt x="841" y="7406"/>
                  </a:lnTo>
                  <a:lnTo>
                    <a:pt x="858" y="7362"/>
                  </a:lnTo>
                  <a:lnTo>
                    <a:pt x="867" y="7275"/>
                  </a:lnTo>
                  <a:lnTo>
                    <a:pt x="875" y="7187"/>
                  </a:lnTo>
                  <a:lnTo>
                    <a:pt x="867" y="7056"/>
                  </a:lnTo>
                  <a:lnTo>
                    <a:pt x="858" y="6968"/>
                  </a:lnTo>
                  <a:lnTo>
                    <a:pt x="722" y="6223"/>
                  </a:lnTo>
                  <a:lnTo>
                    <a:pt x="612" y="5434"/>
                  </a:lnTo>
                  <a:lnTo>
                    <a:pt x="502" y="4602"/>
                  </a:lnTo>
                  <a:lnTo>
                    <a:pt x="417" y="3769"/>
                  </a:lnTo>
                  <a:lnTo>
                    <a:pt x="332" y="2893"/>
                  </a:lnTo>
                  <a:lnTo>
                    <a:pt x="255" y="2016"/>
                  </a:lnTo>
                  <a:lnTo>
                    <a:pt x="111" y="176"/>
                  </a:lnTo>
                  <a:lnTo>
                    <a:pt x="94" y="44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05;p66"/>
            <p:cNvSpPr/>
            <p:nvPr/>
          </p:nvSpPr>
          <p:spPr>
            <a:xfrm rot="10800000">
              <a:off x="5138907" y="5606806"/>
              <a:ext cx="11067" cy="36149"/>
            </a:xfrm>
            <a:custGeom>
              <a:avLst/>
              <a:gdLst/>
              <a:ahLst/>
              <a:cxnLst/>
              <a:rect l="l" t="t" r="r" b="b"/>
              <a:pathLst>
                <a:path w="1172" h="13278" extrusionOk="0">
                  <a:moveTo>
                    <a:pt x="51" y="0"/>
                  </a:moveTo>
                  <a:lnTo>
                    <a:pt x="34" y="44"/>
                  </a:lnTo>
                  <a:lnTo>
                    <a:pt x="26" y="132"/>
                  </a:lnTo>
                  <a:lnTo>
                    <a:pt x="17" y="220"/>
                  </a:lnTo>
                  <a:lnTo>
                    <a:pt x="0" y="1140"/>
                  </a:lnTo>
                  <a:lnTo>
                    <a:pt x="9" y="2104"/>
                  </a:lnTo>
                  <a:lnTo>
                    <a:pt x="26" y="3068"/>
                  </a:lnTo>
                  <a:lnTo>
                    <a:pt x="51" y="4032"/>
                  </a:lnTo>
                  <a:lnTo>
                    <a:pt x="94" y="4952"/>
                  </a:lnTo>
                  <a:lnTo>
                    <a:pt x="145" y="5916"/>
                  </a:lnTo>
                  <a:lnTo>
                    <a:pt x="204" y="6793"/>
                  </a:lnTo>
                  <a:lnTo>
                    <a:pt x="272" y="7669"/>
                  </a:lnTo>
                  <a:lnTo>
                    <a:pt x="340" y="8501"/>
                  </a:lnTo>
                  <a:lnTo>
                    <a:pt x="416" y="9334"/>
                  </a:lnTo>
                  <a:lnTo>
                    <a:pt x="501" y="10123"/>
                  </a:lnTo>
                  <a:lnTo>
                    <a:pt x="595" y="10912"/>
                  </a:lnTo>
                  <a:lnTo>
                    <a:pt x="705" y="11657"/>
                  </a:lnTo>
                  <a:lnTo>
                    <a:pt x="764" y="11963"/>
                  </a:lnTo>
                  <a:lnTo>
                    <a:pt x="824" y="12270"/>
                  </a:lnTo>
                  <a:lnTo>
                    <a:pt x="892" y="12577"/>
                  </a:lnTo>
                  <a:lnTo>
                    <a:pt x="960" y="12840"/>
                  </a:lnTo>
                  <a:lnTo>
                    <a:pt x="1036" y="13059"/>
                  </a:lnTo>
                  <a:lnTo>
                    <a:pt x="1112" y="13278"/>
                  </a:lnTo>
                  <a:lnTo>
                    <a:pt x="1146" y="13278"/>
                  </a:lnTo>
                  <a:lnTo>
                    <a:pt x="1163" y="13234"/>
                  </a:lnTo>
                  <a:lnTo>
                    <a:pt x="1172" y="13146"/>
                  </a:lnTo>
                  <a:lnTo>
                    <a:pt x="1172" y="13059"/>
                  </a:lnTo>
                  <a:lnTo>
                    <a:pt x="1172" y="13015"/>
                  </a:lnTo>
                  <a:lnTo>
                    <a:pt x="1172" y="12927"/>
                  </a:lnTo>
                  <a:lnTo>
                    <a:pt x="1155" y="12883"/>
                  </a:lnTo>
                  <a:lnTo>
                    <a:pt x="1078" y="12621"/>
                  </a:lnTo>
                  <a:lnTo>
                    <a:pt x="1011" y="12358"/>
                  </a:lnTo>
                  <a:lnTo>
                    <a:pt x="943" y="12051"/>
                  </a:lnTo>
                  <a:lnTo>
                    <a:pt x="883" y="11700"/>
                  </a:lnTo>
                  <a:lnTo>
                    <a:pt x="824" y="11350"/>
                  </a:lnTo>
                  <a:lnTo>
                    <a:pt x="773" y="10999"/>
                  </a:lnTo>
                  <a:lnTo>
                    <a:pt x="671" y="10167"/>
                  </a:lnTo>
                  <a:lnTo>
                    <a:pt x="578" y="9334"/>
                  </a:lnTo>
                  <a:lnTo>
                    <a:pt x="501" y="8458"/>
                  </a:lnTo>
                  <a:lnTo>
                    <a:pt x="425" y="7581"/>
                  </a:lnTo>
                  <a:lnTo>
                    <a:pt x="365" y="6749"/>
                  </a:lnTo>
                  <a:lnTo>
                    <a:pt x="314" y="5960"/>
                  </a:lnTo>
                  <a:lnTo>
                    <a:pt x="272" y="5127"/>
                  </a:lnTo>
                  <a:lnTo>
                    <a:pt x="238" y="4339"/>
                  </a:lnTo>
                  <a:lnTo>
                    <a:pt x="212" y="3506"/>
                  </a:lnTo>
                  <a:lnTo>
                    <a:pt x="162" y="1841"/>
                  </a:lnTo>
                  <a:lnTo>
                    <a:pt x="111" y="176"/>
                  </a:lnTo>
                  <a:lnTo>
                    <a:pt x="111" y="88"/>
                  </a:lnTo>
                  <a:lnTo>
                    <a:pt x="94" y="4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06;p66"/>
            <p:cNvSpPr/>
            <p:nvPr/>
          </p:nvSpPr>
          <p:spPr>
            <a:xfrm rot="10800000">
              <a:off x="5112525" y="5633888"/>
              <a:ext cx="15722" cy="14081"/>
            </a:xfrm>
            <a:custGeom>
              <a:avLst/>
              <a:gdLst/>
              <a:ahLst/>
              <a:cxnLst/>
              <a:rect l="l" t="t" r="r" b="b"/>
              <a:pathLst>
                <a:path w="1665" h="5172" extrusionOk="0">
                  <a:moveTo>
                    <a:pt x="43" y="1"/>
                  </a:moveTo>
                  <a:lnTo>
                    <a:pt x="17" y="89"/>
                  </a:lnTo>
                  <a:lnTo>
                    <a:pt x="9" y="176"/>
                  </a:lnTo>
                  <a:lnTo>
                    <a:pt x="0" y="308"/>
                  </a:lnTo>
                  <a:lnTo>
                    <a:pt x="0" y="439"/>
                  </a:lnTo>
                  <a:lnTo>
                    <a:pt x="9" y="571"/>
                  </a:lnTo>
                  <a:lnTo>
                    <a:pt x="170" y="1403"/>
                  </a:lnTo>
                  <a:lnTo>
                    <a:pt x="340" y="2236"/>
                  </a:lnTo>
                  <a:lnTo>
                    <a:pt x="527" y="2981"/>
                  </a:lnTo>
                  <a:lnTo>
                    <a:pt x="628" y="3331"/>
                  </a:lnTo>
                  <a:lnTo>
                    <a:pt x="730" y="3682"/>
                  </a:lnTo>
                  <a:lnTo>
                    <a:pt x="832" y="3989"/>
                  </a:lnTo>
                  <a:lnTo>
                    <a:pt x="943" y="4252"/>
                  </a:lnTo>
                  <a:lnTo>
                    <a:pt x="1044" y="4514"/>
                  </a:lnTo>
                  <a:lnTo>
                    <a:pt x="1155" y="4734"/>
                  </a:lnTo>
                  <a:lnTo>
                    <a:pt x="1265" y="4909"/>
                  </a:lnTo>
                  <a:lnTo>
                    <a:pt x="1384" y="5040"/>
                  </a:lnTo>
                  <a:lnTo>
                    <a:pt x="1494" y="5128"/>
                  </a:lnTo>
                  <a:lnTo>
                    <a:pt x="1613" y="5172"/>
                  </a:lnTo>
                  <a:lnTo>
                    <a:pt x="1630" y="5172"/>
                  </a:lnTo>
                  <a:lnTo>
                    <a:pt x="1647" y="5128"/>
                  </a:lnTo>
                  <a:lnTo>
                    <a:pt x="1664" y="5040"/>
                  </a:lnTo>
                  <a:lnTo>
                    <a:pt x="1664" y="4953"/>
                  </a:lnTo>
                  <a:lnTo>
                    <a:pt x="1664" y="4865"/>
                  </a:lnTo>
                  <a:lnTo>
                    <a:pt x="1656" y="4777"/>
                  </a:lnTo>
                  <a:lnTo>
                    <a:pt x="1647" y="4690"/>
                  </a:lnTo>
                  <a:lnTo>
                    <a:pt x="1630" y="4602"/>
                  </a:lnTo>
                  <a:lnTo>
                    <a:pt x="1427" y="4252"/>
                  </a:lnTo>
                  <a:lnTo>
                    <a:pt x="1231" y="3857"/>
                  </a:lnTo>
                  <a:lnTo>
                    <a:pt x="1036" y="3507"/>
                  </a:lnTo>
                  <a:lnTo>
                    <a:pt x="934" y="3287"/>
                  </a:lnTo>
                  <a:lnTo>
                    <a:pt x="841" y="3025"/>
                  </a:lnTo>
                  <a:lnTo>
                    <a:pt x="739" y="2718"/>
                  </a:lnTo>
                  <a:lnTo>
                    <a:pt x="645" y="2411"/>
                  </a:lnTo>
                  <a:lnTo>
                    <a:pt x="450" y="1710"/>
                  </a:lnTo>
                  <a:lnTo>
                    <a:pt x="280" y="921"/>
                  </a:lnTo>
                  <a:lnTo>
                    <a:pt x="111" y="8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07;p66"/>
            <p:cNvSpPr/>
            <p:nvPr/>
          </p:nvSpPr>
          <p:spPr>
            <a:xfrm rot="10800000">
              <a:off x="5074925" y="5651786"/>
              <a:ext cx="21340" cy="9188"/>
            </a:xfrm>
            <a:custGeom>
              <a:avLst/>
              <a:gdLst/>
              <a:ahLst/>
              <a:cxnLst/>
              <a:rect l="l" t="t" r="r" b="b"/>
              <a:pathLst>
                <a:path w="2260" h="3375" extrusionOk="0">
                  <a:moveTo>
                    <a:pt x="52" y="1"/>
                  </a:moveTo>
                  <a:lnTo>
                    <a:pt x="26" y="44"/>
                  </a:lnTo>
                  <a:lnTo>
                    <a:pt x="18" y="88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1" y="351"/>
                  </a:lnTo>
                  <a:lnTo>
                    <a:pt x="9" y="439"/>
                  </a:lnTo>
                  <a:lnTo>
                    <a:pt x="26" y="526"/>
                  </a:lnTo>
                  <a:lnTo>
                    <a:pt x="281" y="1140"/>
                  </a:lnTo>
                  <a:lnTo>
                    <a:pt x="544" y="1666"/>
                  </a:lnTo>
                  <a:lnTo>
                    <a:pt x="807" y="2192"/>
                  </a:lnTo>
                  <a:lnTo>
                    <a:pt x="1088" y="2630"/>
                  </a:lnTo>
                  <a:lnTo>
                    <a:pt x="1359" y="2980"/>
                  </a:lnTo>
                  <a:lnTo>
                    <a:pt x="1504" y="3112"/>
                  </a:lnTo>
                  <a:lnTo>
                    <a:pt x="1640" y="3243"/>
                  </a:lnTo>
                  <a:lnTo>
                    <a:pt x="1784" y="3287"/>
                  </a:lnTo>
                  <a:lnTo>
                    <a:pt x="1928" y="3331"/>
                  </a:lnTo>
                  <a:lnTo>
                    <a:pt x="2064" y="3375"/>
                  </a:lnTo>
                  <a:lnTo>
                    <a:pt x="2208" y="3331"/>
                  </a:lnTo>
                  <a:lnTo>
                    <a:pt x="2234" y="3331"/>
                  </a:lnTo>
                  <a:lnTo>
                    <a:pt x="2251" y="3243"/>
                  </a:lnTo>
                  <a:lnTo>
                    <a:pt x="2259" y="3156"/>
                  </a:lnTo>
                  <a:lnTo>
                    <a:pt x="2259" y="3024"/>
                  </a:lnTo>
                  <a:lnTo>
                    <a:pt x="2251" y="2893"/>
                  </a:lnTo>
                  <a:lnTo>
                    <a:pt x="2242" y="2805"/>
                  </a:lnTo>
                  <a:lnTo>
                    <a:pt x="2225" y="2717"/>
                  </a:lnTo>
                  <a:lnTo>
                    <a:pt x="2200" y="2674"/>
                  </a:lnTo>
                  <a:lnTo>
                    <a:pt x="1657" y="2235"/>
                  </a:lnTo>
                  <a:lnTo>
                    <a:pt x="1385" y="1972"/>
                  </a:lnTo>
                  <a:lnTo>
                    <a:pt x="1122" y="1710"/>
                  </a:lnTo>
                  <a:lnTo>
                    <a:pt x="858" y="1403"/>
                  </a:lnTo>
                  <a:lnTo>
                    <a:pt x="595" y="1008"/>
                  </a:lnTo>
                  <a:lnTo>
                    <a:pt x="332" y="570"/>
                  </a:lnTo>
                  <a:lnTo>
                    <a:pt x="69" y="44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08;p66"/>
            <p:cNvSpPr/>
            <p:nvPr/>
          </p:nvSpPr>
          <p:spPr>
            <a:xfrm rot="10800000">
              <a:off x="5122392" y="5597377"/>
              <a:ext cx="10585" cy="31497"/>
            </a:xfrm>
            <a:custGeom>
              <a:avLst/>
              <a:gdLst/>
              <a:ahLst/>
              <a:cxnLst/>
              <a:rect l="l" t="t" r="r" b="b"/>
              <a:pathLst>
                <a:path w="1121" h="11569" extrusionOk="0">
                  <a:moveTo>
                    <a:pt x="26" y="0"/>
                  </a:moveTo>
                  <a:lnTo>
                    <a:pt x="9" y="88"/>
                  </a:lnTo>
                  <a:lnTo>
                    <a:pt x="0" y="175"/>
                  </a:lnTo>
                  <a:lnTo>
                    <a:pt x="0" y="263"/>
                  </a:lnTo>
                  <a:lnTo>
                    <a:pt x="26" y="1096"/>
                  </a:lnTo>
                  <a:lnTo>
                    <a:pt x="60" y="1928"/>
                  </a:lnTo>
                  <a:lnTo>
                    <a:pt x="102" y="2717"/>
                  </a:lnTo>
                  <a:lnTo>
                    <a:pt x="153" y="3506"/>
                  </a:lnTo>
                  <a:lnTo>
                    <a:pt x="212" y="4295"/>
                  </a:lnTo>
                  <a:lnTo>
                    <a:pt x="272" y="5083"/>
                  </a:lnTo>
                  <a:lnTo>
                    <a:pt x="408" y="6617"/>
                  </a:lnTo>
                  <a:lnTo>
                    <a:pt x="544" y="7932"/>
                  </a:lnTo>
                  <a:lnTo>
                    <a:pt x="620" y="8589"/>
                  </a:lnTo>
                  <a:lnTo>
                    <a:pt x="696" y="9246"/>
                  </a:lnTo>
                  <a:lnTo>
                    <a:pt x="781" y="9903"/>
                  </a:lnTo>
                  <a:lnTo>
                    <a:pt x="875" y="10517"/>
                  </a:lnTo>
                  <a:lnTo>
                    <a:pt x="968" y="11043"/>
                  </a:lnTo>
                  <a:lnTo>
                    <a:pt x="1078" y="11569"/>
                  </a:lnTo>
                  <a:lnTo>
                    <a:pt x="1112" y="11569"/>
                  </a:lnTo>
                  <a:lnTo>
                    <a:pt x="1121" y="11481"/>
                  </a:lnTo>
                  <a:lnTo>
                    <a:pt x="1112" y="11393"/>
                  </a:lnTo>
                  <a:lnTo>
                    <a:pt x="1045" y="10605"/>
                  </a:lnTo>
                  <a:lnTo>
                    <a:pt x="960" y="9860"/>
                  </a:lnTo>
                  <a:lnTo>
                    <a:pt x="790" y="8414"/>
                  </a:lnTo>
                  <a:lnTo>
                    <a:pt x="620" y="6968"/>
                  </a:lnTo>
                  <a:lnTo>
                    <a:pt x="544" y="6179"/>
                  </a:lnTo>
                  <a:lnTo>
                    <a:pt x="467" y="5434"/>
                  </a:lnTo>
                  <a:lnTo>
                    <a:pt x="365" y="4119"/>
                  </a:lnTo>
                  <a:lnTo>
                    <a:pt x="280" y="2805"/>
                  </a:lnTo>
                  <a:lnTo>
                    <a:pt x="102" y="175"/>
                  </a:lnTo>
                  <a:lnTo>
                    <a:pt x="94" y="88"/>
                  </a:lnTo>
                  <a:lnTo>
                    <a:pt x="77" y="4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09;p66"/>
            <p:cNvSpPr/>
            <p:nvPr/>
          </p:nvSpPr>
          <p:spPr>
            <a:xfrm rot="10800000">
              <a:off x="5177952" y="5617900"/>
              <a:ext cx="12832" cy="26964"/>
            </a:xfrm>
            <a:custGeom>
              <a:avLst/>
              <a:gdLst/>
              <a:ahLst/>
              <a:cxnLst/>
              <a:rect l="l" t="t" r="r" b="b"/>
              <a:pathLst>
                <a:path w="1359" h="9904" extrusionOk="0">
                  <a:moveTo>
                    <a:pt x="1308" y="0"/>
                  </a:moveTo>
                  <a:lnTo>
                    <a:pt x="1291" y="44"/>
                  </a:lnTo>
                  <a:lnTo>
                    <a:pt x="1274" y="88"/>
                  </a:lnTo>
                  <a:lnTo>
                    <a:pt x="1266" y="176"/>
                  </a:lnTo>
                  <a:lnTo>
                    <a:pt x="1164" y="1534"/>
                  </a:lnTo>
                  <a:lnTo>
                    <a:pt x="1062" y="2892"/>
                  </a:lnTo>
                  <a:lnTo>
                    <a:pt x="1002" y="3550"/>
                  </a:lnTo>
                  <a:lnTo>
                    <a:pt x="943" y="4207"/>
                  </a:lnTo>
                  <a:lnTo>
                    <a:pt x="875" y="4864"/>
                  </a:lnTo>
                  <a:lnTo>
                    <a:pt x="790" y="5478"/>
                  </a:lnTo>
                  <a:lnTo>
                    <a:pt x="714" y="6091"/>
                  </a:lnTo>
                  <a:lnTo>
                    <a:pt x="620" y="6661"/>
                  </a:lnTo>
                  <a:lnTo>
                    <a:pt x="527" y="7187"/>
                  </a:lnTo>
                  <a:lnTo>
                    <a:pt x="434" y="7713"/>
                  </a:lnTo>
                  <a:lnTo>
                    <a:pt x="230" y="8720"/>
                  </a:lnTo>
                  <a:lnTo>
                    <a:pt x="9" y="9684"/>
                  </a:lnTo>
                  <a:lnTo>
                    <a:pt x="0" y="9772"/>
                  </a:lnTo>
                  <a:lnTo>
                    <a:pt x="9" y="9860"/>
                  </a:lnTo>
                  <a:lnTo>
                    <a:pt x="26" y="9904"/>
                  </a:lnTo>
                  <a:lnTo>
                    <a:pt x="43" y="9904"/>
                  </a:lnTo>
                  <a:lnTo>
                    <a:pt x="170" y="9553"/>
                  </a:lnTo>
                  <a:lnTo>
                    <a:pt x="289" y="9159"/>
                  </a:lnTo>
                  <a:lnTo>
                    <a:pt x="408" y="8720"/>
                  </a:lnTo>
                  <a:lnTo>
                    <a:pt x="527" y="8238"/>
                  </a:lnTo>
                  <a:lnTo>
                    <a:pt x="629" y="7713"/>
                  </a:lnTo>
                  <a:lnTo>
                    <a:pt x="739" y="7143"/>
                  </a:lnTo>
                  <a:lnTo>
                    <a:pt x="833" y="6573"/>
                  </a:lnTo>
                  <a:lnTo>
                    <a:pt x="926" y="5916"/>
                  </a:lnTo>
                  <a:lnTo>
                    <a:pt x="1011" y="5259"/>
                  </a:lnTo>
                  <a:lnTo>
                    <a:pt x="1087" y="4601"/>
                  </a:lnTo>
                  <a:lnTo>
                    <a:pt x="1164" y="3900"/>
                  </a:lnTo>
                  <a:lnTo>
                    <a:pt x="1223" y="3199"/>
                  </a:lnTo>
                  <a:lnTo>
                    <a:pt x="1274" y="2498"/>
                  </a:lnTo>
                  <a:lnTo>
                    <a:pt x="1317" y="1753"/>
                  </a:lnTo>
                  <a:lnTo>
                    <a:pt x="1342" y="1052"/>
                  </a:lnTo>
                  <a:lnTo>
                    <a:pt x="1359" y="307"/>
                  </a:lnTo>
                  <a:lnTo>
                    <a:pt x="1359" y="219"/>
                  </a:lnTo>
                  <a:lnTo>
                    <a:pt x="1350" y="132"/>
                  </a:lnTo>
                  <a:lnTo>
                    <a:pt x="1342" y="88"/>
                  </a:lnTo>
                  <a:lnTo>
                    <a:pt x="1325" y="4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10;p66"/>
            <p:cNvSpPr/>
            <p:nvPr/>
          </p:nvSpPr>
          <p:spPr>
            <a:xfrm rot="10800000">
              <a:off x="5232143" y="5660500"/>
              <a:ext cx="20216" cy="19806"/>
            </a:xfrm>
            <a:custGeom>
              <a:avLst/>
              <a:gdLst/>
              <a:ahLst/>
              <a:cxnLst/>
              <a:rect l="l" t="t" r="r" b="b"/>
              <a:pathLst>
                <a:path w="2141" h="7275" extrusionOk="0">
                  <a:moveTo>
                    <a:pt x="86" y="1"/>
                  </a:moveTo>
                  <a:lnTo>
                    <a:pt x="69" y="45"/>
                  </a:lnTo>
                  <a:lnTo>
                    <a:pt x="60" y="132"/>
                  </a:lnTo>
                  <a:lnTo>
                    <a:pt x="35" y="395"/>
                  </a:lnTo>
                  <a:lnTo>
                    <a:pt x="18" y="702"/>
                  </a:lnTo>
                  <a:lnTo>
                    <a:pt x="9" y="965"/>
                  </a:lnTo>
                  <a:lnTo>
                    <a:pt x="1" y="1228"/>
                  </a:lnTo>
                  <a:lnTo>
                    <a:pt x="9" y="1491"/>
                  </a:lnTo>
                  <a:lnTo>
                    <a:pt x="26" y="1754"/>
                  </a:lnTo>
                  <a:lnTo>
                    <a:pt x="43" y="2016"/>
                  </a:lnTo>
                  <a:lnTo>
                    <a:pt x="69" y="2236"/>
                  </a:lnTo>
                  <a:lnTo>
                    <a:pt x="128" y="2674"/>
                  </a:lnTo>
                  <a:lnTo>
                    <a:pt x="213" y="3068"/>
                  </a:lnTo>
                  <a:lnTo>
                    <a:pt x="298" y="3419"/>
                  </a:lnTo>
                  <a:lnTo>
                    <a:pt x="400" y="3682"/>
                  </a:lnTo>
                  <a:lnTo>
                    <a:pt x="604" y="4207"/>
                  </a:lnTo>
                  <a:lnTo>
                    <a:pt x="807" y="4690"/>
                  </a:lnTo>
                  <a:lnTo>
                    <a:pt x="1232" y="5566"/>
                  </a:lnTo>
                  <a:lnTo>
                    <a:pt x="1648" y="6398"/>
                  </a:lnTo>
                  <a:lnTo>
                    <a:pt x="2072" y="7231"/>
                  </a:lnTo>
                  <a:lnTo>
                    <a:pt x="2089" y="7275"/>
                  </a:lnTo>
                  <a:lnTo>
                    <a:pt x="2115" y="7231"/>
                  </a:lnTo>
                  <a:lnTo>
                    <a:pt x="2123" y="7187"/>
                  </a:lnTo>
                  <a:lnTo>
                    <a:pt x="2140" y="7100"/>
                  </a:lnTo>
                  <a:lnTo>
                    <a:pt x="2140" y="7012"/>
                  </a:lnTo>
                  <a:lnTo>
                    <a:pt x="2140" y="6924"/>
                  </a:lnTo>
                  <a:lnTo>
                    <a:pt x="2132" y="6837"/>
                  </a:lnTo>
                  <a:lnTo>
                    <a:pt x="2115" y="6793"/>
                  </a:lnTo>
                  <a:lnTo>
                    <a:pt x="1062" y="4339"/>
                  </a:lnTo>
                  <a:lnTo>
                    <a:pt x="773" y="3769"/>
                  </a:lnTo>
                  <a:lnTo>
                    <a:pt x="612" y="3375"/>
                  </a:lnTo>
                  <a:lnTo>
                    <a:pt x="451" y="2981"/>
                  </a:lnTo>
                  <a:lnTo>
                    <a:pt x="383" y="2718"/>
                  </a:lnTo>
                  <a:lnTo>
                    <a:pt x="315" y="2455"/>
                  </a:lnTo>
                  <a:lnTo>
                    <a:pt x="255" y="2148"/>
                  </a:lnTo>
                  <a:lnTo>
                    <a:pt x="205" y="1841"/>
                  </a:lnTo>
                  <a:lnTo>
                    <a:pt x="171" y="1491"/>
                  </a:lnTo>
                  <a:lnTo>
                    <a:pt x="145" y="1096"/>
                  </a:lnTo>
                  <a:lnTo>
                    <a:pt x="137" y="702"/>
                  </a:lnTo>
                  <a:lnTo>
                    <a:pt x="137" y="264"/>
                  </a:lnTo>
                  <a:lnTo>
                    <a:pt x="137" y="176"/>
                  </a:lnTo>
                  <a:lnTo>
                    <a:pt x="137" y="88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711;p66"/>
          <p:cNvSpPr/>
          <p:nvPr/>
        </p:nvSpPr>
        <p:spPr>
          <a:xfrm rot="10800000" flipH="1">
            <a:off x="7432373" y="2293537"/>
            <a:ext cx="224410" cy="452030"/>
          </a:xfrm>
          <a:custGeom>
            <a:avLst/>
            <a:gdLst/>
            <a:ahLst/>
            <a:cxnLst/>
            <a:rect l="l" t="t" r="r" b="b"/>
            <a:pathLst>
              <a:path w="23766" h="166035" extrusionOk="0">
                <a:moveTo>
                  <a:pt x="9867" y="30061"/>
                </a:moveTo>
                <a:lnTo>
                  <a:pt x="9986" y="30718"/>
                </a:lnTo>
                <a:lnTo>
                  <a:pt x="10113" y="31376"/>
                </a:lnTo>
                <a:lnTo>
                  <a:pt x="10368" y="32690"/>
                </a:lnTo>
                <a:lnTo>
                  <a:pt x="10614" y="34005"/>
                </a:lnTo>
                <a:lnTo>
                  <a:pt x="10733" y="34662"/>
                </a:lnTo>
                <a:lnTo>
                  <a:pt x="10852" y="35320"/>
                </a:lnTo>
                <a:lnTo>
                  <a:pt x="11115" y="36985"/>
                </a:lnTo>
                <a:lnTo>
                  <a:pt x="11361" y="38650"/>
                </a:lnTo>
                <a:lnTo>
                  <a:pt x="11599" y="40403"/>
                </a:lnTo>
                <a:lnTo>
                  <a:pt x="11820" y="42155"/>
                </a:lnTo>
                <a:lnTo>
                  <a:pt x="11607" y="43119"/>
                </a:lnTo>
                <a:lnTo>
                  <a:pt x="11404" y="44127"/>
                </a:lnTo>
                <a:lnTo>
                  <a:pt x="11200" y="45179"/>
                </a:lnTo>
                <a:lnTo>
                  <a:pt x="11004" y="46231"/>
                </a:lnTo>
                <a:lnTo>
                  <a:pt x="10886" y="46888"/>
                </a:lnTo>
                <a:lnTo>
                  <a:pt x="10758" y="47633"/>
                </a:lnTo>
                <a:lnTo>
                  <a:pt x="10690" y="48027"/>
                </a:lnTo>
                <a:lnTo>
                  <a:pt x="10631" y="48466"/>
                </a:lnTo>
                <a:lnTo>
                  <a:pt x="10580" y="48860"/>
                </a:lnTo>
                <a:lnTo>
                  <a:pt x="10529" y="49298"/>
                </a:lnTo>
                <a:lnTo>
                  <a:pt x="10478" y="49649"/>
                </a:lnTo>
                <a:lnTo>
                  <a:pt x="10427" y="50043"/>
                </a:lnTo>
                <a:lnTo>
                  <a:pt x="10359" y="46362"/>
                </a:lnTo>
                <a:lnTo>
                  <a:pt x="10283" y="42681"/>
                </a:lnTo>
                <a:lnTo>
                  <a:pt x="10198" y="39526"/>
                </a:lnTo>
                <a:lnTo>
                  <a:pt x="10104" y="36371"/>
                </a:lnTo>
                <a:lnTo>
                  <a:pt x="9994" y="33216"/>
                </a:lnTo>
                <a:lnTo>
                  <a:pt x="9867" y="30061"/>
                </a:lnTo>
                <a:close/>
                <a:moveTo>
                  <a:pt x="11310" y="36152"/>
                </a:moveTo>
                <a:lnTo>
                  <a:pt x="11327" y="36196"/>
                </a:lnTo>
                <a:lnTo>
                  <a:pt x="11590" y="37204"/>
                </a:lnTo>
                <a:lnTo>
                  <a:pt x="11871" y="38168"/>
                </a:lnTo>
                <a:lnTo>
                  <a:pt x="12151" y="39088"/>
                </a:lnTo>
                <a:lnTo>
                  <a:pt x="12431" y="40008"/>
                </a:lnTo>
                <a:lnTo>
                  <a:pt x="12482" y="40096"/>
                </a:lnTo>
                <a:lnTo>
                  <a:pt x="12524" y="40315"/>
                </a:lnTo>
                <a:lnTo>
                  <a:pt x="13603" y="43601"/>
                </a:lnTo>
                <a:lnTo>
                  <a:pt x="14138" y="45310"/>
                </a:lnTo>
                <a:lnTo>
                  <a:pt x="14401" y="46187"/>
                </a:lnTo>
                <a:lnTo>
                  <a:pt x="14664" y="47063"/>
                </a:lnTo>
                <a:lnTo>
                  <a:pt x="15088" y="48685"/>
                </a:lnTo>
                <a:lnTo>
                  <a:pt x="15504" y="50350"/>
                </a:lnTo>
                <a:lnTo>
                  <a:pt x="15904" y="52059"/>
                </a:lnTo>
                <a:lnTo>
                  <a:pt x="16303" y="53855"/>
                </a:lnTo>
                <a:lnTo>
                  <a:pt x="15895" y="53373"/>
                </a:lnTo>
                <a:lnTo>
                  <a:pt x="15488" y="52935"/>
                </a:lnTo>
                <a:lnTo>
                  <a:pt x="15071" y="52497"/>
                </a:lnTo>
                <a:lnTo>
                  <a:pt x="14664" y="52146"/>
                </a:lnTo>
                <a:lnTo>
                  <a:pt x="13832" y="51401"/>
                </a:lnTo>
                <a:lnTo>
                  <a:pt x="13017" y="50700"/>
                </a:lnTo>
                <a:lnTo>
                  <a:pt x="13008" y="50700"/>
                </a:lnTo>
                <a:lnTo>
                  <a:pt x="12821" y="48685"/>
                </a:lnTo>
                <a:lnTo>
                  <a:pt x="12626" y="46669"/>
                </a:lnTo>
                <a:lnTo>
                  <a:pt x="12422" y="44741"/>
                </a:lnTo>
                <a:lnTo>
                  <a:pt x="12210" y="42900"/>
                </a:lnTo>
                <a:lnTo>
                  <a:pt x="12176" y="42594"/>
                </a:lnTo>
                <a:lnTo>
                  <a:pt x="12176" y="42506"/>
                </a:lnTo>
                <a:lnTo>
                  <a:pt x="12108" y="41980"/>
                </a:lnTo>
                <a:lnTo>
                  <a:pt x="12074" y="41673"/>
                </a:lnTo>
                <a:lnTo>
                  <a:pt x="12049" y="41367"/>
                </a:lnTo>
                <a:lnTo>
                  <a:pt x="12032" y="41367"/>
                </a:lnTo>
                <a:lnTo>
                  <a:pt x="11854" y="40052"/>
                </a:lnTo>
                <a:lnTo>
                  <a:pt x="11684" y="38737"/>
                </a:lnTo>
                <a:lnTo>
                  <a:pt x="11497" y="37423"/>
                </a:lnTo>
                <a:lnTo>
                  <a:pt x="11310" y="36152"/>
                </a:lnTo>
                <a:close/>
                <a:moveTo>
                  <a:pt x="9476" y="29360"/>
                </a:moveTo>
                <a:lnTo>
                  <a:pt x="9629" y="32778"/>
                </a:lnTo>
                <a:lnTo>
                  <a:pt x="9765" y="36196"/>
                </a:lnTo>
                <a:lnTo>
                  <a:pt x="9833" y="37949"/>
                </a:lnTo>
                <a:lnTo>
                  <a:pt x="9892" y="39658"/>
                </a:lnTo>
                <a:lnTo>
                  <a:pt x="9943" y="41410"/>
                </a:lnTo>
                <a:lnTo>
                  <a:pt x="9986" y="43163"/>
                </a:lnTo>
                <a:lnTo>
                  <a:pt x="10062" y="46406"/>
                </a:lnTo>
                <a:lnTo>
                  <a:pt x="10121" y="49692"/>
                </a:lnTo>
                <a:lnTo>
                  <a:pt x="10172" y="52935"/>
                </a:lnTo>
                <a:lnTo>
                  <a:pt x="10223" y="56222"/>
                </a:lnTo>
                <a:lnTo>
                  <a:pt x="10130" y="55345"/>
                </a:lnTo>
                <a:lnTo>
                  <a:pt x="10028" y="54513"/>
                </a:lnTo>
                <a:lnTo>
                  <a:pt x="9918" y="53724"/>
                </a:lnTo>
                <a:lnTo>
                  <a:pt x="9790" y="52979"/>
                </a:lnTo>
                <a:lnTo>
                  <a:pt x="9654" y="52278"/>
                </a:lnTo>
                <a:lnTo>
                  <a:pt x="9510" y="51664"/>
                </a:lnTo>
                <a:lnTo>
                  <a:pt x="9349" y="51139"/>
                </a:lnTo>
                <a:lnTo>
                  <a:pt x="9171" y="50657"/>
                </a:lnTo>
                <a:lnTo>
                  <a:pt x="9204" y="49912"/>
                </a:lnTo>
                <a:lnTo>
                  <a:pt x="9230" y="49210"/>
                </a:lnTo>
                <a:lnTo>
                  <a:pt x="9255" y="48422"/>
                </a:lnTo>
                <a:lnTo>
                  <a:pt x="9272" y="47677"/>
                </a:lnTo>
                <a:lnTo>
                  <a:pt x="9298" y="46099"/>
                </a:lnTo>
                <a:lnTo>
                  <a:pt x="9306" y="44522"/>
                </a:lnTo>
                <a:lnTo>
                  <a:pt x="9306" y="42944"/>
                </a:lnTo>
                <a:lnTo>
                  <a:pt x="9306" y="41367"/>
                </a:lnTo>
                <a:lnTo>
                  <a:pt x="9298" y="39833"/>
                </a:lnTo>
                <a:lnTo>
                  <a:pt x="9306" y="38343"/>
                </a:lnTo>
                <a:lnTo>
                  <a:pt x="9323" y="33348"/>
                </a:lnTo>
                <a:lnTo>
                  <a:pt x="9383" y="32384"/>
                </a:lnTo>
                <a:lnTo>
                  <a:pt x="9425" y="31376"/>
                </a:lnTo>
                <a:lnTo>
                  <a:pt x="9459" y="30368"/>
                </a:lnTo>
                <a:lnTo>
                  <a:pt x="9476" y="29360"/>
                </a:lnTo>
                <a:close/>
                <a:moveTo>
                  <a:pt x="13144" y="56747"/>
                </a:moveTo>
                <a:lnTo>
                  <a:pt x="13382" y="60078"/>
                </a:lnTo>
                <a:lnTo>
                  <a:pt x="13246" y="59727"/>
                </a:lnTo>
                <a:lnTo>
                  <a:pt x="13102" y="59464"/>
                </a:lnTo>
                <a:lnTo>
                  <a:pt x="12957" y="59289"/>
                </a:lnTo>
                <a:lnTo>
                  <a:pt x="12796" y="59158"/>
                </a:lnTo>
                <a:lnTo>
                  <a:pt x="12923" y="58325"/>
                </a:lnTo>
                <a:lnTo>
                  <a:pt x="13042" y="57492"/>
                </a:lnTo>
                <a:lnTo>
                  <a:pt x="13144" y="56747"/>
                </a:lnTo>
                <a:close/>
                <a:moveTo>
                  <a:pt x="11981" y="43514"/>
                </a:moveTo>
                <a:lnTo>
                  <a:pt x="12142" y="44916"/>
                </a:lnTo>
                <a:lnTo>
                  <a:pt x="12295" y="46362"/>
                </a:lnTo>
                <a:lnTo>
                  <a:pt x="12431" y="47852"/>
                </a:lnTo>
                <a:lnTo>
                  <a:pt x="12567" y="49298"/>
                </a:lnTo>
                <a:lnTo>
                  <a:pt x="12686" y="50788"/>
                </a:lnTo>
                <a:lnTo>
                  <a:pt x="12804" y="52278"/>
                </a:lnTo>
                <a:lnTo>
                  <a:pt x="13034" y="55301"/>
                </a:lnTo>
                <a:lnTo>
                  <a:pt x="12813" y="57010"/>
                </a:lnTo>
                <a:lnTo>
                  <a:pt x="12686" y="58062"/>
                </a:lnTo>
                <a:lnTo>
                  <a:pt x="12618" y="58588"/>
                </a:lnTo>
                <a:lnTo>
                  <a:pt x="12567" y="59158"/>
                </a:lnTo>
                <a:lnTo>
                  <a:pt x="12388" y="59245"/>
                </a:lnTo>
                <a:lnTo>
                  <a:pt x="12219" y="59420"/>
                </a:lnTo>
                <a:lnTo>
                  <a:pt x="12057" y="59683"/>
                </a:lnTo>
                <a:lnTo>
                  <a:pt x="11913" y="60034"/>
                </a:lnTo>
                <a:lnTo>
                  <a:pt x="11760" y="60428"/>
                </a:lnTo>
                <a:lnTo>
                  <a:pt x="11624" y="60910"/>
                </a:lnTo>
                <a:lnTo>
                  <a:pt x="11497" y="61436"/>
                </a:lnTo>
                <a:lnTo>
                  <a:pt x="11370" y="62006"/>
                </a:lnTo>
                <a:lnTo>
                  <a:pt x="11251" y="62619"/>
                </a:lnTo>
                <a:lnTo>
                  <a:pt x="11140" y="63233"/>
                </a:lnTo>
                <a:lnTo>
                  <a:pt x="11030" y="63934"/>
                </a:lnTo>
                <a:lnTo>
                  <a:pt x="10928" y="64635"/>
                </a:lnTo>
                <a:lnTo>
                  <a:pt x="10835" y="65380"/>
                </a:lnTo>
                <a:lnTo>
                  <a:pt x="10741" y="66125"/>
                </a:lnTo>
                <a:lnTo>
                  <a:pt x="10571" y="67615"/>
                </a:lnTo>
                <a:lnTo>
                  <a:pt x="10597" y="66081"/>
                </a:lnTo>
                <a:lnTo>
                  <a:pt x="10597" y="64547"/>
                </a:lnTo>
                <a:lnTo>
                  <a:pt x="10597" y="63014"/>
                </a:lnTo>
                <a:lnTo>
                  <a:pt x="10580" y="61480"/>
                </a:lnTo>
                <a:lnTo>
                  <a:pt x="10546" y="58369"/>
                </a:lnTo>
                <a:lnTo>
                  <a:pt x="10504" y="55301"/>
                </a:lnTo>
                <a:lnTo>
                  <a:pt x="10444" y="51095"/>
                </a:lnTo>
                <a:lnTo>
                  <a:pt x="10529" y="50832"/>
                </a:lnTo>
                <a:lnTo>
                  <a:pt x="10605" y="50481"/>
                </a:lnTo>
                <a:lnTo>
                  <a:pt x="10682" y="50218"/>
                </a:lnTo>
                <a:lnTo>
                  <a:pt x="10750" y="49955"/>
                </a:lnTo>
                <a:lnTo>
                  <a:pt x="10818" y="49605"/>
                </a:lnTo>
                <a:lnTo>
                  <a:pt x="10886" y="49254"/>
                </a:lnTo>
                <a:lnTo>
                  <a:pt x="10937" y="48948"/>
                </a:lnTo>
                <a:lnTo>
                  <a:pt x="11072" y="48071"/>
                </a:lnTo>
                <a:lnTo>
                  <a:pt x="11208" y="47239"/>
                </a:lnTo>
                <a:lnTo>
                  <a:pt x="11395" y="46275"/>
                </a:lnTo>
                <a:lnTo>
                  <a:pt x="11590" y="45310"/>
                </a:lnTo>
                <a:lnTo>
                  <a:pt x="11786" y="44390"/>
                </a:lnTo>
                <a:lnTo>
                  <a:pt x="11981" y="43514"/>
                </a:lnTo>
                <a:close/>
                <a:moveTo>
                  <a:pt x="13781" y="69893"/>
                </a:moveTo>
                <a:lnTo>
                  <a:pt x="13823" y="71077"/>
                </a:lnTo>
                <a:lnTo>
                  <a:pt x="13857" y="71865"/>
                </a:lnTo>
                <a:lnTo>
                  <a:pt x="13874" y="72260"/>
                </a:lnTo>
                <a:lnTo>
                  <a:pt x="13900" y="72610"/>
                </a:lnTo>
                <a:lnTo>
                  <a:pt x="13543" y="73005"/>
                </a:lnTo>
                <a:lnTo>
                  <a:pt x="13187" y="73443"/>
                </a:lnTo>
                <a:lnTo>
                  <a:pt x="13365" y="72654"/>
                </a:lnTo>
                <a:lnTo>
                  <a:pt x="13518" y="71778"/>
                </a:lnTo>
                <a:lnTo>
                  <a:pt x="13594" y="71340"/>
                </a:lnTo>
                <a:lnTo>
                  <a:pt x="13662" y="70857"/>
                </a:lnTo>
                <a:lnTo>
                  <a:pt x="13721" y="70375"/>
                </a:lnTo>
                <a:lnTo>
                  <a:pt x="13781" y="69893"/>
                </a:lnTo>
                <a:close/>
                <a:moveTo>
                  <a:pt x="13153" y="52234"/>
                </a:moveTo>
                <a:lnTo>
                  <a:pt x="14019" y="53242"/>
                </a:lnTo>
                <a:lnTo>
                  <a:pt x="14885" y="54206"/>
                </a:lnTo>
                <a:lnTo>
                  <a:pt x="15326" y="54644"/>
                </a:lnTo>
                <a:lnTo>
                  <a:pt x="15759" y="55082"/>
                </a:lnTo>
                <a:lnTo>
                  <a:pt x="16192" y="55477"/>
                </a:lnTo>
                <a:lnTo>
                  <a:pt x="16634" y="55783"/>
                </a:lnTo>
                <a:lnTo>
                  <a:pt x="16659" y="55783"/>
                </a:lnTo>
                <a:lnTo>
                  <a:pt x="16693" y="55740"/>
                </a:lnTo>
                <a:lnTo>
                  <a:pt x="16931" y="56967"/>
                </a:lnTo>
                <a:lnTo>
                  <a:pt x="17160" y="58194"/>
                </a:lnTo>
                <a:lnTo>
                  <a:pt x="17389" y="59420"/>
                </a:lnTo>
                <a:lnTo>
                  <a:pt x="17610" y="60691"/>
                </a:lnTo>
                <a:lnTo>
                  <a:pt x="17856" y="62225"/>
                </a:lnTo>
                <a:lnTo>
                  <a:pt x="18094" y="63715"/>
                </a:lnTo>
                <a:lnTo>
                  <a:pt x="18323" y="65292"/>
                </a:lnTo>
                <a:lnTo>
                  <a:pt x="18553" y="66870"/>
                </a:lnTo>
                <a:lnTo>
                  <a:pt x="18765" y="68447"/>
                </a:lnTo>
                <a:lnTo>
                  <a:pt x="18977" y="70069"/>
                </a:lnTo>
                <a:lnTo>
                  <a:pt x="19393" y="73355"/>
                </a:lnTo>
                <a:lnTo>
                  <a:pt x="19410" y="73618"/>
                </a:lnTo>
                <a:lnTo>
                  <a:pt x="18765" y="72654"/>
                </a:lnTo>
                <a:lnTo>
                  <a:pt x="18120" y="71690"/>
                </a:lnTo>
                <a:lnTo>
                  <a:pt x="16821" y="69850"/>
                </a:lnTo>
                <a:lnTo>
                  <a:pt x="16481" y="69368"/>
                </a:lnTo>
                <a:lnTo>
                  <a:pt x="16124" y="68798"/>
                </a:lnTo>
                <a:lnTo>
                  <a:pt x="15420" y="67659"/>
                </a:lnTo>
                <a:lnTo>
                  <a:pt x="15063" y="67177"/>
                </a:lnTo>
                <a:lnTo>
                  <a:pt x="14706" y="66695"/>
                </a:lnTo>
                <a:lnTo>
                  <a:pt x="14350" y="66344"/>
                </a:lnTo>
                <a:lnTo>
                  <a:pt x="14171" y="66169"/>
                </a:lnTo>
                <a:lnTo>
                  <a:pt x="13993" y="66037"/>
                </a:lnTo>
                <a:lnTo>
                  <a:pt x="13993" y="65906"/>
                </a:lnTo>
                <a:lnTo>
                  <a:pt x="13993" y="65161"/>
                </a:lnTo>
                <a:lnTo>
                  <a:pt x="13976" y="64460"/>
                </a:lnTo>
                <a:lnTo>
                  <a:pt x="13942" y="63759"/>
                </a:lnTo>
                <a:lnTo>
                  <a:pt x="13900" y="63145"/>
                </a:lnTo>
                <a:lnTo>
                  <a:pt x="13840" y="62532"/>
                </a:lnTo>
                <a:lnTo>
                  <a:pt x="13772" y="61962"/>
                </a:lnTo>
                <a:lnTo>
                  <a:pt x="13696" y="61436"/>
                </a:lnTo>
                <a:lnTo>
                  <a:pt x="13611" y="60998"/>
                </a:lnTo>
                <a:lnTo>
                  <a:pt x="13577" y="59903"/>
                </a:lnTo>
                <a:lnTo>
                  <a:pt x="13535" y="58807"/>
                </a:lnTo>
                <a:lnTo>
                  <a:pt x="13484" y="57712"/>
                </a:lnTo>
                <a:lnTo>
                  <a:pt x="13424" y="56616"/>
                </a:lnTo>
                <a:lnTo>
                  <a:pt x="13365" y="55564"/>
                </a:lnTo>
                <a:lnTo>
                  <a:pt x="13297" y="54469"/>
                </a:lnTo>
                <a:lnTo>
                  <a:pt x="13221" y="53417"/>
                </a:lnTo>
                <a:lnTo>
                  <a:pt x="13144" y="52365"/>
                </a:lnTo>
                <a:lnTo>
                  <a:pt x="13153" y="52234"/>
                </a:lnTo>
                <a:close/>
                <a:moveTo>
                  <a:pt x="8602" y="51489"/>
                </a:moveTo>
                <a:lnTo>
                  <a:pt x="8721" y="51533"/>
                </a:lnTo>
                <a:lnTo>
                  <a:pt x="8839" y="51664"/>
                </a:lnTo>
                <a:lnTo>
                  <a:pt x="8958" y="51883"/>
                </a:lnTo>
                <a:lnTo>
                  <a:pt x="9077" y="52146"/>
                </a:lnTo>
                <a:lnTo>
                  <a:pt x="9196" y="52497"/>
                </a:lnTo>
                <a:lnTo>
                  <a:pt x="9298" y="52804"/>
                </a:lnTo>
                <a:lnTo>
                  <a:pt x="9391" y="53198"/>
                </a:lnTo>
                <a:lnTo>
                  <a:pt x="9485" y="53592"/>
                </a:lnTo>
                <a:lnTo>
                  <a:pt x="9561" y="53987"/>
                </a:lnTo>
                <a:lnTo>
                  <a:pt x="9646" y="54425"/>
                </a:lnTo>
                <a:lnTo>
                  <a:pt x="9714" y="54863"/>
                </a:lnTo>
                <a:lnTo>
                  <a:pt x="9782" y="55345"/>
                </a:lnTo>
                <a:lnTo>
                  <a:pt x="9850" y="55827"/>
                </a:lnTo>
                <a:lnTo>
                  <a:pt x="9909" y="56353"/>
                </a:lnTo>
                <a:lnTo>
                  <a:pt x="9960" y="56879"/>
                </a:lnTo>
                <a:lnTo>
                  <a:pt x="10011" y="57405"/>
                </a:lnTo>
                <a:lnTo>
                  <a:pt x="10054" y="57974"/>
                </a:lnTo>
                <a:lnTo>
                  <a:pt x="10130" y="59114"/>
                </a:lnTo>
                <a:lnTo>
                  <a:pt x="10189" y="60297"/>
                </a:lnTo>
                <a:lnTo>
                  <a:pt x="10232" y="61480"/>
                </a:lnTo>
                <a:lnTo>
                  <a:pt x="10266" y="62707"/>
                </a:lnTo>
                <a:lnTo>
                  <a:pt x="10274" y="63934"/>
                </a:lnTo>
                <a:lnTo>
                  <a:pt x="10274" y="65161"/>
                </a:lnTo>
                <a:lnTo>
                  <a:pt x="10257" y="66388"/>
                </a:lnTo>
                <a:lnTo>
                  <a:pt x="10232" y="67571"/>
                </a:lnTo>
                <a:lnTo>
                  <a:pt x="10198" y="68754"/>
                </a:lnTo>
                <a:lnTo>
                  <a:pt x="10147" y="69850"/>
                </a:lnTo>
                <a:lnTo>
                  <a:pt x="10096" y="70945"/>
                </a:lnTo>
                <a:lnTo>
                  <a:pt x="10028" y="71997"/>
                </a:lnTo>
                <a:lnTo>
                  <a:pt x="9952" y="73005"/>
                </a:lnTo>
                <a:lnTo>
                  <a:pt x="9875" y="74056"/>
                </a:lnTo>
                <a:lnTo>
                  <a:pt x="9790" y="75064"/>
                </a:lnTo>
                <a:lnTo>
                  <a:pt x="9697" y="76028"/>
                </a:lnTo>
                <a:lnTo>
                  <a:pt x="9595" y="77036"/>
                </a:lnTo>
                <a:lnTo>
                  <a:pt x="9493" y="78000"/>
                </a:lnTo>
                <a:lnTo>
                  <a:pt x="9272" y="79884"/>
                </a:lnTo>
                <a:lnTo>
                  <a:pt x="9043" y="81769"/>
                </a:lnTo>
                <a:lnTo>
                  <a:pt x="8805" y="83609"/>
                </a:lnTo>
                <a:lnTo>
                  <a:pt x="8568" y="85450"/>
                </a:lnTo>
                <a:lnTo>
                  <a:pt x="8313" y="85187"/>
                </a:lnTo>
                <a:lnTo>
                  <a:pt x="8058" y="85011"/>
                </a:lnTo>
                <a:lnTo>
                  <a:pt x="7846" y="84968"/>
                </a:lnTo>
                <a:lnTo>
                  <a:pt x="7634" y="84880"/>
                </a:lnTo>
                <a:lnTo>
                  <a:pt x="7634" y="83478"/>
                </a:lnTo>
                <a:lnTo>
                  <a:pt x="7617" y="82032"/>
                </a:lnTo>
                <a:lnTo>
                  <a:pt x="7583" y="80629"/>
                </a:lnTo>
                <a:lnTo>
                  <a:pt x="7549" y="79183"/>
                </a:lnTo>
                <a:lnTo>
                  <a:pt x="7532" y="77080"/>
                </a:lnTo>
                <a:lnTo>
                  <a:pt x="7498" y="75020"/>
                </a:lnTo>
                <a:lnTo>
                  <a:pt x="7455" y="72917"/>
                </a:lnTo>
                <a:lnTo>
                  <a:pt x="7404" y="70857"/>
                </a:lnTo>
                <a:lnTo>
                  <a:pt x="7388" y="67615"/>
                </a:lnTo>
                <a:lnTo>
                  <a:pt x="7379" y="66037"/>
                </a:lnTo>
                <a:lnTo>
                  <a:pt x="7388" y="64416"/>
                </a:lnTo>
                <a:lnTo>
                  <a:pt x="7388" y="62094"/>
                </a:lnTo>
                <a:lnTo>
                  <a:pt x="7396" y="60867"/>
                </a:lnTo>
                <a:lnTo>
                  <a:pt x="7404" y="59683"/>
                </a:lnTo>
                <a:lnTo>
                  <a:pt x="7430" y="58500"/>
                </a:lnTo>
                <a:lnTo>
                  <a:pt x="7464" y="57317"/>
                </a:lnTo>
                <a:lnTo>
                  <a:pt x="7489" y="56747"/>
                </a:lnTo>
                <a:lnTo>
                  <a:pt x="7515" y="56178"/>
                </a:lnTo>
                <a:lnTo>
                  <a:pt x="7549" y="55608"/>
                </a:lnTo>
                <a:lnTo>
                  <a:pt x="7591" y="55082"/>
                </a:lnTo>
                <a:lnTo>
                  <a:pt x="7651" y="54425"/>
                </a:lnTo>
                <a:lnTo>
                  <a:pt x="7719" y="53855"/>
                </a:lnTo>
                <a:lnTo>
                  <a:pt x="7795" y="53330"/>
                </a:lnTo>
                <a:lnTo>
                  <a:pt x="7871" y="52848"/>
                </a:lnTo>
                <a:lnTo>
                  <a:pt x="7965" y="52453"/>
                </a:lnTo>
                <a:lnTo>
                  <a:pt x="8058" y="52146"/>
                </a:lnTo>
                <a:lnTo>
                  <a:pt x="8160" y="51883"/>
                </a:lnTo>
                <a:lnTo>
                  <a:pt x="8271" y="51664"/>
                </a:lnTo>
                <a:lnTo>
                  <a:pt x="8372" y="51533"/>
                </a:lnTo>
                <a:lnTo>
                  <a:pt x="8491" y="51489"/>
                </a:lnTo>
                <a:close/>
                <a:moveTo>
                  <a:pt x="4951" y="48334"/>
                </a:moveTo>
                <a:lnTo>
                  <a:pt x="5087" y="48378"/>
                </a:lnTo>
                <a:lnTo>
                  <a:pt x="5214" y="48509"/>
                </a:lnTo>
                <a:lnTo>
                  <a:pt x="5341" y="48772"/>
                </a:lnTo>
                <a:lnTo>
                  <a:pt x="5460" y="49079"/>
                </a:lnTo>
                <a:lnTo>
                  <a:pt x="5562" y="49430"/>
                </a:lnTo>
                <a:lnTo>
                  <a:pt x="5664" y="49912"/>
                </a:lnTo>
                <a:lnTo>
                  <a:pt x="5757" y="50394"/>
                </a:lnTo>
                <a:lnTo>
                  <a:pt x="5834" y="50963"/>
                </a:lnTo>
                <a:lnTo>
                  <a:pt x="5919" y="51533"/>
                </a:lnTo>
                <a:lnTo>
                  <a:pt x="5987" y="52190"/>
                </a:lnTo>
                <a:lnTo>
                  <a:pt x="6054" y="52804"/>
                </a:lnTo>
                <a:lnTo>
                  <a:pt x="6173" y="54118"/>
                </a:lnTo>
                <a:lnTo>
                  <a:pt x="6275" y="55433"/>
                </a:lnTo>
                <a:lnTo>
                  <a:pt x="6369" y="56660"/>
                </a:lnTo>
                <a:lnTo>
                  <a:pt x="6538" y="59026"/>
                </a:lnTo>
                <a:lnTo>
                  <a:pt x="6691" y="61436"/>
                </a:lnTo>
                <a:lnTo>
                  <a:pt x="6827" y="63890"/>
                </a:lnTo>
                <a:lnTo>
                  <a:pt x="6946" y="66344"/>
                </a:lnTo>
                <a:lnTo>
                  <a:pt x="7005" y="67702"/>
                </a:lnTo>
                <a:lnTo>
                  <a:pt x="7056" y="69061"/>
                </a:lnTo>
                <a:lnTo>
                  <a:pt x="7099" y="70419"/>
                </a:lnTo>
                <a:lnTo>
                  <a:pt x="7141" y="71822"/>
                </a:lnTo>
                <a:lnTo>
                  <a:pt x="7150" y="72917"/>
                </a:lnTo>
                <a:lnTo>
                  <a:pt x="7192" y="76116"/>
                </a:lnTo>
                <a:lnTo>
                  <a:pt x="7226" y="77737"/>
                </a:lnTo>
                <a:lnTo>
                  <a:pt x="7260" y="79402"/>
                </a:lnTo>
                <a:lnTo>
                  <a:pt x="7269" y="82119"/>
                </a:lnTo>
                <a:lnTo>
                  <a:pt x="7260" y="83478"/>
                </a:lnTo>
                <a:lnTo>
                  <a:pt x="7252" y="84836"/>
                </a:lnTo>
                <a:lnTo>
                  <a:pt x="6785" y="84836"/>
                </a:lnTo>
                <a:lnTo>
                  <a:pt x="6547" y="84880"/>
                </a:lnTo>
                <a:lnTo>
                  <a:pt x="6309" y="84968"/>
                </a:lnTo>
                <a:lnTo>
                  <a:pt x="6071" y="85099"/>
                </a:lnTo>
                <a:lnTo>
                  <a:pt x="5842" y="85274"/>
                </a:lnTo>
                <a:lnTo>
                  <a:pt x="5604" y="85450"/>
                </a:lnTo>
                <a:lnTo>
                  <a:pt x="5375" y="85669"/>
                </a:lnTo>
                <a:lnTo>
                  <a:pt x="5290" y="83872"/>
                </a:lnTo>
                <a:lnTo>
                  <a:pt x="5180" y="81418"/>
                </a:lnTo>
                <a:lnTo>
                  <a:pt x="5061" y="79008"/>
                </a:lnTo>
                <a:lnTo>
                  <a:pt x="4917" y="76598"/>
                </a:lnTo>
                <a:lnTo>
                  <a:pt x="4755" y="74232"/>
                </a:lnTo>
                <a:lnTo>
                  <a:pt x="4671" y="72260"/>
                </a:lnTo>
                <a:lnTo>
                  <a:pt x="4577" y="70288"/>
                </a:lnTo>
                <a:lnTo>
                  <a:pt x="4501" y="68316"/>
                </a:lnTo>
                <a:lnTo>
                  <a:pt x="4424" y="66344"/>
                </a:lnTo>
                <a:lnTo>
                  <a:pt x="4356" y="64416"/>
                </a:lnTo>
                <a:lnTo>
                  <a:pt x="4263" y="61743"/>
                </a:lnTo>
                <a:lnTo>
                  <a:pt x="4221" y="60253"/>
                </a:lnTo>
                <a:lnTo>
                  <a:pt x="4178" y="58676"/>
                </a:lnTo>
                <a:lnTo>
                  <a:pt x="4153" y="57098"/>
                </a:lnTo>
                <a:lnTo>
                  <a:pt x="4136" y="55521"/>
                </a:lnTo>
                <a:lnTo>
                  <a:pt x="4144" y="54776"/>
                </a:lnTo>
                <a:lnTo>
                  <a:pt x="4144" y="54031"/>
                </a:lnTo>
                <a:lnTo>
                  <a:pt x="4161" y="53286"/>
                </a:lnTo>
                <a:lnTo>
                  <a:pt x="4178" y="52628"/>
                </a:lnTo>
                <a:lnTo>
                  <a:pt x="4204" y="51971"/>
                </a:lnTo>
                <a:lnTo>
                  <a:pt x="4238" y="51314"/>
                </a:lnTo>
                <a:lnTo>
                  <a:pt x="4280" y="50744"/>
                </a:lnTo>
                <a:lnTo>
                  <a:pt x="4322" y="50218"/>
                </a:lnTo>
                <a:lnTo>
                  <a:pt x="4382" y="49780"/>
                </a:lnTo>
                <a:lnTo>
                  <a:pt x="4450" y="49342"/>
                </a:lnTo>
                <a:lnTo>
                  <a:pt x="4526" y="48991"/>
                </a:lnTo>
                <a:lnTo>
                  <a:pt x="4620" y="48728"/>
                </a:lnTo>
                <a:lnTo>
                  <a:pt x="4713" y="48509"/>
                </a:lnTo>
                <a:lnTo>
                  <a:pt x="4823" y="48378"/>
                </a:lnTo>
                <a:lnTo>
                  <a:pt x="4951" y="48334"/>
                </a:lnTo>
                <a:close/>
                <a:moveTo>
                  <a:pt x="13968" y="67045"/>
                </a:moveTo>
                <a:lnTo>
                  <a:pt x="14129" y="67440"/>
                </a:lnTo>
                <a:lnTo>
                  <a:pt x="14290" y="67746"/>
                </a:lnTo>
                <a:lnTo>
                  <a:pt x="14621" y="68360"/>
                </a:lnTo>
                <a:lnTo>
                  <a:pt x="14961" y="68929"/>
                </a:lnTo>
                <a:lnTo>
                  <a:pt x="15309" y="69411"/>
                </a:lnTo>
                <a:lnTo>
                  <a:pt x="15997" y="70332"/>
                </a:lnTo>
                <a:lnTo>
                  <a:pt x="16337" y="70814"/>
                </a:lnTo>
                <a:lnTo>
                  <a:pt x="16676" y="71252"/>
                </a:lnTo>
                <a:lnTo>
                  <a:pt x="18120" y="73399"/>
                </a:lnTo>
                <a:lnTo>
                  <a:pt x="18841" y="74451"/>
                </a:lnTo>
                <a:lnTo>
                  <a:pt x="19571" y="75459"/>
                </a:lnTo>
                <a:lnTo>
                  <a:pt x="19597" y="75765"/>
                </a:lnTo>
                <a:lnTo>
                  <a:pt x="19622" y="76028"/>
                </a:lnTo>
                <a:lnTo>
                  <a:pt x="19656" y="76247"/>
                </a:lnTo>
                <a:lnTo>
                  <a:pt x="19699" y="76466"/>
                </a:lnTo>
                <a:lnTo>
                  <a:pt x="19707" y="76642"/>
                </a:lnTo>
                <a:lnTo>
                  <a:pt x="20089" y="81243"/>
                </a:lnTo>
                <a:lnTo>
                  <a:pt x="20268" y="83565"/>
                </a:lnTo>
                <a:lnTo>
                  <a:pt x="20446" y="85888"/>
                </a:lnTo>
                <a:lnTo>
                  <a:pt x="20446" y="85888"/>
                </a:lnTo>
                <a:lnTo>
                  <a:pt x="19436" y="84091"/>
                </a:lnTo>
                <a:lnTo>
                  <a:pt x="18417" y="82338"/>
                </a:lnTo>
                <a:lnTo>
                  <a:pt x="18171" y="81900"/>
                </a:lnTo>
                <a:lnTo>
                  <a:pt x="17916" y="81418"/>
                </a:lnTo>
                <a:lnTo>
                  <a:pt x="17398" y="80454"/>
                </a:lnTo>
                <a:lnTo>
                  <a:pt x="17135" y="80060"/>
                </a:lnTo>
                <a:lnTo>
                  <a:pt x="16871" y="79665"/>
                </a:lnTo>
                <a:lnTo>
                  <a:pt x="16608" y="79359"/>
                </a:lnTo>
                <a:lnTo>
                  <a:pt x="16481" y="79227"/>
                </a:lnTo>
                <a:lnTo>
                  <a:pt x="16354" y="79139"/>
                </a:lnTo>
                <a:lnTo>
                  <a:pt x="16396" y="78833"/>
                </a:lnTo>
                <a:lnTo>
                  <a:pt x="16430" y="78482"/>
                </a:lnTo>
                <a:lnTo>
                  <a:pt x="16489" y="77781"/>
                </a:lnTo>
                <a:lnTo>
                  <a:pt x="16515" y="77430"/>
                </a:lnTo>
                <a:lnTo>
                  <a:pt x="16532" y="77124"/>
                </a:lnTo>
                <a:lnTo>
                  <a:pt x="16540" y="76773"/>
                </a:lnTo>
                <a:lnTo>
                  <a:pt x="16540" y="76466"/>
                </a:lnTo>
                <a:lnTo>
                  <a:pt x="16540" y="76160"/>
                </a:lnTo>
                <a:lnTo>
                  <a:pt x="16532" y="75897"/>
                </a:lnTo>
                <a:lnTo>
                  <a:pt x="16506" y="75327"/>
                </a:lnTo>
                <a:lnTo>
                  <a:pt x="16464" y="74801"/>
                </a:lnTo>
                <a:lnTo>
                  <a:pt x="16404" y="74363"/>
                </a:lnTo>
                <a:lnTo>
                  <a:pt x="16328" y="73925"/>
                </a:lnTo>
                <a:lnTo>
                  <a:pt x="16243" y="73531"/>
                </a:lnTo>
                <a:lnTo>
                  <a:pt x="16150" y="73180"/>
                </a:lnTo>
                <a:lnTo>
                  <a:pt x="16039" y="72917"/>
                </a:lnTo>
                <a:lnTo>
                  <a:pt x="15929" y="72654"/>
                </a:lnTo>
                <a:lnTo>
                  <a:pt x="15810" y="72435"/>
                </a:lnTo>
                <a:lnTo>
                  <a:pt x="15683" y="72304"/>
                </a:lnTo>
                <a:lnTo>
                  <a:pt x="15564" y="72172"/>
                </a:lnTo>
                <a:lnTo>
                  <a:pt x="15437" y="72084"/>
                </a:lnTo>
                <a:lnTo>
                  <a:pt x="15267" y="72084"/>
                </a:lnTo>
                <a:lnTo>
                  <a:pt x="15097" y="72041"/>
                </a:lnTo>
                <a:lnTo>
                  <a:pt x="14757" y="72084"/>
                </a:lnTo>
                <a:lnTo>
                  <a:pt x="14418" y="72216"/>
                </a:lnTo>
                <a:lnTo>
                  <a:pt x="14078" y="72479"/>
                </a:lnTo>
                <a:lnTo>
                  <a:pt x="14078" y="71997"/>
                </a:lnTo>
                <a:lnTo>
                  <a:pt x="14061" y="71515"/>
                </a:lnTo>
                <a:lnTo>
                  <a:pt x="14027" y="70595"/>
                </a:lnTo>
                <a:lnTo>
                  <a:pt x="13934" y="67965"/>
                </a:lnTo>
                <a:lnTo>
                  <a:pt x="13968" y="67045"/>
                </a:lnTo>
                <a:close/>
                <a:moveTo>
                  <a:pt x="14503" y="84968"/>
                </a:moveTo>
                <a:lnTo>
                  <a:pt x="14469" y="85537"/>
                </a:lnTo>
                <a:lnTo>
                  <a:pt x="14452" y="86107"/>
                </a:lnTo>
                <a:lnTo>
                  <a:pt x="14426" y="87246"/>
                </a:lnTo>
                <a:lnTo>
                  <a:pt x="14418" y="87684"/>
                </a:lnTo>
                <a:lnTo>
                  <a:pt x="14409" y="87903"/>
                </a:lnTo>
                <a:lnTo>
                  <a:pt x="14418" y="88123"/>
                </a:lnTo>
                <a:lnTo>
                  <a:pt x="14273" y="88035"/>
                </a:lnTo>
                <a:lnTo>
                  <a:pt x="14129" y="87947"/>
                </a:lnTo>
                <a:lnTo>
                  <a:pt x="13832" y="87860"/>
                </a:lnTo>
                <a:lnTo>
                  <a:pt x="13526" y="87860"/>
                </a:lnTo>
                <a:lnTo>
                  <a:pt x="13238" y="87991"/>
                </a:lnTo>
                <a:lnTo>
                  <a:pt x="13798" y="86720"/>
                </a:lnTo>
                <a:lnTo>
                  <a:pt x="14154" y="85844"/>
                </a:lnTo>
                <a:lnTo>
                  <a:pt x="14503" y="84968"/>
                </a:lnTo>
                <a:close/>
                <a:moveTo>
                  <a:pt x="765" y="47501"/>
                </a:moveTo>
                <a:lnTo>
                  <a:pt x="816" y="47589"/>
                </a:lnTo>
                <a:lnTo>
                  <a:pt x="867" y="47633"/>
                </a:lnTo>
                <a:lnTo>
                  <a:pt x="969" y="47852"/>
                </a:lnTo>
                <a:lnTo>
                  <a:pt x="1062" y="48159"/>
                </a:lnTo>
                <a:lnTo>
                  <a:pt x="1155" y="48509"/>
                </a:lnTo>
                <a:lnTo>
                  <a:pt x="1240" y="48860"/>
                </a:lnTo>
                <a:lnTo>
                  <a:pt x="1393" y="49649"/>
                </a:lnTo>
                <a:lnTo>
                  <a:pt x="1588" y="50657"/>
                </a:lnTo>
                <a:lnTo>
                  <a:pt x="1784" y="51752"/>
                </a:lnTo>
                <a:lnTo>
                  <a:pt x="1979" y="52804"/>
                </a:lnTo>
                <a:lnTo>
                  <a:pt x="2157" y="53943"/>
                </a:lnTo>
                <a:lnTo>
                  <a:pt x="2353" y="55126"/>
                </a:lnTo>
                <a:lnTo>
                  <a:pt x="2539" y="56309"/>
                </a:lnTo>
                <a:lnTo>
                  <a:pt x="2718" y="57536"/>
                </a:lnTo>
                <a:lnTo>
                  <a:pt x="2888" y="58807"/>
                </a:lnTo>
                <a:lnTo>
                  <a:pt x="3057" y="60078"/>
                </a:lnTo>
                <a:lnTo>
                  <a:pt x="3219" y="61349"/>
                </a:lnTo>
                <a:lnTo>
                  <a:pt x="3380" y="62663"/>
                </a:lnTo>
                <a:lnTo>
                  <a:pt x="3524" y="64022"/>
                </a:lnTo>
                <a:lnTo>
                  <a:pt x="3694" y="65511"/>
                </a:lnTo>
                <a:lnTo>
                  <a:pt x="3847" y="67089"/>
                </a:lnTo>
                <a:lnTo>
                  <a:pt x="4000" y="68623"/>
                </a:lnTo>
                <a:lnTo>
                  <a:pt x="4136" y="70200"/>
                </a:lnTo>
                <a:lnTo>
                  <a:pt x="4271" y="71822"/>
                </a:lnTo>
                <a:lnTo>
                  <a:pt x="4390" y="73443"/>
                </a:lnTo>
                <a:lnTo>
                  <a:pt x="4509" y="75064"/>
                </a:lnTo>
                <a:lnTo>
                  <a:pt x="4620" y="76686"/>
                </a:lnTo>
                <a:lnTo>
                  <a:pt x="4730" y="78789"/>
                </a:lnTo>
                <a:lnTo>
                  <a:pt x="4857" y="80848"/>
                </a:lnTo>
                <a:lnTo>
                  <a:pt x="4976" y="83434"/>
                </a:lnTo>
                <a:lnTo>
                  <a:pt x="5027" y="84748"/>
                </a:lnTo>
                <a:lnTo>
                  <a:pt x="5078" y="86019"/>
                </a:lnTo>
                <a:lnTo>
                  <a:pt x="4781" y="86457"/>
                </a:lnTo>
                <a:lnTo>
                  <a:pt x="4501" y="86939"/>
                </a:lnTo>
                <a:lnTo>
                  <a:pt x="4221" y="87553"/>
                </a:lnTo>
                <a:lnTo>
                  <a:pt x="3957" y="88210"/>
                </a:lnTo>
                <a:lnTo>
                  <a:pt x="3932" y="88254"/>
                </a:lnTo>
                <a:lnTo>
                  <a:pt x="3915" y="88342"/>
                </a:lnTo>
                <a:lnTo>
                  <a:pt x="3626" y="86808"/>
                </a:lnTo>
                <a:lnTo>
                  <a:pt x="3338" y="85318"/>
                </a:lnTo>
                <a:lnTo>
                  <a:pt x="3049" y="83741"/>
                </a:lnTo>
                <a:lnTo>
                  <a:pt x="2904" y="82952"/>
                </a:lnTo>
                <a:lnTo>
                  <a:pt x="2777" y="82119"/>
                </a:lnTo>
                <a:lnTo>
                  <a:pt x="2607" y="81024"/>
                </a:lnTo>
                <a:lnTo>
                  <a:pt x="2454" y="79928"/>
                </a:lnTo>
                <a:lnTo>
                  <a:pt x="2293" y="78789"/>
                </a:lnTo>
                <a:lnTo>
                  <a:pt x="2149" y="77650"/>
                </a:lnTo>
                <a:lnTo>
                  <a:pt x="2004" y="76466"/>
                </a:lnTo>
                <a:lnTo>
                  <a:pt x="1860" y="75283"/>
                </a:lnTo>
                <a:lnTo>
                  <a:pt x="1724" y="74100"/>
                </a:lnTo>
                <a:lnTo>
                  <a:pt x="1597" y="72917"/>
                </a:lnTo>
                <a:lnTo>
                  <a:pt x="1470" y="71646"/>
                </a:lnTo>
                <a:lnTo>
                  <a:pt x="1351" y="70375"/>
                </a:lnTo>
                <a:lnTo>
                  <a:pt x="1232" y="69061"/>
                </a:lnTo>
                <a:lnTo>
                  <a:pt x="1113" y="67702"/>
                </a:lnTo>
                <a:lnTo>
                  <a:pt x="1003" y="66344"/>
                </a:lnTo>
                <a:lnTo>
                  <a:pt x="901" y="64986"/>
                </a:lnTo>
                <a:lnTo>
                  <a:pt x="807" y="63583"/>
                </a:lnTo>
                <a:lnTo>
                  <a:pt x="714" y="62181"/>
                </a:lnTo>
                <a:lnTo>
                  <a:pt x="629" y="60779"/>
                </a:lnTo>
                <a:lnTo>
                  <a:pt x="553" y="59333"/>
                </a:lnTo>
                <a:lnTo>
                  <a:pt x="485" y="57887"/>
                </a:lnTo>
                <a:lnTo>
                  <a:pt x="434" y="56485"/>
                </a:lnTo>
                <a:lnTo>
                  <a:pt x="383" y="55038"/>
                </a:lnTo>
                <a:lnTo>
                  <a:pt x="340" y="53592"/>
                </a:lnTo>
                <a:lnTo>
                  <a:pt x="315" y="52146"/>
                </a:lnTo>
                <a:lnTo>
                  <a:pt x="298" y="50744"/>
                </a:lnTo>
                <a:lnTo>
                  <a:pt x="298" y="50174"/>
                </a:lnTo>
                <a:lnTo>
                  <a:pt x="298" y="49649"/>
                </a:lnTo>
                <a:lnTo>
                  <a:pt x="306" y="49167"/>
                </a:lnTo>
                <a:lnTo>
                  <a:pt x="332" y="48685"/>
                </a:lnTo>
                <a:lnTo>
                  <a:pt x="349" y="48466"/>
                </a:lnTo>
                <a:lnTo>
                  <a:pt x="374" y="48290"/>
                </a:lnTo>
                <a:lnTo>
                  <a:pt x="408" y="48115"/>
                </a:lnTo>
                <a:lnTo>
                  <a:pt x="442" y="47940"/>
                </a:lnTo>
                <a:lnTo>
                  <a:pt x="485" y="47808"/>
                </a:lnTo>
                <a:lnTo>
                  <a:pt x="536" y="47677"/>
                </a:lnTo>
                <a:lnTo>
                  <a:pt x="595" y="47589"/>
                </a:lnTo>
                <a:lnTo>
                  <a:pt x="663" y="47545"/>
                </a:lnTo>
                <a:lnTo>
                  <a:pt x="714" y="47501"/>
                </a:lnTo>
                <a:close/>
                <a:moveTo>
                  <a:pt x="14664" y="87202"/>
                </a:moveTo>
                <a:lnTo>
                  <a:pt x="14723" y="87903"/>
                </a:lnTo>
                <a:lnTo>
                  <a:pt x="14783" y="88561"/>
                </a:lnTo>
                <a:lnTo>
                  <a:pt x="14783" y="88561"/>
                </a:lnTo>
                <a:lnTo>
                  <a:pt x="14604" y="88342"/>
                </a:lnTo>
                <a:lnTo>
                  <a:pt x="14621" y="88079"/>
                </a:lnTo>
                <a:lnTo>
                  <a:pt x="14638" y="87816"/>
                </a:lnTo>
                <a:lnTo>
                  <a:pt x="14664" y="87246"/>
                </a:lnTo>
                <a:lnTo>
                  <a:pt x="14664" y="87202"/>
                </a:lnTo>
                <a:close/>
                <a:moveTo>
                  <a:pt x="12745" y="60735"/>
                </a:moveTo>
                <a:lnTo>
                  <a:pt x="12906" y="60823"/>
                </a:lnTo>
                <a:lnTo>
                  <a:pt x="12983" y="60910"/>
                </a:lnTo>
                <a:lnTo>
                  <a:pt x="13059" y="60998"/>
                </a:lnTo>
                <a:lnTo>
                  <a:pt x="13136" y="61129"/>
                </a:lnTo>
                <a:lnTo>
                  <a:pt x="13204" y="61261"/>
                </a:lnTo>
                <a:lnTo>
                  <a:pt x="13271" y="61480"/>
                </a:lnTo>
                <a:lnTo>
                  <a:pt x="13331" y="61655"/>
                </a:lnTo>
                <a:lnTo>
                  <a:pt x="13390" y="61918"/>
                </a:lnTo>
                <a:lnTo>
                  <a:pt x="13450" y="62181"/>
                </a:lnTo>
                <a:lnTo>
                  <a:pt x="13501" y="62444"/>
                </a:lnTo>
                <a:lnTo>
                  <a:pt x="13543" y="62795"/>
                </a:lnTo>
                <a:lnTo>
                  <a:pt x="13586" y="63145"/>
                </a:lnTo>
                <a:lnTo>
                  <a:pt x="13620" y="63540"/>
                </a:lnTo>
                <a:lnTo>
                  <a:pt x="13654" y="63934"/>
                </a:lnTo>
                <a:lnTo>
                  <a:pt x="13671" y="64372"/>
                </a:lnTo>
                <a:lnTo>
                  <a:pt x="13688" y="64854"/>
                </a:lnTo>
                <a:lnTo>
                  <a:pt x="13696" y="65380"/>
                </a:lnTo>
                <a:lnTo>
                  <a:pt x="13704" y="65862"/>
                </a:lnTo>
                <a:lnTo>
                  <a:pt x="13696" y="66300"/>
                </a:lnTo>
                <a:lnTo>
                  <a:pt x="13688" y="66738"/>
                </a:lnTo>
                <a:lnTo>
                  <a:pt x="13671" y="67177"/>
                </a:lnTo>
                <a:lnTo>
                  <a:pt x="13654" y="67615"/>
                </a:lnTo>
                <a:lnTo>
                  <a:pt x="13628" y="68009"/>
                </a:lnTo>
                <a:lnTo>
                  <a:pt x="13569" y="68798"/>
                </a:lnTo>
                <a:lnTo>
                  <a:pt x="13484" y="69543"/>
                </a:lnTo>
                <a:lnTo>
                  <a:pt x="13390" y="70244"/>
                </a:lnTo>
                <a:lnTo>
                  <a:pt x="13288" y="70901"/>
                </a:lnTo>
                <a:lnTo>
                  <a:pt x="13170" y="71559"/>
                </a:lnTo>
                <a:lnTo>
                  <a:pt x="13042" y="72128"/>
                </a:lnTo>
                <a:lnTo>
                  <a:pt x="12906" y="72698"/>
                </a:lnTo>
                <a:lnTo>
                  <a:pt x="12771" y="73224"/>
                </a:lnTo>
                <a:lnTo>
                  <a:pt x="12626" y="73750"/>
                </a:lnTo>
                <a:lnTo>
                  <a:pt x="12329" y="74670"/>
                </a:lnTo>
                <a:lnTo>
                  <a:pt x="12049" y="75502"/>
                </a:lnTo>
                <a:lnTo>
                  <a:pt x="12023" y="75590"/>
                </a:lnTo>
                <a:lnTo>
                  <a:pt x="12006" y="75722"/>
                </a:lnTo>
                <a:lnTo>
                  <a:pt x="11989" y="75809"/>
                </a:lnTo>
                <a:lnTo>
                  <a:pt x="11981" y="75941"/>
                </a:lnTo>
                <a:lnTo>
                  <a:pt x="11981" y="76204"/>
                </a:lnTo>
                <a:lnTo>
                  <a:pt x="12006" y="76466"/>
                </a:lnTo>
                <a:lnTo>
                  <a:pt x="12032" y="76686"/>
                </a:lnTo>
                <a:lnTo>
                  <a:pt x="12083" y="76817"/>
                </a:lnTo>
                <a:lnTo>
                  <a:pt x="12108" y="76861"/>
                </a:lnTo>
                <a:lnTo>
                  <a:pt x="12134" y="76905"/>
                </a:lnTo>
                <a:lnTo>
                  <a:pt x="12159" y="76905"/>
                </a:lnTo>
                <a:lnTo>
                  <a:pt x="12185" y="76861"/>
                </a:lnTo>
                <a:lnTo>
                  <a:pt x="12516" y="76204"/>
                </a:lnTo>
                <a:lnTo>
                  <a:pt x="12847" y="75590"/>
                </a:lnTo>
                <a:lnTo>
                  <a:pt x="13178" y="75064"/>
                </a:lnTo>
                <a:lnTo>
                  <a:pt x="13518" y="74626"/>
                </a:lnTo>
                <a:lnTo>
                  <a:pt x="13857" y="74275"/>
                </a:lnTo>
                <a:lnTo>
                  <a:pt x="14205" y="73969"/>
                </a:lnTo>
                <a:lnTo>
                  <a:pt x="14554" y="73793"/>
                </a:lnTo>
                <a:lnTo>
                  <a:pt x="14902" y="73662"/>
                </a:lnTo>
                <a:lnTo>
                  <a:pt x="15224" y="73574"/>
                </a:lnTo>
                <a:lnTo>
                  <a:pt x="15411" y="73618"/>
                </a:lnTo>
                <a:lnTo>
                  <a:pt x="15589" y="73662"/>
                </a:lnTo>
                <a:lnTo>
                  <a:pt x="15683" y="73750"/>
                </a:lnTo>
                <a:lnTo>
                  <a:pt x="15768" y="73837"/>
                </a:lnTo>
                <a:lnTo>
                  <a:pt x="15853" y="73969"/>
                </a:lnTo>
                <a:lnTo>
                  <a:pt x="15938" y="74144"/>
                </a:lnTo>
                <a:lnTo>
                  <a:pt x="16005" y="74319"/>
                </a:lnTo>
                <a:lnTo>
                  <a:pt x="16073" y="74582"/>
                </a:lnTo>
                <a:lnTo>
                  <a:pt x="16133" y="74889"/>
                </a:lnTo>
                <a:lnTo>
                  <a:pt x="16184" y="75196"/>
                </a:lnTo>
                <a:lnTo>
                  <a:pt x="16209" y="75502"/>
                </a:lnTo>
                <a:lnTo>
                  <a:pt x="16235" y="75765"/>
                </a:lnTo>
                <a:lnTo>
                  <a:pt x="16243" y="76028"/>
                </a:lnTo>
                <a:lnTo>
                  <a:pt x="16252" y="76291"/>
                </a:lnTo>
                <a:lnTo>
                  <a:pt x="16260" y="76554"/>
                </a:lnTo>
                <a:lnTo>
                  <a:pt x="16252" y="76773"/>
                </a:lnTo>
                <a:lnTo>
                  <a:pt x="16252" y="77036"/>
                </a:lnTo>
                <a:lnTo>
                  <a:pt x="16235" y="77255"/>
                </a:lnTo>
                <a:lnTo>
                  <a:pt x="16192" y="77737"/>
                </a:lnTo>
                <a:lnTo>
                  <a:pt x="16133" y="78175"/>
                </a:lnTo>
                <a:lnTo>
                  <a:pt x="16065" y="78570"/>
                </a:lnTo>
                <a:lnTo>
                  <a:pt x="15988" y="78964"/>
                </a:lnTo>
                <a:lnTo>
                  <a:pt x="15895" y="79359"/>
                </a:lnTo>
                <a:lnTo>
                  <a:pt x="15802" y="79709"/>
                </a:lnTo>
                <a:lnTo>
                  <a:pt x="15606" y="80323"/>
                </a:lnTo>
                <a:lnTo>
                  <a:pt x="15411" y="80848"/>
                </a:lnTo>
                <a:lnTo>
                  <a:pt x="15258" y="81287"/>
                </a:lnTo>
                <a:lnTo>
                  <a:pt x="14630" y="82908"/>
                </a:lnTo>
                <a:lnTo>
                  <a:pt x="14596" y="82996"/>
                </a:lnTo>
                <a:lnTo>
                  <a:pt x="14571" y="83083"/>
                </a:lnTo>
                <a:lnTo>
                  <a:pt x="14036" y="84442"/>
                </a:lnTo>
                <a:lnTo>
                  <a:pt x="13492" y="85712"/>
                </a:lnTo>
                <a:lnTo>
                  <a:pt x="12949" y="86939"/>
                </a:lnTo>
                <a:lnTo>
                  <a:pt x="12405" y="88123"/>
                </a:lnTo>
                <a:lnTo>
                  <a:pt x="11845" y="89218"/>
                </a:lnTo>
                <a:lnTo>
                  <a:pt x="11293" y="90270"/>
                </a:lnTo>
                <a:lnTo>
                  <a:pt x="10733" y="91321"/>
                </a:lnTo>
                <a:lnTo>
                  <a:pt x="10164" y="92242"/>
                </a:lnTo>
                <a:lnTo>
                  <a:pt x="10138" y="91672"/>
                </a:lnTo>
                <a:lnTo>
                  <a:pt x="10096" y="91102"/>
                </a:lnTo>
                <a:lnTo>
                  <a:pt x="10045" y="90576"/>
                </a:lnTo>
                <a:lnTo>
                  <a:pt x="9994" y="90094"/>
                </a:lnTo>
                <a:lnTo>
                  <a:pt x="9935" y="89612"/>
                </a:lnTo>
                <a:lnTo>
                  <a:pt x="9875" y="89174"/>
                </a:lnTo>
                <a:lnTo>
                  <a:pt x="9807" y="88736"/>
                </a:lnTo>
                <a:lnTo>
                  <a:pt x="9731" y="88342"/>
                </a:lnTo>
                <a:lnTo>
                  <a:pt x="9654" y="87991"/>
                </a:lnTo>
                <a:lnTo>
                  <a:pt x="9570" y="87641"/>
                </a:lnTo>
                <a:lnTo>
                  <a:pt x="9476" y="87334"/>
                </a:lnTo>
                <a:lnTo>
                  <a:pt x="9383" y="87027"/>
                </a:lnTo>
                <a:lnTo>
                  <a:pt x="9289" y="86764"/>
                </a:lnTo>
                <a:lnTo>
                  <a:pt x="9188" y="86501"/>
                </a:lnTo>
                <a:lnTo>
                  <a:pt x="8984" y="86063"/>
                </a:lnTo>
                <a:lnTo>
                  <a:pt x="9154" y="84486"/>
                </a:lnTo>
                <a:lnTo>
                  <a:pt x="9323" y="82952"/>
                </a:lnTo>
                <a:lnTo>
                  <a:pt x="9654" y="79753"/>
                </a:lnTo>
                <a:lnTo>
                  <a:pt x="10300" y="73399"/>
                </a:lnTo>
                <a:lnTo>
                  <a:pt x="10580" y="70551"/>
                </a:lnTo>
                <a:lnTo>
                  <a:pt x="10724" y="69061"/>
                </a:lnTo>
                <a:lnTo>
                  <a:pt x="10877" y="67615"/>
                </a:lnTo>
                <a:lnTo>
                  <a:pt x="11047" y="66213"/>
                </a:lnTo>
                <a:lnTo>
                  <a:pt x="11132" y="65555"/>
                </a:lnTo>
                <a:lnTo>
                  <a:pt x="11225" y="64898"/>
                </a:lnTo>
                <a:lnTo>
                  <a:pt x="11327" y="64285"/>
                </a:lnTo>
                <a:lnTo>
                  <a:pt x="11429" y="63671"/>
                </a:lnTo>
                <a:lnTo>
                  <a:pt x="11539" y="63101"/>
                </a:lnTo>
                <a:lnTo>
                  <a:pt x="11658" y="62576"/>
                </a:lnTo>
                <a:lnTo>
                  <a:pt x="11794" y="62094"/>
                </a:lnTo>
                <a:lnTo>
                  <a:pt x="11930" y="61699"/>
                </a:lnTo>
                <a:lnTo>
                  <a:pt x="12091" y="61349"/>
                </a:lnTo>
                <a:lnTo>
                  <a:pt x="12244" y="61086"/>
                </a:lnTo>
                <a:lnTo>
                  <a:pt x="12414" y="60867"/>
                </a:lnTo>
                <a:lnTo>
                  <a:pt x="12575" y="60779"/>
                </a:lnTo>
                <a:lnTo>
                  <a:pt x="12745" y="60735"/>
                </a:lnTo>
                <a:close/>
                <a:moveTo>
                  <a:pt x="7277" y="86370"/>
                </a:moveTo>
                <a:lnTo>
                  <a:pt x="7294" y="86501"/>
                </a:lnTo>
                <a:lnTo>
                  <a:pt x="7328" y="86589"/>
                </a:lnTo>
                <a:lnTo>
                  <a:pt x="7354" y="86633"/>
                </a:lnTo>
                <a:lnTo>
                  <a:pt x="7388" y="86676"/>
                </a:lnTo>
                <a:lnTo>
                  <a:pt x="7421" y="86633"/>
                </a:lnTo>
                <a:lnTo>
                  <a:pt x="7447" y="86589"/>
                </a:lnTo>
                <a:lnTo>
                  <a:pt x="7481" y="86501"/>
                </a:lnTo>
                <a:lnTo>
                  <a:pt x="7498" y="86414"/>
                </a:lnTo>
                <a:lnTo>
                  <a:pt x="7863" y="86501"/>
                </a:lnTo>
                <a:lnTo>
                  <a:pt x="8050" y="86589"/>
                </a:lnTo>
                <a:lnTo>
                  <a:pt x="8228" y="86676"/>
                </a:lnTo>
                <a:lnTo>
                  <a:pt x="8483" y="86896"/>
                </a:lnTo>
                <a:lnTo>
                  <a:pt x="8610" y="87027"/>
                </a:lnTo>
                <a:lnTo>
                  <a:pt x="8729" y="87159"/>
                </a:lnTo>
                <a:lnTo>
                  <a:pt x="8848" y="87378"/>
                </a:lnTo>
                <a:lnTo>
                  <a:pt x="8967" y="87597"/>
                </a:lnTo>
                <a:lnTo>
                  <a:pt x="9086" y="87816"/>
                </a:lnTo>
                <a:lnTo>
                  <a:pt x="9196" y="88123"/>
                </a:lnTo>
                <a:lnTo>
                  <a:pt x="9298" y="88429"/>
                </a:lnTo>
                <a:lnTo>
                  <a:pt x="9400" y="88780"/>
                </a:lnTo>
                <a:lnTo>
                  <a:pt x="9493" y="89174"/>
                </a:lnTo>
                <a:lnTo>
                  <a:pt x="9578" y="89612"/>
                </a:lnTo>
                <a:lnTo>
                  <a:pt x="9663" y="90138"/>
                </a:lnTo>
                <a:lnTo>
                  <a:pt x="9731" y="90664"/>
                </a:lnTo>
                <a:lnTo>
                  <a:pt x="9790" y="91234"/>
                </a:lnTo>
                <a:lnTo>
                  <a:pt x="9841" y="91891"/>
                </a:lnTo>
                <a:lnTo>
                  <a:pt x="9892" y="92680"/>
                </a:lnTo>
                <a:lnTo>
                  <a:pt x="9918" y="93469"/>
                </a:lnTo>
                <a:lnTo>
                  <a:pt x="9935" y="94257"/>
                </a:lnTo>
                <a:lnTo>
                  <a:pt x="9935" y="95046"/>
                </a:lnTo>
                <a:lnTo>
                  <a:pt x="9841" y="94608"/>
                </a:lnTo>
                <a:lnTo>
                  <a:pt x="9756" y="94345"/>
                </a:lnTo>
                <a:lnTo>
                  <a:pt x="9680" y="94170"/>
                </a:lnTo>
                <a:lnTo>
                  <a:pt x="9587" y="94082"/>
                </a:lnTo>
                <a:lnTo>
                  <a:pt x="9502" y="94038"/>
                </a:lnTo>
                <a:lnTo>
                  <a:pt x="9408" y="94038"/>
                </a:lnTo>
                <a:lnTo>
                  <a:pt x="9400" y="93556"/>
                </a:lnTo>
                <a:lnTo>
                  <a:pt x="9383" y="93118"/>
                </a:lnTo>
                <a:lnTo>
                  <a:pt x="9357" y="92811"/>
                </a:lnTo>
                <a:lnTo>
                  <a:pt x="9323" y="92461"/>
                </a:lnTo>
                <a:lnTo>
                  <a:pt x="9289" y="92198"/>
                </a:lnTo>
                <a:lnTo>
                  <a:pt x="9247" y="91935"/>
                </a:lnTo>
                <a:lnTo>
                  <a:pt x="9196" y="91672"/>
                </a:lnTo>
                <a:lnTo>
                  <a:pt x="9137" y="91497"/>
                </a:lnTo>
                <a:lnTo>
                  <a:pt x="9077" y="91321"/>
                </a:lnTo>
                <a:lnTo>
                  <a:pt x="9018" y="91190"/>
                </a:lnTo>
                <a:lnTo>
                  <a:pt x="8950" y="91102"/>
                </a:lnTo>
                <a:lnTo>
                  <a:pt x="8890" y="91015"/>
                </a:lnTo>
                <a:lnTo>
                  <a:pt x="8822" y="91015"/>
                </a:lnTo>
                <a:lnTo>
                  <a:pt x="8754" y="91058"/>
                </a:lnTo>
                <a:lnTo>
                  <a:pt x="8695" y="91102"/>
                </a:lnTo>
                <a:lnTo>
                  <a:pt x="8627" y="91190"/>
                </a:lnTo>
                <a:lnTo>
                  <a:pt x="8568" y="91321"/>
                </a:lnTo>
                <a:lnTo>
                  <a:pt x="8517" y="91541"/>
                </a:lnTo>
                <a:lnTo>
                  <a:pt x="8500" y="91058"/>
                </a:lnTo>
                <a:lnTo>
                  <a:pt x="8466" y="90620"/>
                </a:lnTo>
                <a:lnTo>
                  <a:pt x="8423" y="90270"/>
                </a:lnTo>
                <a:lnTo>
                  <a:pt x="8372" y="89919"/>
                </a:lnTo>
                <a:lnTo>
                  <a:pt x="8304" y="89656"/>
                </a:lnTo>
                <a:lnTo>
                  <a:pt x="8228" y="89437"/>
                </a:lnTo>
                <a:lnTo>
                  <a:pt x="8186" y="89393"/>
                </a:lnTo>
                <a:lnTo>
                  <a:pt x="8135" y="89350"/>
                </a:lnTo>
                <a:lnTo>
                  <a:pt x="8084" y="89306"/>
                </a:lnTo>
                <a:lnTo>
                  <a:pt x="8033" y="89350"/>
                </a:lnTo>
                <a:lnTo>
                  <a:pt x="7965" y="89350"/>
                </a:lnTo>
                <a:lnTo>
                  <a:pt x="7905" y="89437"/>
                </a:lnTo>
                <a:lnTo>
                  <a:pt x="7854" y="89525"/>
                </a:lnTo>
                <a:lnTo>
                  <a:pt x="7795" y="89656"/>
                </a:lnTo>
                <a:lnTo>
                  <a:pt x="7744" y="89788"/>
                </a:lnTo>
                <a:lnTo>
                  <a:pt x="7702" y="89963"/>
                </a:lnTo>
                <a:lnTo>
                  <a:pt x="7608" y="90314"/>
                </a:lnTo>
                <a:lnTo>
                  <a:pt x="7583" y="89963"/>
                </a:lnTo>
                <a:lnTo>
                  <a:pt x="7549" y="89656"/>
                </a:lnTo>
                <a:lnTo>
                  <a:pt x="7506" y="89350"/>
                </a:lnTo>
                <a:lnTo>
                  <a:pt x="7455" y="89130"/>
                </a:lnTo>
                <a:lnTo>
                  <a:pt x="7404" y="88911"/>
                </a:lnTo>
                <a:lnTo>
                  <a:pt x="7345" y="88780"/>
                </a:lnTo>
                <a:lnTo>
                  <a:pt x="7277" y="88736"/>
                </a:lnTo>
                <a:lnTo>
                  <a:pt x="7201" y="88736"/>
                </a:lnTo>
                <a:lnTo>
                  <a:pt x="7150" y="88824"/>
                </a:lnTo>
                <a:lnTo>
                  <a:pt x="7090" y="88911"/>
                </a:lnTo>
                <a:lnTo>
                  <a:pt x="7031" y="89043"/>
                </a:lnTo>
                <a:lnTo>
                  <a:pt x="6980" y="89218"/>
                </a:lnTo>
                <a:lnTo>
                  <a:pt x="6921" y="89437"/>
                </a:lnTo>
                <a:lnTo>
                  <a:pt x="6878" y="89656"/>
                </a:lnTo>
                <a:lnTo>
                  <a:pt x="6827" y="89919"/>
                </a:lnTo>
                <a:lnTo>
                  <a:pt x="6785" y="90182"/>
                </a:lnTo>
                <a:lnTo>
                  <a:pt x="6742" y="89832"/>
                </a:lnTo>
                <a:lnTo>
                  <a:pt x="6691" y="89481"/>
                </a:lnTo>
                <a:lnTo>
                  <a:pt x="6623" y="89174"/>
                </a:lnTo>
                <a:lnTo>
                  <a:pt x="6555" y="88911"/>
                </a:lnTo>
                <a:lnTo>
                  <a:pt x="6488" y="88736"/>
                </a:lnTo>
                <a:lnTo>
                  <a:pt x="6403" y="88648"/>
                </a:lnTo>
                <a:lnTo>
                  <a:pt x="6318" y="88605"/>
                </a:lnTo>
                <a:lnTo>
                  <a:pt x="6224" y="88648"/>
                </a:lnTo>
                <a:lnTo>
                  <a:pt x="6148" y="88780"/>
                </a:lnTo>
                <a:lnTo>
                  <a:pt x="6080" y="88955"/>
                </a:lnTo>
                <a:lnTo>
                  <a:pt x="6021" y="89218"/>
                </a:lnTo>
                <a:lnTo>
                  <a:pt x="5970" y="89481"/>
                </a:lnTo>
                <a:lnTo>
                  <a:pt x="5910" y="89218"/>
                </a:lnTo>
                <a:lnTo>
                  <a:pt x="5842" y="88999"/>
                </a:lnTo>
                <a:lnTo>
                  <a:pt x="5774" y="88824"/>
                </a:lnTo>
                <a:lnTo>
                  <a:pt x="5698" y="88736"/>
                </a:lnTo>
                <a:lnTo>
                  <a:pt x="5621" y="88648"/>
                </a:lnTo>
                <a:lnTo>
                  <a:pt x="5545" y="88648"/>
                </a:lnTo>
                <a:lnTo>
                  <a:pt x="5469" y="88736"/>
                </a:lnTo>
                <a:lnTo>
                  <a:pt x="5384" y="88867"/>
                </a:lnTo>
                <a:lnTo>
                  <a:pt x="5316" y="89043"/>
                </a:lnTo>
                <a:lnTo>
                  <a:pt x="5256" y="89262"/>
                </a:lnTo>
                <a:lnTo>
                  <a:pt x="5197" y="89525"/>
                </a:lnTo>
                <a:lnTo>
                  <a:pt x="5146" y="89875"/>
                </a:lnTo>
                <a:lnTo>
                  <a:pt x="5138" y="89788"/>
                </a:lnTo>
                <a:lnTo>
                  <a:pt x="5087" y="89569"/>
                </a:lnTo>
                <a:lnTo>
                  <a:pt x="5036" y="89393"/>
                </a:lnTo>
                <a:lnTo>
                  <a:pt x="4985" y="89262"/>
                </a:lnTo>
                <a:lnTo>
                  <a:pt x="4934" y="89174"/>
                </a:lnTo>
                <a:lnTo>
                  <a:pt x="4874" y="89087"/>
                </a:lnTo>
                <a:lnTo>
                  <a:pt x="4815" y="89043"/>
                </a:lnTo>
                <a:lnTo>
                  <a:pt x="4755" y="89087"/>
                </a:lnTo>
                <a:lnTo>
                  <a:pt x="4696" y="89087"/>
                </a:lnTo>
                <a:lnTo>
                  <a:pt x="4645" y="89174"/>
                </a:lnTo>
                <a:lnTo>
                  <a:pt x="4594" y="89306"/>
                </a:lnTo>
                <a:lnTo>
                  <a:pt x="4535" y="89437"/>
                </a:lnTo>
                <a:lnTo>
                  <a:pt x="4492" y="89656"/>
                </a:lnTo>
                <a:lnTo>
                  <a:pt x="4467" y="89262"/>
                </a:lnTo>
                <a:lnTo>
                  <a:pt x="4424" y="88867"/>
                </a:lnTo>
                <a:lnTo>
                  <a:pt x="4806" y="88298"/>
                </a:lnTo>
                <a:lnTo>
                  <a:pt x="5188" y="87772"/>
                </a:lnTo>
                <a:lnTo>
                  <a:pt x="5214" y="87816"/>
                </a:lnTo>
                <a:lnTo>
                  <a:pt x="5248" y="87860"/>
                </a:lnTo>
                <a:lnTo>
                  <a:pt x="5273" y="87860"/>
                </a:lnTo>
                <a:lnTo>
                  <a:pt x="5299" y="87816"/>
                </a:lnTo>
                <a:lnTo>
                  <a:pt x="5333" y="87772"/>
                </a:lnTo>
                <a:lnTo>
                  <a:pt x="5358" y="87684"/>
                </a:lnTo>
                <a:lnTo>
                  <a:pt x="5375" y="87597"/>
                </a:lnTo>
                <a:lnTo>
                  <a:pt x="5392" y="87509"/>
                </a:lnTo>
                <a:lnTo>
                  <a:pt x="5757" y="87071"/>
                </a:lnTo>
                <a:lnTo>
                  <a:pt x="5944" y="86896"/>
                </a:lnTo>
                <a:lnTo>
                  <a:pt x="6139" y="86764"/>
                </a:lnTo>
                <a:lnTo>
                  <a:pt x="6420" y="86589"/>
                </a:lnTo>
                <a:lnTo>
                  <a:pt x="6700" y="86457"/>
                </a:lnTo>
                <a:lnTo>
                  <a:pt x="6988" y="86414"/>
                </a:lnTo>
                <a:lnTo>
                  <a:pt x="7277" y="86370"/>
                </a:lnTo>
                <a:close/>
                <a:moveTo>
                  <a:pt x="13891" y="89656"/>
                </a:moveTo>
                <a:lnTo>
                  <a:pt x="14112" y="89700"/>
                </a:lnTo>
                <a:lnTo>
                  <a:pt x="14333" y="89744"/>
                </a:lnTo>
                <a:lnTo>
                  <a:pt x="14554" y="89919"/>
                </a:lnTo>
                <a:lnTo>
                  <a:pt x="14672" y="90007"/>
                </a:lnTo>
                <a:lnTo>
                  <a:pt x="14800" y="90138"/>
                </a:lnTo>
                <a:lnTo>
                  <a:pt x="14868" y="90226"/>
                </a:lnTo>
                <a:lnTo>
                  <a:pt x="14927" y="90357"/>
                </a:lnTo>
                <a:lnTo>
                  <a:pt x="14978" y="90489"/>
                </a:lnTo>
                <a:lnTo>
                  <a:pt x="15021" y="90664"/>
                </a:lnTo>
                <a:lnTo>
                  <a:pt x="15088" y="91058"/>
                </a:lnTo>
                <a:lnTo>
                  <a:pt x="15131" y="91409"/>
                </a:lnTo>
                <a:lnTo>
                  <a:pt x="15165" y="91716"/>
                </a:lnTo>
                <a:lnTo>
                  <a:pt x="15173" y="92023"/>
                </a:lnTo>
                <a:lnTo>
                  <a:pt x="15173" y="92285"/>
                </a:lnTo>
                <a:lnTo>
                  <a:pt x="15165" y="92548"/>
                </a:lnTo>
                <a:lnTo>
                  <a:pt x="15139" y="92767"/>
                </a:lnTo>
                <a:lnTo>
                  <a:pt x="15114" y="92987"/>
                </a:lnTo>
                <a:lnTo>
                  <a:pt x="15071" y="93162"/>
                </a:lnTo>
                <a:lnTo>
                  <a:pt x="15029" y="93337"/>
                </a:lnTo>
                <a:lnTo>
                  <a:pt x="14936" y="93600"/>
                </a:lnTo>
                <a:lnTo>
                  <a:pt x="14834" y="93819"/>
                </a:lnTo>
                <a:lnTo>
                  <a:pt x="14749" y="93994"/>
                </a:lnTo>
                <a:lnTo>
                  <a:pt x="14477" y="94476"/>
                </a:lnTo>
                <a:lnTo>
                  <a:pt x="14197" y="94915"/>
                </a:lnTo>
                <a:lnTo>
                  <a:pt x="13925" y="95309"/>
                </a:lnTo>
                <a:lnTo>
                  <a:pt x="13645" y="95660"/>
                </a:lnTo>
                <a:lnTo>
                  <a:pt x="13399" y="95923"/>
                </a:lnTo>
                <a:lnTo>
                  <a:pt x="13144" y="96185"/>
                </a:lnTo>
                <a:lnTo>
                  <a:pt x="12898" y="96405"/>
                </a:lnTo>
                <a:lnTo>
                  <a:pt x="12652" y="96624"/>
                </a:lnTo>
                <a:lnTo>
                  <a:pt x="12397" y="96755"/>
                </a:lnTo>
                <a:lnTo>
                  <a:pt x="12151" y="96930"/>
                </a:lnTo>
                <a:lnTo>
                  <a:pt x="11896" y="97018"/>
                </a:lnTo>
                <a:lnTo>
                  <a:pt x="11641" y="97106"/>
                </a:lnTo>
                <a:lnTo>
                  <a:pt x="11395" y="97193"/>
                </a:lnTo>
                <a:lnTo>
                  <a:pt x="10631" y="97193"/>
                </a:lnTo>
                <a:lnTo>
                  <a:pt x="10470" y="97149"/>
                </a:lnTo>
                <a:lnTo>
                  <a:pt x="10402" y="97106"/>
                </a:lnTo>
                <a:lnTo>
                  <a:pt x="10342" y="97149"/>
                </a:lnTo>
                <a:lnTo>
                  <a:pt x="10257" y="97018"/>
                </a:lnTo>
                <a:lnTo>
                  <a:pt x="10172" y="96974"/>
                </a:lnTo>
                <a:lnTo>
                  <a:pt x="10198" y="96317"/>
                </a:lnTo>
                <a:lnTo>
                  <a:pt x="10215" y="95616"/>
                </a:lnTo>
                <a:lnTo>
                  <a:pt x="10223" y="94915"/>
                </a:lnTo>
                <a:lnTo>
                  <a:pt x="10223" y="94214"/>
                </a:lnTo>
                <a:lnTo>
                  <a:pt x="10215" y="93775"/>
                </a:lnTo>
                <a:lnTo>
                  <a:pt x="10249" y="93775"/>
                </a:lnTo>
                <a:lnTo>
                  <a:pt x="10741" y="92943"/>
                </a:lnTo>
                <a:lnTo>
                  <a:pt x="11234" y="92066"/>
                </a:lnTo>
                <a:lnTo>
                  <a:pt x="11718" y="91146"/>
                </a:lnTo>
                <a:lnTo>
                  <a:pt x="12210" y="90182"/>
                </a:lnTo>
                <a:lnTo>
                  <a:pt x="12278" y="90226"/>
                </a:lnTo>
                <a:lnTo>
                  <a:pt x="12431" y="90226"/>
                </a:lnTo>
                <a:lnTo>
                  <a:pt x="12507" y="90182"/>
                </a:lnTo>
                <a:lnTo>
                  <a:pt x="12660" y="90051"/>
                </a:lnTo>
                <a:lnTo>
                  <a:pt x="12813" y="89919"/>
                </a:lnTo>
                <a:lnTo>
                  <a:pt x="13025" y="89875"/>
                </a:lnTo>
                <a:lnTo>
                  <a:pt x="13238" y="89832"/>
                </a:lnTo>
                <a:lnTo>
                  <a:pt x="13458" y="89788"/>
                </a:lnTo>
                <a:lnTo>
                  <a:pt x="13560" y="89744"/>
                </a:lnTo>
                <a:lnTo>
                  <a:pt x="13671" y="89656"/>
                </a:lnTo>
                <a:close/>
                <a:moveTo>
                  <a:pt x="16226" y="79928"/>
                </a:moveTo>
                <a:lnTo>
                  <a:pt x="16243" y="80104"/>
                </a:lnTo>
                <a:lnTo>
                  <a:pt x="16243" y="80147"/>
                </a:lnTo>
                <a:lnTo>
                  <a:pt x="16260" y="80104"/>
                </a:lnTo>
                <a:lnTo>
                  <a:pt x="16311" y="80104"/>
                </a:lnTo>
                <a:lnTo>
                  <a:pt x="16421" y="80235"/>
                </a:lnTo>
                <a:lnTo>
                  <a:pt x="16574" y="80498"/>
                </a:lnTo>
                <a:lnTo>
                  <a:pt x="16744" y="80848"/>
                </a:lnTo>
                <a:lnTo>
                  <a:pt x="17271" y="81988"/>
                </a:lnTo>
                <a:lnTo>
                  <a:pt x="18298" y="83741"/>
                </a:lnTo>
                <a:lnTo>
                  <a:pt x="19427" y="85712"/>
                </a:lnTo>
                <a:lnTo>
                  <a:pt x="19988" y="86633"/>
                </a:lnTo>
                <a:lnTo>
                  <a:pt x="20556" y="87553"/>
                </a:lnTo>
                <a:lnTo>
                  <a:pt x="20607" y="88298"/>
                </a:lnTo>
                <a:lnTo>
                  <a:pt x="20752" y="90927"/>
                </a:lnTo>
                <a:lnTo>
                  <a:pt x="20879" y="93600"/>
                </a:lnTo>
                <a:lnTo>
                  <a:pt x="20998" y="96273"/>
                </a:lnTo>
                <a:lnTo>
                  <a:pt x="21108" y="98946"/>
                </a:lnTo>
                <a:lnTo>
                  <a:pt x="21202" y="101575"/>
                </a:lnTo>
                <a:lnTo>
                  <a:pt x="21202" y="101575"/>
                </a:lnTo>
                <a:lnTo>
                  <a:pt x="20845" y="101006"/>
                </a:lnTo>
                <a:lnTo>
                  <a:pt x="20488" y="100524"/>
                </a:lnTo>
                <a:lnTo>
                  <a:pt x="20123" y="100042"/>
                </a:lnTo>
                <a:lnTo>
                  <a:pt x="19750" y="99647"/>
                </a:lnTo>
                <a:lnTo>
                  <a:pt x="19011" y="98858"/>
                </a:lnTo>
                <a:lnTo>
                  <a:pt x="18281" y="98026"/>
                </a:lnTo>
                <a:lnTo>
                  <a:pt x="16761" y="96273"/>
                </a:lnTo>
                <a:lnTo>
                  <a:pt x="16549" y="96010"/>
                </a:lnTo>
                <a:lnTo>
                  <a:pt x="16328" y="95703"/>
                </a:lnTo>
                <a:lnTo>
                  <a:pt x="16099" y="95440"/>
                </a:lnTo>
                <a:lnTo>
                  <a:pt x="15988" y="95309"/>
                </a:lnTo>
                <a:lnTo>
                  <a:pt x="15870" y="95265"/>
                </a:lnTo>
                <a:lnTo>
                  <a:pt x="15853" y="95221"/>
                </a:lnTo>
                <a:lnTo>
                  <a:pt x="15674" y="94827"/>
                </a:lnTo>
                <a:lnTo>
                  <a:pt x="15496" y="94520"/>
                </a:lnTo>
                <a:lnTo>
                  <a:pt x="15471" y="94476"/>
                </a:lnTo>
                <a:lnTo>
                  <a:pt x="15454" y="94520"/>
                </a:lnTo>
                <a:lnTo>
                  <a:pt x="15437" y="94345"/>
                </a:lnTo>
                <a:lnTo>
                  <a:pt x="15420" y="94170"/>
                </a:lnTo>
                <a:lnTo>
                  <a:pt x="15394" y="94038"/>
                </a:lnTo>
                <a:lnTo>
                  <a:pt x="15360" y="93951"/>
                </a:lnTo>
                <a:lnTo>
                  <a:pt x="15335" y="93907"/>
                </a:lnTo>
                <a:lnTo>
                  <a:pt x="15377" y="93600"/>
                </a:lnTo>
                <a:lnTo>
                  <a:pt x="15411" y="93293"/>
                </a:lnTo>
                <a:lnTo>
                  <a:pt x="15437" y="92943"/>
                </a:lnTo>
                <a:lnTo>
                  <a:pt x="15454" y="92592"/>
                </a:lnTo>
                <a:lnTo>
                  <a:pt x="15462" y="92242"/>
                </a:lnTo>
                <a:lnTo>
                  <a:pt x="15462" y="91935"/>
                </a:lnTo>
                <a:lnTo>
                  <a:pt x="15454" y="91584"/>
                </a:lnTo>
                <a:lnTo>
                  <a:pt x="15437" y="91234"/>
                </a:lnTo>
                <a:lnTo>
                  <a:pt x="15411" y="90927"/>
                </a:lnTo>
                <a:lnTo>
                  <a:pt x="15377" y="90576"/>
                </a:lnTo>
                <a:lnTo>
                  <a:pt x="15335" y="90270"/>
                </a:lnTo>
                <a:lnTo>
                  <a:pt x="15292" y="90007"/>
                </a:lnTo>
                <a:lnTo>
                  <a:pt x="15241" y="89744"/>
                </a:lnTo>
                <a:lnTo>
                  <a:pt x="15182" y="89481"/>
                </a:lnTo>
                <a:lnTo>
                  <a:pt x="15114" y="89262"/>
                </a:lnTo>
                <a:lnTo>
                  <a:pt x="15046" y="89043"/>
                </a:lnTo>
                <a:lnTo>
                  <a:pt x="15004" y="88385"/>
                </a:lnTo>
                <a:lnTo>
                  <a:pt x="14953" y="87728"/>
                </a:lnTo>
                <a:lnTo>
                  <a:pt x="14910" y="87027"/>
                </a:lnTo>
                <a:lnTo>
                  <a:pt x="14868" y="86370"/>
                </a:lnTo>
                <a:lnTo>
                  <a:pt x="14834" y="85844"/>
                </a:lnTo>
                <a:lnTo>
                  <a:pt x="14817" y="85318"/>
                </a:lnTo>
                <a:lnTo>
                  <a:pt x="14783" y="84266"/>
                </a:lnTo>
                <a:lnTo>
                  <a:pt x="15343" y="82777"/>
                </a:lnTo>
                <a:lnTo>
                  <a:pt x="15572" y="82163"/>
                </a:lnTo>
                <a:lnTo>
                  <a:pt x="15802" y="81506"/>
                </a:lnTo>
                <a:lnTo>
                  <a:pt x="15921" y="81155"/>
                </a:lnTo>
                <a:lnTo>
                  <a:pt x="16031" y="80805"/>
                </a:lnTo>
                <a:lnTo>
                  <a:pt x="16133" y="80366"/>
                </a:lnTo>
                <a:lnTo>
                  <a:pt x="16226" y="79928"/>
                </a:lnTo>
                <a:close/>
                <a:moveTo>
                  <a:pt x="6352" y="90138"/>
                </a:moveTo>
                <a:lnTo>
                  <a:pt x="6394" y="90182"/>
                </a:lnTo>
                <a:lnTo>
                  <a:pt x="6420" y="90270"/>
                </a:lnTo>
                <a:lnTo>
                  <a:pt x="6454" y="90401"/>
                </a:lnTo>
                <a:lnTo>
                  <a:pt x="6479" y="90533"/>
                </a:lnTo>
                <a:lnTo>
                  <a:pt x="6521" y="90883"/>
                </a:lnTo>
                <a:lnTo>
                  <a:pt x="6555" y="91278"/>
                </a:lnTo>
                <a:lnTo>
                  <a:pt x="6581" y="91672"/>
                </a:lnTo>
                <a:lnTo>
                  <a:pt x="6615" y="92417"/>
                </a:lnTo>
                <a:lnTo>
                  <a:pt x="6623" y="92548"/>
                </a:lnTo>
                <a:lnTo>
                  <a:pt x="6640" y="92680"/>
                </a:lnTo>
                <a:lnTo>
                  <a:pt x="6657" y="92767"/>
                </a:lnTo>
                <a:lnTo>
                  <a:pt x="6674" y="92855"/>
                </a:lnTo>
                <a:lnTo>
                  <a:pt x="6725" y="92987"/>
                </a:lnTo>
                <a:lnTo>
                  <a:pt x="6776" y="92987"/>
                </a:lnTo>
                <a:lnTo>
                  <a:pt x="6827" y="92943"/>
                </a:lnTo>
                <a:lnTo>
                  <a:pt x="6870" y="92811"/>
                </a:lnTo>
                <a:lnTo>
                  <a:pt x="6887" y="92680"/>
                </a:lnTo>
                <a:lnTo>
                  <a:pt x="6895" y="92592"/>
                </a:lnTo>
                <a:lnTo>
                  <a:pt x="6904" y="92461"/>
                </a:lnTo>
                <a:lnTo>
                  <a:pt x="6904" y="92285"/>
                </a:lnTo>
                <a:lnTo>
                  <a:pt x="6895" y="91935"/>
                </a:lnTo>
                <a:lnTo>
                  <a:pt x="6963" y="91453"/>
                </a:lnTo>
                <a:lnTo>
                  <a:pt x="7031" y="90971"/>
                </a:lnTo>
                <a:lnTo>
                  <a:pt x="7073" y="90796"/>
                </a:lnTo>
                <a:lnTo>
                  <a:pt x="7116" y="90620"/>
                </a:lnTo>
                <a:lnTo>
                  <a:pt x="7158" y="90489"/>
                </a:lnTo>
                <a:lnTo>
                  <a:pt x="7209" y="90401"/>
                </a:lnTo>
                <a:lnTo>
                  <a:pt x="7235" y="90357"/>
                </a:lnTo>
                <a:lnTo>
                  <a:pt x="7260" y="90401"/>
                </a:lnTo>
                <a:lnTo>
                  <a:pt x="7277" y="90489"/>
                </a:lnTo>
                <a:lnTo>
                  <a:pt x="7294" y="90576"/>
                </a:lnTo>
                <a:lnTo>
                  <a:pt x="7328" y="90883"/>
                </a:lnTo>
                <a:lnTo>
                  <a:pt x="7345" y="91278"/>
                </a:lnTo>
                <a:lnTo>
                  <a:pt x="7354" y="91716"/>
                </a:lnTo>
                <a:lnTo>
                  <a:pt x="7362" y="92110"/>
                </a:lnTo>
                <a:lnTo>
                  <a:pt x="7379" y="92724"/>
                </a:lnTo>
                <a:lnTo>
                  <a:pt x="7396" y="92987"/>
                </a:lnTo>
                <a:lnTo>
                  <a:pt x="7430" y="93206"/>
                </a:lnTo>
                <a:lnTo>
                  <a:pt x="7464" y="93337"/>
                </a:lnTo>
                <a:lnTo>
                  <a:pt x="7506" y="93381"/>
                </a:lnTo>
                <a:lnTo>
                  <a:pt x="7557" y="93337"/>
                </a:lnTo>
                <a:lnTo>
                  <a:pt x="7591" y="93249"/>
                </a:lnTo>
                <a:lnTo>
                  <a:pt x="7625" y="93074"/>
                </a:lnTo>
                <a:lnTo>
                  <a:pt x="7651" y="92811"/>
                </a:lnTo>
                <a:lnTo>
                  <a:pt x="7659" y="92505"/>
                </a:lnTo>
                <a:lnTo>
                  <a:pt x="7668" y="92198"/>
                </a:lnTo>
                <a:lnTo>
                  <a:pt x="7736" y="91760"/>
                </a:lnTo>
                <a:lnTo>
                  <a:pt x="7812" y="91409"/>
                </a:lnTo>
                <a:lnTo>
                  <a:pt x="7863" y="91234"/>
                </a:lnTo>
                <a:lnTo>
                  <a:pt x="7905" y="91102"/>
                </a:lnTo>
                <a:lnTo>
                  <a:pt x="7956" y="91015"/>
                </a:lnTo>
                <a:lnTo>
                  <a:pt x="8007" y="90971"/>
                </a:lnTo>
                <a:lnTo>
                  <a:pt x="8050" y="90927"/>
                </a:lnTo>
                <a:lnTo>
                  <a:pt x="8084" y="90927"/>
                </a:lnTo>
                <a:lnTo>
                  <a:pt x="8109" y="90971"/>
                </a:lnTo>
                <a:lnTo>
                  <a:pt x="8135" y="91015"/>
                </a:lnTo>
                <a:lnTo>
                  <a:pt x="8160" y="91102"/>
                </a:lnTo>
                <a:lnTo>
                  <a:pt x="8177" y="91190"/>
                </a:lnTo>
                <a:lnTo>
                  <a:pt x="8194" y="91453"/>
                </a:lnTo>
                <a:lnTo>
                  <a:pt x="8211" y="91760"/>
                </a:lnTo>
                <a:lnTo>
                  <a:pt x="8211" y="92066"/>
                </a:lnTo>
                <a:lnTo>
                  <a:pt x="8203" y="92767"/>
                </a:lnTo>
                <a:lnTo>
                  <a:pt x="8211" y="92943"/>
                </a:lnTo>
                <a:lnTo>
                  <a:pt x="8220" y="93118"/>
                </a:lnTo>
                <a:lnTo>
                  <a:pt x="8237" y="93249"/>
                </a:lnTo>
                <a:lnTo>
                  <a:pt x="8262" y="93381"/>
                </a:lnTo>
                <a:lnTo>
                  <a:pt x="8288" y="93469"/>
                </a:lnTo>
                <a:lnTo>
                  <a:pt x="8313" y="93556"/>
                </a:lnTo>
                <a:lnTo>
                  <a:pt x="8381" y="93556"/>
                </a:lnTo>
                <a:lnTo>
                  <a:pt x="8406" y="93600"/>
                </a:lnTo>
                <a:lnTo>
                  <a:pt x="8449" y="93512"/>
                </a:lnTo>
                <a:lnTo>
                  <a:pt x="8491" y="93381"/>
                </a:lnTo>
                <a:lnTo>
                  <a:pt x="8568" y="93074"/>
                </a:lnTo>
                <a:lnTo>
                  <a:pt x="8653" y="92767"/>
                </a:lnTo>
                <a:lnTo>
                  <a:pt x="8695" y="92680"/>
                </a:lnTo>
                <a:lnTo>
                  <a:pt x="8738" y="92592"/>
                </a:lnTo>
                <a:lnTo>
                  <a:pt x="8788" y="92548"/>
                </a:lnTo>
                <a:lnTo>
                  <a:pt x="8831" y="92548"/>
                </a:lnTo>
                <a:lnTo>
                  <a:pt x="8882" y="92592"/>
                </a:lnTo>
                <a:lnTo>
                  <a:pt x="8933" y="92680"/>
                </a:lnTo>
                <a:lnTo>
                  <a:pt x="8984" y="92855"/>
                </a:lnTo>
                <a:lnTo>
                  <a:pt x="9035" y="93074"/>
                </a:lnTo>
                <a:lnTo>
                  <a:pt x="9069" y="93381"/>
                </a:lnTo>
                <a:lnTo>
                  <a:pt x="9094" y="93688"/>
                </a:lnTo>
                <a:lnTo>
                  <a:pt x="9103" y="93907"/>
                </a:lnTo>
                <a:lnTo>
                  <a:pt x="9103" y="94082"/>
                </a:lnTo>
                <a:lnTo>
                  <a:pt x="9094" y="94476"/>
                </a:lnTo>
                <a:lnTo>
                  <a:pt x="9077" y="94871"/>
                </a:lnTo>
                <a:lnTo>
                  <a:pt x="9069" y="95265"/>
                </a:lnTo>
                <a:lnTo>
                  <a:pt x="9077" y="95440"/>
                </a:lnTo>
                <a:lnTo>
                  <a:pt x="9086" y="95572"/>
                </a:lnTo>
                <a:lnTo>
                  <a:pt x="9111" y="95703"/>
                </a:lnTo>
                <a:lnTo>
                  <a:pt x="9137" y="95791"/>
                </a:lnTo>
                <a:lnTo>
                  <a:pt x="9154" y="95835"/>
                </a:lnTo>
                <a:lnTo>
                  <a:pt x="9221" y="95835"/>
                </a:lnTo>
                <a:lnTo>
                  <a:pt x="9247" y="95791"/>
                </a:lnTo>
                <a:lnTo>
                  <a:pt x="9289" y="95616"/>
                </a:lnTo>
                <a:lnTo>
                  <a:pt x="9383" y="95440"/>
                </a:lnTo>
                <a:lnTo>
                  <a:pt x="9425" y="95353"/>
                </a:lnTo>
                <a:lnTo>
                  <a:pt x="9476" y="95353"/>
                </a:lnTo>
                <a:lnTo>
                  <a:pt x="9527" y="95397"/>
                </a:lnTo>
                <a:lnTo>
                  <a:pt x="9578" y="95484"/>
                </a:lnTo>
                <a:lnTo>
                  <a:pt x="9621" y="95616"/>
                </a:lnTo>
                <a:lnTo>
                  <a:pt x="9663" y="95747"/>
                </a:lnTo>
                <a:lnTo>
                  <a:pt x="9731" y="96054"/>
                </a:lnTo>
                <a:lnTo>
                  <a:pt x="9790" y="96448"/>
                </a:lnTo>
                <a:lnTo>
                  <a:pt x="9833" y="96843"/>
                </a:lnTo>
                <a:lnTo>
                  <a:pt x="9867" y="97281"/>
                </a:lnTo>
                <a:lnTo>
                  <a:pt x="9833" y="97894"/>
                </a:lnTo>
                <a:lnTo>
                  <a:pt x="9790" y="98464"/>
                </a:lnTo>
                <a:lnTo>
                  <a:pt x="9739" y="99034"/>
                </a:lnTo>
                <a:lnTo>
                  <a:pt x="9688" y="99560"/>
                </a:lnTo>
                <a:lnTo>
                  <a:pt x="9629" y="100129"/>
                </a:lnTo>
                <a:lnTo>
                  <a:pt x="9570" y="100655"/>
                </a:lnTo>
                <a:lnTo>
                  <a:pt x="9502" y="101137"/>
                </a:lnTo>
                <a:lnTo>
                  <a:pt x="9434" y="101663"/>
                </a:lnTo>
                <a:lnTo>
                  <a:pt x="9442" y="101312"/>
                </a:lnTo>
                <a:lnTo>
                  <a:pt x="9459" y="100830"/>
                </a:lnTo>
                <a:lnTo>
                  <a:pt x="9468" y="100304"/>
                </a:lnTo>
                <a:lnTo>
                  <a:pt x="9459" y="99779"/>
                </a:lnTo>
                <a:lnTo>
                  <a:pt x="9442" y="99297"/>
                </a:lnTo>
                <a:lnTo>
                  <a:pt x="9434" y="99078"/>
                </a:lnTo>
                <a:lnTo>
                  <a:pt x="9408" y="98858"/>
                </a:lnTo>
                <a:lnTo>
                  <a:pt x="9383" y="98639"/>
                </a:lnTo>
                <a:lnTo>
                  <a:pt x="9357" y="98508"/>
                </a:lnTo>
                <a:lnTo>
                  <a:pt x="9315" y="98333"/>
                </a:lnTo>
                <a:lnTo>
                  <a:pt x="9272" y="98245"/>
                </a:lnTo>
                <a:lnTo>
                  <a:pt x="9221" y="98157"/>
                </a:lnTo>
                <a:lnTo>
                  <a:pt x="9162" y="98114"/>
                </a:lnTo>
                <a:lnTo>
                  <a:pt x="9077" y="98070"/>
                </a:lnTo>
                <a:lnTo>
                  <a:pt x="9001" y="98157"/>
                </a:lnTo>
                <a:lnTo>
                  <a:pt x="8924" y="98245"/>
                </a:lnTo>
                <a:lnTo>
                  <a:pt x="8848" y="98420"/>
                </a:lnTo>
                <a:lnTo>
                  <a:pt x="8831" y="98201"/>
                </a:lnTo>
                <a:lnTo>
                  <a:pt x="8805" y="97938"/>
                </a:lnTo>
                <a:lnTo>
                  <a:pt x="8780" y="97719"/>
                </a:lnTo>
                <a:lnTo>
                  <a:pt x="8746" y="97544"/>
                </a:lnTo>
                <a:lnTo>
                  <a:pt x="8712" y="97325"/>
                </a:lnTo>
                <a:lnTo>
                  <a:pt x="8670" y="97193"/>
                </a:lnTo>
                <a:lnTo>
                  <a:pt x="8627" y="97018"/>
                </a:lnTo>
                <a:lnTo>
                  <a:pt x="8576" y="96930"/>
                </a:lnTo>
                <a:lnTo>
                  <a:pt x="8500" y="96799"/>
                </a:lnTo>
                <a:lnTo>
                  <a:pt x="8432" y="96755"/>
                </a:lnTo>
                <a:lnTo>
                  <a:pt x="8355" y="96755"/>
                </a:lnTo>
                <a:lnTo>
                  <a:pt x="8279" y="96799"/>
                </a:lnTo>
                <a:lnTo>
                  <a:pt x="8203" y="96887"/>
                </a:lnTo>
                <a:lnTo>
                  <a:pt x="8135" y="97018"/>
                </a:lnTo>
                <a:lnTo>
                  <a:pt x="8067" y="97193"/>
                </a:lnTo>
                <a:lnTo>
                  <a:pt x="8007" y="97412"/>
                </a:lnTo>
                <a:lnTo>
                  <a:pt x="7990" y="97018"/>
                </a:lnTo>
                <a:lnTo>
                  <a:pt x="7965" y="96580"/>
                </a:lnTo>
                <a:lnTo>
                  <a:pt x="7931" y="96229"/>
                </a:lnTo>
                <a:lnTo>
                  <a:pt x="7888" y="95879"/>
                </a:lnTo>
                <a:lnTo>
                  <a:pt x="7838" y="95528"/>
                </a:lnTo>
                <a:lnTo>
                  <a:pt x="7778" y="95265"/>
                </a:lnTo>
                <a:lnTo>
                  <a:pt x="7710" y="95046"/>
                </a:lnTo>
                <a:lnTo>
                  <a:pt x="7625" y="94915"/>
                </a:lnTo>
                <a:lnTo>
                  <a:pt x="7549" y="94827"/>
                </a:lnTo>
                <a:lnTo>
                  <a:pt x="7472" y="94783"/>
                </a:lnTo>
                <a:lnTo>
                  <a:pt x="7388" y="94827"/>
                </a:lnTo>
                <a:lnTo>
                  <a:pt x="7311" y="94871"/>
                </a:lnTo>
                <a:lnTo>
                  <a:pt x="7235" y="95002"/>
                </a:lnTo>
                <a:lnTo>
                  <a:pt x="7167" y="95134"/>
                </a:lnTo>
                <a:lnTo>
                  <a:pt x="7099" y="95309"/>
                </a:lnTo>
                <a:lnTo>
                  <a:pt x="7031" y="95572"/>
                </a:lnTo>
                <a:lnTo>
                  <a:pt x="7005" y="95265"/>
                </a:lnTo>
                <a:lnTo>
                  <a:pt x="6971" y="94958"/>
                </a:lnTo>
                <a:lnTo>
                  <a:pt x="6938" y="94696"/>
                </a:lnTo>
                <a:lnTo>
                  <a:pt x="6887" y="94433"/>
                </a:lnTo>
                <a:lnTo>
                  <a:pt x="6836" y="94257"/>
                </a:lnTo>
                <a:lnTo>
                  <a:pt x="6776" y="94082"/>
                </a:lnTo>
                <a:lnTo>
                  <a:pt x="6717" y="93951"/>
                </a:lnTo>
                <a:lnTo>
                  <a:pt x="6649" y="93863"/>
                </a:lnTo>
                <a:lnTo>
                  <a:pt x="6581" y="93819"/>
                </a:lnTo>
                <a:lnTo>
                  <a:pt x="6504" y="93819"/>
                </a:lnTo>
                <a:lnTo>
                  <a:pt x="6437" y="93863"/>
                </a:lnTo>
                <a:lnTo>
                  <a:pt x="6369" y="93951"/>
                </a:lnTo>
                <a:lnTo>
                  <a:pt x="6309" y="94082"/>
                </a:lnTo>
                <a:lnTo>
                  <a:pt x="6250" y="94257"/>
                </a:lnTo>
                <a:lnTo>
                  <a:pt x="6190" y="94476"/>
                </a:lnTo>
                <a:lnTo>
                  <a:pt x="6148" y="94739"/>
                </a:lnTo>
                <a:lnTo>
                  <a:pt x="6105" y="95002"/>
                </a:lnTo>
                <a:lnTo>
                  <a:pt x="6038" y="94564"/>
                </a:lnTo>
                <a:lnTo>
                  <a:pt x="5970" y="94170"/>
                </a:lnTo>
                <a:lnTo>
                  <a:pt x="5927" y="94038"/>
                </a:lnTo>
                <a:lnTo>
                  <a:pt x="5876" y="93863"/>
                </a:lnTo>
                <a:lnTo>
                  <a:pt x="5825" y="93775"/>
                </a:lnTo>
                <a:lnTo>
                  <a:pt x="5774" y="93688"/>
                </a:lnTo>
                <a:lnTo>
                  <a:pt x="5715" y="93644"/>
                </a:lnTo>
                <a:lnTo>
                  <a:pt x="5647" y="93644"/>
                </a:lnTo>
                <a:lnTo>
                  <a:pt x="5588" y="93688"/>
                </a:lnTo>
                <a:lnTo>
                  <a:pt x="5520" y="93775"/>
                </a:lnTo>
                <a:lnTo>
                  <a:pt x="5460" y="93907"/>
                </a:lnTo>
                <a:lnTo>
                  <a:pt x="5409" y="94082"/>
                </a:lnTo>
                <a:lnTo>
                  <a:pt x="5358" y="94257"/>
                </a:lnTo>
                <a:lnTo>
                  <a:pt x="5307" y="94476"/>
                </a:lnTo>
                <a:lnTo>
                  <a:pt x="5273" y="94739"/>
                </a:lnTo>
                <a:lnTo>
                  <a:pt x="5239" y="95002"/>
                </a:lnTo>
                <a:lnTo>
                  <a:pt x="5197" y="94783"/>
                </a:lnTo>
                <a:lnTo>
                  <a:pt x="5154" y="94564"/>
                </a:lnTo>
                <a:lnTo>
                  <a:pt x="5104" y="94389"/>
                </a:lnTo>
                <a:lnTo>
                  <a:pt x="5053" y="94257"/>
                </a:lnTo>
                <a:lnTo>
                  <a:pt x="5002" y="94126"/>
                </a:lnTo>
                <a:lnTo>
                  <a:pt x="4942" y="94082"/>
                </a:lnTo>
                <a:lnTo>
                  <a:pt x="4883" y="94082"/>
                </a:lnTo>
                <a:lnTo>
                  <a:pt x="4815" y="94126"/>
                </a:lnTo>
                <a:lnTo>
                  <a:pt x="4764" y="94170"/>
                </a:lnTo>
                <a:lnTo>
                  <a:pt x="4713" y="94301"/>
                </a:lnTo>
                <a:lnTo>
                  <a:pt x="4671" y="94433"/>
                </a:lnTo>
                <a:lnTo>
                  <a:pt x="4628" y="94608"/>
                </a:lnTo>
                <a:lnTo>
                  <a:pt x="4569" y="92680"/>
                </a:lnTo>
                <a:lnTo>
                  <a:pt x="4552" y="92110"/>
                </a:lnTo>
                <a:lnTo>
                  <a:pt x="4543" y="91497"/>
                </a:lnTo>
                <a:lnTo>
                  <a:pt x="4552" y="91234"/>
                </a:lnTo>
                <a:lnTo>
                  <a:pt x="4577" y="90971"/>
                </a:lnTo>
                <a:lnTo>
                  <a:pt x="4603" y="90752"/>
                </a:lnTo>
                <a:lnTo>
                  <a:pt x="4645" y="90576"/>
                </a:lnTo>
                <a:lnTo>
                  <a:pt x="4696" y="90445"/>
                </a:lnTo>
                <a:lnTo>
                  <a:pt x="4755" y="90401"/>
                </a:lnTo>
                <a:lnTo>
                  <a:pt x="4806" y="90401"/>
                </a:lnTo>
                <a:lnTo>
                  <a:pt x="4866" y="90489"/>
                </a:lnTo>
                <a:lnTo>
                  <a:pt x="4900" y="90576"/>
                </a:lnTo>
                <a:lnTo>
                  <a:pt x="4925" y="90664"/>
                </a:lnTo>
                <a:lnTo>
                  <a:pt x="4968" y="90927"/>
                </a:lnTo>
                <a:lnTo>
                  <a:pt x="5002" y="91190"/>
                </a:lnTo>
                <a:lnTo>
                  <a:pt x="5027" y="91541"/>
                </a:lnTo>
                <a:lnTo>
                  <a:pt x="5061" y="92198"/>
                </a:lnTo>
                <a:lnTo>
                  <a:pt x="5087" y="92505"/>
                </a:lnTo>
                <a:lnTo>
                  <a:pt x="5121" y="92767"/>
                </a:lnTo>
                <a:lnTo>
                  <a:pt x="5146" y="92899"/>
                </a:lnTo>
                <a:lnTo>
                  <a:pt x="5180" y="92943"/>
                </a:lnTo>
                <a:lnTo>
                  <a:pt x="5239" y="92943"/>
                </a:lnTo>
                <a:lnTo>
                  <a:pt x="5265" y="92855"/>
                </a:lnTo>
                <a:lnTo>
                  <a:pt x="5290" y="92767"/>
                </a:lnTo>
                <a:lnTo>
                  <a:pt x="5307" y="92636"/>
                </a:lnTo>
                <a:lnTo>
                  <a:pt x="5324" y="92505"/>
                </a:lnTo>
                <a:lnTo>
                  <a:pt x="5333" y="92198"/>
                </a:lnTo>
                <a:lnTo>
                  <a:pt x="5333" y="91935"/>
                </a:lnTo>
                <a:lnTo>
                  <a:pt x="5324" y="91628"/>
                </a:lnTo>
                <a:lnTo>
                  <a:pt x="5307" y="91278"/>
                </a:lnTo>
                <a:lnTo>
                  <a:pt x="5341" y="90883"/>
                </a:lnTo>
                <a:lnTo>
                  <a:pt x="5358" y="90664"/>
                </a:lnTo>
                <a:lnTo>
                  <a:pt x="5392" y="90533"/>
                </a:lnTo>
                <a:lnTo>
                  <a:pt x="5426" y="90401"/>
                </a:lnTo>
                <a:lnTo>
                  <a:pt x="5460" y="90270"/>
                </a:lnTo>
                <a:lnTo>
                  <a:pt x="5503" y="90182"/>
                </a:lnTo>
                <a:lnTo>
                  <a:pt x="5554" y="90138"/>
                </a:lnTo>
                <a:lnTo>
                  <a:pt x="5621" y="90182"/>
                </a:lnTo>
                <a:lnTo>
                  <a:pt x="5681" y="90226"/>
                </a:lnTo>
                <a:lnTo>
                  <a:pt x="5723" y="90401"/>
                </a:lnTo>
                <a:lnTo>
                  <a:pt x="5757" y="90576"/>
                </a:lnTo>
                <a:lnTo>
                  <a:pt x="5783" y="90839"/>
                </a:lnTo>
                <a:lnTo>
                  <a:pt x="5808" y="91102"/>
                </a:lnTo>
                <a:lnTo>
                  <a:pt x="5834" y="91672"/>
                </a:lnTo>
                <a:lnTo>
                  <a:pt x="5851" y="91935"/>
                </a:lnTo>
                <a:lnTo>
                  <a:pt x="5876" y="92110"/>
                </a:lnTo>
                <a:lnTo>
                  <a:pt x="5902" y="92285"/>
                </a:lnTo>
                <a:lnTo>
                  <a:pt x="5936" y="92417"/>
                </a:lnTo>
                <a:lnTo>
                  <a:pt x="5970" y="92461"/>
                </a:lnTo>
                <a:lnTo>
                  <a:pt x="6004" y="92461"/>
                </a:lnTo>
                <a:lnTo>
                  <a:pt x="6046" y="92373"/>
                </a:lnTo>
                <a:lnTo>
                  <a:pt x="6080" y="92198"/>
                </a:lnTo>
                <a:lnTo>
                  <a:pt x="6105" y="91935"/>
                </a:lnTo>
                <a:lnTo>
                  <a:pt x="6122" y="91672"/>
                </a:lnTo>
                <a:lnTo>
                  <a:pt x="6122" y="91365"/>
                </a:lnTo>
                <a:lnTo>
                  <a:pt x="6122" y="91058"/>
                </a:lnTo>
                <a:lnTo>
                  <a:pt x="6139" y="90752"/>
                </a:lnTo>
                <a:lnTo>
                  <a:pt x="6173" y="90489"/>
                </a:lnTo>
                <a:lnTo>
                  <a:pt x="6190" y="90357"/>
                </a:lnTo>
                <a:lnTo>
                  <a:pt x="6216" y="90270"/>
                </a:lnTo>
                <a:lnTo>
                  <a:pt x="6241" y="90182"/>
                </a:lnTo>
                <a:lnTo>
                  <a:pt x="6275" y="90138"/>
                </a:lnTo>
                <a:close/>
                <a:moveTo>
                  <a:pt x="5681" y="95046"/>
                </a:moveTo>
                <a:lnTo>
                  <a:pt x="5715" y="95090"/>
                </a:lnTo>
                <a:lnTo>
                  <a:pt x="5740" y="95134"/>
                </a:lnTo>
                <a:lnTo>
                  <a:pt x="5774" y="95221"/>
                </a:lnTo>
                <a:lnTo>
                  <a:pt x="5825" y="95484"/>
                </a:lnTo>
                <a:lnTo>
                  <a:pt x="5868" y="95791"/>
                </a:lnTo>
                <a:lnTo>
                  <a:pt x="5893" y="96142"/>
                </a:lnTo>
                <a:lnTo>
                  <a:pt x="5910" y="96492"/>
                </a:lnTo>
                <a:lnTo>
                  <a:pt x="5919" y="96843"/>
                </a:lnTo>
                <a:lnTo>
                  <a:pt x="5927" y="97193"/>
                </a:lnTo>
                <a:lnTo>
                  <a:pt x="5944" y="97544"/>
                </a:lnTo>
                <a:lnTo>
                  <a:pt x="5970" y="97851"/>
                </a:lnTo>
                <a:lnTo>
                  <a:pt x="5995" y="97982"/>
                </a:lnTo>
                <a:lnTo>
                  <a:pt x="6021" y="98114"/>
                </a:lnTo>
                <a:lnTo>
                  <a:pt x="6046" y="98201"/>
                </a:lnTo>
                <a:lnTo>
                  <a:pt x="6080" y="98201"/>
                </a:lnTo>
                <a:lnTo>
                  <a:pt x="6114" y="98157"/>
                </a:lnTo>
                <a:lnTo>
                  <a:pt x="6139" y="98070"/>
                </a:lnTo>
                <a:lnTo>
                  <a:pt x="6148" y="97982"/>
                </a:lnTo>
                <a:lnTo>
                  <a:pt x="6165" y="97938"/>
                </a:lnTo>
                <a:lnTo>
                  <a:pt x="6173" y="97807"/>
                </a:lnTo>
                <a:lnTo>
                  <a:pt x="6199" y="97588"/>
                </a:lnTo>
                <a:lnTo>
                  <a:pt x="6207" y="97325"/>
                </a:lnTo>
                <a:lnTo>
                  <a:pt x="6216" y="97106"/>
                </a:lnTo>
                <a:lnTo>
                  <a:pt x="6216" y="96799"/>
                </a:lnTo>
                <a:lnTo>
                  <a:pt x="6241" y="96492"/>
                </a:lnTo>
                <a:lnTo>
                  <a:pt x="6267" y="96185"/>
                </a:lnTo>
                <a:lnTo>
                  <a:pt x="6301" y="95923"/>
                </a:lnTo>
                <a:lnTo>
                  <a:pt x="6343" y="95660"/>
                </a:lnTo>
                <a:lnTo>
                  <a:pt x="6394" y="95484"/>
                </a:lnTo>
                <a:lnTo>
                  <a:pt x="6445" y="95353"/>
                </a:lnTo>
                <a:lnTo>
                  <a:pt x="6513" y="95309"/>
                </a:lnTo>
                <a:lnTo>
                  <a:pt x="6581" y="95309"/>
                </a:lnTo>
                <a:lnTo>
                  <a:pt x="6632" y="95397"/>
                </a:lnTo>
                <a:lnTo>
                  <a:pt x="6666" y="95484"/>
                </a:lnTo>
                <a:lnTo>
                  <a:pt x="6700" y="95616"/>
                </a:lnTo>
                <a:lnTo>
                  <a:pt x="6725" y="95791"/>
                </a:lnTo>
                <a:lnTo>
                  <a:pt x="6742" y="95966"/>
                </a:lnTo>
                <a:lnTo>
                  <a:pt x="6751" y="96142"/>
                </a:lnTo>
                <a:lnTo>
                  <a:pt x="6759" y="96580"/>
                </a:lnTo>
                <a:lnTo>
                  <a:pt x="6751" y="97456"/>
                </a:lnTo>
                <a:lnTo>
                  <a:pt x="6759" y="97894"/>
                </a:lnTo>
                <a:lnTo>
                  <a:pt x="6776" y="98114"/>
                </a:lnTo>
                <a:lnTo>
                  <a:pt x="6793" y="98289"/>
                </a:lnTo>
                <a:lnTo>
                  <a:pt x="6802" y="98376"/>
                </a:lnTo>
                <a:lnTo>
                  <a:pt x="6819" y="98420"/>
                </a:lnTo>
                <a:lnTo>
                  <a:pt x="6861" y="98508"/>
                </a:lnTo>
                <a:lnTo>
                  <a:pt x="6895" y="98464"/>
                </a:lnTo>
                <a:lnTo>
                  <a:pt x="6938" y="98420"/>
                </a:lnTo>
                <a:lnTo>
                  <a:pt x="6980" y="98201"/>
                </a:lnTo>
                <a:lnTo>
                  <a:pt x="7022" y="97894"/>
                </a:lnTo>
                <a:lnTo>
                  <a:pt x="7048" y="97588"/>
                </a:lnTo>
                <a:lnTo>
                  <a:pt x="7056" y="97237"/>
                </a:lnTo>
                <a:lnTo>
                  <a:pt x="7133" y="96930"/>
                </a:lnTo>
                <a:lnTo>
                  <a:pt x="7209" y="96667"/>
                </a:lnTo>
                <a:lnTo>
                  <a:pt x="7294" y="96448"/>
                </a:lnTo>
                <a:lnTo>
                  <a:pt x="7379" y="96273"/>
                </a:lnTo>
                <a:lnTo>
                  <a:pt x="7464" y="96229"/>
                </a:lnTo>
                <a:lnTo>
                  <a:pt x="7506" y="96273"/>
                </a:lnTo>
                <a:lnTo>
                  <a:pt x="7540" y="96317"/>
                </a:lnTo>
                <a:lnTo>
                  <a:pt x="7583" y="96405"/>
                </a:lnTo>
                <a:lnTo>
                  <a:pt x="7617" y="96492"/>
                </a:lnTo>
                <a:lnTo>
                  <a:pt x="7642" y="96667"/>
                </a:lnTo>
                <a:lnTo>
                  <a:pt x="7676" y="96843"/>
                </a:lnTo>
                <a:lnTo>
                  <a:pt x="7702" y="97149"/>
                </a:lnTo>
                <a:lnTo>
                  <a:pt x="7710" y="97500"/>
                </a:lnTo>
                <a:lnTo>
                  <a:pt x="7710" y="97851"/>
                </a:lnTo>
                <a:lnTo>
                  <a:pt x="7710" y="98201"/>
                </a:lnTo>
                <a:lnTo>
                  <a:pt x="7685" y="98946"/>
                </a:lnTo>
                <a:lnTo>
                  <a:pt x="7676" y="99297"/>
                </a:lnTo>
                <a:lnTo>
                  <a:pt x="7668" y="99647"/>
                </a:lnTo>
                <a:lnTo>
                  <a:pt x="7685" y="99822"/>
                </a:lnTo>
                <a:lnTo>
                  <a:pt x="7702" y="99954"/>
                </a:lnTo>
                <a:lnTo>
                  <a:pt x="7727" y="100085"/>
                </a:lnTo>
                <a:lnTo>
                  <a:pt x="7761" y="100173"/>
                </a:lnTo>
                <a:lnTo>
                  <a:pt x="7795" y="100217"/>
                </a:lnTo>
                <a:lnTo>
                  <a:pt x="7838" y="100173"/>
                </a:lnTo>
                <a:lnTo>
                  <a:pt x="7863" y="100129"/>
                </a:lnTo>
                <a:lnTo>
                  <a:pt x="7897" y="99998"/>
                </a:lnTo>
                <a:lnTo>
                  <a:pt x="7931" y="99647"/>
                </a:lnTo>
                <a:lnTo>
                  <a:pt x="7965" y="99297"/>
                </a:lnTo>
                <a:lnTo>
                  <a:pt x="8084" y="98815"/>
                </a:lnTo>
                <a:lnTo>
                  <a:pt x="8143" y="98596"/>
                </a:lnTo>
                <a:lnTo>
                  <a:pt x="8203" y="98420"/>
                </a:lnTo>
                <a:lnTo>
                  <a:pt x="8271" y="98289"/>
                </a:lnTo>
                <a:lnTo>
                  <a:pt x="8338" y="98201"/>
                </a:lnTo>
                <a:lnTo>
                  <a:pt x="8398" y="98201"/>
                </a:lnTo>
                <a:lnTo>
                  <a:pt x="8466" y="98333"/>
                </a:lnTo>
                <a:lnTo>
                  <a:pt x="8517" y="98464"/>
                </a:lnTo>
                <a:lnTo>
                  <a:pt x="8551" y="98639"/>
                </a:lnTo>
                <a:lnTo>
                  <a:pt x="8568" y="98858"/>
                </a:lnTo>
                <a:lnTo>
                  <a:pt x="8576" y="99121"/>
                </a:lnTo>
                <a:lnTo>
                  <a:pt x="8568" y="99384"/>
                </a:lnTo>
                <a:lnTo>
                  <a:pt x="8568" y="99603"/>
                </a:lnTo>
                <a:lnTo>
                  <a:pt x="8551" y="99954"/>
                </a:lnTo>
                <a:lnTo>
                  <a:pt x="8551" y="100129"/>
                </a:lnTo>
                <a:lnTo>
                  <a:pt x="8551" y="100348"/>
                </a:lnTo>
                <a:lnTo>
                  <a:pt x="8559" y="100611"/>
                </a:lnTo>
                <a:lnTo>
                  <a:pt x="8585" y="100918"/>
                </a:lnTo>
                <a:lnTo>
                  <a:pt x="8593" y="101006"/>
                </a:lnTo>
                <a:lnTo>
                  <a:pt x="8619" y="101093"/>
                </a:lnTo>
                <a:lnTo>
                  <a:pt x="8670" y="101093"/>
                </a:lnTo>
                <a:lnTo>
                  <a:pt x="8704" y="101049"/>
                </a:lnTo>
                <a:lnTo>
                  <a:pt x="8738" y="100962"/>
                </a:lnTo>
                <a:lnTo>
                  <a:pt x="8780" y="100787"/>
                </a:lnTo>
                <a:lnTo>
                  <a:pt x="8822" y="100524"/>
                </a:lnTo>
                <a:lnTo>
                  <a:pt x="8848" y="100217"/>
                </a:lnTo>
                <a:lnTo>
                  <a:pt x="8941" y="99866"/>
                </a:lnTo>
                <a:lnTo>
                  <a:pt x="8984" y="99735"/>
                </a:lnTo>
                <a:lnTo>
                  <a:pt x="9035" y="99603"/>
                </a:lnTo>
                <a:lnTo>
                  <a:pt x="9077" y="99560"/>
                </a:lnTo>
                <a:lnTo>
                  <a:pt x="9111" y="99560"/>
                </a:lnTo>
                <a:lnTo>
                  <a:pt x="9145" y="99691"/>
                </a:lnTo>
                <a:lnTo>
                  <a:pt x="9171" y="99866"/>
                </a:lnTo>
                <a:lnTo>
                  <a:pt x="9179" y="99954"/>
                </a:lnTo>
                <a:lnTo>
                  <a:pt x="9179" y="100129"/>
                </a:lnTo>
                <a:lnTo>
                  <a:pt x="9171" y="100480"/>
                </a:lnTo>
                <a:lnTo>
                  <a:pt x="9137" y="101137"/>
                </a:lnTo>
                <a:lnTo>
                  <a:pt x="9103" y="101882"/>
                </a:lnTo>
                <a:lnTo>
                  <a:pt x="9094" y="102276"/>
                </a:lnTo>
                <a:lnTo>
                  <a:pt x="9094" y="102671"/>
                </a:lnTo>
                <a:lnTo>
                  <a:pt x="9094" y="102846"/>
                </a:lnTo>
                <a:lnTo>
                  <a:pt x="9111" y="103021"/>
                </a:lnTo>
                <a:lnTo>
                  <a:pt x="9128" y="103153"/>
                </a:lnTo>
                <a:lnTo>
                  <a:pt x="9154" y="103240"/>
                </a:lnTo>
                <a:lnTo>
                  <a:pt x="9035" y="103854"/>
                </a:lnTo>
                <a:lnTo>
                  <a:pt x="8916" y="104467"/>
                </a:lnTo>
                <a:lnTo>
                  <a:pt x="8780" y="105037"/>
                </a:lnTo>
                <a:lnTo>
                  <a:pt x="8644" y="105651"/>
                </a:lnTo>
                <a:lnTo>
                  <a:pt x="8619" y="105475"/>
                </a:lnTo>
                <a:lnTo>
                  <a:pt x="8602" y="105300"/>
                </a:lnTo>
                <a:lnTo>
                  <a:pt x="8542" y="105037"/>
                </a:lnTo>
                <a:lnTo>
                  <a:pt x="8466" y="104818"/>
                </a:lnTo>
                <a:lnTo>
                  <a:pt x="8432" y="104774"/>
                </a:lnTo>
                <a:lnTo>
                  <a:pt x="8389" y="104730"/>
                </a:lnTo>
                <a:lnTo>
                  <a:pt x="8313" y="104730"/>
                </a:lnTo>
                <a:lnTo>
                  <a:pt x="8237" y="104818"/>
                </a:lnTo>
                <a:lnTo>
                  <a:pt x="8237" y="104555"/>
                </a:lnTo>
                <a:lnTo>
                  <a:pt x="8220" y="104336"/>
                </a:lnTo>
                <a:lnTo>
                  <a:pt x="8194" y="104117"/>
                </a:lnTo>
                <a:lnTo>
                  <a:pt x="8169" y="103898"/>
                </a:lnTo>
                <a:lnTo>
                  <a:pt x="8135" y="103679"/>
                </a:lnTo>
                <a:lnTo>
                  <a:pt x="8092" y="103503"/>
                </a:lnTo>
                <a:lnTo>
                  <a:pt x="8041" y="103372"/>
                </a:lnTo>
                <a:lnTo>
                  <a:pt x="7982" y="103240"/>
                </a:lnTo>
                <a:lnTo>
                  <a:pt x="7922" y="103153"/>
                </a:lnTo>
                <a:lnTo>
                  <a:pt x="7854" y="103065"/>
                </a:lnTo>
                <a:lnTo>
                  <a:pt x="7787" y="103065"/>
                </a:lnTo>
                <a:lnTo>
                  <a:pt x="7719" y="103109"/>
                </a:lnTo>
                <a:lnTo>
                  <a:pt x="7651" y="103153"/>
                </a:lnTo>
                <a:lnTo>
                  <a:pt x="7583" y="103240"/>
                </a:lnTo>
                <a:lnTo>
                  <a:pt x="7523" y="103372"/>
                </a:lnTo>
                <a:lnTo>
                  <a:pt x="7464" y="103547"/>
                </a:lnTo>
                <a:lnTo>
                  <a:pt x="7447" y="103153"/>
                </a:lnTo>
                <a:lnTo>
                  <a:pt x="7413" y="102758"/>
                </a:lnTo>
                <a:lnTo>
                  <a:pt x="7379" y="102408"/>
                </a:lnTo>
                <a:lnTo>
                  <a:pt x="7328" y="102101"/>
                </a:lnTo>
                <a:lnTo>
                  <a:pt x="7269" y="101838"/>
                </a:lnTo>
                <a:lnTo>
                  <a:pt x="7192" y="101663"/>
                </a:lnTo>
                <a:lnTo>
                  <a:pt x="7116" y="101531"/>
                </a:lnTo>
                <a:lnTo>
                  <a:pt x="7022" y="101488"/>
                </a:lnTo>
                <a:lnTo>
                  <a:pt x="6904" y="101531"/>
                </a:lnTo>
                <a:lnTo>
                  <a:pt x="6785" y="101663"/>
                </a:lnTo>
                <a:lnTo>
                  <a:pt x="6725" y="101751"/>
                </a:lnTo>
                <a:lnTo>
                  <a:pt x="6674" y="101882"/>
                </a:lnTo>
                <a:lnTo>
                  <a:pt x="6615" y="102057"/>
                </a:lnTo>
                <a:lnTo>
                  <a:pt x="6572" y="102233"/>
                </a:lnTo>
                <a:lnTo>
                  <a:pt x="6564" y="102189"/>
                </a:lnTo>
                <a:lnTo>
                  <a:pt x="6538" y="101882"/>
                </a:lnTo>
                <a:lnTo>
                  <a:pt x="6513" y="101619"/>
                </a:lnTo>
                <a:lnTo>
                  <a:pt x="6471" y="101356"/>
                </a:lnTo>
                <a:lnTo>
                  <a:pt x="6428" y="101137"/>
                </a:lnTo>
                <a:lnTo>
                  <a:pt x="6377" y="100918"/>
                </a:lnTo>
                <a:lnTo>
                  <a:pt x="6326" y="100743"/>
                </a:lnTo>
                <a:lnTo>
                  <a:pt x="6267" y="100611"/>
                </a:lnTo>
                <a:lnTo>
                  <a:pt x="6207" y="100524"/>
                </a:lnTo>
                <a:lnTo>
                  <a:pt x="6131" y="100436"/>
                </a:lnTo>
                <a:lnTo>
                  <a:pt x="6063" y="100436"/>
                </a:lnTo>
                <a:lnTo>
                  <a:pt x="5995" y="100480"/>
                </a:lnTo>
                <a:lnTo>
                  <a:pt x="5927" y="100567"/>
                </a:lnTo>
                <a:lnTo>
                  <a:pt x="5859" y="100699"/>
                </a:lnTo>
                <a:lnTo>
                  <a:pt x="5800" y="100874"/>
                </a:lnTo>
                <a:lnTo>
                  <a:pt x="5749" y="101093"/>
                </a:lnTo>
                <a:lnTo>
                  <a:pt x="5698" y="101312"/>
                </a:lnTo>
                <a:lnTo>
                  <a:pt x="5664" y="101137"/>
                </a:lnTo>
                <a:lnTo>
                  <a:pt x="5621" y="100918"/>
                </a:lnTo>
                <a:lnTo>
                  <a:pt x="5579" y="100787"/>
                </a:lnTo>
                <a:lnTo>
                  <a:pt x="5537" y="100611"/>
                </a:lnTo>
                <a:lnTo>
                  <a:pt x="5494" y="100524"/>
                </a:lnTo>
                <a:lnTo>
                  <a:pt x="5443" y="100436"/>
                </a:lnTo>
                <a:lnTo>
                  <a:pt x="5384" y="100392"/>
                </a:lnTo>
                <a:lnTo>
                  <a:pt x="5333" y="100392"/>
                </a:lnTo>
                <a:lnTo>
                  <a:pt x="5282" y="100436"/>
                </a:lnTo>
                <a:lnTo>
                  <a:pt x="5231" y="100524"/>
                </a:lnTo>
                <a:lnTo>
                  <a:pt x="5180" y="100611"/>
                </a:lnTo>
                <a:lnTo>
                  <a:pt x="5129" y="100743"/>
                </a:lnTo>
                <a:lnTo>
                  <a:pt x="5087" y="100918"/>
                </a:lnTo>
                <a:lnTo>
                  <a:pt x="5044" y="101137"/>
                </a:lnTo>
                <a:lnTo>
                  <a:pt x="5002" y="101312"/>
                </a:lnTo>
                <a:lnTo>
                  <a:pt x="4968" y="101575"/>
                </a:lnTo>
                <a:lnTo>
                  <a:pt x="4891" y="100261"/>
                </a:lnTo>
                <a:lnTo>
                  <a:pt x="4823" y="98990"/>
                </a:lnTo>
                <a:lnTo>
                  <a:pt x="4764" y="97851"/>
                </a:lnTo>
                <a:lnTo>
                  <a:pt x="4713" y="96755"/>
                </a:lnTo>
                <a:lnTo>
                  <a:pt x="4721" y="96448"/>
                </a:lnTo>
                <a:lnTo>
                  <a:pt x="4730" y="96142"/>
                </a:lnTo>
                <a:lnTo>
                  <a:pt x="4764" y="95879"/>
                </a:lnTo>
                <a:lnTo>
                  <a:pt x="4806" y="95660"/>
                </a:lnTo>
                <a:lnTo>
                  <a:pt x="4849" y="95528"/>
                </a:lnTo>
                <a:lnTo>
                  <a:pt x="4883" y="95484"/>
                </a:lnTo>
                <a:lnTo>
                  <a:pt x="4917" y="95484"/>
                </a:lnTo>
                <a:lnTo>
                  <a:pt x="4951" y="95572"/>
                </a:lnTo>
                <a:lnTo>
                  <a:pt x="4985" y="95660"/>
                </a:lnTo>
                <a:lnTo>
                  <a:pt x="5010" y="95835"/>
                </a:lnTo>
                <a:lnTo>
                  <a:pt x="5061" y="96229"/>
                </a:lnTo>
                <a:lnTo>
                  <a:pt x="5095" y="96711"/>
                </a:lnTo>
                <a:lnTo>
                  <a:pt x="5129" y="97149"/>
                </a:lnTo>
                <a:lnTo>
                  <a:pt x="5171" y="97894"/>
                </a:lnTo>
                <a:lnTo>
                  <a:pt x="5180" y="98026"/>
                </a:lnTo>
                <a:lnTo>
                  <a:pt x="5188" y="98157"/>
                </a:lnTo>
                <a:lnTo>
                  <a:pt x="5205" y="98245"/>
                </a:lnTo>
                <a:lnTo>
                  <a:pt x="5231" y="98333"/>
                </a:lnTo>
                <a:lnTo>
                  <a:pt x="5273" y="98376"/>
                </a:lnTo>
                <a:lnTo>
                  <a:pt x="5324" y="98376"/>
                </a:lnTo>
                <a:lnTo>
                  <a:pt x="5367" y="98289"/>
                </a:lnTo>
                <a:lnTo>
                  <a:pt x="5409" y="98114"/>
                </a:lnTo>
                <a:lnTo>
                  <a:pt x="5435" y="97894"/>
                </a:lnTo>
                <a:lnTo>
                  <a:pt x="5435" y="97763"/>
                </a:lnTo>
                <a:lnTo>
                  <a:pt x="5435" y="97631"/>
                </a:lnTo>
                <a:lnTo>
                  <a:pt x="5426" y="97106"/>
                </a:lnTo>
                <a:lnTo>
                  <a:pt x="5401" y="96536"/>
                </a:lnTo>
                <a:lnTo>
                  <a:pt x="5418" y="96142"/>
                </a:lnTo>
                <a:lnTo>
                  <a:pt x="5452" y="95747"/>
                </a:lnTo>
                <a:lnTo>
                  <a:pt x="5477" y="95572"/>
                </a:lnTo>
                <a:lnTo>
                  <a:pt x="5503" y="95440"/>
                </a:lnTo>
                <a:lnTo>
                  <a:pt x="5537" y="95309"/>
                </a:lnTo>
                <a:lnTo>
                  <a:pt x="5571" y="95178"/>
                </a:lnTo>
                <a:lnTo>
                  <a:pt x="5613" y="95134"/>
                </a:lnTo>
                <a:lnTo>
                  <a:pt x="5647" y="95090"/>
                </a:lnTo>
                <a:lnTo>
                  <a:pt x="5681" y="95046"/>
                </a:lnTo>
                <a:close/>
                <a:moveTo>
                  <a:pt x="5350" y="101707"/>
                </a:moveTo>
                <a:lnTo>
                  <a:pt x="5384" y="101751"/>
                </a:lnTo>
                <a:lnTo>
                  <a:pt x="5418" y="101838"/>
                </a:lnTo>
                <a:lnTo>
                  <a:pt x="5443" y="101926"/>
                </a:lnTo>
                <a:lnTo>
                  <a:pt x="5469" y="102013"/>
                </a:lnTo>
                <a:lnTo>
                  <a:pt x="5477" y="102101"/>
                </a:lnTo>
                <a:lnTo>
                  <a:pt x="5503" y="102364"/>
                </a:lnTo>
                <a:lnTo>
                  <a:pt x="5511" y="102671"/>
                </a:lnTo>
                <a:lnTo>
                  <a:pt x="5520" y="103284"/>
                </a:lnTo>
                <a:lnTo>
                  <a:pt x="5537" y="103591"/>
                </a:lnTo>
                <a:lnTo>
                  <a:pt x="5562" y="103810"/>
                </a:lnTo>
                <a:lnTo>
                  <a:pt x="5588" y="103985"/>
                </a:lnTo>
                <a:lnTo>
                  <a:pt x="5630" y="104073"/>
                </a:lnTo>
                <a:lnTo>
                  <a:pt x="5664" y="104073"/>
                </a:lnTo>
                <a:lnTo>
                  <a:pt x="5706" y="103985"/>
                </a:lnTo>
                <a:lnTo>
                  <a:pt x="5715" y="103985"/>
                </a:lnTo>
                <a:lnTo>
                  <a:pt x="5740" y="103898"/>
                </a:lnTo>
                <a:lnTo>
                  <a:pt x="5757" y="103810"/>
                </a:lnTo>
                <a:lnTo>
                  <a:pt x="5783" y="103591"/>
                </a:lnTo>
                <a:lnTo>
                  <a:pt x="5800" y="103328"/>
                </a:lnTo>
                <a:lnTo>
                  <a:pt x="5808" y="103109"/>
                </a:lnTo>
                <a:lnTo>
                  <a:pt x="5808" y="102846"/>
                </a:lnTo>
                <a:lnTo>
                  <a:pt x="5834" y="102583"/>
                </a:lnTo>
                <a:lnTo>
                  <a:pt x="5859" y="102320"/>
                </a:lnTo>
                <a:lnTo>
                  <a:pt x="5902" y="102145"/>
                </a:lnTo>
                <a:lnTo>
                  <a:pt x="5944" y="101970"/>
                </a:lnTo>
                <a:lnTo>
                  <a:pt x="5987" y="101882"/>
                </a:lnTo>
                <a:lnTo>
                  <a:pt x="6038" y="101794"/>
                </a:lnTo>
                <a:lnTo>
                  <a:pt x="6097" y="101794"/>
                </a:lnTo>
                <a:lnTo>
                  <a:pt x="6156" y="101882"/>
                </a:lnTo>
                <a:lnTo>
                  <a:pt x="6216" y="102057"/>
                </a:lnTo>
                <a:lnTo>
                  <a:pt x="6267" y="102276"/>
                </a:lnTo>
                <a:lnTo>
                  <a:pt x="6301" y="102583"/>
                </a:lnTo>
                <a:lnTo>
                  <a:pt x="6318" y="102934"/>
                </a:lnTo>
                <a:lnTo>
                  <a:pt x="6318" y="103284"/>
                </a:lnTo>
                <a:lnTo>
                  <a:pt x="6301" y="103591"/>
                </a:lnTo>
                <a:lnTo>
                  <a:pt x="6301" y="103942"/>
                </a:lnTo>
                <a:lnTo>
                  <a:pt x="6301" y="104117"/>
                </a:lnTo>
                <a:lnTo>
                  <a:pt x="6309" y="104292"/>
                </a:lnTo>
                <a:lnTo>
                  <a:pt x="6318" y="104380"/>
                </a:lnTo>
                <a:lnTo>
                  <a:pt x="6326" y="104467"/>
                </a:lnTo>
                <a:lnTo>
                  <a:pt x="6369" y="104599"/>
                </a:lnTo>
                <a:lnTo>
                  <a:pt x="6411" y="104643"/>
                </a:lnTo>
                <a:lnTo>
                  <a:pt x="6454" y="104599"/>
                </a:lnTo>
                <a:lnTo>
                  <a:pt x="6496" y="104467"/>
                </a:lnTo>
                <a:lnTo>
                  <a:pt x="6504" y="104467"/>
                </a:lnTo>
                <a:lnTo>
                  <a:pt x="6521" y="104424"/>
                </a:lnTo>
                <a:lnTo>
                  <a:pt x="6547" y="104336"/>
                </a:lnTo>
                <a:lnTo>
                  <a:pt x="6572" y="104204"/>
                </a:lnTo>
                <a:lnTo>
                  <a:pt x="6606" y="103898"/>
                </a:lnTo>
                <a:lnTo>
                  <a:pt x="6649" y="103591"/>
                </a:lnTo>
                <a:lnTo>
                  <a:pt x="6674" y="103460"/>
                </a:lnTo>
                <a:lnTo>
                  <a:pt x="6700" y="103328"/>
                </a:lnTo>
                <a:lnTo>
                  <a:pt x="6759" y="103153"/>
                </a:lnTo>
                <a:lnTo>
                  <a:pt x="6819" y="103021"/>
                </a:lnTo>
                <a:lnTo>
                  <a:pt x="6878" y="102934"/>
                </a:lnTo>
                <a:lnTo>
                  <a:pt x="6946" y="102890"/>
                </a:lnTo>
                <a:lnTo>
                  <a:pt x="7005" y="102890"/>
                </a:lnTo>
                <a:lnTo>
                  <a:pt x="7056" y="102934"/>
                </a:lnTo>
                <a:lnTo>
                  <a:pt x="7099" y="103021"/>
                </a:lnTo>
                <a:lnTo>
                  <a:pt x="7133" y="103153"/>
                </a:lnTo>
                <a:lnTo>
                  <a:pt x="7158" y="103328"/>
                </a:lnTo>
                <a:lnTo>
                  <a:pt x="7175" y="103547"/>
                </a:lnTo>
                <a:lnTo>
                  <a:pt x="7184" y="103810"/>
                </a:lnTo>
                <a:lnTo>
                  <a:pt x="7184" y="104161"/>
                </a:lnTo>
                <a:lnTo>
                  <a:pt x="7175" y="104424"/>
                </a:lnTo>
                <a:lnTo>
                  <a:pt x="7158" y="104730"/>
                </a:lnTo>
                <a:lnTo>
                  <a:pt x="7150" y="104993"/>
                </a:lnTo>
                <a:lnTo>
                  <a:pt x="7150" y="105300"/>
                </a:lnTo>
                <a:lnTo>
                  <a:pt x="7158" y="105475"/>
                </a:lnTo>
                <a:lnTo>
                  <a:pt x="7175" y="105607"/>
                </a:lnTo>
                <a:lnTo>
                  <a:pt x="7192" y="105738"/>
                </a:lnTo>
                <a:lnTo>
                  <a:pt x="7226" y="105870"/>
                </a:lnTo>
                <a:lnTo>
                  <a:pt x="7252" y="105913"/>
                </a:lnTo>
                <a:lnTo>
                  <a:pt x="7286" y="105957"/>
                </a:lnTo>
                <a:lnTo>
                  <a:pt x="7320" y="105870"/>
                </a:lnTo>
                <a:lnTo>
                  <a:pt x="7345" y="105738"/>
                </a:lnTo>
                <a:lnTo>
                  <a:pt x="7362" y="105607"/>
                </a:lnTo>
                <a:lnTo>
                  <a:pt x="7447" y="105212"/>
                </a:lnTo>
                <a:lnTo>
                  <a:pt x="7540" y="104818"/>
                </a:lnTo>
                <a:lnTo>
                  <a:pt x="7591" y="104686"/>
                </a:lnTo>
                <a:lnTo>
                  <a:pt x="7642" y="104555"/>
                </a:lnTo>
                <a:lnTo>
                  <a:pt x="7702" y="104511"/>
                </a:lnTo>
                <a:lnTo>
                  <a:pt x="7761" y="104467"/>
                </a:lnTo>
                <a:lnTo>
                  <a:pt x="7812" y="104467"/>
                </a:lnTo>
                <a:lnTo>
                  <a:pt x="7871" y="104511"/>
                </a:lnTo>
                <a:lnTo>
                  <a:pt x="7922" y="104643"/>
                </a:lnTo>
                <a:lnTo>
                  <a:pt x="7948" y="104686"/>
                </a:lnTo>
                <a:lnTo>
                  <a:pt x="7965" y="104818"/>
                </a:lnTo>
                <a:lnTo>
                  <a:pt x="7973" y="104949"/>
                </a:lnTo>
                <a:lnTo>
                  <a:pt x="7973" y="105081"/>
                </a:lnTo>
                <a:lnTo>
                  <a:pt x="7965" y="105256"/>
                </a:lnTo>
                <a:lnTo>
                  <a:pt x="7948" y="105388"/>
                </a:lnTo>
                <a:lnTo>
                  <a:pt x="7922" y="105651"/>
                </a:lnTo>
                <a:lnTo>
                  <a:pt x="7888" y="105913"/>
                </a:lnTo>
                <a:lnTo>
                  <a:pt x="7871" y="106089"/>
                </a:lnTo>
                <a:lnTo>
                  <a:pt x="7871" y="106264"/>
                </a:lnTo>
                <a:lnTo>
                  <a:pt x="7880" y="106439"/>
                </a:lnTo>
                <a:lnTo>
                  <a:pt x="7897" y="106571"/>
                </a:lnTo>
                <a:lnTo>
                  <a:pt x="7922" y="106702"/>
                </a:lnTo>
                <a:lnTo>
                  <a:pt x="7948" y="106790"/>
                </a:lnTo>
                <a:lnTo>
                  <a:pt x="7973" y="106877"/>
                </a:lnTo>
                <a:lnTo>
                  <a:pt x="8007" y="106921"/>
                </a:lnTo>
                <a:lnTo>
                  <a:pt x="8033" y="106921"/>
                </a:lnTo>
                <a:lnTo>
                  <a:pt x="8067" y="106877"/>
                </a:lnTo>
                <a:lnTo>
                  <a:pt x="8092" y="106790"/>
                </a:lnTo>
                <a:lnTo>
                  <a:pt x="8118" y="106658"/>
                </a:lnTo>
                <a:lnTo>
                  <a:pt x="8160" y="106352"/>
                </a:lnTo>
                <a:lnTo>
                  <a:pt x="8237" y="106133"/>
                </a:lnTo>
                <a:lnTo>
                  <a:pt x="8271" y="106045"/>
                </a:lnTo>
                <a:lnTo>
                  <a:pt x="8355" y="106045"/>
                </a:lnTo>
                <a:lnTo>
                  <a:pt x="8389" y="106089"/>
                </a:lnTo>
                <a:lnTo>
                  <a:pt x="8398" y="106220"/>
                </a:lnTo>
                <a:lnTo>
                  <a:pt x="8398" y="106395"/>
                </a:lnTo>
                <a:lnTo>
                  <a:pt x="8398" y="106571"/>
                </a:lnTo>
                <a:lnTo>
                  <a:pt x="8237" y="107140"/>
                </a:lnTo>
                <a:lnTo>
                  <a:pt x="8067" y="107666"/>
                </a:lnTo>
                <a:lnTo>
                  <a:pt x="7897" y="108148"/>
                </a:lnTo>
                <a:lnTo>
                  <a:pt x="7727" y="108630"/>
                </a:lnTo>
                <a:lnTo>
                  <a:pt x="7549" y="109025"/>
                </a:lnTo>
                <a:lnTo>
                  <a:pt x="7371" y="109375"/>
                </a:lnTo>
                <a:lnTo>
                  <a:pt x="7192" y="109638"/>
                </a:lnTo>
                <a:lnTo>
                  <a:pt x="7022" y="109857"/>
                </a:lnTo>
                <a:lnTo>
                  <a:pt x="6844" y="109989"/>
                </a:lnTo>
                <a:lnTo>
                  <a:pt x="6666" y="110033"/>
                </a:lnTo>
                <a:lnTo>
                  <a:pt x="6496" y="110033"/>
                </a:lnTo>
                <a:lnTo>
                  <a:pt x="6326" y="109857"/>
                </a:lnTo>
                <a:lnTo>
                  <a:pt x="6250" y="109770"/>
                </a:lnTo>
                <a:lnTo>
                  <a:pt x="6165" y="109638"/>
                </a:lnTo>
                <a:lnTo>
                  <a:pt x="6088" y="109507"/>
                </a:lnTo>
                <a:lnTo>
                  <a:pt x="6004" y="109288"/>
                </a:lnTo>
                <a:lnTo>
                  <a:pt x="5927" y="109068"/>
                </a:lnTo>
                <a:lnTo>
                  <a:pt x="5851" y="108849"/>
                </a:lnTo>
                <a:lnTo>
                  <a:pt x="5783" y="108586"/>
                </a:lnTo>
                <a:lnTo>
                  <a:pt x="5706" y="108280"/>
                </a:lnTo>
                <a:lnTo>
                  <a:pt x="5604" y="107754"/>
                </a:lnTo>
                <a:lnTo>
                  <a:pt x="5511" y="107184"/>
                </a:lnTo>
                <a:lnTo>
                  <a:pt x="5426" y="106615"/>
                </a:lnTo>
                <a:lnTo>
                  <a:pt x="5341" y="105957"/>
                </a:lnTo>
                <a:lnTo>
                  <a:pt x="5273" y="105300"/>
                </a:lnTo>
                <a:lnTo>
                  <a:pt x="5205" y="104643"/>
                </a:lnTo>
                <a:lnTo>
                  <a:pt x="5138" y="103942"/>
                </a:lnTo>
                <a:lnTo>
                  <a:pt x="5087" y="103197"/>
                </a:lnTo>
                <a:lnTo>
                  <a:pt x="5121" y="102583"/>
                </a:lnTo>
                <a:lnTo>
                  <a:pt x="5146" y="102320"/>
                </a:lnTo>
                <a:lnTo>
                  <a:pt x="5180" y="102057"/>
                </a:lnTo>
                <a:lnTo>
                  <a:pt x="5214" y="101882"/>
                </a:lnTo>
                <a:lnTo>
                  <a:pt x="5265" y="101751"/>
                </a:lnTo>
                <a:lnTo>
                  <a:pt x="5290" y="101707"/>
                </a:lnTo>
                <a:close/>
                <a:moveTo>
                  <a:pt x="14248" y="96405"/>
                </a:moveTo>
                <a:lnTo>
                  <a:pt x="14239" y="96536"/>
                </a:lnTo>
                <a:lnTo>
                  <a:pt x="14121" y="101137"/>
                </a:lnTo>
                <a:lnTo>
                  <a:pt x="13993" y="105738"/>
                </a:lnTo>
                <a:lnTo>
                  <a:pt x="13934" y="108061"/>
                </a:lnTo>
                <a:lnTo>
                  <a:pt x="13883" y="110383"/>
                </a:lnTo>
                <a:lnTo>
                  <a:pt x="13832" y="112706"/>
                </a:lnTo>
                <a:lnTo>
                  <a:pt x="13798" y="115028"/>
                </a:lnTo>
                <a:lnTo>
                  <a:pt x="13620" y="113582"/>
                </a:lnTo>
                <a:lnTo>
                  <a:pt x="13458" y="112136"/>
                </a:lnTo>
                <a:lnTo>
                  <a:pt x="13297" y="110646"/>
                </a:lnTo>
                <a:lnTo>
                  <a:pt x="13136" y="109156"/>
                </a:lnTo>
                <a:lnTo>
                  <a:pt x="13017" y="107842"/>
                </a:lnTo>
                <a:lnTo>
                  <a:pt x="12898" y="106483"/>
                </a:lnTo>
                <a:lnTo>
                  <a:pt x="12779" y="105125"/>
                </a:lnTo>
                <a:lnTo>
                  <a:pt x="12677" y="103766"/>
                </a:lnTo>
                <a:lnTo>
                  <a:pt x="12465" y="101049"/>
                </a:lnTo>
                <a:lnTo>
                  <a:pt x="12354" y="99691"/>
                </a:lnTo>
                <a:lnTo>
                  <a:pt x="12244" y="98333"/>
                </a:lnTo>
                <a:lnTo>
                  <a:pt x="12533" y="98157"/>
                </a:lnTo>
                <a:lnTo>
                  <a:pt x="12889" y="97938"/>
                </a:lnTo>
                <a:lnTo>
                  <a:pt x="13238" y="97588"/>
                </a:lnTo>
                <a:lnTo>
                  <a:pt x="13594" y="97237"/>
                </a:lnTo>
                <a:lnTo>
                  <a:pt x="13942" y="96799"/>
                </a:lnTo>
                <a:lnTo>
                  <a:pt x="14248" y="96405"/>
                </a:lnTo>
                <a:close/>
                <a:moveTo>
                  <a:pt x="15572" y="95835"/>
                </a:moveTo>
                <a:lnTo>
                  <a:pt x="15640" y="96054"/>
                </a:lnTo>
                <a:lnTo>
                  <a:pt x="15708" y="96229"/>
                </a:lnTo>
                <a:lnTo>
                  <a:pt x="15853" y="96536"/>
                </a:lnTo>
                <a:lnTo>
                  <a:pt x="16005" y="96799"/>
                </a:lnTo>
                <a:lnTo>
                  <a:pt x="16167" y="97018"/>
                </a:lnTo>
                <a:lnTo>
                  <a:pt x="16489" y="97369"/>
                </a:lnTo>
                <a:lnTo>
                  <a:pt x="16795" y="97675"/>
                </a:lnTo>
                <a:lnTo>
                  <a:pt x="18230" y="99428"/>
                </a:lnTo>
                <a:lnTo>
                  <a:pt x="18969" y="100392"/>
                </a:lnTo>
                <a:lnTo>
                  <a:pt x="19707" y="101356"/>
                </a:lnTo>
                <a:lnTo>
                  <a:pt x="20081" y="101838"/>
                </a:lnTo>
                <a:lnTo>
                  <a:pt x="20454" y="102233"/>
                </a:lnTo>
                <a:lnTo>
                  <a:pt x="20828" y="102583"/>
                </a:lnTo>
                <a:lnTo>
                  <a:pt x="21202" y="102890"/>
                </a:lnTo>
                <a:lnTo>
                  <a:pt x="21253" y="102890"/>
                </a:lnTo>
                <a:lnTo>
                  <a:pt x="21354" y="105957"/>
                </a:lnTo>
                <a:lnTo>
                  <a:pt x="21456" y="109025"/>
                </a:lnTo>
                <a:lnTo>
                  <a:pt x="21643" y="115203"/>
                </a:lnTo>
                <a:lnTo>
                  <a:pt x="20438" y="113407"/>
                </a:lnTo>
                <a:lnTo>
                  <a:pt x="19223" y="111654"/>
                </a:lnTo>
                <a:lnTo>
                  <a:pt x="17907" y="109813"/>
                </a:lnTo>
                <a:lnTo>
                  <a:pt x="17653" y="109419"/>
                </a:lnTo>
                <a:lnTo>
                  <a:pt x="17525" y="109200"/>
                </a:lnTo>
                <a:lnTo>
                  <a:pt x="17398" y="109068"/>
                </a:lnTo>
                <a:lnTo>
                  <a:pt x="17288" y="108893"/>
                </a:lnTo>
                <a:lnTo>
                  <a:pt x="17177" y="108718"/>
                </a:lnTo>
                <a:lnTo>
                  <a:pt x="17067" y="108586"/>
                </a:lnTo>
                <a:lnTo>
                  <a:pt x="16965" y="108586"/>
                </a:lnTo>
                <a:lnTo>
                  <a:pt x="16583" y="105475"/>
                </a:lnTo>
                <a:lnTo>
                  <a:pt x="16404" y="103898"/>
                </a:lnTo>
                <a:lnTo>
                  <a:pt x="16226" y="102320"/>
                </a:lnTo>
                <a:lnTo>
                  <a:pt x="16056" y="100743"/>
                </a:lnTo>
                <a:lnTo>
                  <a:pt x="15887" y="99121"/>
                </a:lnTo>
                <a:lnTo>
                  <a:pt x="15725" y="97500"/>
                </a:lnTo>
                <a:lnTo>
                  <a:pt x="15572" y="95835"/>
                </a:lnTo>
                <a:close/>
                <a:moveTo>
                  <a:pt x="17152" y="110033"/>
                </a:moveTo>
                <a:lnTo>
                  <a:pt x="17237" y="110164"/>
                </a:lnTo>
                <a:lnTo>
                  <a:pt x="17321" y="110339"/>
                </a:lnTo>
                <a:lnTo>
                  <a:pt x="17406" y="110515"/>
                </a:lnTo>
                <a:lnTo>
                  <a:pt x="17576" y="110777"/>
                </a:lnTo>
                <a:lnTo>
                  <a:pt x="17754" y="110997"/>
                </a:lnTo>
                <a:lnTo>
                  <a:pt x="17924" y="111216"/>
                </a:lnTo>
                <a:lnTo>
                  <a:pt x="19172" y="113100"/>
                </a:lnTo>
                <a:lnTo>
                  <a:pt x="20429" y="114940"/>
                </a:lnTo>
                <a:lnTo>
                  <a:pt x="21694" y="116737"/>
                </a:lnTo>
                <a:lnTo>
                  <a:pt x="21830" y="121075"/>
                </a:lnTo>
                <a:lnTo>
                  <a:pt x="22008" y="126991"/>
                </a:lnTo>
                <a:lnTo>
                  <a:pt x="21643" y="126728"/>
                </a:lnTo>
                <a:lnTo>
                  <a:pt x="21287" y="126377"/>
                </a:lnTo>
                <a:lnTo>
                  <a:pt x="20921" y="126027"/>
                </a:lnTo>
                <a:lnTo>
                  <a:pt x="20556" y="125589"/>
                </a:lnTo>
                <a:lnTo>
                  <a:pt x="20098" y="124975"/>
                </a:lnTo>
                <a:lnTo>
                  <a:pt x="19639" y="124274"/>
                </a:lnTo>
                <a:lnTo>
                  <a:pt x="19487" y="124011"/>
                </a:lnTo>
                <a:lnTo>
                  <a:pt x="19334" y="123792"/>
                </a:lnTo>
                <a:lnTo>
                  <a:pt x="19266" y="123704"/>
                </a:lnTo>
                <a:lnTo>
                  <a:pt x="19189" y="123617"/>
                </a:lnTo>
                <a:lnTo>
                  <a:pt x="19113" y="123573"/>
                </a:lnTo>
                <a:lnTo>
                  <a:pt x="19037" y="123573"/>
                </a:lnTo>
                <a:lnTo>
                  <a:pt x="18553" y="120243"/>
                </a:lnTo>
                <a:lnTo>
                  <a:pt x="18069" y="116868"/>
                </a:lnTo>
                <a:lnTo>
                  <a:pt x="17602" y="113494"/>
                </a:lnTo>
                <a:lnTo>
                  <a:pt x="17152" y="110033"/>
                </a:lnTo>
                <a:close/>
                <a:moveTo>
                  <a:pt x="15148" y="94696"/>
                </a:moveTo>
                <a:lnTo>
                  <a:pt x="15148" y="94827"/>
                </a:lnTo>
                <a:lnTo>
                  <a:pt x="15275" y="96273"/>
                </a:lnTo>
                <a:lnTo>
                  <a:pt x="15403" y="97675"/>
                </a:lnTo>
                <a:lnTo>
                  <a:pt x="15683" y="100480"/>
                </a:lnTo>
                <a:lnTo>
                  <a:pt x="15674" y="100567"/>
                </a:lnTo>
                <a:lnTo>
                  <a:pt x="15674" y="104117"/>
                </a:lnTo>
                <a:lnTo>
                  <a:pt x="15674" y="107622"/>
                </a:lnTo>
                <a:lnTo>
                  <a:pt x="15691" y="114677"/>
                </a:lnTo>
                <a:lnTo>
                  <a:pt x="15691" y="116211"/>
                </a:lnTo>
                <a:lnTo>
                  <a:pt x="15683" y="117832"/>
                </a:lnTo>
                <a:lnTo>
                  <a:pt x="15666" y="121075"/>
                </a:lnTo>
                <a:lnTo>
                  <a:pt x="15666" y="122696"/>
                </a:lnTo>
                <a:lnTo>
                  <a:pt x="15674" y="124274"/>
                </a:lnTo>
                <a:lnTo>
                  <a:pt x="15700" y="125852"/>
                </a:lnTo>
                <a:lnTo>
                  <a:pt x="15725" y="126640"/>
                </a:lnTo>
                <a:lnTo>
                  <a:pt x="15751" y="127385"/>
                </a:lnTo>
                <a:lnTo>
                  <a:pt x="15555" y="126421"/>
                </a:lnTo>
                <a:lnTo>
                  <a:pt x="15369" y="125370"/>
                </a:lnTo>
                <a:lnTo>
                  <a:pt x="15182" y="124362"/>
                </a:lnTo>
                <a:lnTo>
                  <a:pt x="14995" y="123310"/>
                </a:lnTo>
                <a:lnTo>
                  <a:pt x="14817" y="122214"/>
                </a:lnTo>
                <a:lnTo>
                  <a:pt x="14647" y="121119"/>
                </a:lnTo>
                <a:lnTo>
                  <a:pt x="14477" y="120023"/>
                </a:lnTo>
                <a:lnTo>
                  <a:pt x="14307" y="118884"/>
                </a:lnTo>
                <a:lnTo>
                  <a:pt x="14146" y="117701"/>
                </a:lnTo>
                <a:lnTo>
                  <a:pt x="13976" y="116474"/>
                </a:lnTo>
                <a:lnTo>
                  <a:pt x="14061" y="114020"/>
                </a:lnTo>
                <a:lnTo>
                  <a:pt x="14138" y="111566"/>
                </a:lnTo>
                <a:lnTo>
                  <a:pt x="14205" y="109068"/>
                </a:lnTo>
                <a:lnTo>
                  <a:pt x="14265" y="106615"/>
                </a:lnTo>
                <a:lnTo>
                  <a:pt x="14384" y="101619"/>
                </a:lnTo>
                <a:lnTo>
                  <a:pt x="14494" y="96667"/>
                </a:lnTo>
                <a:lnTo>
                  <a:pt x="14494" y="96492"/>
                </a:lnTo>
                <a:lnTo>
                  <a:pt x="14486" y="96361"/>
                </a:lnTo>
                <a:lnTo>
                  <a:pt x="14469" y="96273"/>
                </a:lnTo>
                <a:lnTo>
                  <a:pt x="14443" y="96142"/>
                </a:lnTo>
                <a:lnTo>
                  <a:pt x="14630" y="95879"/>
                </a:lnTo>
                <a:lnTo>
                  <a:pt x="14808" y="95572"/>
                </a:lnTo>
                <a:lnTo>
                  <a:pt x="14987" y="95178"/>
                </a:lnTo>
                <a:lnTo>
                  <a:pt x="15063" y="94958"/>
                </a:lnTo>
                <a:lnTo>
                  <a:pt x="15148" y="94696"/>
                </a:lnTo>
                <a:close/>
                <a:moveTo>
                  <a:pt x="15929" y="102846"/>
                </a:moveTo>
                <a:lnTo>
                  <a:pt x="16158" y="104906"/>
                </a:lnTo>
                <a:lnTo>
                  <a:pt x="16396" y="106965"/>
                </a:lnTo>
                <a:lnTo>
                  <a:pt x="16642" y="108981"/>
                </a:lnTo>
                <a:lnTo>
                  <a:pt x="16897" y="110997"/>
                </a:lnTo>
                <a:lnTo>
                  <a:pt x="17152" y="112968"/>
                </a:lnTo>
                <a:lnTo>
                  <a:pt x="17415" y="114940"/>
                </a:lnTo>
                <a:lnTo>
                  <a:pt x="17958" y="118840"/>
                </a:lnTo>
                <a:lnTo>
                  <a:pt x="17950" y="118928"/>
                </a:lnTo>
                <a:lnTo>
                  <a:pt x="17924" y="120155"/>
                </a:lnTo>
                <a:lnTo>
                  <a:pt x="17916" y="121382"/>
                </a:lnTo>
                <a:lnTo>
                  <a:pt x="17907" y="122653"/>
                </a:lnTo>
                <a:lnTo>
                  <a:pt x="17907" y="123880"/>
                </a:lnTo>
                <a:lnTo>
                  <a:pt x="17924" y="126377"/>
                </a:lnTo>
                <a:lnTo>
                  <a:pt x="17933" y="128875"/>
                </a:lnTo>
                <a:lnTo>
                  <a:pt x="17941" y="132775"/>
                </a:lnTo>
                <a:lnTo>
                  <a:pt x="17975" y="136719"/>
                </a:lnTo>
                <a:lnTo>
                  <a:pt x="17576" y="135273"/>
                </a:lnTo>
                <a:lnTo>
                  <a:pt x="17152" y="133651"/>
                </a:lnTo>
                <a:lnTo>
                  <a:pt x="16744" y="131986"/>
                </a:lnTo>
                <a:lnTo>
                  <a:pt x="16337" y="130234"/>
                </a:lnTo>
                <a:lnTo>
                  <a:pt x="15954" y="128393"/>
                </a:lnTo>
                <a:lnTo>
                  <a:pt x="15963" y="128130"/>
                </a:lnTo>
                <a:lnTo>
                  <a:pt x="15971" y="127823"/>
                </a:lnTo>
                <a:lnTo>
                  <a:pt x="15980" y="127210"/>
                </a:lnTo>
                <a:lnTo>
                  <a:pt x="15988" y="126684"/>
                </a:lnTo>
                <a:lnTo>
                  <a:pt x="15997" y="126114"/>
                </a:lnTo>
                <a:lnTo>
                  <a:pt x="15997" y="125808"/>
                </a:lnTo>
                <a:lnTo>
                  <a:pt x="15988" y="125545"/>
                </a:lnTo>
                <a:lnTo>
                  <a:pt x="15971" y="125282"/>
                </a:lnTo>
                <a:lnTo>
                  <a:pt x="15946" y="125063"/>
                </a:lnTo>
                <a:lnTo>
                  <a:pt x="15963" y="123704"/>
                </a:lnTo>
                <a:lnTo>
                  <a:pt x="15963" y="122346"/>
                </a:lnTo>
                <a:lnTo>
                  <a:pt x="15963" y="120944"/>
                </a:lnTo>
                <a:lnTo>
                  <a:pt x="15954" y="119585"/>
                </a:lnTo>
                <a:lnTo>
                  <a:pt x="15938" y="116868"/>
                </a:lnTo>
                <a:lnTo>
                  <a:pt x="15929" y="115510"/>
                </a:lnTo>
                <a:lnTo>
                  <a:pt x="15929" y="114195"/>
                </a:lnTo>
                <a:lnTo>
                  <a:pt x="15929" y="108543"/>
                </a:lnTo>
                <a:lnTo>
                  <a:pt x="15929" y="102846"/>
                </a:lnTo>
                <a:close/>
                <a:moveTo>
                  <a:pt x="19334" y="125676"/>
                </a:moveTo>
                <a:lnTo>
                  <a:pt x="19436" y="125852"/>
                </a:lnTo>
                <a:lnTo>
                  <a:pt x="19529" y="125983"/>
                </a:lnTo>
                <a:lnTo>
                  <a:pt x="19622" y="126027"/>
                </a:lnTo>
                <a:lnTo>
                  <a:pt x="19716" y="126027"/>
                </a:lnTo>
                <a:lnTo>
                  <a:pt x="19741" y="125983"/>
                </a:lnTo>
                <a:lnTo>
                  <a:pt x="19937" y="126246"/>
                </a:lnTo>
                <a:lnTo>
                  <a:pt x="20132" y="126465"/>
                </a:lnTo>
                <a:lnTo>
                  <a:pt x="20488" y="126903"/>
                </a:lnTo>
                <a:lnTo>
                  <a:pt x="20879" y="127385"/>
                </a:lnTo>
                <a:lnTo>
                  <a:pt x="21270" y="127780"/>
                </a:lnTo>
                <a:lnTo>
                  <a:pt x="21660" y="128130"/>
                </a:lnTo>
                <a:lnTo>
                  <a:pt x="22059" y="128437"/>
                </a:lnTo>
                <a:lnTo>
                  <a:pt x="22509" y="142810"/>
                </a:lnTo>
                <a:lnTo>
                  <a:pt x="22441" y="142547"/>
                </a:lnTo>
                <a:lnTo>
                  <a:pt x="22365" y="142284"/>
                </a:lnTo>
                <a:lnTo>
                  <a:pt x="22212" y="141802"/>
                </a:lnTo>
                <a:lnTo>
                  <a:pt x="22051" y="141408"/>
                </a:lnTo>
                <a:lnTo>
                  <a:pt x="21906" y="141013"/>
                </a:lnTo>
                <a:lnTo>
                  <a:pt x="21728" y="140444"/>
                </a:lnTo>
                <a:lnTo>
                  <a:pt x="21550" y="139874"/>
                </a:lnTo>
                <a:lnTo>
                  <a:pt x="21371" y="139304"/>
                </a:lnTo>
                <a:lnTo>
                  <a:pt x="21176" y="138822"/>
                </a:lnTo>
                <a:lnTo>
                  <a:pt x="20786" y="135842"/>
                </a:lnTo>
                <a:lnTo>
                  <a:pt x="20378" y="132907"/>
                </a:lnTo>
                <a:lnTo>
                  <a:pt x="19962" y="130014"/>
                </a:lnTo>
                <a:lnTo>
                  <a:pt x="19546" y="127122"/>
                </a:lnTo>
                <a:lnTo>
                  <a:pt x="19334" y="125676"/>
                </a:lnTo>
                <a:close/>
                <a:moveTo>
                  <a:pt x="18154" y="120199"/>
                </a:moveTo>
                <a:lnTo>
                  <a:pt x="19062" y="126509"/>
                </a:lnTo>
                <a:lnTo>
                  <a:pt x="19707" y="130935"/>
                </a:lnTo>
                <a:lnTo>
                  <a:pt x="19682" y="131022"/>
                </a:lnTo>
                <a:lnTo>
                  <a:pt x="19673" y="131110"/>
                </a:lnTo>
                <a:lnTo>
                  <a:pt x="19665" y="131241"/>
                </a:lnTo>
                <a:lnTo>
                  <a:pt x="19656" y="131373"/>
                </a:lnTo>
                <a:lnTo>
                  <a:pt x="19690" y="133301"/>
                </a:lnTo>
                <a:lnTo>
                  <a:pt x="19724" y="135229"/>
                </a:lnTo>
                <a:lnTo>
                  <a:pt x="19809" y="139085"/>
                </a:lnTo>
                <a:lnTo>
                  <a:pt x="19843" y="141232"/>
                </a:lnTo>
                <a:lnTo>
                  <a:pt x="19877" y="142328"/>
                </a:lnTo>
                <a:lnTo>
                  <a:pt x="19911" y="143379"/>
                </a:lnTo>
                <a:lnTo>
                  <a:pt x="19461" y="141802"/>
                </a:lnTo>
                <a:lnTo>
                  <a:pt x="19003" y="140268"/>
                </a:lnTo>
                <a:lnTo>
                  <a:pt x="18111" y="137201"/>
                </a:lnTo>
                <a:lnTo>
                  <a:pt x="18137" y="134878"/>
                </a:lnTo>
                <a:lnTo>
                  <a:pt x="18145" y="132600"/>
                </a:lnTo>
                <a:lnTo>
                  <a:pt x="18154" y="127999"/>
                </a:lnTo>
                <a:lnTo>
                  <a:pt x="18154" y="126071"/>
                </a:lnTo>
                <a:lnTo>
                  <a:pt x="18162" y="124099"/>
                </a:lnTo>
                <a:lnTo>
                  <a:pt x="18162" y="122127"/>
                </a:lnTo>
                <a:lnTo>
                  <a:pt x="18162" y="121163"/>
                </a:lnTo>
                <a:lnTo>
                  <a:pt x="18154" y="120199"/>
                </a:lnTo>
                <a:close/>
                <a:moveTo>
                  <a:pt x="21482" y="141188"/>
                </a:moveTo>
                <a:lnTo>
                  <a:pt x="21745" y="141933"/>
                </a:lnTo>
                <a:lnTo>
                  <a:pt x="21932" y="142503"/>
                </a:lnTo>
                <a:lnTo>
                  <a:pt x="22127" y="143160"/>
                </a:lnTo>
                <a:lnTo>
                  <a:pt x="22229" y="143467"/>
                </a:lnTo>
                <a:lnTo>
                  <a:pt x="22331" y="143686"/>
                </a:lnTo>
                <a:lnTo>
                  <a:pt x="22441" y="143862"/>
                </a:lnTo>
                <a:lnTo>
                  <a:pt x="22543" y="143993"/>
                </a:lnTo>
                <a:lnTo>
                  <a:pt x="22688" y="148726"/>
                </a:lnTo>
                <a:lnTo>
                  <a:pt x="22823" y="153458"/>
                </a:lnTo>
                <a:lnTo>
                  <a:pt x="22696" y="152012"/>
                </a:lnTo>
                <a:lnTo>
                  <a:pt x="22560" y="150610"/>
                </a:lnTo>
                <a:lnTo>
                  <a:pt x="22424" y="149208"/>
                </a:lnTo>
                <a:lnTo>
                  <a:pt x="22271" y="147805"/>
                </a:lnTo>
                <a:lnTo>
                  <a:pt x="22119" y="146447"/>
                </a:lnTo>
                <a:lnTo>
                  <a:pt x="21966" y="145088"/>
                </a:lnTo>
                <a:lnTo>
                  <a:pt x="21643" y="142503"/>
                </a:lnTo>
                <a:lnTo>
                  <a:pt x="21482" y="141188"/>
                </a:lnTo>
                <a:close/>
                <a:moveTo>
                  <a:pt x="19920" y="132425"/>
                </a:moveTo>
                <a:lnTo>
                  <a:pt x="20276" y="134922"/>
                </a:lnTo>
                <a:lnTo>
                  <a:pt x="20624" y="137464"/>
                </a:lnTo>
                <a:lnTo>
                  <a:pt x="20964" y="140005"/>
                </a:lnTo>
                <a:lnTo>
                  <a:pt x="21295" y="142591"/>
                </a:lnTo>
                <a:lnTo>
                  <a:pt x="21499" y="144256"/>
                </a:lnTo>
                <a:lnTo>
                  <a:pt x="21694" y="145965"/>
                </a:lnTo>
                <a:lnTo>
                  <a:pt x="21881" y="147674"/>
                </a:lnTo>
                <a:lnTo>
                  <a:pt x="22059" y="149383"/>
                </a:lnTo>
                <a:lnTo>
                  <a:pt x="22424" y="152845"/>
                </a:lnTo>
                <a:lnTo>
                  <a:pt x="22603" y="154597"/>
                </a:lnTo>
                <a:lnTo>
                  <a:pt x="22789" y="156306"/>
                </a:lnTo>
                <a:lnTo>
                  <a:pt x="22654" y="155386"/>
                </a:lnTo>
                <a:lnTo>
                  <a:pt x="22501" y="154510"/>
                </a:lnTo>
                <a:lnTo>
                  <a:pt x="22356" y="153677"/>
                </a:lnTo>
                <a:lnTo>
                  <a:pt x="22204" y="152845"/>
                </a:lnTo>
                <a:lnTo>
                  <a:pt x="22042" y="152012"/>
                </a:lnTo>
                <a:lnTo>
                  <a:pt x="21881" y="151223"/>
                </a:lnTo>
                <a:lnTo>
                  <a:pt x="21541" y="149690"/>
                </a:lnTo>
                <a:lnTo>
                  <a:pt x="21193" y="148200"/>
                </a:lnTo>
                <a:lnTo>
                  <a:pt x="20828" y="146754"/>
                </a:lnTo>
                <a:lnTo>
                  <a:pt x="20463" y="145351"/>
                </a:lnTo>
                <a:lnTo>
                  <a:pt x="20089" y="143993"/>
                </a:lnTo>
                <a:lnTo>
                  <a:pt x="20098" y="143336"/>
                </a:lnTo>
                <a:lnTo>
                  <a:pt x="20106" y="142635"/>
                </a:lnTo>
                <a:lnTo>
                  <a:pt x="20098" y="141977"/>
                </a:lnTo>
                <a:lnTo>
                  <a:pt x="20089" y="141276"/>
                </a:lnTo>
                <a:lnTo>
                  <a:pt x="20064" y="139918"/>
                </a:lnTo>
                <a:lnTo>
                  <a:pt x="20030" y="138559"/>
                </a:lnTo>
                <a:lnTo>
                  <a:pt x="19979" y="135492"/>
                </a:lnTo>
                <a:lnTo>
                  <a:pt x="19920" y="132425"/>
                </a:lnTo>
                <a:close/>
                <a:moveTo>
                  <a:pt x="8534" y="1"/>
                </a:moveTo>
                <a:lnTo>
                  <a:pt x="8474" y="44"/>
                </a:lnTo>
                <a:lnTo>
                  <a:pt x="8406" y="176"/>
                </a:lnTo>
                <a:lnTo>
                  <a:pt x="8381" y="307"/>
                </a:lnTo>
                <a:lnTo>
                  <a:pt x="8347" y="439"/>
                </a:lnTo>
                <a:lnTo>
                  <a:pt x="8296" y="833"/>
                </a:lnTo>
                <a:lnTo>
                  <a:pt x="8262" y="1140"/>
                </a:lnTo>
                <a:lnTo>
                  <a:pt x="8245" y="1534"/>
                </a:lnTo>
                <a:lnTo>
                  <a:pt x="8237" y="1885"/>
                </a:lnTo>
                <a:lnTo>
                  <a:pt x="8237" y="2279"/>
                </a:lnTo>
                <a:lnTo>
                  <a:pt x="8262" y="3068"/>
                </a:lnTo>
                <a:lnTo>
                  <a:pt x="8288" y="3813"/>
                </a:lnTo>
                <a:lnTo>
                  <a:pt x="8398" y="6968"/>
                </a:lnTo>
                <a:lnTo>
                  <a:pt x="8517" y="10123"/>
                </a:lnTo>
                <a:lnTo>
                  <a:pt x="8729" y="15688"/>
                </a:lnTo>
                <a:lnTo>
                  <a:pt x="8831" y="18449"/>
                </a:lnTo>
                <a:lnTo>
                  <a:pt x="8950" y="21210"/>
                </a:lnTo>
                <a:lnTo>
                  <a:pt x="8941" y="23883"/>
                </a:lnTo>
                <a:lnTo>
                  <a:pt x="8933" y="25197"/>
                </a:lnTo>
                <a:lnTo>
                  <a:pt x="8924" y="26556"/>
                </a:lnTo>
                <a:lnTo>
                  <a:pt x="8890" y="28177"/>
                </a:lnTo>
                <a:lnTo>
                  <a:pt x="8856" y="29798"/>
                </a:lnTo>
                <a:lnTo>
                  <a:pt x="8814" y="31420"/>
                </a:lnTo>
                <a:lnTo>
                  <a:pt x="8763" y="32997"/>
                </a:lnTo>
                <a:lnTo>
                  <a:pt x="8712" y="34575"/>
                </a:lnTo>
                <a:lnTo>
                  <a:pt x="8644" y="36152"/>
                </a:lnTo>
                <a:lnTo>
                  <a:pt x="8576" y="37686"/>
                </a:lnTo>
                <a:lnTo>
                  <a:pt x="8500" y="39220"/>
                </a:lnTo>
                <a:lnTo>
                  <a:pt x="8423" y="40797"/>
                </a:lnTo>
                <a:lnTo>
                  <a:pt x="8330" y="42331"/>
                </a:lnTo>
                <a:lnTo>
                  <a:pt x="8143" y="45354"/>
                </a:lnTo>
                <a:lnTo>
                  <a:pt x="7939" y="48422"/>
                </a:lnTo>
                <a:lnTo>
                  <a:pt x="7719" y="51445"/>
                </a:lnTo>
                <a:lnTo>
                  <a:pt x="7693" y="51577"/>
                </a:lnTo>
                <a:lnTo>
                  <a:pt x="7608" y="52015"/>
                </a:lnTo>
                <a:lnTo>
                  <a:pt x="7532" y="52453"/>
                </a:lnTo>
                <a:lnTo>
                  <a:pt x="7472" y="52935"/>
                </a:lnTo>
                <a:lnTo>
                  <a:pt x="7413" y="53461"/>
                </a:lnTo>
                <a:lnTo>
                  <a:pt x="7362" y="53987"/>
                </a:lnTo>
                <a:lnTo>
                  <a:pt x="7320" y="54513"/>
                </a:lnTo>
                <a:lnTo>
                  <a:pt x="7277" y="55082"/>
                </a:lnTo>
                <a:lnTo>
                  <a:pt x="7243" y="55608"/>
                </a:lnTo>
                <a:lnTo>
                  <a:pt x="7192" y="56791"/>
                </a:lnTo>
                <a:lnTo>
                  <a:pt x="7158" y="57974"/>
                </a:lnTo>
                <a:lnTo>
                  <a:pt x="7133" y="59158"/>
                </a:lnTo>
                <a:lnTo>
                  <a:pt x="7124" y="60341"/>
                </a:lnTo>
                <a:lnTo>
                  <a:pt x="7099" y="63364"/>
                </a:lnTo>
                <a:lnTo>
                  <a:pt x="7022" y="61918"/>
                </a:lnTo>
                <a:lnTo>
                  <a:pt x="6912" y="59859"/>
                </a:lnTo>
                <a:lnTo>
                  <a:pt x="6768" y="57492"/>
                </a:lnTo>
                <a:lnTo>
                  <a:pt x="6691" y="56265"/>
                </a:lnTo>
                <a:lnTo>
                  <a:pt x="6598" y="54995"/>
                </a:lnTo>
                <a:lnTo>
                  <a:pt x="6496" y="53768"/>
                </a:lnTo>
                <a:lnTo>
                  <a:pt x="6386" y="52541"/>
                </a:lnTo>
                <a:lnTo>
                  <a:pt x="6258" y="51401"/>
                </a:lnTo>
                <a:lnTo>
                  <a:pt x="6190" y="50832"/>
                </a:lnTo>
                <a:lnTo>
                  <a:pt x="6122" y="50306"/>
                </a:lnTo>
                <a:lnTo>
                  <a:pt x="6046" y="49824"/>
                </a:lnTo>
                <a:lnTo>
                  <a:pt x="5970" y="49342"/>
                </a:lnTo>
                <a:lnTo>
                  <a:pt x="5893" y="48904"/>
                </a:lnTo>
                <a:lnTo>
                  <a:pt x="5808" y="48509"/>
                </a:lnTo>
                <a:lnTo>
                  <a:pt x="5715" y="48115"/>
                </a:lnTo>
                <a:lnTo>
                  <a:pt x="5621" y="47808"/>
                </a:lnTo>
                <a:lnTo>
                  <a:pt x="5528" y="47501"/>
                </a:lnTo>
                <a:lnTo>
                  <a:pt x="5426" y="47282"/>
                </a:lnTo>
                <a:lnTo>
                  <a:pt x="5324" y="47063"/>
                </a:lnTo>
                <a:lnTo>
                  <a:pt x="5214" y="46932"/>
                </a:lnTo>
                <a:lnTo>
                  <a:pt x="5095" y="46844"/>
                </a:lnTo>
                <a:lnTo>
                  <a:pt x="4976" y="46800"/>
                </a:lnTo>
                <a:lnTo>
                  <a:pt x="4849" y="46844"/>
                </a:lnTo>
                <a:lnTo>
                  <a:pt x="4730" y="46932"/>
                </a:lnTo>
                <a:lnTo>
                  <a:pt x="4620" y="47063"/>
                </a:lnTo>
                <a:lnTo>
                  <a:pt x="4518" y="47239"/>
                </a:lnTo>
                <a:lnTo>
                  <a:pt x="4433" y="47501"/>
                </a:lnTo>
                <a:lnTo>
                  <a:pt x="4348" y="47764"/>
                </a:lnTo>
                <a:lnTo>
                  <a:pt x="4271" y="48115"/>
                </a:lnTo>
                <a:lnTo>
                  <a:pt x="4204" y="48466"/>
                </a:lnTo>
                <a:lnTo>
                  <a:pt x="4144" y="48904"/>
                </a:lnTo>
                <a:lnTo>
                  <a:pt x="4093" y="49342"/>
                </a:lnTo>
                <a:lnTo>
                  <a:pt x="4051" y="49780"/>
                </a:lnTo>
                <a:lnTo>
                  <a:pt x="4008" y="50306"/>
                </a:lnTo>
                <a:lnTo>
                  <a:pt x="3974" y="50832"/>
                </a:lnTo>
                <a:lnTo>
                  <a:pt x="3949" y="51358"/>
                </a:lnTo>
                <a:lnTo>
                  <a:pt x="3932" y="51927"/>
                </a:lnTo>
                <a:lnTo>
                  <a:pt x="3915" y="52497"/>
                </a:lnTo>
                <a:lnTo>
                  <a:pt x="3889" y="53724"/>
                </a:lnTo>
                <a:lnTo>
                  <a:pt x="3881" y="54951"/>
                </a:lnTo>
                <a:lnTo>
                  <a:pt x="3889" y="56178"/>
                </a:lnTo>
                <a:lnTo>
                  <a:pt x="3906" y="57405"/>
                </a:lnTo>
                <a:lnTo>
                  <a:pt x="3932" y="58544"/>
                </a:lnTo>
                <a:lnTo>
                  <a:pt x="3957" y="59640"/>
                </a:lnTo>
                <a:lnTo>
                  <a:pt x="4008" y="61568"/>
                </a:lnTo>
                <a:lnTo>
                  <a:pt x="4093" y="64504"/>
                </a:lnTo>
                <a:lnTo>
                  <a:pt x="4195" y="67396"/>
                </a:lnTo>
                <a:lnTo>
                  <a:pt x="4025" y="65687"/>
                </a:lnTo>
                <a:lnTo>
                  <a:pt x="3855" y="64022"/>
                </a:lnTo>
                <a:lnTo>
                  <a:pt x="3720" y="62795"/>
                </a:lnTo>
                <a:lnTo>
                  <a:pt x="3575" y="61568"/>
                </a:lnTo>
                <a:lnTo>
                  <a:pt x="3431" y="60385"/>
                </a:lnTo>
                <a:lnTo>
                  <a:pt x="3278" y="59201"/>
                </a:lnTo>
                <a:lnTo>
                  <a:pt x="3125" y="58018"/>
                </a:lnTo>
                <a:lnTo>
                  <a:pt x="2964" y="56879"/>
                </a:lnTo>
                <a:lnTo>
                  <a:pt x="2803" y="55740"/>
                </a:lnTo>
                <a:lnTo>
                  <a:pt x="2633" y="54644"/>
                </a:lnTo>
                <a:lnTo>
                  <a:pt x="2327" y="52628"/>
                </a:lnTo>
                <a:lnTo>
                  <a:pt x="2166" y="51621"/>
                </a:lnTo>
                <a:lnTo>
                  <a:pt x="1996" y="50657"/>
                </a:lnTo>
                <a:lnTo>
                  <a:pt x="1826" y="49692"/>
                </a:lnTo>
                <a:lnTo>
                  <a:pt x="1648" y="48772"/>
                </a:lnTo>
                <a:lnTo>
                  <a:pt x="1461" y="47896"/>
                </a:lnTo>
                <a:lnTo>
                  <a:pt x="1266" y="47151"/>
                </a:lnTo>
                <a:lnTo>
                  <a:pt x="1138" y="46757"/>
                </a:lnTo>
                <a:lnTo>
                  <a:pt x="1003" y="46450"/>
                </a:lnTo>
                <a:lnTo>
                  <a:pt x="926" y="46318"/>
                </a:lnTo>
                <a:lnTo>
                  <a:pt x="858" y="46231"/>
                </a:lnTo>
                <a:lnTo>
                  <a:pt x="782" y="46143"/>
                </a:lnTo>
                <a:lnTo>
                  <a:pt x="705" y="46099"/>
                </a:lnTo>
                <a:lnTo>
                  <a:pt x="638" y="46099"/>
                </a:lnTo>
                <a:lnTo>
                  <a:pt x="561" y="46143"/>
                </a:lnTo>
                <a:lnTo>
                  <a:pt x="485" y="46187"/>
                </a:lnTo>
                <a:lnTo>
                  <a:pt x="417" y="46318"/>
                </a:lnTo>
                <a:lnTo>
                  <a:pt x="349" y="46494"/>
                </a:lnTo>
                <a:lnTo>
                  <a:pt x="289" y="46669"/>
                </a:lnTo>
                <a:lnTo>
                  <a:pt x="230" y="46932"/>
                </a:lnTo>
                <a:lnTo>
                  <a:pt x="171" y="47239"/>
                </a:lnTo>
                <a:lnTo>
                  <a:pt x="120" y="47633"/>
                </a:lnTo>
                <a:lnTo>
                  <a:pt x="77" y="48071"/>
                </a:lnTo>
                <a:lnTo>
                  <a:pt x="43" y="48509"/>
                </a:lnTo>
                <a:lnTo>
                  <a:pt x="18" y="48991"/>
                </a:lnTo>
                <a:lnTo>
                  <a:pt x="9" y="49517"/>
                </a:lnTo>
                <a:lnTo>
                  <a:pt x="1" y="50043"/>
                </a:lnTo>
                <a:lnTo>
                  <a:pt x="1" y="50569"/>
                </a:lnTo>
                <a:lnTo>
                  <a:pt x="1" y="51095"/>
                </a:lnTo>
                <a:lnTo>
                  <a:pt x="26" y="52190"/>
                </a:lnTo>
                <a:lnTo>
                  <a:pt x="60" y="53286"/>
                </a:lnTo>
                <a:lnTo>
                  <a:pt x="128" y="55170"/>
                </a:lnTo>
                <a:lnTo>
                  <a:pt x="171" y="56485"/>
                </a:lnTo>
                <a:lnTo>
                  <a:pt x="221" y="57755"/>
                </a:lnTo>
                <a:lnTo>
                  <a:pt x="281" y="59026"/>
                </a:lnTo>
                <a:lnTo>
                  <a:pt x="340" y="60253"/>
                </a:lnTo>
                <a:lnTo>
                  <a:pt x="408" y="61524"/>
                </a:lnTo>
                <a:lnTo>
                  <a:pt x="476" y="62751"/>
                </a:lnTo>
                <a:lnTo>
                  <a:pt x="553" y="64022"/>
                </a:lnTo>
                <a:lnTo>
                  <a:pt x="638" y="65249"/>
                </a:lnTo>
                <a:lnTo>
                  <a:pt x="722" y="66432"/>
                </a:lnTo>
                <a:lnTo>
                  <a:pt x="816" y="67659"/>
                </a:lnTo>
                <a:lnTo>
                  <a:pt x="909" y="68842"/>
                </a:lnTo>
                <a:lnTo>
                  <a:pt x="1011" y="70025"/>
                </a:lnTo>
                <a:lnTo>
                  <a:pt x="1121" y="71208"/>
                </a:lnTo>
                <a:lnTo>
                  <a:pt x="1232" y="72391"/>
                </a:lnTo>
                <a:lnTo>
                  <a:pt x="1342" y="73531"/>
                </a:lnTo>
                <a:lnTo>
                  <a:pt x="1470" y="74670"/>
                </a:lnTo>
                <a:lnTo>
                  <a:pt x="1597" y="75853"/>
                </a:lnTo>
                <a:lnTo>
                  <a:pt x="1733" y="76992"/>
                </a:lnTo>
                <a:lnTo>
                  <a:pt x="1869" y="78132"/>
                </a:lnTo>
                <a:lnTo>
                  <a:pt x="2013" y="79227"/>
                </a:lnTo>
                <a:lnTo>
                  <a:pt x="2166" y="80323"/>
                </a:lnTo>
                <a:lnTo>
                  <a:pt x="2319" y="81418"/>
                </a:lnTo>
                <a:lnTo>
                  <a:pt x="2480" y="82470"/>
                </a:lnTo>
                <a:lnTo>
                  <a:pt x="2641" y="83521"/>
                </a:lnTo>
                <a:lnTo>
                  <a:pt x="2981" y="85581"/>
                </a:lnTo>
                <a:lnTo>
                  <a:pt x="3168" y="86633"/>
                </a:lnTo>
                <a:lnTo>
                  <a:pt x="3354" y="87641"/>
                </a:lnTo>
                <a:lnTo>
                  <a:pt x="3550" y="88605"/>
                </a:lnTo>
                <a:lnTo>
                  <a:pt x="3745" y="89525"/>
                </a:lnTo>
                <a:lnTo>
                  <a:pt x="3957" y="90357"/>
                </a:lnTo>
                <a:lnTo>
                  <a:pt x="4068" y="90708"/>
                </a:lnTo>
                <a:lnTo>
                  <a:pt x="4178" y="91058"/>
                </a:lnTo>
                <a:lnTo>
                  <a:pt x="4195" y="91102"/>
                </a:lnTo>
                <a:lnTo>
                  <a:pt x="4212" y="91102"/>
                </a:lnTo>
                <a:lnTo>
                  <a:pt x="4246" y="91058"/>
                </a:lnTo>
                <a:lnTo>
                  <a:pt x="4263" y="91760"/>
                </a:lnTo>
                <a:lnTo>
                  <a:pt x="4280" y="92461"/>
                </a:lnTo>
                <a:lnTo>
                  <a:pt x="4322" y="93819"/>
                </a:lnTo>
                <a:lnTo>
                  <a:pt x="4373" y="95221"/>
                </a:lnTo>
                <a:lnTo>
                  <a:pt x="4424" y="96624"/>
                </a:lnTo>
                <a:lnTo>
                  <a:pt x="4484" y="98026"/>
                </a:lnTo>
                <a:lnTo>
                  <a:pt x="4560" y="99428"/>
                </a:lnTo>
                <a:lnTo>
                  <a:pt x="4628" y="100655"/>
                </a:lnTo>
                <a:lnTo>
                  <a:pt x="4704" y="101926"/>
                </a:lnTo>
                <a:lnTo>
                  <a:pt x="4789" y="103197"/>
                </a:lnTo>
                <a:lnTo>
                  <a:pt x="4883" y="104424"/>
                </a:lnTo>
                <a:lnTo>
                  <a:pt x="4993" y="105607"/>
                </a:lnTo>
                <a:lnTo>
                  <a:pt x="5053" y="106220"/>
                </a:lnTo>
                <a:lnTo>
                  <a:pt x="5121" y="106790"/>
                </a:lnTo>
                <a:lnTo>
                  <a:pt x="5188" y="107316"/>
                </a:lnTo>
                <a:lnTo>
                  <a:pt x="5256" y="107842"/>
                </a:lnTo>
                <a:lnTo>
                  <a:pt x="5341" y="108367"/>
                </a:lnTo>
                <a:lnTo>
                  <a:pt x="5426" y="108849"/>
                </a:lnTo>
                <a:lnTo>
                  <a:pt x="5511" y="109244"/>
                </a:lnTo>
                <a:lnTo>
                  <a:pt x="5596" y="109638"/>
                </a:lnTo>
                <a:lnTo>
                  <a:pt x="5681" y="109989"/>
                </a:lnTo>
                <a:lnTo>
                  <a:pt x="5774" y="110295"/>
                </a:lnTo>
                <a:lnTo>
                  <a:pt x="5868" y="110558"/>
                </a:lnTo>
                <a:lnTo>
                  <a:pt x="5961" y="110777"/>
                </a:lnTo>
                <a:lnTo>
                  <a:pt x="6054" y="110953"/>
                </a:lnTo>
                <a:lnTo>
                  <a:pt x="6156" y="111128"/>
                </a:lnTo>
                <a:lnTo>
                  <a:pt x="6250" y="111259"/>
                </a:lnTo>
                <a:lnTo>
                  <a:pt x="6352" y="111347"/>
                </a:lnTo>
                <a:lnTo>
                  <a:pt x="6454" y="111391"/>
                </a:lnTo>
                <a:lnTo>
                  <a:pt x="6547" y="111435"/>
                </a:lnTo>
                <a:lnTo>
                  <a:pt x="6649" y="111435"/>
                </a:lnTo>
                <a:lnTo>
                  <a:pt x="6751" y="111391"/>
                </a:lnTo>
                <a:lnTo>
                  <a:pt x="6954" y="111259"/>
                </a:lnTo>
                <a:lnTo>
                  <a:pt x="7158" y="111040"/>
                </a:lnTo>
                <a:lnTo>
                  <a:pt x="7362" y="110734"/>
                </a:lnTo>
                <a:lnTo>
                  <a:pt x="7566" y="110339"/>
                </a:lnTo>
                <a:lnTo>
                  <a:pt x="7761" y="109901"/>
                </a:lnTo>
                <a:lnTo>
                  <a:pt x="7956" y="109419"/>
                </a:lnTo>
                <a:lnTo>
                  <a:pt x="8143" y="108893"/>
                </a:lnTo>
                <a:lnTo>
                  <a:pt x="8330" y="108324"/>
                </a:lnTo>
                <a:lnTo>
                  <a:pt x="8500" y="107754"/>
                </a:lnTo>
                <a:lnTo>
                  <a:pt x="8754" y="106834"/>
                </a:lnTo>
                <a:lnTo>
                  <a:pt x="9009" y="105826"/>
                </a:lnTo>
                <a:lnTo>
                  <a:pt x="9128" y="105300"/>
                </a:lnTo>
                <a:lnTo>
                  <a:pt x="9247" y="104774"/>
                </a:lnTo>
                <a:lnTo>
                  <a:pt x="9357" y="104204"/>
                </a:lnTo>
                <a:lnTo>
                  <a:pt x="9468" y="103591"/>
                </a:lnTo>
                <a:lnTo>
                  <a:pt x="9570" y="102978"/>
                </a:lnTo>
                <a:lnTo>
                  <a:pt x="9671" y="102364"/>
                </a:lnTo>
                <a:lnTo>
                  <a:pt x="9765" y="101707"/>
                </a:lnTo>
                <a:lnTo>
                  <a:pt x="9850" y="101049"/>
                </a:lnTo>
                <a:lnTo>
                  <a:pt x="9926" y="100348"/>
                </a:lnTo>
                <a:lnTo>
                  <a:pt x="9994" y="99647"/>
                </a:lnTo>
                <a:lnTo>
                  <a:pt x="10062" y="98902"/>
                </a:lnTo>
                <a:lnTo>
                  <a:pt x="10113" y="98157"/>
                </a:lnTo>
                <a:lnTo>
                  <a:pt x="10300" y="98289"/>
                </a:lnTo>
                <a:lnTo>
                  <a:pt x="10402" y="98464"/>
                </a:lnTo>
                <a:lnTo>
                  <a:pt x="10504" y="98552"/>
                </a:lnTo>
                <a:lnTo>
                  <a:pt x="10605" y="98596"/>
                </a:lnTo>
                <a:lnTo>
                  <a:pt x="10716" y="98639"/>
                </a:lnTo>
                <a:lnTo>
                  <a:pt x="10937" y="98596"/>
                </a:lnTo>
                <a:lnTo>
                  <a:pt x="11140" y="98596"/>
                </a:lnTo>
                <a:lnTo>
                  <a:pt x="11565" y="98552"/>
                </a:lnTo>
                <a:lnTo>
                  <a:pt x="11989" y="98420"/>
                </a:lnTo>
                <a:lnTo>
                  <a:pt x="12040" y="99735"/>
                </a:lnTo>
                <a:lnTo>
                  <a:pt x="12108" y="101006"/>
                </a:lnTo>
                <a:lnTo>
                  <a:pt x="12185" y="102276"/>
                </a:lnTo>
                <a:lnTo>
                  <a:pt x="12270" y="103591"/>
                </a:lnTo>
                <a:lnTo>
                  <a:pt x="12363" y="104862"/>
                </a:lnTo>
                <a:lnTo>
                  <a:pt x="12465" y="106089"/>
                </a:lnTo>
                <a:lnTo>
                  <a:pt x="12584" y="107360"/>
                </a:lnTo>
                <a:lnTo>
                  <a:pt x="12694" y="108586"/>
                </a:lnTo>
                <a:lnTo>
                  <a:pt x="12821" y="109813"/>
                </a:lnTo>
                <a:lnTo>
                  <a:pt x="12949" y="111040"/>
                </a:lnTo>
                <a:lnTo>
                  <a:pt x="13221" y="113407"/>
                </a:lnTo>
                <a:lnTo>
                  <a:pt x="13501" y="115685"/>
                </a:lnTo>
                <a:lnTo>
                  <a:pt x="13781" y="117876"/>
                </a:lnTo>
                <a:lnTo>
                  <a:pt x="13934" y="119016"/>
                </a:lnTo>
                <a:lnTo>
                  <a:pt x="14095" y="120155"/>
                </a:lnTo>
                <a:lnTo>
                  <a:pt x="14256" y="121250"/>
                </a:lnTo>
                <a:lnTo>
                  <a:pt x="14426" y="122346"/>
                </a:lnTo>
                <a:lnTo>
                  <a:pt x="14596" y="123441"/>
                </a:lnTo>
                <a:lnTo>
                  <a:pt x="14774" y="124493"/>
                </a:lnTo>
                <a:lnTo>
                  <a:pt x="14953" y="125545"/>
                </a:lnTo>
                <a:lnTo>
                  <a:pt x="15131" y="126553"/>
                </a:lnTo>
                <a:lnTo>
                  <a:pt x="15318" y="127560"/>
                </a:lnTo>
                <a:lnTo>
                  <a:pt x="15513" y="128525"/>
                </a:lnTo>
                <a:lnTo>
                  <a:pt x="15708" y="129532"/>
                </a:lnTo>
                <a:lnTo>
                  <a:pt x="15904" y="130453"/>
                </a:lnTo>
                <a:lnTo>
                  <a:pt x="16107" y="131373"/>
                </a:lnTo>
                <a:lnTo>
                  <a:pt x="16311" y="132293"/>
                </a:lnTo>
                <a:lnTo>
                  <a:pt x="16515" y="133169"/>
                </a:lnTo>
                <a:lnTo>
                  <a:pt x="16727" y="134046"/>
                </a:lnTo>
                <a:lnTo>
                  <a:pt x="17177" y="135842"/>
                </a:lnTo>
                <a:lnTo>
                  <a:pt x="17644" y="137508"/>
                </a:lnTo>
                <a:lnTo>
                  <a:pt x="18111" y="139173"/>
                </a:lnTo>
                <a:lnTo>
                  <a:pt x="18587" y="140794"/>
                </a:lnTo>
                <a:lnTo>
                  <a:pt x="19529" y="144037"/>
                </a:lnTo>
                <a:lnTo>
                  <a:pt x="19996" y="145658"/>
                </a:lnTo>
                <a:lnTo>
                  <a:pt x="20454" y="147411"/>
                </a:lnTo>
                <a:lnTo>
                  <a:pt x="20837" y="148901"/>
                </a:lnTo>
                <a:lnTo>
                  <a:pt x="21202" y="150478"/>
                </a:lnTo>
                <a:lnTo>
                  <a:pt x="21550" y="152100"/>
                </a:lnTo>
                <a:lnTo>
                  <a:pt x="21720" y="152932"/>
                </a:lnTo>
                <a:lnTo>
                  <a:pt x="21881" y="153765"/>
                </a:lnTo>
                <a:lnTo>
                  <a:pt x="22042" y="154641"/>
                </a:lnTo>
                <a:lnTo>
                  <a:pt x="22195" y="155518"/>
                </a:lnTo>
                <a:lnTo>
                  <a:pt x="22348" y="156438"/>
                </a:lnTo>
                <a:lnTo>
                  <a:pt x="22492" y="157358"/>
                </a:lnTo>
                <a:lnTo>
                  <a:pt x="22628" y="158322"/>
                </a:lnTo>
                <a:lnTo>
                  <a:pt x="22764" y="159286"/>
                </a:lnTo>
                <a:lnTo>
                  <a:pt x="22900" y="160294"/>
                </a:lnTo>
                <a:lnTo>
                  <a:pt x="23027" y="161302"/>
                </a:lnTo>
                <a:lnTo>
                  <a:pt x="23053" y="161433"/>
                </a:lnTo>
                <a:lnTo>
                  <a:pt x="23070" y="161565"/>
                </a:lnTo>
                <a:lnTo>
                  <a:pt x="23197" y="162616"/>
                </a:lnTo>
                <a:lnTo>
                  <a:pt x="23324" y="163668"/>
                </a:lnTo>
                <a:lnTo>
                  <a:pt x="23435" y="164764"/>
                </a:lnTo>
                <a:lnTo>
                  <a:pt x="23537" y="165903"/>
                </a:lnTo>
                <a:lnTo>
                  <a:pt x="23579" y="165991"/>
                </a:lnTo>
                <a:lnTo>
                  <a:pt x="23621" y="166034"/>
                </a:lnTo>
                <a:lnTo>
                  <a:pt x="23664" y="165991"/>
                </a:lnTo>
                <a:lnTo>
                  <a:pt x="23706" y="165903"/>
                </a:lnTo>
                <a:lnTo>
                  <a:pt x="23740" y="165771"/>
                </a:lnTo>
                <a:lnTo>
                  <a:pt x="23757" y="165552"/>
                </a:lnTo>
                <a:lnTo>
                  <a:pt x="23766" y="165333"/>
                </a:lnTo>
                <a:lnTo>
                  <a:pt x="23757" y="165027"/>
                </a:lnTo>
                <a:lnTo>
                  <a:pt x="23681" y="164019"/>
                </a:lnTo>
                <a:lnTo>
                  <a:pt x="23596" y="163011"/>
                </a:lnTo>
                <a:lnTo>
                  <a:pt x="23503" y="162047"/>
                </a:lnTo>
                <a:lnTo>
                  <a:pt x="23409" y="161127"/>
                </a:lnTo>
                <a:lnTo>
                  <a:pt x="23358" y="158716"/>
                </a:lnTo>
                <a:lnTo>
                  <a:pt x="23299" y="156350"/>
                </a:lnTo>
                <a:lnTo>
                  <a:pt x="23231" y="153984"/>
                </a:lnTo>
                <a:lnTo>
                  <a:pt x="23146" y="151618"/>
                </a:lnTo>
                <a:lnTo>
                  <a:pt x="22985" y="146885"/>
                </a:lnTo>
                <a:lnTo>
                  <a:pt x="22832" y="142196"/>
                </a:lnTo>
                <a:lnTo>
                  <a:pt x="22390" y="128174"/>
                </a:lnTo>
                <a:lnTo>
                  <a:pt x="22399" y="127999"/>
                </a:lnTo>
                <a:lnTo>
                  <a:pt x="22399" y="127780"/>
                </a:lnTo>
                <a:lnTo>
                  <a:pt x="22382" y="127560"/>
                </a:lnTo>
                <a:lnTo>
                  <a:pt x="22365" y="127385"/>
                </a:lnTo>
                <a:lnTo>
                  <a:pt x="22093" y="118840"/>
                </a:lnTo>
                <a:lnTo>
                  <a:pt x="21915" y="113100"/>
                </a:lnTo>
                <a:lnTo>
                  <a:pt x="21737" y="107316"/>
                </a:lnTo>
                <a:lnTo>
                  <a:pt x="21643" y="104467"/>
                </a:lnTo>
                <a:lnTo>
                  <a:pt x="21541" y="101575"/>
                </a:lnTo>
                <a:lnTo>
                  <a:pt x="21439" y="98727"/>
                </a:lnTo>
                <a:lnTo>
                  <a:pt x="21321" y="95879"/>
                </a:lnTo>
                <a:lnTo>
                  <a:pt x="21219" y="93469"/>
                </a:lnTo>
                <a:lnTo>
                  <a:pt x="21108" y="91015"/>
                </a:lnTo>
                <a:lnTo>
                  <a:pt x="20981" y="88561"/>
                </a:lnTo>
                <a:lnTo>
                  <a:pt x="20837" y="86107"/>
                </a:lnTo>
                <a:lnTo>
                  <a:pt x="20760" y="84880"/>
                </a:lnTo>
                <a:lnTo>
                  <a:pt x="20675" y="83697"/>
                </a:lnTo>
                <a:lnTo>
                  <a:pt x="20582" y="82514"/>
                </a:lnTo>
                <a:lnTo>
                  <a:pt x="20488" y="81330"/>
                </a:lnTo>
                <a:lnTo>
                  <a:pt x="20387" y="80191"/>
                </a:lnTo>
                <a:lnTo>
                  <a:pt x="20276" y="79096"/>
                </a:lnTo>
                <a:lnTo>
                  <a:pt x="20157" y="78000"/>
                </a:lnTo>
                <a:lnTo>
                  <a:pt x="20030" y="76948"/>
                </a:lnTo>
                <a:lnTo>
                  <a:pt x="19945" y="75897"/>
                </a:lnTo>
                <a:lnTo>
                  <a:pt x="19852" y="74889"/>
                </a:lnTo>
                <a:lnTo>
                  <a:pt x="19852" y="74670"/>
                </a:lnTo>
                <a:lnTo>
                  <a:pt x="19835" y="74495"/>
                </a:lnTo>
                <a:lnTo>
                  <a:pt x="19818" y="74363"/>
                </a:lnTo>
                <a:lnTo>
                  <a:pt x="19792" y="74232"/>
                </a:lnTo>
                <a:lnTo>
                  <a:pt x="19597" y="72304"/>
                </a:lnTo>
                <a:lnTo>
                  <a:pt x="19393" y="70375"/>
                </a:lnTo>
                <a:lnTo>
                  <a:pt x="19164" y="68491"/>
                </a:lnTo>
                <a:lnTo>
                  <a:pt x="18935" y="66651"/>
                </a:lnTo>
                <a:lnTo>
                  <a:pt x="18680" y="64810"/>
                </a:lnTo>
                <a:lnTo>
                  <a:pt x="18417" y="63058"/>
                </a:lnTo>
                <a:lnTo>
                  <a:pt x="18145" y="61305"/>
                </a:lnTo>
                <a:lnTo>
                  <a:pt x="17865" y="59596"/>
                </a:lnTo>
                <a:lnTo>
                  <a:pt x="17576" y="57931"/>
                </a:lnTo>
                <a:lnTo>
                  <a:pt x="17271" y="56353"/>
                </a:lnTo>
                <a:lnTo>
                  <a:pt x="16965" y="54776"/>
                </a:lnTo>
                <a:lnTo>
                  <a:pt x="16651" y="53242"/>
                </a:lnTo>
                <a:lnTo>
                  <a:pt x="16337" y="51752"/>
                </a:lnTo>
                <a:lnTo>
                  <a:pt x="16014" y="50350"/>
                </a:lnTo>
                <a:lnTo>
                  <a:pt x="15683" y="48991"/>
                </a:lnTo>
                <a:lnTo>
                  <a:pt x="15352" y="47677"/>
                </a:lnTo>
                <a:lnTo>
                  <a:pt x="15156" y="46888"/>
                </a:lnTo>
                <a:lnTo>
                  <a:pt x="14953" y="46187"/>
                </a:lnTo>
                <a:lnTo>
                  <a:pt x="14554" y="44741"/>
                </a:lnTo>
                <a:lnTo>
                  <a:pt x="14138" y="43426"/>
                </a:lnTo>
                <a:lnTo>
                  <a:pt x="13721" y="42112"/>
                </a:lnTo>
                <a:lnTo>
                  <a:pt x="12881" y="39482"/>
                </a:lnTo>
                <a:lnTo>
                  <a:pt x="12465" y="38168"/>
                </a:lnTo>
                <a:lnTo>
                  <a:pt x="12049" y="36809"/>
                </a:lnTo>
                <a:lnTo>
                  <a:pt x="11845" y="36108"/>
                </a:lnTo>
                <a:lnTo>
                  <a:pt x="11650" y="35363"/>
                </a:lnTo>
                <a:lnTo>
                  <a:pt x="11454" y="34618"/>
                </a:lnTo>
                <a:lnTo>
                  <a:pt x="11268" y="33830"/>
                </a:lnTo>
                <a:lnTo>
                  <a:pt x="11098" y="33041"/>
                </a:lnTo>
                <a:lnTo>
                  <a:pt x="10920" y="32252"/>
                </a:lnTo>
                <a:lnTo>
                  <a:pt x="10758" y="31420"/>
                </a:lnTo>
                <a:lnTo>
                  <a:pt x="10605" y="30543"/>
                </a:lnTo>
                <a:lnTo>
                  <a:pt x="10453" y="29667"/>
                </a:lnTo>
                <a:lnTo>
                  <a:pt x="10308" y="28747"/>
                </a:lnTo>
                <a:lnTo>
                  <a:pt x="10172" y="27782"/>
                </a:lnTo>
                <a:lnTo>
                  <a:pt x="10045" y="26775"/>
                </a:lnTo>
                <a:lnTo>
                  <a:pt x="9926" y="25767"/>
                </a:lnTo>
                <a:lnTo>
                  <a:pt x="9816" y="24715"/>
                </a:lnTo>
                <a:lnTo>
                  <a:pt x="9705" y="23620"/>
                </a:lnTo>
                <a:lnTo>
                  <a:pt x="9612" y="22480"/>
                </a:lnTo>
                <a:lnTo>
                  <a:pt x="9612" y="21560"/>
                </a:lnTo>
                <a:lnTo>
                  <a:pt x="9612" y="20640"/>
                </a:lnTo>
                <a:lnTo>
                  <a:pt x="9595" y="19676"/>
                </a:lnTo>
                <a:lnTo>
                  <a:pt x="9570" y="18756"/>
                </a:lnTo>
                <a:lnTo>
                  <a:pt x="9510" y="16871"/>
                </a:lnTo>
                <a:lnTo>
                  <a:pt x="9459" y="15075"/>
                </a:lnTo>
                <a:lnTo>
                  <a:pt x="9400" y="12358"/>
                </a:lnTo>
                <a:lnTo>
                  <a:pt x="9374" y="10999"/>
                </a:lnTo>
                <a:lnTo>
                  <a:pt x="9340" y="9641"/>
                </a:lnTo>
                <a:lnTo>
                  <a:pt x="9349" y="8633"/>
                </a:lnTo>
                <a:lnTo>
                  <a:pt x="9349" y="7625"/>
                </a:lnTo>
                <a:lnTo>
                  <a:pt x="9323" y="6617"/>
                </a:lnTo>
                <a:lnTo>
                  <a:pt x="9289" y="5566"/>
                </a:lnTo>
                <a:lnTo>
                  <a:pt x="9230" y="4602"/>
                </a:lnTo>
                <a:lnTo>
                  <a:pt x="9171" y="3638"/>
                </a:lnTo>
                <a:lnTo>
                  <a:pt x="9086" y="2717"/>
                </a:lnTo>
                <a:lnTo>
                  <a:pt x="8992" y="1841"/>
                </a:lnTo>
                <a:lnTo>
                  <a:pt x="8950" y="1447"/>
                </a:lnTo>
                <a:lnTo>
                  <a:pt x="8890" y="1096"/>
                </a:lnTo>
                <a:lnTo>
                  <a:pt x="8848" y="746"/>
                </a:lnTo>
                <a:lnTo>
                  <a:pt x="8822" y="658"/>
                </a:lnTo>
                <a:lnTo>
                  <a:pt x="8788" y="614"/>
                </a:lnTo>
                <a:lnTo>
                  <a:pt x="8729" y="395"/>
                </a:lnTo>
                <a:lnTo>
                  <a:pt x="8670" y="176"/>
                </a:lnTo>
                <a:lnTo>
                  <a:pt x="8602" y="88"/>
                </a:lnTo>
                <a:lnTo>
                  <a:pt x="8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732;p66"/>
          <p:cNvGrpSpPr/>
          <p:nvPr/>
        </p:nvGrpSpPr>
        <p:grpSpPr>
          <a:xfrm flipH="1">
            <a:off x="914224" y="2229126"/>
            <a:ext cx="379830" cy="493938"/>
            <a:chOff x="6946949" y="5535437"/>
            <a:chExt cx="229623" cy="486865"/>
          </a:xfrm>
        </p:grpSpPr>
        <p:sp>
          <p:nvSpPr>
            <p:cNvPr id="105" name="Google Shape;733;p66"/>
            <p:cNvSpPr/>
            <p:nvPr/>
          </p:nvSpPr>
          <p:spPr>
            <a:xfrm rot="10800000">
              <a:off x="6946949" y="5769452"/>
              <a:ext cx="30953" cy="46530"/>
            </a:xfrm>
            <a:custGeom>
              <a:avLst/>
              <a:gdLst/>
              <a:ahLst/>
              <a:cxnLst/>
              <a:rect l="l" t="t" r="r" b="b"/>
              <a:pathLst>
                <a:path w="3278" h="17091" extrusionOk="0">
                  <a:moveTo>
                    <a:pt x="1826" y="1140"/>
                  </a:moveTo>
                  <a:lnTo>
                    <a:pt x="1868" y="1184"/>
                  </a:lnTo>
                  <a:lnTo>
                    <a:pt x="1919" y="1271"/>
                  </a:lnTo>
                  <a:lnTo>
                    <a:pt x="1962" y="1403"/>
                  </a:lnTo>
                  <a:lnTo>
                    <a:pt x="1995" y="1578"/>
                  </a:lnTo>
                  <a:lnTo>
                    <a:pt x="2029" y="1753"/>
                  </a:lnTo>
                  <a:lnTo>
                    <a:pt x="2063" y="1972"/>
                  </a:lnTo>
                  <a:lnTo>
                    <a:pt x="2106" y="2411"/>
                  </a:lnTo>
                  <a:lnTo>
                    <a:pt x="2140" y="2936"/>
                  </a:lnTo>
                  <a:lnTo>
                    <a:pt x="2157" y="3418"/>
                  </a:lnTo>
                  <a:lnTo>
                    <a:pt x="2165" y="3900"/>
                  </a:lnTo>
                  <a:lnTo>
                    <a:pt x="2157" y="4295"/>
                  </a:lnTo>
                  <a:lnTo>
                    <a:pt x="2148" y="4689"/>
                  </a:lnTo>
                  <a:lnTo>
                    <a:pt x="2131" y="5084"/>
                  </a:lnTo>
                  <a:lnTo>
                    <a:pt x="2106" y="5478"/>
                  </a:lnTo>
                  <a:lnTo>
                    <a:pt x="2046" y="6267"/>
                  </a:lnTo>
                  <a:lnTo>
                    <a:pt x="1987" y="7012"/>
                  </a:lnTo>
                  <a:lnTo>
                    <a:pt x="1979" y="7231"/>
                  </a:lnTo>
                  <a:lnTo>
                    <a:pt x="1979" y="7406"/>
                  </a:lnTo>
                  <a:lnTo>
                    <a:pt x="1987" y="7581"/>
                  </a:lnTo>
                  <a:lnTo>
                    <a:pt x="2004" y="7713"/>
                  </a:lnTo>
                  <a:lnTo>
                    <a:pt x="2029" y="7800"/>
                  </a:lnTo>
                  <a:lnTo>
                    <a:pt x="2063" y="7844"/>
                  </a:lnTo>
                  <a:lnTo>
                    <a:pt x="2097" y="7844"/>
                  </a:lnTo>
                  <a:lnTo>
                    <a:pt x="2131" y="7800"/>
                  </a:lnTo>
                  <a:lnTo>
                    <a:pt x="2225" y="7625"/>
                  </a:lnTo>
                  <a:lnTo>
                    <a:pt x="2310" y="7494"/>
                  </a:lnTo>
                  <a:lnTo>
                    <a:pt x="2403" y="7362"/>
                  </a:lnTo>
                  <a:lnTo>
                    <a:pt x="2496" y="7318"/>
                  </a:lnTo>
                  <a:lnTo>
                    <a:pt x="2590" y="7318"/>
                  </a:lnTo>
                  <a:lnTo>
                    <a:pt x="2683" y="7362"/>
                  </a:lnTo>
                  <a:lnTo>
                    <a:pt x="2768" y="7494"/>
                  </a:lnTo>
                  <a:lnTo>
                    <a:pt x="2853" y="7713"/>
                  </a:lnTo>
                  <a:lnTo>
                    <a:pt x="2895" y="7888"/>
                  </a:lnTo>
                  <a:lnTo>
                    <a:pt x="2929" y="8063"/>
                  </a:lnTo>
                  <a:lnTo>
                    <a:pt x="2963" y="8282"/>
                  </a:lnTo>
                  <a:lnTo>
                    <a:pt x="2989" y="8502"/>
                  </a:lnTo>
                  <a:lnTo>
                    <a:pt x="3014" y="8721"/>
                  </a:lnTo>
                  <a:lnTo>
                    <a:pt x="3031" y="8940"/>
                  </a:lnTo>
                  <a:lnTo>
                    <a:pt x="3040" y="9203"/>
                  </a:lnTo>
                  <a:lnTo>
                    <a:pt x="3040" y="9466"/>
                  </a:lnTo>
                  <a:lnTo>
                    <a:pt x="3040" y="9685"/>
                  </a:lnTo>
                  <a:lnTo>
                    <a:pt x="3040" y="9948"/>
                  </a:lnTo>
                  <a:lnTo>
                    <a:pt x="3023" y="10211"/>
                  </a:lnTo>
                  <a:lnTo>
                    <a:pt x="3006" y="10430"/>
                  </a:lnTo>
                  <a:lnTo>
                    <a:pt x="2989" y="10693"/>
                  </a:lnTo>
                  <a:lnTo>
                    <a:pt x="2963" y="10912"/>
                  </a:lnTo>
                  <a:lnTo>
                    <a:pt x="2929" y="11087"/>
                  </a:lnTo>
                  <a:lnTo>
                    <a:pt x="2895" y="11306"/>
                  </a:lnTo>
                  <a:lnTo>
                    <a:pt x="2828" y="11569"/>
                  </a:lnTo>
                  <a:lnTo>
                    <a:pt x="2768" y="11744"/>
                  </a:lnTo>
                  <a:lnTo>
                    <a:pt x="2700" y="11920"/>
                  </a:lnTo>
                  <a:lnTo>
                    <a:pt x="2624" y="12007"/>
                  </a:lnTo>
                  <a:lnTo>
                    <a:pt x="2556" y="12051"/>
                  </a:lnTo>
                  <a:lnTo>
                    <a:pt x="2479" y="12095"/>
                  </a:lnTo>
                  <a:lnTo>
                    <a:pt x="2412" y="12051"/>
                  </a:lnTo>
                  <a:lnTo>
                    <a:pt x="2335" y="12007"/>
                  </a:lnTo>
                  <a:lnTo>
                    <a:pt x="2259" y="11920"/>
                  </a:lnTo>
                  <a:lnTo>
                    <a:pt x="2191" y="11788"/>
                  </a:lnTo>
                  <a:lnTo>
                    <a:pt x="2055" y="11481"/>
                  </a:lnTo>
                  <a:lnTo>
                    <a:pt x="1919" y="11087"/>
                  </a:lnTo>
                  <a:lnTo>
                    <a:pt x="1800" y="10649"/>
                  </a:lnTo>
                  <a:lnTo>
                    <a:pt x="1775" y="10605"/>
                  </a:lnTo>
                  <a:lnTo>
                    <a:pt x="1758" y="10561"/>
                  </a:lnTo>
                  <a:lnTo>
                    <a:pt x="1724" y="10517"/>
                  </a:lnTo>
                  <a:lnTo>
                    <a:pt x="1698" y="10517"/>
                  </a:lnTo>
                  <a:lnTo>
                    <a:pt x="1681" y="10605"/>
                  </a:lnTo>
                  <a:lnTo>
                    <a:pt x="1673" y="10736"/>
                  </a:lnTo>
                  <a:lnTo>
                    <a:pt x="1647" y="10955"/>
                  </a:lnTo>
                  <a:lnTo>
                    <a:pt x="1639" y="11218"/>
                  </a:lnTo>
                  <a:lnTo>
                    <a:pt x="1647" y="11350"/>
                  </a:lnTo>
                  <a:lnTo>
                    <a:pt x="1656" y="11438"/>
                  </a:lnTo>
                  <a:lnTo>
                    <a:pt x="1664" y="11569"/>
                  </a:lnTo>
                  <a:lnTo>
                    <a:pt x="1690" y="11657"/>
                  </a:lnTo>
                  <a:lnTo>
                    <a:pt x="1715" y="11744"/>
                  </a:lnTo>
                  <a:lnTo>
                    <a:pt x="1724" y="12226"/>
                  </a:lnTo>
                  <a:lnTo>
                    <a:pt x="1715" y="12664"/>
                  </a:lnTo>
                  <a:lnTo>
                    <a:pt x="1707" y="13103"/>
                  </a:lnTo>
                  <a:lnTo>
                    <a:pt x="1690" y="13541"/>
                  </a:lnTo>
                  <a:lnTo>
                    <a:pt x="1664" y="13935"/>
                  </a:lnTo>
                  <a:lnTo>
                    <a:pt x="1630" y="14330"/>
                  </a:lnTo>
                  <a:lnTo>
                    <a:pt x="1588" y="14680"/>
                  </a:lnTo>
                  <a:lnTo>
                    <a:pt x="1537" y="15031"/>
                  </a:lnTo>
                  <a:lnTo>
                    <a:pt x="1478" y="15294"/>
                  </a:lnTo>
                  <a:lnTo>
                    <a:pt x="1418" y="15557"/>
                  </a:lnTo>
                  <a:lnTo>
                    <a:pt x="1350" y="15776"/>
                  </a:lnTo>
                  <a:lnTo>
                    <a:pt x="1274" y="15907"/>
                  </a:lnTo>
                  <a:lnTo>
                    <a:pt x="1189" y="15995"/>
                  </a:lnTo>
                  <a:lnTo>
                    <a:pt x="1104" y="16039"/>
                  </a:lnTo>
                  <a:lnTo>
                    <a:pt x="1011" y="15995"/>
                  </a:lnTo>
                  <a:lnTo>
                    <a:pt x="917" y="15863"/>
                  </a:lnTo>
                  <a:lnTo>
                    <a:pt x="807" y="15688"/>
                  </a:lnTo>
                  <a:lnTo>
                    <a:pt x="713" y="15425"/>
                  </a:lnTo>
                  <a:lnTo>
                    <a:pt x="637" y="15075"/>
                  </a:lnTo>
                  <a:lnTo>
                    <a:pt x="578" y="14724"/>
                  </a:lnTo>
                  <a:lnTo>
                    <a:pt x="527" y="14330"/>
                  </a:lnTo>
                  <a:lnTo>
                    <a:pt x="493" y="13891"/>
                  </a:lnTo>
                  <a:lnTo>
                    <a:pt x="467" y="13409"/>
                  </a:lnTo>
                  <a:lnTo>
                    <a:pt x="459" y="12927"/>
                  </a:lnTo>
                  <a:lnTo>
                    <a:pt x="459" y="12445"/>
                  </a:lnTo>
                  <a:lnTo>
                    <a:pt x="476" y="11963"/>
                  </a:lnTo>
                  <a:lnTo>
                    <a:pt x="510" y="11525"/>
                  </a:lnTo>
                  <a:lnTo>
                    <a:pt x="552" y="11043"/>
                  </a:lnTo>
                  <a:lnTo>
                    <a:pt x="603" y="10649"/>
                  </a:lnTo>
                  <a:lnTo>
                    <a:pt x="671" y="10254"/>
                  </a:lnTo>
                  <a:lnTo>
                    <a:pt x="756" y="9948"/>
                  </a:lnTo>
                  <a:lnTo>
                    <a:pt x="849" y="9641"/>
                  </a:lnTo>
                  <a:lnTo>
                    <a:pt x="883" y="9509"/>
                  </a:lnTo>
                  <a:lnTo>
                    <a:pt x="900" y="9334"/>
                  </a:lnTo>
                  <a:lnTo>
                    <a:pt x="900" y="9159"/>
                  </a:lnTo>
                  <a:lnTo>
                    <a:pt x="892" y="8984"/>
                  </a:lnTo>
                  <a:lnTo>
                    <a:pt x="866" y="8808"/>
                  </a:lnTo>
                  <a:lnTo>
                    <a:pt x="841" y="8677"/>
                  </a:lnTo>
                  <a:lnTo>
                    <a:pt x="807" y="8633"/>
                  </a:lnTo>
                  <a:lnTo>
                    <a:pt x="764" y="8633"/>
                  </a:lnTo>
                  <a:lnTo>
                    <a:pt x="688" y="8721"/>
                  </a:lnTo>
                  <a:lnTo>
                    <a:pt x="612" y="8764"/>
                  </a:lnTo>
                  <a:lnTo>
                    <a:pt x="544" y="8721"/>
                  </a:lnTo>
                  <a:lnTo>
                    <a:pt x="476" y="8633"/>
                  </a:lnTo>
                  <a:lnTo>
                    <a:pt x="416" y="8458"/>
                  </a:lnTo>
                  <a:lnTo>
                    <a:pt x="365" y="8239"/>
                  </a:lnTo>
                  <a:lnTo>
                    <a:pt x="314" y="8020"/>
                  </a:lnTo>
                  <a:lnTo>
                    <a:pt x="280" y="7757"/>
                  </a:lnTo>
                  <a:lnTo>
                    <a:pt x="255" y="7450"/>
                  </a:lnTo>
                  <a:lnTo>
                    <a:pt x="238" y="7099"/>
                  </a:lnTo>
                  <a:lnTo>
                    <a:pt x="229" y="6749"/>
                  </a:lnTo>
                  <a:lnTo>
                    <a:pt x="229" y="6442"/>
                  </a:lnTo>
                  <a:lnTo>
                    <a:pt x="246" y="6091"/>
                  </a:lnTo>
                  <a:lnTo>
                    <a:pt x="272" y="5741"/>
                  </a:lnTo>
                  <a:lnTo>
                    <a:pt x="306" y="5390"/>
                  </a:lnTo>
                  <a:lnTo>
                    <a:pt x="357" y="5084"/>
                  </a:lnTo>
                  <a:lnTo>
                    <a:pt x="416" y="4821"/>
                  </a:lnTo>
                  <a:lnTo>
                    <a:pt x="476" y="4645"/>
                  </a:lnTo>
                  <a:lnTo>
                    <a:pt x="535" y="4514"/>
                  </a:lnTo>
                  <a:lnTo>
                    <a:pt x="603" y="4426"/>
                  </a:lnTo>
                  <a:lnTo>
                    <a:pt x="662" y="4382"/>
                  </a:lnTo>
                  <a:lnTo>
                    <a:pt x="722" y="4426"/>
                  </a:lnTo>
                  <a:lnTo>
                    <a:pt x="781" y="4470"/>
                  </a:lnTo>
                  <a:lnTo>
                    <a:pt x="841" y="4558"/>
                  </a:lnTo>
                  <a:lnTo>
                    <a:pt x="900" y="4689"/>
                  </a:lnTo>
                  <a:lnTo>
                    <a:pt x="960" y="4865"/>
                  </a:lnTo>
                  <a:lnTo>
                    <a:pt x="1011" y="5084"/>
                  </a:lnTo>
                  <a:lnTo>
                    <a:pt x="1062" y="5303"/>
                  </a:lnTo>
                  <a:lnTo>
                    <a:pt x="1104" y="5566"/>
                  </a:lnTo>
                  <a:lnTo>
                    <a:pt x="1146" y="5829"/>
                  </a:lnTo>
                  <a:lnTo>
                    <a:pt x="1180" y="6135"/>
                  </a:lnTo>
                  <a:lnTo>
                    <a:pt x="1206" y="6442"/>
                  </a:lnTo>
                  <a:lnTo>
                    <a:pt x="1231" y="6573"/>
                  </a:lnTo>
                  <a:lnTo>
                    <a:pt x="1257" y="6661"/>
                  </a:lnTo>
                  <a:lnTo>
                    <a:pt x="1291" y="6705"/>
                  </a:lnTo>
                  <a:lnTo>
                    <a:pt x="1333" y="6661"/>
                  </a:lnTo>
                  <a:lnTo>
                    <a:pt x="1359" y="6617"/>
                  </a:lnTo>
                  <a:lnTo>
                    <a:pt x="1393" y="6486"/>
                  </a:lnTo>
                  <a:lnTo>
                    <a:pt x="1410" y="6354"/>
                  </a:lnTo>
                  <a:lnTo>
                    <a:pt x="1410" y="6135"/>
                  </a:lnTo>
                  <a:lnTo>
                    <a:pt x="1393" y="5522"/>
                  </a:lnTo>
                  <a:lnTo>
                    <a:pt x="1384" y="4777"/>
                  </a:lnTo>
                  <a:lnTo>
                    <a:pt x="1376" y="4032"/>
                  </a:lnTo>
                  <a:lnTo>
                    <a:pt x="1393" y="3243"/>
                  </a:lnTo>
                  <a:lnTo>
                    <a:pt x="1401" y="2893"/>
                  </a:lnTo>
                  <a:lnTo>
                    <a:pt x="1427" y="2542"/>
                  </a:lnTo>
                  <a:lnTo>
                    <a:pt x="1452" y="2235"/>
                  </a:lnTo>
                  <a:lnTo>
                    <a:pt x="1486" y="1929"/>
                  </a:lnTo>
                  <a:lnTo>
                    <a:pt x="1529" y="1666"/>
                  </a:lnTo>
                  <a:lnTo>
                    <a:pt x="1579" y="1447"/>
                  </a:lnTo>
                  <a:lnTo>
                    <a:pt x="1639" y="1315"/>
                  </a:lnTo>
                  <a:lnTo>
                    <a:pt x="1715" y="1184"/>
                  </a:lnTo>
                  <a:lnTo>
                    <a:pt x="1766" y="1140"/>
                  </a:lnTo>
                  <a:close/>
                  <a:moveTo>
                    <a:pt x="1690" y="0"/>
                  </a:moveTo>
                  <a:lnTo>
                    <a:pt x="1605" y="88"/>
                  </a:lnTo>
                  <a:lnTo>
                    <a:pt x="1537" y="220"/>
                  </a:lnTo>
                  <a:lnTo>
                    <a:pt x="1478" y="395"/>
                  </a:lnTo>
                  <a:lnTo>
                    <a:pt x="1418" y="614"/>
                  </a:lnTo>
                  <a:lnTo>
                    <a:pt x="1376" y="877"/>
                  </a:lnTo>
                  <a:lnTo>
                    <a:pt x="1333" y="1184"/>
                  </a:lnTo>
                  <a:lnTo>
                    <a:pt x="1291" y="1534"/>
                  </a:lnTo>
                  <a:lnTo>
                    <a:pt x="1265" y="1885"/>
                  </a:lnTo>
                  <a:lnTo>
                    <a:pt x="1240" y="2279"/>
                  </a:lnTo>
                  <a:lnTo>
                    <a:pt x="1214" y="2674"/>
                  </a:lnTo>
                  <a:lnTo>
                    <a:pt x="1189" y="3550"/>
                  </a:lnTo>
                  <a:lnTo>
                    <a:pt x="1180" y="4382"/>
                  </a:lnTo>
                  <a:lnTo>
                    <a:pt x="1112" y="4120"/>
                  </a:lnTo>
                  <a:lnTo>
                    <a:pt x="1045" y="3900"/>
                  </a:lnTo>
                  <a:lnTo>
                    <a:pt x="977" y="3725"/>
                  </a:lnTo>
                  <a:lnTo>
                    <a:pt x="909" y="3550"/>
                  </a:lnTo>
                  <a:lnTo>
                    <a:pt x="832" y="3462"/>
                  </a:lnTo>
                  <a:lnTo>
                    <a:pt x="756" y="3375"/>
                  </a:lnTo>
                  <a:lnTo>
                    <a:pt x="679" y="3331"/>
                  </a:lnTo>
                  <a:lnTo>
                    <a:pt x="603" y="3375"/>
                  </a:lnTo>
                  <a:lnTo>
                    <a:pt x="527" y="3418"/>
                  </a:lnTo>
                  <a:lnTo>
                    <a:pt x="450" y="3506"/>
                  </a:lnTo>
                  <a:lnTo>
                    <a:pt x="382" y="3638"/>
                  </a:lnTo>
                  <a:lnTo>
                    <a:pt x="314" y="3857"/>
                  </a:lnTo>
                  <a:lnTo>
                    <a:pt x="246" y="4120"/>
                  </a:lnTo>
                  <a:lnTo>
                    <a:pt x="187" y="4382"/>
                  </a:lnTo>
                  <a:lnTo>
                    <a:pt x="136" y="4733"/>
                  </a:lnTo>
                  <a:lnTo>
                    <a:pt x="85" y="5171"/>
                  </a:lnTo>
                  <a:lnTo>
                    <a:pt x="51" y="5522"/>
                  </a:lnTo>
                  <a:lnTo>
                    <a:pt x="26" y="5916"/>
                  </a:lnTo>
                  <a:lnTo>
                    <a:pt x="9" y="6267"/>
                  </a:lnTo>
                  <a:lnTo>
                    <a:pt x="0" y="6617"/>
                  </a:lnTo>
                  <a:lnTo>
                    <a:pt x="9" y="7012"/>
                  </a:lnTo>
                  <a:lnTo>
                    <a:pt x="17" y="7362"/>
                  </a:lnTo>
                  <a:lnTo>
                    <a:pt x="34" y="7669"/>
                  </a:lnTo>
                  <a:lnTo>
                    <a:pt x="60" y="8020"/>
                  </a:lnTo>
                  <a:lnTo>
                    <a:pt x="94" y="8326"/>
                  </a:lnTo>
                  <a:lnTo>
                    <a:pt x="136" y="8589"/>
                  </a:lnTo>
                  <a:lnTo>
                    <a:pt x="179" y="8852"/>
                  </a:lnTo>
                  <a:lnTo>
                    <a:pt x="229" y="9115"/>
                  </a:lnTo>
                  <a:lnTo>
                    <a:pt x="280" y="9334"/>
                  </a:lnTo>
                  <a:lnTo>
                    <a:pt x="340" y="9509"/>
                  </a:lnTo>
                  <a:lnTo>
                    <a:pt x="399" y="9641"/>
                  </a:lnTo>
                  <a:lnTo>
                    <a:pt x="467" y="9772"/>
                  </a:lnTo>
                  <a:lnTo>
                    <a:pt x="399" y="10211"/>
                  </a:lnTo>
                  <a:lnTo>
                    <a:pt x="348" y="10649"/>
                  </a:lnTo>
                  <a:lnTo>
                    <a:pt x="306" y="11175"/>
                  </a:lnTo>
                  <a:lnTo>
                    <a:pt x="272" y="11657"/>
                  </a:lnTo>
                  <a:lnTo>
                    <a:pt x="255" y="12182"/>
                  </a:lnTo>
                  <a:lnTo>
                    <a:pt x="246" y="12708"/>
                  </a:lnTo>
                  <a:lnTo>
                    <a:pt x="246" y="13234"/>
                  </a:lnTo>
                  <a:lnTo>
                    <a:pt x="263" y="13760"/>
                  </a:lnTo>
                  <a:lnTo>
                    <a:pt x="289" y="14286"/>
                  </a:lnTo>
                  <a:lnTo>
                    <a:pt x="331" y="14768"/>
                  </a:lnTo>
                  <a:lnTo>
                    <a:pt x="382" y="15206"/>
                  </a:lnTo>
                  <a:lnTo>
                    <a:pt x="442" y="15644"/>
                  </a:lnTo>
                  <a:lnTo>
                    <a:pt x="518" y="16039"/>
                  </a:lnTo>
                  <a:lnTo>
                    <a:pt x="612" y="16345"/>
                  </a:lnTo>
                  <a:lnTo>
                    <a:pt x="705" y="16652"/>
                  </a:lnTo>
                  <a:lnTo>
                    <a:pt x="815" y="16871"/>
                  </a:lnTo>
                  <a:lnTo>
                    <a:pt x="926" y="17003"/>
                  </a:lnTo>
                  <a:lnTo>
                    <a:pt x="1036" y="17090"/>
                  </a:lnTo>
                  <a:lnTo>
                    <a:pt x="1146" y="17046"/>
                  </a:lnTo>
                  <a:lnTo>
                    <a:pt x="1248" y="16959"/>
                  </a:lnTo>
                  <a:lnTo>
                    <a:pt x="1350" y="16827"/>
                  </a:lnTo>
                  <a:lnTo>
                    <a:pt x="1444" y="16608"/>
                  </a:lnTo>
                  <a:lnTo>
                    <a:pt x="1529" y="16345"/>
                  </a:lnTo>
                  <a:lnTo>
                    <a:pt x="1613" y="16039"/>
                  </a:lnTo>
                  <a:lnTo>
                    <a:pt x="1681" y="15688"/>
                  </a:lnTo>
                  <a:lnTo>
                    <a:pt x="1749" y="15294"/>
                  </a:lnTo>
                  <a:lnTo>
                    <a:pt x="1800" y="14855"/>
                  </a:lnTo>
                  <a:lnTo>
                    <a:pt x="1851" y="14373"/>
                  </a:lnTo>
                  <a:lnTo>
                    <a:pt x="1885" y="13891"/>
                  </a:lnTo>
                  <a:lnTo>
                    <a:pt x="1902" y="13366"/>
                  </a:lnTo>
                  <a:lnTo>
                    <a:pt x="1911" y="12884"/>
                  </a:lnTo>
                  <a:lnTo>
                    <a:pt x="1902" y="12314"/>
                  </a:lnTo>
                  <a:lnTo>
                    <a:pt x="1995" y="12577"/>
                  </a:lnTo>
                  <a:lnTo>
                    <a:pt x="2097" y="12752"/>
                  </a:lnTo>
                  <a:lnTo>
                    <a:pt x="2199" y="12884"/>
                  </a:lnTo>
                  <a:lnTo>
                    <a:pt x="2310" y="13015"/>
                  </a:lnTo>
                  <a:lnTo>
                    <a:pt x="2412" y="13103"/>
                  </a:lnTo>
                  <a:lnTo>
                    <a:pt x="2624" y="13103"/>
                  </a:lnTo>
                  <a:lnTo>
                    <a:pt x="2726" y="13015"/>
                  </a:lnTo>
                  <a:lnTo>
                    <a:pt x="2819" y="12884"/>
                  </a:lnTo>
                  <a:lnTo>
                    <a:pt x="2904" y="12708"/>
                  </a:lnTo>
                  <a:lnTo>
                    <a:pt x="2989" y="12445"/>
                  </a:lnTo>
                  <a:lnTo>
                    <a:pt x="3065" y="12139"/>
                  </a:lnTo>
                  <a:lnTo>
                    <a:pt x="3133" y="11744"/>
                  </a:lnTo>
                  <a:lnTo>
                    <a:pt x="3184" y="11306"/>
                  </a:lnTo>
                  <a:lnTo>
                    <a:pt x="3235" y="10780"/>
                  </a:lnTo>
                  <a:lnTo>
                    <a:pt x="3261" y="10167"/>
                  </a:lnTo>
                  <a:lnTo>
                    <a:pt x="3278" y="9597"/>
                  </a:lnTo>
                  <a:lnTo>
                    <a:pt x="3269" y="9071"/>
                  </a:lnTo>
                  <a:lnTo>
                    <a:pt x="3244" y="8589"/>
                  </a:lnTo>
                  <a:lnTo>
                    <a:pt x="3210" y="8107"/>
                  </a:lnTo>
                  <a:lnTo>
                    <a:pt x="3159" y="7669"/>
                  </a:lnTo>
                  <a:lnTo>
                    <a:pt x="3091" y="7275"/>
                  </a:lnTo>
                  <a:lnTo>
                    <a:pt x="3014" y="6924"/>
                  </a:lnTo>
                  <a:lnTo>
                    <a:pt x="2929" y="6661"/>
                  </a:lnTo>
                  <a:lnTo>
                    <a:pt x="2845" y="6442"/>
                  </a:lnTo>
                  <a:lnTo>
                    <a:pt x="2760" y="6311"/>
                  </a:lnTo>
                  <a:lnTo>
                    <a:pt x="2683" y="6223"/>
                  </a:lnTo>
                  <a:lnTo>
                    <a:pt x="2598" y="6179"/>
                  </a:lnTo>
                  <a:lnTo>
                    <a:pt x="2513" y="6179"/>
                  </a:lnTo>
                  <a:lnTo>
                    <a:pt x="2429" y="6223"/>
                  </a:lnTo>
                  <a:lnTo>
                    <a:pt x="2344" y="6267"/>
                  </a:lnTo>
                  <a:lnTo>
                    <a:pt x="2259" y="6398"/>
                  </a:lnTo>
                  <a:lnTo>
                    <a:pt x="2310" y="5434"/>
                  </a:lnTo>
                  <a:lnTo>
                    <a:pt x="2344" y="4470"/>
                  </a:lnTo>
                  <a:lnTo>
                    <a:pt x="2361" y="3944"/>
                  </a:lnTo>
                  <a:lnTo>
                    <a:pt x="2361" y="3462"/>
                  </a:lnTo>
                  <a:lnTo>
                    <a:pt x="2361" y="2980"/>
                  </a:lnTo>
                  <a:lnTo>
                    <a:pt x="2344" y="2498"/>
                  </a:lnTo>
                  <a:lnTo>
                    <a:pt x="2327" y="2060"/>
                  </a:lnTo>
                  <a:lnTo>
                    <a:pt x="2301" y="1666"/>
                  </a:lnTo>
                  <a:lnTo>
                    <a:pt x="2259" y="1271"/>
                  </a:lnTo>
                  <a:lnTo>
                    <a:pt x="2208" y="921"/>
                  </a:lnTo>
                  <a:lnTo>
                    <a:pt x="2140" y="614"/>
                  </a:lnTo>
                  <a:lnTo>
                    <a:pt x="2063" y="395"/>
                  </a:lnTo>
                  <a:lnTo>
                    <a:pt x="1970" y="176"/>
                  </a:lnTo>
                  <a:lnTo>
                    <a:pt x="1868" y="44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34;p66"/>
            <p:cNvSpPr/>
            <p:nvPr/>
          </p:nvSpPr>
          <p:spPr>
            <a:xfrm rot="10800000">
              <a:off x="6968431" y="5678757"/>
              <a:ext cx="19414" cy="27323"/>
            </a:xfrm>
            <a:custGeom>
              <a:avLst/>
              <a:gdLst/>
              <a:ahLst/>
              <a:cxnLst/>
              <a:rect l="l" t="t" r="r" b="b"/>
              <a:pathLst>
                <a:path w="2056" h="10036" extrusionOk="0">
                  <a:moveTo>
                    <a:pt x="586" y="1052"/>
                  </a:moveTo>
                  <a:lnTo>
                    <a:pt x="637" y="1096"/>
                  </a:lnTo>
                  <a:lnTo>
                    <a:pt x="671" y="1184"/>
                  </a:lnTo>
                  <a:lnTo>
                    <a:pt x="714" y="1271"/>
                  </a:lnTo>
                  <a:lnTo>
                    <a:pt x="748" y="1359"/>
                  </a:lnTo>
                  <a:lnTo>
                    <a:pt x="782" y="1534"/>
                  </a:lnTo>
                  <a:lnTo>
                    <a:pt x="849" y="1841"/>
                  </a:lnTo>
                  <a:lnTo>
                    <a:pt x="892" y="2235"/>
                  </a:lnTo>
                  <a:lnTo>
                    <a:pt x="934" y="2674"/>
                  </a:lnTo>
                  <a:lnTo>
                    <a:pt x="951" y="3156"/>
                  </a:lnTo>
                  <a:lnTo>
                    <a:pt x="968" y="3331"/>
                  </a:lnTo>
                  <a:lnTo>
                    <a:pt x="994" y="3462"/>
                  </a:lnTo>
                  <a:lnTo>
                    <a:pt x="1028" y="3506"/>
                  </a:lnTo>
                  <a:lnTo>
                    <a:pt x="1062" y="3506"/>
                  </a:lnTo>
                  <a:lnTo>
                    <a:pt x="1096" y="3462"/>
                  </a:lnTo>
                  <a:lnTo>
                    <a:pt x="1121" y="3331"/>
                  </a:lnTo>
                  <a:lnTo>
                    <a:pt x="1147" y="3200"/>
                  </a:lnTo>
                  <a:lnTo>
                    <a:pt x="1155" y="2980"/>
                  </a:lnTo>
                  <a:lnTo>
                    <a:pt x="1164" y="2761"/>
                  </a:lnTo>
                  <a:lnTo>
                    <a:pt x="1181" y="2542"/>
                  </a:lnTo>
                  <a:lnTo>
                    <a:pt x="1198" y="2323"/>
                  </a:lnTo>
                  <a:lnTo>
                    <a:pt x="1215" y="2148"/>
                  </a:lnTo>
                  <a:lnTo>
                    <a:pt x="1265" y="1797"/>
                  </a:lnTo>
                  <a:lnTo>
                    <a:pt x="1333" y="1534"/>
                  </a:lnTo>
                  <a:lnTo>
                    <a:pt x="1376" y="1403"/>
                  </a:lnTo>
                  <a:lnTo>
                    <a:pt x="1410" y="1359"/>
                  </a:lnTo>
                  <a:lnTo>
                    <a:pt x="1452" y="1315"/>
                  </a:lnTo>
                  <a:lnTo>
                    <a:pt x="1495" y="1271"/>
                  </a:lnTo>
                  <a:lnTo>
                    <a:pt x="1537" y="1315"/>
                  </a:lnTo>
                  <a:lnTo>
                    <a:pt x="1580" y="1359"/>
                  </a:lnTo>
                  <a:lnTo>
                    <a:pt x="1622" y="1447"/>
                  </a:lnTo>
                  <a:lnTo>
                    <a:pt x="1656" y="1578"/>
                  </a:lnTo>
                  <a:lnTo>
                    <a:pt x="1698" y="1710"/>
                  </a:lnTo>
                  <a:lnTo>
                    <a:pt x="1732" y="1885"/>
                  </a:lnTo>
                  <a:lnTo>
                    <a:pt x="1758" y="2060"/>
                  </a:lnTo>
                  <a:lnTo>
                    <a:pt x="1775" y="2235"/>
                  </a:lnTo>
                  <a:lnTo>
                    <a:pt x="1792" y="2455"/>
                  </a:lnTo>
                  <a:lnTo>
                    <a:pt x="1800" y="2630"/>
                  </a:lnTo>
                  <a:lnTo>
                    <a:pt x="1800" y="3024"/>
                  </a:lnTo>
                  <a:lnTo>
                    <a:pt x="1783" y="3375"/>
                  </a:lnTo>
                  <a:lnTo>
                    <a:pt x="1749" y="3769"/>
                  </a:lnTo>
                  <a:lnTo>
                    <a:pt x="1707" y="4076"/>
                  </a:lnTo>
                  <a:lnTo>
                    <a:pt x="1648" y="4383"/>
                  </a:lnTo>
                  <a:lnTo>
                    <a:pt x="1631" y="4470"/>
                  </a:lnTo>
                  <a:lnTo>
                    <a:pt x="1622" y="4602"/>
                  </a:lnTo>
                  <a:lnTo>
                    <a:pt x="1622" y="4733"/>
                  </a:lnTo>
                  <a:lnTo>
                    <a:pt x="1622" y="4821"/>
                  </a:lnTo>
                  <a:lnTo>
                    <a:pt x="1639" y="5084"/>
                  </a:lnTo>
                  <a:lnTo>
                    <a:pt x="1673" y="5259"/>
                  </a:lnTo>
                  <a:lnTo>
                    <a:pt x="1707" y="5391"/>
                  </a:lnTo>
                  <a:lnTo>
                    <a:pt x="1741" y="5566"/>
                  </a:lnTo>
                  <a:lnTo>
                    <a:pt x="1792" y="5916"/>
                  </a:lnTo>
                  <a:lnTo>
                    <a:pt x="1826" y="6311"/>
                  </a:lnTo>
                  <a:lnTo>
                    <a:pt x="1834" y="6749"/>
                  </a:lnTo>
                  <a:lnTo>
                    <a:pt x="1834" y="6968"/>
                  </a:lnTo>
                  <a:lnTo>
                    <a:pt x="1834" y="7143"/>
                  </a:lnTo>
                  <a:lnTo>
                    <a:pt x="1826" y="7362"/>
                  </a:lnTo>
                  <a:lnTo>
                    <a:pt x="1809" y="7582"/>
                  </a:lnTo>
                  <a:lnTo>
                    <a:pt x="1783" y="7757"/>
                  </a:lnTo>
                  <a:lnTo>
                    <a:pt x="1758" y="7932"/>
                  </a:lnTo>
                  <a:lnTo>
                    <a:pt x="1724" y="8064"/>
                  </a:lnTo>
                  <a:lnTo>
                    <a:pt x="1690" y="8195"/>
                  </a:lnTo>
                  <a:lnTo>
                    <a:pt x="1648" y="8326"/>
                  </a:lnTo>
                  <a:lnTo>
                    <a:pt x="1605" y="8414"/>
                  </a:lnTo>
                  <a:lnTo>
                    <a:pt x="1563" y="8458"/>
                  </a:lnTo>
                  <a:lnTo>
                    <a:pt x="1529" y="8458"/>
                  </a:lnTo>
                  <a:lnTo>
                    <a:pt x="1452" y="8414"/>
                  </a:lnTo>
                  <a:lnTo>
                    <a:pt x="1384" y="8283"/>
                  </a:lnTo>
                  <a:lnTo>
                    <a:pt x="1316" y="8064"/>
                  </a:lnTo>
                  <a:lnTo>
                    <a:pt x="1265" y="7757"/>
                  </a:lnTo>
                  <a:lnTo>
                    <a:pt x="1223" y="7450"/>
                  </a:lnTo>
                  <a:lnTo>
                    <a:pt x="1189" y="7056"/>
                  </a:lnTo>
                  <a:lnTo>
                    <a:pt x="1172" y="6837"/>
                  </a:lnTo>
                  <a:lnTo>
                    <a:pt x="1147" y="6749"/>
                  </a:lnTo>
                  <a:lnTo>
                    <a:pt x="1104" y="6661"/>
                  </a:lnTo>
                  <a:lnTo>
                    <a:pt x="1070" y="6661"/>
                  </a:lnTo>
                  <a:lnTo>
                    <a:pt x="1036" y="6705"/>
                  </a:lnTo>
                  <a:lnTo>
                    <a:pt x="1002" y="6837"/>
                  </a:lnTo>
                  <a:lnTo>
                    <a:pt x="985" y="6968"/>
                  </a:lnTo>
                  <a:lnTo>
                    <a:pt x="977" y="7187"/>
                  </a:lnTo>
                  <a:lnTo>
                    <a:pt x="977" y="7494"/>
                  </a:lnTo>
                  <a:lnTo>
                    <a:pt x="968" y="7757"/>
                  </a:lnTo>
                  <a:lnTo>
                    <a:pt x="951" y="8020"/>
                  </a:lnTo>
                  <a:lnTo>
                    <a:pt x="926" y="8239"/>
                  </a:lnTo>
                  <a:lnTo>
                    <a:pt x="900" y="8414"/>
                  </a:lnTo>
                  <a:lnTo>
                    <a:pt x="866" y="8589"/>
                  </a:lnTo>
                  <a:lnTo>
                    <a:pt x="824" y="8721"/>
                  </a:lnTo>
                  <a:lnTo>
                    <a:pt x="782" y="8808"/>
                  </a:lnTo>
                  <a:lnTo>
                    <a:pt x="739" y="8896"/>
                  </a:lnTo>
                  <a:lnTo>
                    <a:pt x="688" y="8940"/>
                  </a:lnTo>
                  <a:lnTo>
                    <a:pt x="646" y="8940"/>
                  </a:lnTo>
                  <a:lnTo>
                    <a:pt x="595" y="8896"/>
                  </a:lnTo>
                  <a:lnTo>
                    <a:pt x="544" y="8852"/>
                  </a:lnTo>
                  <a:lnTo>
                    <a:pt x="501" y="8721"/>
                  </a:lnTo>
                  <a:lnTo>
                    <a:pt x="450" y="8589"/>
                  </a:lnTo>
                  <a:lnTo>
                    <a:pt x="408" y="8414"/>
                  </a:lnTo>
                  <a:lnTo>
                    <a:pt x="365" y="8107"/>
                  </a:lnTo>
                  <a:lnTo>
                    <a:pt x="315" y="7625"/>
                  </a:lnTo>
                  <a:lnTo>
                    <a:pt x="281" y="7056"/>
                  </a:lnTo>
                  <a:lnTo>
                    <a:pt x="272" y="6793"/>
                  </a:lnTo>
                  <a:lnTo>
                    <a:pt x="264" y="6530"/>
                  </a:lnTo>
                  <a:lnTo>
                    <a:pt x="264" y="6223"/>
                  </a:lnTo>
                  <a:lnTo>
                    <a:pt x="272" y="6004"/>
                  </a:lnTo>
                  <a:lnTo>
                    <a:pt x="281" y="5785"/>
                  </a:lnTo>
                  <a:lnTo>
                    <a:pt x="306" y="5610"/>
                  </a:lnTo>
                  <a:lnTo>
                    <a:pt x="340" y="5478"/>
                  </a:lnTo>
                  <a:lnTo>
                    <a:pt x="382" y="5391"/>
                  </a:lnTo>
                  <a:lnTo>
                    <a:pt x="442" y="5347"/>
                  </a:lnTo>
                  <a:lnTo>
                    <a:pt x="510" y="5391"/>
                  </a:lnTo>
                  <a:lnTo>
                    <a:pt x="552" y="5391"/>
                  </a:lnTo>
                  <a:lnTo>
                    <a:pt x="586" y="5347"/>
                  </a:lnTo>
                  <a:lnTo>
                    <a:pt x="612" y="5215"/>
                  </a:lnTo>
                  <a:lnTo>
                    <a:pt x="637" y="5040"/>
                  </a:lnTo>
                  <a:lnTo>
                    <a:pt x="646" y="4865"/>
                  </a:lnTo>
                  <a:lnTo>
                    <a:pt x="637" y="4733"/>
                  </a:lnTo>
                  <a:lnTo>
                    <a:pt x="620" y="4558"/>
                  </a:lnTo>
                  <a:lnTo>
                    <a:pt x="595" y="4426"/>
                  </a:lnTo>
                  <a:lnTo>
                    <a:pt x="527" y="4295"/>
                  </a:lnTo>
                  <a:lnTo>
                    <a:pt x="467" y="4251"/>
                  </a:lnTo>
                  <a:lnTo>
                    <a:pt x="416" y="4207"/>
                  </a:lnTo>
                  <a:lnTo>
                    <a:pt x="365" y="4207"/>
                  </a:lnTo>
                  <a:lnTo>
                    <a:pt x="323" y="4032"/>
                  </a:lnTo>
                  <a:lnTo>
                    <a:pt x="289" y="3857"/>
                  </a:lnTo>
                  <a:lnTo>
                    <a:pt x="264" y="3682"/>
                  </a:lnTo>
                  <a:lnTo>
                    <a:pt x="247" y="3462"/>
                  </a:lnTo>
                  <a:lnTo>
                    <a:pt x="230" y="3243"/>
                  </a:lnTo>
                  <a:lnTo>
                    <a:pt x="213" y="3024"/>
                  </a:lnTo>
                  <a:lnTo>
                    <a:pt x="213" y="2805"/>
                  </a:lnTo>
                  <a:lnTo>
                    <a:pt x="213" y="2586"/>
                  </a:lnTo>
                  <a:lnTo>
                    <a:pt x="213" y="2367"/>
                  </a:lnTo>
                  <a:lnTo>
                    <a:pt x="230" y="2148"/>
                  </a:lnTo>
                  <a:lnTo>
                    <a:pt x="247" y="1929"/>
                  </a:lnTo>
                  <a:lnTo>
                    <a:pt x="272" y="1753"/>
                  </a:lnTo>
                  <a:lnTo>
                    <a:pt x="306" y="1578"/>
                  </a:lnTo>
                  <a:lnTo>
                    <a:pt x="348" y="1447"/>
                  </a:lnTo>
                  <a:lnTo>
                    <a:pt x="391" y="1271"/>
                  </a:lnTo>
                  <a:lnTo>
                    <a:pt x="450" y="1184"/>
                  </a:lnTo>
                  <a:lnTo>
                    <a:pt x="493" y="1096"/>
                  </a:lnTo>
                  <a:lnTo>
                    <a:pt x="544" y="1052"/>
                  </a:lnTo>
                  <a:close/>
                  <a:moveTo>
                    <a:pt x="467" y="1"/>
                  </a:moveTo>
                  <a:lnTo>
                    <a:pt x="408" y="44"/>
                  </a:lnTo>
                  <a:lnTo>
                    <a:pt x="348" y="176"/>
                  </a:lnTo>
                  <a:lnTo>
                    <a:pt x="289" y="307"/>
                  </a:lnTo>
                  <a:lnTo>
                    <a:pt x="230" y="483"/>
                  </a:lnTo>
                  <a:lnTo>
                    <a:pt x="170" y="702"/>
                  </a:lnTo>
                  <a:lnTo>
                    <a:pt x="128" y="921"/>
                  </a:lnTo>
                  <a:lnTo>
                    <a:pt x="94" y="1184"/>
                  </a:lnTo>
                  <a:lnTo>
                    <a:pt x="60" y="1403"/>
                  </a:lnTo>
                  <a:lnTo>
                    <a:pt x="34" y="1666"/>
                  </a:lnTo>
                  <a:lnTo>
                    <a:pt x="17" y="1973"/>
                  </a:lnTo>
                  <a:lnTo>
                    <a:pt x="9" y="2235"/>
                  </a:lnTo>
                  <a:lnTo>
                    <a:pt x="0" y="2498"/>
                  </a:lnTo>
                  <a:lnTo>
                    <a:pt x="0" y="2805"/>
                  </a:lnTo>
                  <a:lnTo>
                    <a:pt x="0" y="3068"/>
                  </a:lnTo>
                  <a:lnTo>
                    <a:pt x="17" y="3331"/>
                  </a:lnTo>
                  <a:lnTo>
                    <a:pt x="26" y="3594"/>
                  </a:lnTo>
                  <a:lnTo>
                    <a:pt x="51" y="3857"/>
                  </a:lnTo>
                  <a:lnTo>
                    <a:pt x="77" y="4076"/>
                  </a:lnTo>
                  <a:lnTo>
                    <a:pt x="111" y="4339"/>
                  </a:lnTo>
                  <a:lnTo>
                    <a:pt x="145" y="4514"/>
                  </a:lnTo>
                  <a:lnTo>
                    <a:pt x="187" y="4689"/>
                  </a:lnTo>
                  <a:lnTo>
                    <a:pt x="153" y="4908"/>
                  </a:lnTo>
                  <a:lnTo>
                    <a:pt x="128" y="5128"/>
                  </a:lnTo>
                  <a:lnTo>
                    <a:pt x="111" y="5347"/>
                  </a:lnTo>
                  <a:lnTo>
                    <a:pt x="94" y="5610"/>
                  </a:lnTo>
                  <a:lnTo>
                    <a:pt x="68" y="6135"/>
                  </a:lnTo>
                  <a:lnTo>
                    <a:pt x="68" y="6749"/>
                  </a:lnTo>
                  <a:lnTo>
                    <a:pt x="77" y="7319"/>
                  </a:lnTo>
                  <a:lnTo>
                    <a:pt x="102" y="7888"/>
                  </a:lnTo>
                  <a:lnTo>
                    <a:pt x="145" y="8414"/>
                  </a:lnTo>
                  <a:lnTo>
                    <a:pt x="170" y="8677"/>
                  </a:lnTo>
                  <a:lnTo>
                    <a:pt x="204" y="8896"/>
                  </a:lnTo>
                  <a:lnTo>
                    <a:pt x="255" y="9159"/>
                  </a:lnTo>
                  <a:lnTo>
                    <a:pt x="306" y="9422"/>
                  </a:lnTo>
                  <a:lnTo>
                    <a:pt x="365" y="9641"/>
                  </a:lnTo>
                  <a:lnTo>
                    <a:pt x="433" y="9773"/>
                  </a:lnTo>
                  <a:lnTo>
                    <a:pt x="501" y="9904"/>
                  </a:lnTo>
                  <a:lnTo>
                    <a:pt x="561" y="9992"/>
                  </a:lnTo>
                  <a:lnTo>
                    <a:pt x="629" y="10035"/>
                  </a:lnTo>
                  <a:lnTo>
                    <a:pt x="697" y="10035"/>
                  </a:lnTo>
                  <a:lnTo>
                    <a:pt x="765" y="9992"/>
                  </a:lnTo>
                  <a:lnTo>
                    <a:pt x="832" y="9904"/>
                  </a:lnTo>
                  <a:lnTo>
                    <a:pt x="892" y="9773"/>
                  </a:lnTo>
                  <a:lnTo>
                    <a:pt x="951" y="9641"/>
                  </a:lnTo>
                  <a:lnTo>
                    <a:pt x="1002" y="9466"/>
                  </a:lnTo>
                  <a:lnTo>
                    <a:pt x="1053" y="9247"/>
                  </a:lnTo>
                  <a:lnTo>
                    <a:pt x="1096" y="8984"/>
                  </a:lnTo>
                  <a:lnTo>
                    <a:pt x="1138" y="8677"/>
                  </a:lnTo>
                  <a:lnTo>
                    <a:pt x="1206" y="9028"/>
                  </a:lnTo>
                  <a:lnTo>
                    <a:pt x="1291" y="9290"/>
                  </a:lnTo>
                  <a:lnTo>
                    <a:pt x="1384" y="9466"/>
                  </a:lnTo>
                  <a:lnTo>
                    <a:pt x="1478" y="9553"/>
                  </a:lnTo>
                  <a:lnTo>
                    <a:pt x="1580" y="9553"/>
                  </a:lnTo>
                  <a:lnTo>
                    <a:pt x="1673" y="9466"/>
                  </a:lnTo>
                  <a:lnTo>
                    <a:pt x="1724" y="9378"/>
                  </a:lnTo>
                  <a:lnTo>
                    <a:pt x="1766" y="9247"/>
                  </a:lnTo>
                  <a:lnTo>
                    <a:pt x="1817" y="9115"/>
                  </a:lnTo>
                  <a:lnTo>
                    <a:pt x="1860" y="8940"/>
                  </a:lnTo>
                  <a:lnTo>
                    <a:pt x="1911" y="8721"/>
                  </a:lnTo>
                  <a:lnTo>
                    <a:pt x="1953" y="8458"/>
                  </a:lnTo>
                  <a:lnTo>
                    <a:pt x="1987" y="8195"/>
                  </a:lnTo>
                  <a:lnTo>
                    <a:pt x="2013" y="7932"/>
                  </a:lnTo>
                  <a:lnTo>
                    <a:pt x="2030" y="7669"/>
                  </a:lnTo>
                  <a:lnTo>
                    <a:pt x="2047" y="7406"/>
                  </a:lnTo>
                  <a:lnTo>
                    <a:pt x="2055" y="7099"/>
                  </a:lnTo>
                  <a:lnTo>
                    <a:pt x="2055" y="6837"/>
                  </a:lnTo>
                  <a:lnTo>
                    <a:pt x="2055" y="6530"/>
                  </a:lnTo>
                  <a:lnTo>
                    <a:pt x="2047" y="6267"/>
                  </a:lnTo>
                  <a:lnTo>
                    <a:pt x="2030" y="6004"/>
                  </a:lnTo>
                  <a:lnTo>
                    <a:pt x="2013" y="5697"/>
                  </a:lnTo>
                  <a:lnTo>
                    <a:pt x="1987" y="5434"/>
                  </a:lnTo>
                  <a:lnTo>
                    <a:pt x="1953" y="5215"/>
                  </a:lnTo>
                  <a:lnTo>
                    <a:pt x="1919" y="4952"/>
                  </a:lnTo>
                  <a:lnTo>
                    <a:pt x="1885" y="4733"/>
                  </a:lnTo>
                  <a:lnTo>
                    <a:pt x="1919" y="4470"/>
                  </a:lnTo>
                  <a:lnTo>
                    <a:pt x="1953" y="4164"/>
                  </a:lnTo>
                  <a:lnTo>
                    <a:pt x="1970" y="3901"/>
                  </a:lnTo>
                  <a:lnTo>
                    <a:pt x="1996" y="3594"/>
                  </a:lnTo>
                  <a:lnTo>
                    <a:pt x="2004" y="3287"/>
                  </a:lnTo>
                  <a:lnTo>
                    <a:pt x="2013" y="2980"/>
                  </a:lnTo>
                  <a:lnTo>
                    <a:pt x="2004" y="2630"/>
                  </a:lnTo>
                  <a:lnTo>
                    <a:pt x="1996" y="2367"/>
                  </a:lnTo>
                  <a:lnTo>
                    <a:pt x="1987" y="2060"/>
                  </a:lnTo>
                  <a:lnTo>
                    <a:pt x="1962" y="1753"/>
                  </a:lnTo>
                  <a:lnTo>
                    <a:pt x="1936" y="1491"/>
                  </a:lnTo>
                  <a:lnTo>
                    <a:pt x="1902" y="1228"/>
                  </a:lnTo>
                  <a:lnTo>
                    <a:pt x="1860" y="1009"/>
                  </a:lnTo>
                  <a:lnTo>
                    <a:pt x="1809" y="789"/>
                  </a:lnTo>
                  <a:lnTo>
                    <a:pt x="1758" y="570"/>
                  </a:lnTo>
                  <a:lnTo>
                    <a:pt x="1690" y="439"/>
                  </a:lnTo>
                  <a:lnTo>
                    <a:pt x="1597" y="264"/>
                  </a:lnTo>
                  <a:lnTo>
                    <a:pt x="1495" y="176"/>
                  </a:lnTo>
                  <a:lnTo>
                    <a:pt x="1410" y="220"/>
                  </a:lnTo>
                  <a:lnTo>
                    <a:pt x="1316" y="351"/>
                  </a:lnTo>
                  <a:lnTo>
                    <a:pt x="1240" y="527"/>
                  </a:lnTo>
                  <a:lnTo>
                    <a:pt x="1164" y="789"/>
                  </a:lnTo>
                  <a:lnTo>
                    <a:pt x="1104" y="1140"/>
                  </a:lnTo>
                  <a:lnTo>
                    <a:pt x="1045" y="1534"/>
                  </a:lnTo>
                  <a:lnTo>
                    <a:pt x="1011" y="1228"/>
                  </a:lnTo>
                  <a:lnTo>
                    <a:pt x="968" y="1009"/>
                  </a:lnTo>
                  <a:lnTo>
                    <a:pt x="917" y="789"/>
                  </a:lnTo>
                  <a:lnTo>
                    <a:pt x="875" y="570"/>
                  </a:lnTo>
                  <a:lnTo>
                    <a:pt x="815" y="395"/>
                  </a:lnTo>
                  <a:lnTo>
                    <a:pt x="765" y="264"/>
                  </a:lnTo>
                  <a:lnTo>
                    <a:pt x="705" y="132"/>
                  </a:lnTo>
                  <a:lnTo>
                    <a:pt x="654" y="44"/>
                  </a:lnTo>
                  <a:lnTo>
                    <a:pt x="5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35;p66"/>
            <p:cNvSpPr/>
            <p:nvPr/>
          </p:nvSpPr>
          <p:spPr>
            <a:xfrm rot="10800000">
              <a:off x="6949517" y="5535437"/>
              <a:ext cx="227054" cy="486865"/>
            </a:xfrm>
            <a:custGeom>
              <a:avLst/>
              <a:gdLst/>
              <a:ahLst/>
              <a:cxnLst/>
              <a:rect l="l" t="t" r="r" b="b"/>
              <a:pathLst>
                <a:path w="24046" h="178830" extrusionOk="0">
                  <a:moveTo>
                    <a:pt x="20819" y="72304"/>
                  </a:moveTo>
                  <a:lnTo>
                    <a:pt x="20879" y="72348"/>
                  </a:lnTo>
                  <a:lnTo>
                    <a:pt x="20947" y="72479"/>
                  </a:lnTo>
                  <a:lnTo>
                    <a:pt x="21015" y="72654"/>
                  </a:lnTo>
                  <a:lnTo>
                    <a:pt x="21074" y="72873"/>
                  </a:lnTo>
                  <a:lnTo>
                    <a:pt x="21125" y="73136"/>
                  </a:lnTo>
                  <a:lnTo>
                    <a:pt x="21159" y="73443"/>
                  </a:lnTo>
                  <a:lnTo>
                    <a:pt x="21185" y="73750"/>
                  </a:lnTo>
                  <a:lnTo>
                    <a:pt x="21193" y="74057"/>
                  </a:lnTo>
                  <a:lnTo>
                    <a:pt x="21193" y="74407"/>
                  </a:lnTo>
                  <a:lnTo>
                    <a:pt x="21185" y="74714"/>
                  </a:lnTo>
                  <a:lnTo>
                    <a:pt x="21168" y="75021"/>
                  </a:lnTo>
                  <a:lnTo>
                    <a:pt x="21134" y="75283"/>
                  </a:lnTo>
                  <a:lnTo>
                    <a:pt x="21100" y="75546"/>
                  </a:lnTo>
                  <a:lnTo>
                    <a:pt x="21057" y="75765"/>
                  </a:lnTo>
                  <a:lnTo>
                    <a:pt x="20998" y="75897"/>
                  </a:lnTo>
                  <a:lnTo>
                    <a:pt x="20938" y="76028"/>
                  </a:lnTo>
                  <a:lnTo>
                    <a:pt x="20879" y="76072"/>
                  </a:lnTo>
                  <a:lnTo>
                    <a:pt x="20802" y="76028"/>
                  </a:lnTo>
                  <a:lnTo>
                    <a:pt x="20735" y="75941"/>
                  </a:lnTo>
                  <a:lnTo>
                    <a:pt x="20709" y="75897"/>
                  </a:lnTo>
                  <a:lnTo>
                    <a:pt x="20684" y="75897"/>
                  </a:lnTo>
                  <a:lnTo>
                    <a:pt x="20641" y="75941"/>
                  </a:lnTo>
                  <a:lnTo>
                    <a:pt x="20616" y="76116"/>
                  </a:lnTo>
                  <a:lnTo>
                    <a:pt x="20599" y="76291"/>
                  </a:lnTo>
                  <a:lnTo>
                    <a:pt x="20599" y="76510"/>
                  </a:lnTo>
                  <a:lnTo>
                    <a:pt x="20607" y="76730"/>
                  </a:lnTo>
                  <a:lnTo>
                    <a:pt x="20633" y="76905"/>
                  </a:lnTo>
                  <a:lnTo>
                    <a:pt x="20675" y="77036"/>
                  </a:lnTo>
                  <a:lnTo>
                    <a:pt x="20726" y="77168"/>
                  </a:lnTo>
                  <a:lnTo>
                    <a:pt x="20769" y="77343"/>
                  </a:lnTo>
                  <a:lnTo>
                    <a:pt x="20802" y="77562"/>
                  </a:lnTo>
                  <a:lnTo>
                    <a:pt x="20836" y="77781"/>
                  </a:lnTo>
                  <a:lnTo>
                    <a:pt x="20862" y="78000"/>
                  </a:lnTo>
                  <a:lnTo>
                    <a:pt x="20879" y="78263"/>
                  </a:lnTo>
                  <a:lnTo>
                    <a:pt x="20887" y="78482"/>
                  </a:lnTo>
                  <a:lnTo>
                    <a:pt x="20896" y="78745"/>
                  </a:lnTo>
                  <a:lnTo>
                    <a:pt x="20887" y="79008"/>
                  </a:lnTo>
                  <a:lnTo>
                    <a:pt x="20879" y="79271"/>
                  </a:lnTo>
                  <a:lnTo>
                    <a:pt x="20862" y="79490"/>
                  </a:lnTo>
                  <a:lnTo>
                    <a:pt x="20828" y="79709"/>
                  </a:lnTo>
                  <a:lnTo>
                    <a:pt x="20794" y="79928"/>
                  </a:lnTo>
                  <a:lnTo>
                    <a:pt x="20752" y="80060"/>
                  </a:lnTo>
                  <a:lnTo>
                    <a:pt x="20701" y="80191"/>
                  </a:lnTo>
                  <a:lnTo>
                    <a:pt x="20641" y="80279"/>
                  </a:lnTo>
                  <a:lnTo>
                    <a:pt x="20599" y="80323"/>
                  </a:lnTo>
                  <a:lnTo>
                    <a:pt x="20556" y="80367"/>
                  </a:lnTo>
                  <a:lnTo>
                    <a:pt x="20514" y="80323"/>
                  </a:lnTo>
                  <a:lnTo>
                    <a:pt x="20471" y="80279"/>
                  </a:lnTo>
                  <a:lnTo>
                    <a:pt x="20437" y="80191"/>
                  </a:lnTo>
                  <a:lnTo>
                    <a:pt x="20412" y="80104"/>
                  </a:lnTo>
                  <a:lnTo>
                    <a:pt x="20352" y="79841"/>
                  </a:lnTo>
                  <a:lnTo>
                    <a:pt x="20310" y="79534"/>
                  </a:lnTo>
                  <a:lnTo>
                    <a:pt x="20276" y="79183"/>
                  </a:lnTo>
                  <a:lnTo>
                    <a:pt x="20251" y="78789"/>
                  </a:lnTo>
                  <a:lnTo>
                    <a:pt x="20234" y="78395"/>
                  </a:lnTo>
                  <a:lnTo>
                    <a:pt x="20217" y="78176"/>
                  </a:lnTo>
                  <a:lnTo>
                    <a:pt x="20200" y="78044"/>
                  </a:lnTo>
                  <a:lnTo>
                    <a:pt x="20166" y="78000"/>
                  </a:lnTo>
                  <a:lnTo>
                    <a:pt x="20132" y="78000"/>
                  </a:lnTo>
                  <a:lnTo>
                    <a:pt x="20098" y="78088"/>
                  </a:lnTo>
                  <a:lnTo>
                    <a:pt x="20064" y="78176"/>
                  </a:lnTo>
                  <a:lnTo>
                    <a:pt x="20047" y="78351"/>
                  </a:lnTo>
                  <a:lnTo>
                    <a:pt x="20030" y="78526"/>
                  </a:lnTo>
                  <a:lnTo>
                    <a:pt x="20030" y="78789"/>
                  </a:lnTo>
                  <a:lnTo>
                    <a:pt x="20038" y="79052"/>
                  </a:lnTo>
                  <a:lnTo>
                    <a:pt x="20055" y="79534"/>
                  </a:lnTo>
                  <a:lnTo>
                    <a:pt x="20072" y="80147"/>
                  </a:lnTo>
                  <a:lnTo>
                    <a:pt x="20081" y="80892"/>
                  </a:lnTo>
                  <a:lnTo>
                    <a:pt x="20072" y="81594"/>
                  </a:lnTo>
                  <a:lnTo>
                    <a:pt x="20064" y="81944"/>
                  </a:lnTo>
                  <a:lnTo>
                    <a:pt x="20047" y="82295"/>
                  </a:lnTo>
                  <a:lnTo>
                    <a:pt x="20030" y="82601"/>
                  </a:lnTo>
                  <a:lnTo>
                    <a:pt x="19996" y="82864"/>
                  </a:lnTo>
                  <a:lnTo>
                    <a:pt x="19962" y="83083"/>
                  </a:lnTo>
                  <a:lnTo>
                    <a:pt x="19919" y="83303"/>
                  </a:lnTo>
                  <a:lnTo>
                    <a:pt x="19869" y="83390"/>
                  </a:lnTo>
                  <a:lnTo>
                    <a:pt x="19801" y="83478"/>
                  </a:lnTo>
                  <a:lnTo>
                    <a:pt x="19733" y="83478"/>
                  </a:lnTo>
                  <a:lnTo>
                    <a:pt x="19648" y="83346"/>
                  </a:lnTo>
                  <a:lnTo>
                    <a:pt x="19580" y="83215"/>
                  </a:lnTo>
                  <a:lnTo>
                    <a:pt x="19520" y="83083"/>
                  </a:lnTo>
                  <a:lnTo>
                    <a:pt x="19478" y="82864"/>
                  </a:lnTo>
                  <a:lnTo>
                    <a:pt x="19444" y="82645"/>
                  </a:lnTo>
                  <a:lnTo>
                    <a:pt x="19419" y="82382"/>
                  </a:lnTo>
                  <a:lnTo>
                    <a:pt x="19402" y="82076"/>
                  </a:lnTo>
                  <a:lnTo>
                    <a:pt x="19385" y="81813"/>
                  </a:lnTo>
                  <a:lnTo>
                    <a:pt x="19385" y="81506"/>
                  </a:lnTo>
                  <a:lnTo>
                    <a:pt x="19393" y="81199"/>
                  </a:lnTo>
                  <a:lnTo>
                    <a:pt x="19402" y="80892"/>
                  </a:lnTo>
                  <a:lnTo>
                    <a:pt x="19419" y="80586"/>
                  </a:lnTo>
                  <a:lnTo>
                    <a:pt x="19444" y="80279"/>
                  </a:lnTo>
                  <a:lnTo>
                    <a:pt x="19469" y="79972"/>
                  </a:lnTo>
                  <a:lnTo>
                    <a:pt x="19503" y="79709"/>
                  </a:lnTo>
                  <a:lnTo>
                    <a:pt x="19537" y="79446"/>
                  </a:lnTo>
                  <a:lnTo>
                    <a:pt x="19571" y="79227"/>
                  </a:lnTo>
                  <a:lnTo>
                    <a:pt x="19588" y="79096"/>
                  </a:lnTo>
                  <a:lnTo>
                    <a:pt x="19597" y="78964"/>
                  </a:lnTo>
                  <a:lnTo>
                    <a:pt x="19605" y="78833"/>
                  </a:lnTo>
                  <a:lnTo>
                    <a:pt x="19597" y="78701"/>
                  </a:lnTo>
                  <a:lnTo>
                    <a:pt x="19588" y="78570"/>
                  </a:lnTo>
                  <a:lnTo>
                    <a:pt x="19571" y="78482"/>
                  </a:lnTo>
                  <a:lnTo>
                    <a:pt x="19554" y="78395"/>
                  </a:lnTo>
                  <a:lnTo>
                    <a:pt x="19529" y="78307"/>
                  </a:lnTo>
                  <a:lnTo>
                    <a:pt x="19469" y="78176"/>
                  </a:lnTo>
                  <a:lnTo>
                    <a:pt x="19410" y="78044"/>
                  </a:lnTo>
                  <a:lnTo>
                    <a:pt x="19359" y="77869"/>
                  </a:lnTo>
                  <a:lnTo>
                    <a:pt x="19317" y="77650"/>
                  </a:lnTo>
                  <a:lnTo>
                    <a:pt x="19274" y="77431"/>
                  </a:lnTo>
                  <a:lnTo>
                    <a:pt x="19240" y="77168"/>
                  </a:lnTo>
                  <a:lnTo>
                    <a:pt x="19206" y="76905"/>
                  </a:lnTo>
                  <a:lnTo>
                    <a:pt x="19189" y="76642"/>
                  </a:lnTo>
                  <a:lnTo>
                    <a:pt x="19172" y="76335"/>
                  </a:lnTo>
                  <a:lnTo>
                    <a:pt x="19164" y="76072"/>
                  </a:lnTo>
                  <a:lnTo>
                    <a:pt x="19164" y="75765"/>
                  </a:lnTo>
                  <a:lnTo>
                    <a:pt x="19172" y="75459"/>
                  </a:lnTo>
                  <a:lnTo>
                    <a:pt x="19189" y="75152"/>
                  </a:lnTo>
                  <a:lnTo>
                    <a:pt x="19215" y="74845"/>
                  </a:lnTo>
                  <a:lnTo>
                    <a:pt x="19249" y="74582"/>
                  </a:lnTo>
                  <a:lnTo>
                    <a:pt x="19291" y="74319"/>
                  </a:lnTo>
                  <a:lnTo>
                    <a:pt x="19325" y="74100"/>
                  </a:lnTo>
                  <a:lnTo>
                    <a:pt x="19342" y="74057"/>
                  </a:lnTo>
                  <a:lnTo>
                    <a:pt x="19359" y="73969"/>
                  </a:lnTo>
                  <a:lnTo>
                    <a:pt x="19402" y="73837"/>
                  </a:lnTo>
                  <a:lnTo>
                    <a:pt x="19452" y="73706"/>
                  </a:lnTo>
                  <a:lnTo>
                    <a:pt x="19503" y="73618"/>
                  </a:lnTo>
                  <a:lnTo>
                    <a:pt x="19546" y="73575"/>
                  </a:lnTo>
                  <a:lnTo>
                    <a:pt x="19648" y="73575"/>
                  </a:lnTo>
                  <a:lnTo>
                    <a:pt x="19699" y="73618"/>
                  </a:lnTo>
                  <a:lnTo>
                    <a:pt x="19741" y="73662"/>
                  </a:lnTo>
                  <a:lnTo>
                    <a:pt x="19835" y="73881"/>
                  </a:lnTo>
                  <a:lnTo>
                    <a:pt x="19919" y="74144"/>
                  </a:lnTo>
                  <a:lnTo>
                    <a:pt x="19996" y="74539"/>
                  </a:lnTo>
                  <a:lnTo>
                    <a:pt x="20030" y="74758"/>
                  </a:lnTo>
                  <a:lnTo>
                    <a:pt x="20055" y="74977"/>
                  </a:lnTo>
                  <a:lnTo>
                    <a:pt x="20081" y="75108"/>
                  </a:lnTo>
                  <a:lnTo>
                    <a:pt x="20106" y="75196"/>
                  </a:lnTo>
                  <a:lnTo>
                    <a:pt x="20132" y="75240"/>
                  </a:lnTo>
                  <a:lnTo>
                    <a:pt x="20166" y="75240"/>
                  </a:lnTo>
                  <a:lnTo>
                    <a:pt x="20191" y="75196"/>
                  </a:lnTo>
                  <a:lnTo>
                    <a:pt x="20217" y="75108"/>
                  </a:lnTo>
                  <a:lnTo>
                    <a:pt x="20242" y="75021"/>
                  </a:lnTo>
                  <a:lnTo>
                    <a:pt x="20251" y="74845"/>
                  </a:lnTo>
                  <a:lnTo>
                    <a:pt x="20268" y="74539"/>
                  </a:lnTo>
                  <a:lnTo>
                    <a:pt x="20293" y="74232"/>
                  </a:lnTo>
                  <a:lnTo>
                    <a:pt x="20327" y="73925"/>
                  </a:lnTo>
                  <a:lnTo>
                    <a:pt x="20352" y="73662"/>
                  </a:lnTo>
                  <a:lnTo>
                    <a:pt x="20395" y="73399"/>
                  </a:lnTo>
                  <a:lnTo>
                    <a:pt x="20437" y="73136"/>
                  </a:lnTo>
                  <a:lnTo>
                    <a:pt x="20480" y="72917"/>
                  </a:lnTo>
                  <a:lnTo>
                    <a:pt x="20531" y="72698"/>
                  </a:lnTo>
                  <a:lnTo>
                    <a:pt x="20582" y="72567"/>
                  </a:lnTo>
                  <a:lnTo>
                    <a:pt x="20641" y="72435"/>
                  </a:lnTo>
                  <a:lnTo>
                    <a:pt x="20701" y="72348"/>
                  </a:lnTo>
                  <a:lnTo>
                    <a:pt x="20760" y="72304"/>
                  </a:lnTo>
                  <a:close/>
                  <a:moveTo>
                    <a:pt x="22093" y="98683"/>
                  </a:moveTo>
                  <a:lnTo>
                    <a:pt x="22161" y="98771"/>
                  </a:lnTo>
                  <a:lnTo>
                    <a:pt x="22237" y="98859"/>
                  </a:lnTo>
                  <a:lnTo>
                    <a:pt x="22305" y="98990"/>
                  </a:lnTo>
                  <a:lnTo>
                    <a:pt x="22373" y="99165"/>
                  </a:lnTo>
                  <a:lnTo>
                    <a:pt x="22433" y="99384"/>
                  </a:lnTo>
                  <a:lnTo>
                    <a:pt x="22492" y="99604"/>
                  </a:lnTo>
                  <a:lnTo>
                    <a:pt x="22552" y="99866"/>
                  </a:lnTo>
                  <a:lnTo>
                    <a:pt x="22602" y="100173"/>
                  </a:lnTo>
                  <a:lnTo>
                    <a:pt x="22645" y="100480"/>
                  </a:lnTo>
                  <a:lnTo>
                    <a:pt x="22687" y="100787"/>
                  </a:lnTo>
                  <a:lnTo>
                    <a:pt x="22721" y="101137"/>
                  </a:lnTo>
                  <a:lnTo>
                    <a:pt x="22747" y="101488"/>
                  </a:lnTo>
                  <a:lnTo>
                    <a:pt x="22772" y="101663"/>
                  </a:lnTo>
                  <a:lnTo>
                    <a:pt x="22798" y="101795"/>
                  </a:lnTo>
                  <a:lnTo>
                    <a:pt x="22840" y="101838"/>
                  </a:lnTo>
                  <a:lnTo>
                    <a:pt x="22874" y="101882"/>
                  </a:lnTo>
                  <a:lnTo>
                    <a:pt x="22908" y="101838"/>
                  </a:lnTo>
                  <a:lnTo>
                    <a:pt x="22942" y="101707"/>
                  </a:lnTo>
                  <a:lnTo>
                    <a:pt x="22959" y="101532"/>
                  </a:lnTo>
                  <a:lnTo>
                    <a:pt x="22968" y="101313"/>
                  </a:lnTo>
                  <a:lnTo>
                    <a:pt x="22959" y="101006"/>
                  </a:lnTo>
                  <a:lnTo>
                    <a:pt x="22968" y="100655"/>
                  </a:lnTo>
                  <a:lnTo>
                    <a:pt x="22985" y="100348"/>
                  </a:lnTo>
                  <a:lnTo>
                    <a:pt x="23010" y="100042"/>
                  </a:lnTo>
                  <a:lnTo>
                    <a:pt x="23044" y="99735"/>
                  </a:lnTo>
                  <a:lnTo>
                    <a:pt x="23078" y="99516"/>
                  </a:lnTo>
                  <a:lnTo>
                    <a:pt x="23120" y="99297"/>
                  </a:lnTo>
                  <a:lnTo>
                    <a:pt x="23163" y="99078"/>
                  </a:lnTo>
                  <a:lnTo>
                    <a:pt x="23214" y="98946"/>
                  </a:lnTo>
                  <a:lnTo>
                    <a:pt x="23273" y="98859"/>
                  </a:lnTo>
                  <a:lnTo>
                    <a:pt x="23324" y="98771"/>
                  </a:lnTo>
                  <a:lnTo>
                    <a:pt x="23384" y="98771"/>
                  </a:lnTo>
                  <a:lnTo>
                    <a:pt x="23443" y="98815"/>
                  </a:lnTo>
                  <a:lnTo>
                    <a:pt x="23511" y="98902"/>
                  </a:lnTo>
                  <a:lnTo>
                    <a:pt x="23570" y="99078"/>
                  </a:lnTo>
                  <a:lnTo>
                    <a:pt x="23630" y="99297"/>
                  </a:lnTo>
                  <a:lnTo>
                    <a:pt x="23681" y="99560"/>
                  </a:lnTo>
                  <a:lnTo>
                    <a:pt x="23715" y="99866"/>
                  </a:lnTo>
                  <a:lnTo>
                    <a:pt x="23740" y="100173"/>
                  </a:lnTo>
                  <a:lnTo>
                    <a:pt x="23757" y="100436"/>
                  </a:lnTo>
                  <a:lnTo>
                    <a:pt x="23757" y="100743"/>
                  </a:lnTo>
                  <a:lnTo>
                    <a:pt x="23757" y="101050"/>
                  </a:lnTo>
                  <a:lnTo>
                    <a:pt x="23740" y="101356"/>
                  </a:lnTo>
                  <a:lnTo>
                    <a:pt x="23715" y="101619"/>
                  </a:lnTo>
                  <a:lnTo>
                    <a:pt x="23689" y="101882"/>
                  </a:lnTo>
                  <a:lnTo>
                    <a:pt x="23647" y="102145"/>
                  </a:lnTo>
                  <a:lnTo>
                    <a:pt x="23604" y="102364"/>
                  </a:lnTo>
                  <a:lnTo>
                    <a:pt x="23553" y="102539"/>
                  </a:lnTo>
                  <a:lnTo>
                    <a:pt x="23502" y="102671"/>
                  </a:lnTo>
                  <a:lnTo>
                    <a:pt x="23443" y="102802"/>
                  </a:lnTo>
                  <a:lnTo>
                    <a:pt x="23375" y="102890"/>
                  </a:lnTo>
                  <a:lnTo>
                    <a:pt x="23282" y="102890"/>
                  </a:lnTo>
                  <a:lnTo>
                    <a:pt x="23265" y="102934"/>
                  </a:lnTo>
                  <a:lnTo>
                    <a:pt x="23231" y="103065"/>
                  </a:lnTo>
                  <a:lnTo>
                    <a:pt x="23205" y="103284"/>
                  </a:lnTo>
                  <a:lnTo>
                    <a:pt x="23197" y="103504"/>
                  </a:lnTo>
                  <a:lnTo>
                    <a:pt x="23205" y="103679"/>
                  </a:lnTo>
                  <a:lnTo>
                    <a:pt x="23231" y="103898"/>
                  </a:lnTo>
                  <a:lnTo>
                    <a:pt x="23265" y="104029"/>
                  </a:lnTo>
                  <a:lnTo>
                    <a:pt x="23282" y="104073"/>
                  </a:lnTo>
                  <a:lnTo>
                    <a:pt x="23307" y="104073"/>
                  </a:lnTo>
                  <a:lnTo>
                    <a:pt x="23384" y="104117"/>
                  </a:lnTo>
                  <a:lnTo>
                    <a:pt x="23452" y="104161"/>
                  </a:lnTo>
                  <a:lnTo>
                    <a:pt x="23528" y="104248"/>
                  </a:lnTo>
                  <a:lnTo>
                    <a:pt x="23596" y="104424"/>
                  </a:lnTo>
                  <a:lnTo>
                    <a:pt x="23664" y="104599"/>
                  </a:lnTo>
                  <a:lnTo>
                    <a:pt x="23723" y="104818"/>
                  </a:lnTo>
                  <a:lnTo>
                    <a:pt x="23766" y="105125"/>
                  </a:lnTo>
                  <a:lnTo>
                    <a:pt x="23808" y="105432"/>
                  </a:lnTo>
                  <a:lnTo>
                    <a:pt x="23774" y="105914"/>
                  </a:lnTo>
                  <a:lnTo>
                    <a:pt x="23740" y="106352"/>
                  </a:lnTo>
                  <a:lnTo>
                    <a:pt x="23698" y="106659"/>
                  </a:lnTo>
                  <a:lnTo>
                    <a:pt x="23655" y="106878"/>
                  </a:lnTo>
                  <a:lnTo>
                    <a:pt x="23604" y="107009"/>
                  </a:lnTo>
                  <a:lnTo>
                    <a:pt x="23545" y="107053"/>
                  </a:lnTo>
                  <a:lnTo>
                    <a:pt x="23485" y="107053"/>
                  </a:lnTo>
                  <a:lnTo>
                    <a:pt x="23418" y="106921"/>
                  </a:lnTo>
                  <a:lnTo>
                    <a:pt x="23375" y="106878"/>
                  </a:lnTo>
                  <a:lnTo>
                    <a:pt x="23341" y="106790"/>
                  </a:lnTo>
                  <a:lnTo>
                    <a:pt x="23299" y="106702"/>
                  </a:lnTo>
                  <a:lnTo>
                    <a:pt x="23265" y="106571"/>
                  </a:lnTo>
                  <a:lnTo>
                    <a:pt x="23197" y="106308"/>
                  </a:lnTo>
                  <a:lnTo>
                    <a:pt x="23137" y="106001"/>
                  </a:lnTo>
                  <a:lnTo>
                    <a:pt x="23086" y="105695"/>
                  </a:lnTo>
                  <a:lnTo>
                    <a:pt x="23044" y="105344"/>
                  </a:lnTo>
                  <a:lnTo>
                    <a:pt x="22959" y="104599"/>
                  </a:lnTo>
                  <a:lnTo>
                    <a:pt x="22874" y="103854"/>
                  </a:lnTo>
                  <a:lnTo>
                    <a:pt x="22840" y="103723"/>
                  </a:lnTo>
                  <a:lnTo>
                    <a:pt x="22806" y="103635"/>
                  </a:lnTo>
                  <a:lnTo>
                    <a:pt x="22772" y="103635"/>
                  </a:lnTo>
                  <a:lnTo>
                    <a:pt x="22738" y="103679"/>
                  </a:lnTo>
                  <a:lnTo>
                    <a:pt x="22704" y="103766"/>
                  </a:lnTo>
                  <a:lnTo>
                    <a:pt x="22687" y="103898"/>
                  </a:lnTo>
                  <a:lnTo>
                    <a:pt x="22679" y="104073"/>
                  </a:lnTo>
                  <a:lnTo>
                    <a:pt x="22679" y="104292"/>
                  </a:lnTo>
                  <a:lnTo>
                    <a:pt x="22747" y="104993"/>
                  </a:lnTo>
                  <a:lnTo>
                    <a:pt x="22832" y="105738"/>
                  </a:lnTo>
                  <a:lnTo>
                    <a:pt x="22874" y="106527"/>
                  </a:lnTo>
                  <a:lnTo>
                    <a:pt x="22891" y="106965"/>
                  </a:lnTo>
                  <a:lnTo>
                    <a:pt x="22900" y="107360"/>
                  </a:lnTo>
                  <a:lnTo>
                    <a:pt x="22900" y="107754"/>
                  </a:lnTo>
                  <a:lnTo>
                    <a:pt x="22891" y="108148"/>
                  </a:lnTo>
                  <a:lnTo>
                    <a:pt x="22874" y="108543"/>
                  </a:lnTo>
                  <a:lnTo>
                    <a:pt x="22840" y="108937"/>
                  </a:lnTo>
                  <a:lnTo>
                    <a:pt x="22789" y="109375"/>
                  </a:lnTo>
                  <a:lnTo>
                    <a:pt x="22721" y="109770"/>
                  </a:lnTo>
                  <a:lnTo>
                    <a:pt x="22645" y="110077"/>
                  </a:lnTo>
                  <a:lnTo>
                    <a:pt x="22594" y="110208"/>
                  </a:lnTo>
                  <a:lnTo>
                    <a:pt x="22552" y="110296"/>
                  </a:lnTo>
                  <a:lnTo>
                    <a:pt x="22509" y="110339"/>
                  </a:lnTo>
                  <a:lnTo>
                    <a:pt x="22458" y="110383"/>
                  </a:lnTo>
                  <a:lnTo>
                    <a:pt x="22416" y="110383"/>
                  </a:lnTo>
                  <a:lnTo>
                    <a:pt x="22365" y="110339"/>
                  </a:lnTo>
                  <a:lnTo>
                    <a:pt x="22322" y="110296"/>
                  </a:lnTo>
                  <a:lnTo>
                    <a:pt x="22271" y="110208"/>
                  </a:lnTo>
                  <a:lnTo>
                    <a:pt x="22229" y="110033"/>
                  </a:lnTo>
                  <a:lnTo>
                    <a:pt x="22186" y="109857"/>
                  </a:lnTo>
                  <a:lnTo>
                    <a:pt x="22119" y="109507"/>
                  </a:lnTo>
                  <a:lnTo>
                    <a:pt x="22076" y="109156"/>
                  </a:lnTo>
                  <a:lnTo>
                    <a:pt x="22042" y="108762"/>
                  </a:lnTo>
                  <a:lnTo>
                    <a:pt x="22017" y="108368"/>
                  </a:lnTo>
                  <a:lnTo>
                    <a:pt x="22008" y="107973"/>
                  </a:lnTo>
                  <a:lnTo>
                    <a:pt x="22017" y="107535"/>
                  </a:lnTo>
                  <a:lnTo>
                    <a:pt x="22025" y="107141"/>
                  </a:lnTo>
                  <a:lnTo>
                    <a:pt x="22051" y="106702"/>
                  </a:lnTo>
                  <a:lnTo>
                    <a:pt x="22076" y="106308"/>
                  </a:lnTo>
                  <a:lnTo>
                    <a:pt x="22110" y="105870"/>
                  </a:lnTo>
                  <a:lnTo>
                    <a:pt x="22195" y="105081"/>
                  </a:lnTo>
                  <a:lnTo>
                    <a:pt x="22288" y="104336"/>
                  </a:lnTo>
                  <a:lnTo>
                    <a:pt x="22382" y="103723"/>
                  </a:lnTo>
                  <a:lnTo>
                    <a:pt x="22399" y="103547"/>
                  </a:lnTo>
                  <a:lnTo>
                    <a:pt x="22407" y="103416"/>
                  </a:lnTo>
                  <a:lnTo>
                    <a:pt x="22407" y="103284"/>
                  </a:lnTo>
                  <a:lnTo>
                    <a:pt x="22407" y="103109"/>
                  </a:lnTo>
                  <a:lnTo>
                    <a:pt x="22390" y="102978"/>
                  </a:lnTo>
                  <a:lnTo>
                    <a:pt x="22373" y="102890"/>
                  </a:lnTo>
                  <a:lnTo>
                    <a:pt x="22348" y="102846"/>
                  </a:lnTo>
                  <a:lnTo>
                    <a:pt x="22314" y="102802"/>
                  </a:lnTo>
                  <a:lnTo>
                    <a:pt x="22152" y="102802"/>
                  </a:lnTo>
                  <a:lnTo>
                    <a:pt x="21991" y="102715"/>
                  </a:lnTo>
                  <a:lnTo>
                    <a:pt x="21906" y="102671"/>
                  </a:lnTo>
                  <a:lnTo>
                    <a:pt x="21830" y="102539"/>
                  </a:lnTo>
                  <a:lnTo>
                    <a:pt x="21762" y="102408"/>
                  </a:lnTo>
                  <a:lnTo>
                    <a:pt x="21685" y="102189"/>
                  </a:lnTo>
                  <a:lnTo>
                    <a:pt x="21635" y="102014"/>
                  </a:lnTo>
                  <a:lnTo>
                    <a:pt x="21592" y="101795"/>
                  </a:lnTo>
                  <a:lnTo>
                    <a:pt x="21558" y="101532"/>
                  </a:lnTo>
                  <a:lnTo>
                    <a:pt x="21533" y="101313"/>
                  </a:lnTo>
                  <a:lnTo>
                    <a:pt x="21516" y="101093"/>
                  </a:lnTo>
                  <a:lnTo>
                    <a:pt x="21507" y="100831"/>
                  </a:lnTo>
                  <a:lnTo>
                    <a:pt x="21507" y="100568"/>
                  </a:lnTo>
                  <a:lnTo>
                    <a:pt x="21516" y="100348"/>
                  </a:lnTo>
                  <a:lnTo>
                    <a:pt x="21533" y="100129"/>
                  </a:lnTo>
                  <a:lnTo>
                    <a:pt x="21550" y="99866"/>
                  </a:lnTo>
                  <a:lnTo>
                    <a:pt x="21575" y="99691"/>
                  </a:lnTo>
                  <a:lnTo>
                    <a:pt x="21609" y="99472"/>
                  </a:lnTo>
                  <a:lnTo>
                    <a:pt x="21652" y="99297"/>
                  </a:lnTo>
                  <a:lnTo>
                    <a:pt x="21694" y="99122"/>
                  </a:lnTo>
                  <a:lnTo>
                    <a:pt x="21745" y="98990"/>
                  </a:lnTo>
                  <a:lnTo>
                    <a:pt x="21796" y="98859"/>
                  </a:lnTo>
                  <a:lnTo>
                    <a:pt x="21872" y="98771"/>
                  </a:lnTo>
                  <a:lnTo>
                    <a:pt x="21940" y="98683"/>
                  </a:lnTo>
                  <a:close/>
                  <a:moveTo>
                    <a:pt x="2038" y="105081"/>
                  </a:moveTo>
                  <a:lnTo>
                    <a:pt x="2132" y="105125"/>
                  </a:lnTo>
                  <a:lnTo>
                    <a:pt x="2225" y="105213"/>
                  </a:lnTo>
                  <a:lnTo>
                    <a:pt x="2335" y="105300"/>
                  </a:lnTo>
                  <a:lnTo>
                    <a:pt x="2446" y="105475"/>
                  </a:lnTo>
                  <a:lnTo>
                    <a:pt x="2548" y="105651"/>
                  </a:lnTo>
                  <a:lnTo>
                    <a:pt x="2641" y="105870"/>
                  </a:lnTo>
                  <a:lnTo>
                    <a:pt x="2743" y="106352"/>
                  </a:lnTo>
                  <a:lnTo>
                    <a:pt x="2845" y="106965"/>
                  </a:lnTo>
                  <a:lnTo>
                    <a:pt x="2896" y="107272"/>
                  </a:lnTo>
                  <a:lnTo>
                    <a:pt x="2938" y="107579"/>
                  </a:lnTo>
                  <a:lnTo>
                    <a:pt x="2972" y="107929"/>
                  </a:lnTo>
                  <a:lnTo>
                    <a:pt x="2998" y="108236"/>
                  </a:lnTo>
                  <a:lnTo>
                    <a:pt x="3015" y="108543"/>
                  </a:lnTo>
                  <a:lnTo>
                    <a:pt x="3023" y="108850"/>
                  </a:lnTo>
                  <a:lnTo>
                    <a:pt x="3015" y="109156"/>
                  </a:lnTo>
                  <a:lnTo>
                    <a:pt x="2989" y="109419"/>
                  </a:lnTo>
                  <a:lnTo>
                    <a:pt x="2955" y="109682"/>
                  </a:lnTo>
                  <a:lnTo>
                    <a:pt x="2904" y="109945"/>
                  </a:lnTo>
                  <a:lnTo>
                    <a:pt x="2828" y="110164"/>
                  </a:lnTo>
                  <a:lnTo>
                    <a:pt x="2735" y="110339"/>
                  </a:lnTo>
                  <a:lnTo>
                    <a:pt x="2616" y="110471"/>
                  </a:lnTo>
                  <a:lnTo>
                    <a:pt x="2497" y="110559"/>
                  </a:lnTo>
                  <a:lnTo>
                    <a:pt x="2378" y="110559"/>
                  </a:lnTo>
                  <a:lnTo>
                    <a:pt x="2268" y="110515"/>
                  </a:lnTo>
                  <a:lnTo>
                    <a:pt x="2030" y="110383"/>
                  </a:lnTo>
                  <a:lnTo>
                    <a:pt x="1919" y="110339"/>
                  </a:lnTo>
                  <a:lnTo>
                    <a:pt x="1801" y="110339"/>
                  </a:lnTo>
                  <a:lnTo>
                    <a:pt x="1699" y="110120"/>
                  </a:lnTo>
                  <a:lnTo>
                    <a:pt x="1605" y="109901"/>
                  </a:lnTo>
                  <a:lnTo>
                    <a:pt x="1512" y="109638"/>
                  </a:lnTo>
                  <a:lnTo>
                    <a:pt x="1418" y="109332"/>
                  </a:lnTo>
                  <a:lnTo>
                    <a:pt x="1351" y="109112"/>
                  </a:lnTo>
                  <a:lnTo>
                    <a:pt x="1308" y="108937"/>
                  </a:lnTo>
                  <a:lnTo>
                    <a:pt x="1283" y="108718"/>
                  </a:lnTo>
                  <a:lnTo>
                    <a:pt x="1274" y="108630"/>
                  </a:lnTo>
                  <a:lnTo>
                    <a:pt x="1283" y="108499"/>
                  </a:lnTo>
                  <a:lnTo>
                    <a:pt x="1300" y="108280"/>
                  </a:lnTo>
                  <a:lnTo>
                    <a:pt x="1342" y="108017"/>
                  </a:lnTo>
                  <a:lnTo>
                    <a:pt x="1410" y="107798"/>
                  </a:lnTo>
                  <a:lnTo>
                    <a:pt x="1495" y="107535"/>
                  </a:lnTo>
                  <a:lnTo>
                    <a:pt x="1580" y="107798"/>
                  </a:lnTo>
                  <a:lnTo>
                    <a:pt x="1673" y="108061"/>
                  </a:lnTo>
                  <a:lnTo>
                    <a:pt x="1733" y="108192"/>
                  </a:lnTo>
                  <a:lnTo>
                    <a:pt x="1792" y="108236"/>
                  </a:lnTo>
                  <a:lnTo>
                    <a:pt x="1911" y="108324"/>
                  </a:lnTo>
                  <a:lnTo>
                    <a:pt x="1945" y="108324"/>
                  </a:lnTo>
                  <a:lnTo>
                    <a:pt x="1970" y="108236"/>
                  </a:lnTo>
                  <a:lnTo>
                    <a:pt x="1987" y="108105"/>
                  </a:lnTo>
                  <a:lnTo>
                    <a:pt x="1996" y="107973"/>
                  </a:lnTo>
                  <a:lnTo>
                    <a:pt x="1996" y="107798"/>
                  </a:lnTo>
                  <a:lnTo>
                    <a:pt x="1979" y="107666"/>
                  </a:lnTo>
                  <a:lnTo>
                    <a:pt x="1962" y="107535"/>
                  </a:lnTo>
                  <a:lnTo>
                    <a:pt x="1936" y="107447"/>
                  </a:lnTo>
                  <a:lnTo>
                    <a:pt x="1868" y="107316"/>
                  </a:lnTo>
                  <a:lnTo>
                    <a:pt x="1801" y="107184"/>
                  </a:lnTo>
                  <a:lnTo>
                    <a:pt x="1733" y="107009"/>
                  </a:lnTo>
                  <a:lnTo>
                    <a:pt x="1673" y="106790"/>
                  </a:lnTo>
                  <a:lnTo>
                    <a:pt x="1665" y="106396"/>
                  </a:lnTo>
                  <a:lnTo>
                    <a:pt x="1665" y="106045"/>
                  </a:lnTo>
                  <a:lnTo>
                    <a:pt x="1673" y="105782"/>
                  </a:lnTo>
                  <a:lnTo>
                    <a:pt x="1690" y="105563"/>
                  </a:lnTo>
                  <a:lnTo>
                    <a:pt x="1716" y="105388"/>
                  </a:lnTo>
                  <a:lnTo>
                    <a:pt x="1750" y="105256"/>
                  </a:lnTo>
                  <a:lnTo>
                    <a:pt x="1792" y="105169"/>
                  </a:lnTo>
                  <a:lnTo>
                    <a:pt x="1852" y="105169"/>
                  </a:lnTo>
                  <a:lnTo>
                    <a:pt x="1894" y="105125"/>
                  </a:lnTo>
                  <a:lnTo>
                    <a:pt x="1936" y="105081"/>
                  </a:lnTo>
                  <a:close/>
                  <a:moveTo>
                    <a:pt x="6683" y="104029"/>
                  </a:moveTo>
                  <a:lnTo>
                    <a:pt x="6666" y="105563"/>
                  </a:lnTo>
                  <a:lnTo>
                    <a:pt x="6649" y="107053"/>
                  </a:lnTo>
                  <a:lnTo>
                    <a:pt x="6623" y="108368"/>
                  </a:lnTo>
                  <a:lnTo>
                    <a:pt x="6598" y="109726"/>
                  </a:lnTo>
                  <a:lnTo>
                    <a:pt x="6581" y="110427"/>
                  </a:lnTo>
                  <a:lnTo>
                    <a:pt x="6581" y="111128"/>
                  </a:lnTo>
                  <a:lnTo>
                    <a:pt x="6581" y="111785"/>
                  </a:lnTo>
                  <a:lnTo>
                    <a:pt x="6589" y="112443"/>
                  </a:lnTo>
                  <a:lnTo>
                    <a:pt x="6530" y="112618"/>
                  </a:lnTo>
                  <a:lnTo>
                    <a:pt x="6479" y="112793"/>
                  </a:lnTo>
                  <a:lnTo>
                    <a:pt x="6436" y="113012"/>
                  </a:lnTo>
                  <a:lnTo>
                    <a:pt x="6394" y="113275"/>
                  </a:lnTo>
                  <a:lnTo>
                    <a:pt x="6360" y="113582"/>
                  </a:lnTo>
                  <a:lnTo>
                    <a:pt x="6335" y="113889"/>
                  </a:lnTo>
                  <a:lnTo>
                    <a:pt x="6318" y="114196"/>
                  </a:lnTo>
                  <a:lnTo>
                    <a:pt x="6301" y="114502"/>
                  </a:lnTo>
                  <a:lnTo>
                    <a:pt x="6190" y="114064"/>
                  </a:lnTo>
                  <a:lnTo>
                    <a:pt x="6071" y="113626"/>
                  </a:lnTo>
                  <a:lnTo>
                    <a:pt x="6122" y="112399"/>
                  </a:lnTo>
                  <a:lnTo>
                    <a:pt x="6182" y="111172"/>
                  </a:lnTo>
                  <a:lnTo>
                    <a:pt x="6250" y="109945"/>
                  </a:lnTo>
                  <a:lnTo>
                    <a:pt x="6326" y="108762"/>
                  </a:lnTo>
                  <a:lnTo>
                    <a:pt x="6411" y="107579"/>
                  </a:lnTo>
                  <a:lnTo>
                    <a:pt x="6496" y="106352"/>
                  </a:lnTo>
                  <a:lnTo>
                    <a:pt x="6683" y="104029"/>
                  </a:lnTo>
                  <a:close/>
                  <a:moveTo>
                    <a:pt x="20369" y="103416"/>
                  </a:moveTo>
                  <a:lnTo>
                    <a:pt x="20429" y="103504"/>
                  </a:lnTo>
                  <a:lnTo>
                    <a:pt x="20488" y="103635"/>
                  </a:lnTo>
                  <a:lnTo>
                    <a:pt x="20539" y="103766"/>
                  </a:lnTo>
                  <a:lnTo>
                    <a:pt x="20590" y="103986"/>
                  </a:lnTo>
                  <a:lnTo>
                    <a:pt x="20641" y="104248"/>
                  </a:lnTo>
                  <a:lnTo>
                    <a:pt x="20675" y="104555"/>
                  </a:lnTo>
                  <a:lnTo>
                    <a:pt x="20709" y="104950"/>
                  </a:lnTo>
                  <a:lnTo>
                    <a:pt x="20718" y="105213"/>
                  </a:lnTo>
                  <a:lnTo>
                    <a:pt x="20726" y="105475"/>
                  </a:lnTo>
                  <a:lnTo>
                    <a:pt x="20735" y="105782"/>
                  </a:lnTo>
                  <a:lnTo>
                    <a:pt x="20726" y="106045"/>
                  </a:lnTo>
                  <a:lnTo>
                    <a:pt x="20709" y="106527"/>
                  </a:lnTo>
                  <a:lnTo>
                    <a:pt x="20675" y="107009"/>
                  </a:lnTo>
                  <a:lnTo>
                    <a:pt x="20624" y="107491"/>
                  </a:lnTo>
                  <a:lnTo>
                    <a:pt x="20565" y="107886"/>
                  </a:lnTo>
                  <a:lnTo>
                    <a:pt x="20488" y="108280"/>
                  </a:lnTo>
                  <a:lnTo>
                    <a:pt x="20412" y="108630"/>
                  </a:lnTo>
                  <a:lnTo>
                    <a:pt x="20378" y="108806"/>
                  </a:lnTo>
                  <a:lnTo>
                    <a:pt x="20369" y="108981"/>
                  </a:lnTo>
                  <a:lnTo>
                    <a:pt x="20378" y="109156"/>
                  </a:lnTo>
                  <a:lnTo>
                    <a:pt x="20395" y="109332"/>
                  </a:lnTo>
                  <a:lnTo>
                    <a:pt x="20429" y="109463"/>
                  </a:lnTo>
                  <a:lnTo>
                    <a:pt x="20463" y="109551"/>
                  </a:lnTo>
                  <a:lnTo>
                    <a:pt x="20505" y="109594"/>
                  </a:lnTo>
                  <a:lnTo>
                    <a:pt x="20539" y="109507"/>
                  </a:lnTo>
                  <a:lnTo>
                    <a:pt x="20599" y="109419"/>
                  </a:lnTo>
                  <a:lnTo>
                    <a:pt x="20650" y="109332"/>
                  </a:lnTo>
                  <a:lnTo>
                    <a:pt x="20701" y="109288"/>
                  </a:lnTo>
                  <a:lnTo>
                    <a:pt x="20752" y="109288"/>
                  </a:lnTo>
                  <a:lnTo>
                    <a:pt x="20794" y="109332"/>
                  </a:lnTo>
                  <a:lnTo>
                    <a:pt x="20836" y="109375"/>
                  </a:lnTo>
                  <a:lnTo>
                    <a:pt x="20879" y="109463"/>
                  </a:lnTo>
                  <a:lnTo>
                    <a:pt x="20921" y="109551"/>
                  </a:lnTo>
                  <a:lnTo>
                    <a:pt x="20981" y="109814"/>
                  </a:lnTo>
                  <a:lnTo>
                    <a:pt x="21032" y="110120"/>
                  </a:lnTo>
                  <a:lnTo>
                    <a:pt x="21074" y="110515"/>
                  </a:lnTo>
                  <a:lnTo>
                    <a:pt x="21100" y="110909"/>
                  </a:lnTo>
                  <a:lnTo>
                    <a:pt x="21108" y="111347"/>
                  </a:lnTo>
                  <a:lnTo>
                    <a:pt x="21108" y="111785"/>
                  </a:lnTo>
                  <a:lnTo>
                    <a:pt x="21083" y="112180"/>
                  </a:lnTo>
                  <a:lnTo>
                    <a:pt x="21049" y="112530"/>
                  </a:lnTo>
                  <a:lnTo>
                    <a:pt x="21023" y="112706"/>
                  </a:lnTo>
                  <a:lnTo>
                    <a:pt x="20989" y="112837"/>
                  </a:lnTo>
                  <a:lnTo>
                    <a:pt x="20955" y="112969"/>
                  </a:lnTo>
                  <a:lnTo>
                    <a:pt x="20913" y="113100"/>
                  </a:lnTo>
                  <a:lnTo>
                    <a:pt x="20870" y="113188"/>
                  </a:lnTo>
                  <a:lnTo>
                    <a:pt x="20828" y="113232"/>
                  </a:lnTo>
                  <a:lnTo>
                    <a:pt x="20769" y="113275"/>
                  </a:lnTo>
                  <a:lnTo>
                    <a:pt x="20709" y="113275"/>
                  </a:lnTo>
                  <a:lnTo>
                    <a:pt x="20650" y="113232"/>
                  </a:lnTo>
                  <a:lnTo>
                    <a:pt x="20590" y="113188"/>
                  </a:lnTo>
                  <a:lnTo>
                    <a:pt x="20539" y="113056"/>
                  </a:lnTo>
                  <a:lnTo>
                    <a:pt x="20488" y="112925"/>
                  </a:lnTo>
                  <a:lnTo>
                    <a:pt x="20437" y="112750"/>
                  </a:lnTo>
                  <a:lnTo>
                    <a:pt x="20403" y="112530"/>
                  </a:lnTo>
                  <a:lnTo>
                    <a:pt x="20361" y="112311"/>
                  </a:lnTo>
                  <a:lnTo>
                    <a:pt x="20327" y="112092"/>
                  </a:lnTo>
                  <a:lnTo>
                    <a:pt x="20268" y="111566"/>
                  </a:lnTo>
                  <a:lnTo>
                    <a:pt x="20225" y="110997"/>
                  </a:lnTo>
                  <a:lnTo>
                    <a:pt x="20183" y="110383"/>
                  </a:lnTo>
                  <a:lnTo>
                    <a:pt x="20149" y="109814"/>
                  </a:lnTo>
                  <a:lnTo>
                    <a:pt x="20132" y="109638"/>
                  </a:lnTo>
                  <a:lnTo>
                    <a:pt x="20115" y="109507"/>
                  </a:lnTo>
                  <a:lnTo>
                    <a:pt x="20081" y="109463"/>
                  </a:lnTo>
                  <a:lnTo>
                    <a:pt x="20055" y="109419"/>
                  </a:lnTo>
                  <a:lnTo>
                    <a:pt x="20021" y="109463"/>
                  </a:lnTo>
                  <a:lnTo>
                    <a:pt x="19987" y="109551"/>
                  </a:lnTo>
                  <a:lnTo>
                    <a:pt x="19962" y="109638"/>
                  </a:lnTo>
                  <a:lnTo>
                    <a:pt x="19945" y="109770"/>
                  </a:lnTo>
                  <a:lnTo>
                    <a:pt x="19936" y="109901"/>
                  </a:lnTo>
                  <a:lnTo>
                    <a:pt x="19885" y="110778"/>
                  </a:lnTo>
                  <a:lnTo>
                    <a:pt x="19835" y="111698"/>
                  </a:lnTo>
                  <a:lnTo>
                    <a:pt x="19758" y="112706"/>
                  </a:lnTo>
                  <a:lnTo>
                    <a:pt x="19724" y="113144"/>
                  </a:lnTo>
                  <a:lnTo>
                    <a:pt x="19673" y="113582"/>
                  </a:lnTo>
                  <a:lnTo>
                    <a:pt x="19622" y="114020"/>
                  </a:lnTo>
                  <a:lnTo>
                    <a:pt x="19563" y="114371"/>
                  </a:lnTo>
                  <a:lnTo>
                    <a:pt x="19495" y="114678"/>
                  </a:lnTo>
                  <a:lnTo>
                    <a:pt x="19427" y="114897"/>
                  </a:lnTo>
                  <a:lnTo>
                    <a:pt x="19342" y="115072"/>
                  </a:lnTo>
                  <a:lnTo>
                    <a:pt x="19257" y="115160"/>
                  </a:lnTo>
                  <a:lnTo>
                    <a:pt x="19155" y="115116"/>
                  </a:lnTo>
                  <a:lnTo>
                    <a:pt x="19053" y="114984"/>
                  </a:lnTo>
                  <a:lnTo>
                    <a:pt x="18994" y="114897"/>
                  </a:lnTo>
                  <a:lnTo>
                    <a:pt x="18943" y="114765"/>
                  </a:lnTo>
                  <a:lnTo>
                    <a:pt x="18892" y="114634"/>
                  </a:lnTo>
                  <a:lnTo>
                    <a:pt x="18858" y="114459"/>
                  </a:lnTo>
                  <a:lnTo>
                    <a:pt x="18824" y="114283"/>
                  </a:lnTo>
                  <a:lnTo>
                    <a:pt x="18799" y="114108"/>
                  </a:lnTo>
                  <a:lnTo>
                    <a:pt x="18782" y="113933"/>
                  </a:lnTo>
                  <a:lnTo>
                    <a:pt x="18773" y="113714"/>
                  </a:lnTo>
                  <a:lnTo>
                    <a:pt x="18765" y="113538"/>
                  </a:lnTo>
                  <a:lnTo>
                    <a:pt x="18756" y="113319"/>
                  </a:lnTo>
                  <a:lnTo>
                    <a:pt x="18765" y="112881"/>
                  </a:lnTo>
                  <a:lnTo>
                    <a:pt x="18790" y="112399"/>
                  </a:lnTo>
                  <a:lnTo>
                    <a:pt x="18824" y="111961"/>
                  </a:lnTo>
                  <a:lnTo>
                    <a:pt x="18875" y="111479"/>
                  </a:lnTo>
                  <a:lnTo>
                    <a:pt x="18926" y="110997"/>
                  </a:lnTo>
                  <a:lnTo>
                    <a:pt x="18994" y="110559"/>
                  </a:lnTo>
                  <a:lnTo>
                    <a:pt x="19053" y="110120"/>
                  </a:lnTo>
                  <a:lnTo>
                    <a:pt x="19189" y="109375"/>
                  </a:lnTo>
                  <a:lnTo>
                    <a:pt x="19308" y="108806"/>
                  </a:lnTo>
                  <a:lnTo>
                    <a:pt x="19334" y="108630"/>
                  </a:lnTo>
                  <a:lnTo>
                    <a:pt x="19342" y="108455"/>
                  </a:lnTo>
                  <a:lnTo>
                    <a:pt x="19334" y="108324"/>
                  </a:lnTo>
                  <a:lnTo>
                    <a:pt x="19317" y="108148"/>
                  </a:lnTo>
                  <a:lnTo>
                    <a:pt x="19291" y="108017"/>
                  </a:lnTo>
                  <a:lnTo>
                    <a:pt x="19257" y="107973"/>
                  </a:lnTo>
                  <a:lnTo>
                    <a:pt x="19223" y="107929"/>
                  </a:lnTo>
                  <a:lnTo>
                    <a:pt x="19181" y="107973"/>
                  </a:lnTo>
                  <a:lnTo>
                    <a:pt x="19130" y="108105"/>
                  </a:lnTo>
                  <a:lnTo>
                    <a:pt x="19087" y="108192"/>
                  </a:lnTo>
                  <a:lnTo>
                    <a:pt x="19036" y="108236"/>
                  </a:lnTo>
                  <a:lnTo>
                    <a:pt x="18994" y="108280"/>
                  </a:lnTo>
                  <a:lnTo>
                    <a:pt x="18952" y="108280"/>
                  </a:lnTo>
                  <a:lnTo>
                    <a:pt x="18909" y="108236"/>
                  </a:lnTo>
                  <a:lnTo>
                    <a:pt x="18841" y="108105"/>
                  </a:lnTo>
                  <a:lnTo>
                    <a:pt x="18773" y="107929"/>
                  </a:lnTo>
                  <a:lnTo>
                    <a:pt x="18722" y="107623"/>
                  </a:lnTo>
                  <a:lnTo>
                    <a:pt x="18680" y="107316"/>
                  </a:lnTo>
                  <a:lnTo>
                    <a:pt x="18646" y="106921"/>
                  </a:lnTo>
                  <a:lnTo>
                    <a:pt x="18629" y="106527"/>
                  </a:lnTo>
                  <a:lnTo>
                    <a:pt x="18620" y="106089"/>
                  </a:lnTo>
                  <a:lnTo>
                    <a:pt x="18629" y="105651"/>
                  </a:lnTo>
                  <a:lnTo>
                    <a:pt x="18646" y="105213"/>
                  </a:lnTo>
                  <a:lnTo>
                    <a:pt x="18688" y="104818"/>
                  </a:lnTo>
                  <a:lnTo>
                    <a:pt x="18739" y="104424"/>
                  </a:lnTo>
                  <a:lnTo>
                    <a:pt x="18807" y="104117"/>
                  </a:lnTo>
                  <a:lnTo>
                    <a:pt x="18892" y="103810"/>
                  </a:lnTo>
                  <a:lnTo>
                    <a:pt x="18960" y="103679"/>
                  </a:lnTo>
                  <a:lnTo>
                    <a:pt x="19019" y="103591"/>
                  </a:lnTo>
                  <a:lnTo>
                    <a:pt x="19087" y="103547"/>
                  </a:lnTo>
                  <a:lnTo>
                    <a:pt x="19155" y="103504"/>
                  </a:lnTo>
                  <a:lnTo>
                    <a:pt x="19215" y="103547"/>
                  </a:lnTo>
                  <a:lnTo>
                    <a:pt x="19274" y="103591"/>
                  </a:lnTo>
                  <a:lnTo>
                    <a:pt x="19334" y="103723"/>
                  </a:lnTo>
                  <a:lnTo>
                    <a:pt x="19393" y="103854"/>
                  </a:lnTo>
                  <a:lnTo>
                    <a:pt x="19444" y="103986"/>
                  </a:lnTo>
                  <a:lnTo>
                    <a:pt x="19503" y="104161"/>
                  </a:lnTo>
                  <a:lnTo>
                    <a:pt x="19546" y="104380"/>
                  </a:lnTo>
                  <a:lnTo>
                    <a:pt x="19597" y="104643"/>
                  </a:lnTo>
                  <a:lnTo>
                    <a:pt x="19682" y="105125"/>
                  </a:lnTo>
                  <a:lnTo>
                    <a:pt x="19750" y="105695"/>
                  </a:lnTo>
                  <a:lnTo>
                    <a:pt x="19775" y="106133"/>
                  </a:lnTo>
                  <a:lnTo>
                    <a:pt x="19818" y="106527"/>
                  </a:lnTo>
                  <a:lnTo>
                    <a:pt x="19843" y="106702"/>
                  </a:lnTo>
                  <a:lnTo>
                    <a:pt x="19877" y="106790"/>
                  </a:lnTo>
                  <a:lnTo>
                    <a:pt x="19911" y="106790"/>
                  </a:lnTo>
                  <a:lnTo>
                    <a:pt x="19953" y="106746"/>
                  </a:lnTo>
                  <a:lnTo>
                    <a:pt x="19979" y="106659"/>
                  </a:lnTo>
                  <a:lnTo>
                    <a:pt x="20004" y="106527"/>
                  </a:lnTo>
                  <a:lnTo>
                    <a:pt x="20013" y="106352"/>
                  </a:lnTo>
                  <a:lnTo>
                    <a:pt x="20004" y="106133"/>
                  </a:lnTo>
                  <a:lnTo>
                    <a:pt x="19979" y="105782"/>
                  </a:lnTo>
                  <a:lnTo>
                    <a:pt x="19945" y="105432"/>
                  </a:lnTo>
                  <a:lnTo>
                    <a:pt x="19945" y="105344"/>
                  </a:lnTo>
                  <a:lnTo>
                    <a:pt x="19953" y="105256"/>
                  </a:lnTo>
                  <a:lnTo>
                    <a:pt x="19962" y="105125"/>
                  </a:lnTo>
                  <a:lnTo>
                    <a:pt x="19945" y="104555"/>
                  </a:lnTo>
                  <a:lnTo>
                    <a:pt x="19970" y="104292"/>
                  </a:lnTo>
                  <a:lnTo>
                    <a:pt x="19996" y="104073"/>
                  </a:lnTo>
                  <a:lnTo>
                    <a:pt x="20038" y="103898"/>
                  </a:lnTo>
                  <a:lnTo>
                    <a:pt x="20081" y="103723"/>
                  </a:lnTo>
                  <a:lnTo>
                    <a:pt x="20132" y="103591"/>
                  </a:lnTo>
                  <a:lnTo>
                    <a:pt x="20191" y="103504"/>
                  </a:lnTo>
                  <a:lnTo>
                    <a:pt x="20251" y="103416"/>
                  </a:lnTo>
                  <a:close/>
                  <a:moveTo>
                    <a:pt x="11599" y="111829"/>
                  </a:moveTo>
                  <a:lnTo>
                    <a:pt x="11650" y="111917"/>
                  </a:lnTo>
                  <a:lnTo>
                    <a:pt x="11692" y="112005"/>
                  </a:lnTo>
                  <a:lnTo>
                    <a:pt x="11735" y="112136"/>
                  </a:lnTo>
                  <a:lnTo>
                    <a:pt x="11760" y="112268"/>
                  </a:lnTo>
                  <a:lnTo>
                    <a:pt x="11794" y="112487"/>
                  </a:lnTo>
                  <a:lnTo>
                    <a:pt x="11811" y="112662"/>
                  </a:lnTo>
                  <a:lnTo>
                    <a:pt x="11828" y="112881"/>
                  </a:lnTo>
                  <a:lnTo>
                    <a:pt x="11845" y="113100"/>
                  </a:lnTo>
                  <a:lnTo>
                    <a:pt x="11845" y="113363"/>
                  </a:lnTo>
                  <a:lnTo>
                    <a:pt x="11845" y="113582"/>
                  </a:lnTo>
                  <a:lnTo>
                    <a:pt x="11845" y="113845"/>
                  </a:lnTo>
                  <a:lnTo>
                    <a:pt x="11828" y="114064"/>
                  </a:lnTo>
                  <a:lnTo>
                    <a:pt x="11811" y="114283"/>
                  </a:lnTo>
                  <a:lnTo>
                    <a:pt x="11794" y="114502"/>
                  </a:lnTo>
                  <a:lnTo>
                    <a:pt x="11760" y="114721"/>
                  </a:lnTo>
                  <a:lnTo>
                    <a:pt x="11743" y="114853"/>
                  </a:lnTo>
                  <a:lnTo>
                    <a:pt x="11735" y="115028"/>
                  </a:lnTo>
                  <a:lnTo>
                    <a:pt x="11735" y="115203"/>
                  </a:lnTo>
                  <a:lnTo>
                    <a:pt x="11752" y="115379"/>
                  </a:lnTo>
                  <a:lnTo>
                    <a:pt x="11769" y="115510"/>
                  </a:lnTo>
                  <a:lnTo>
                    <a:pt x="11794" y="115598"/>
                  </a:lnTo>
                  <a:lnTo>
                    <a:pt x="11828" y="115642"/>
                  </a:lnTo>
                  <a:lnTo>
                    <a:pt x="11862" y="115598"/>
                  </a:lnTo>
                  <a:lnTo>
                    <a:pt x="11947" y="115510"/>
                  </a:lnTo>
                  <a:lnTo>
                    <a:pt x="12032" y="115423"/>
                  </a:lnTo>
                  <a:lnTo>
                    <a:pt x="12202" y="115423"/>
                  </a:lnTo>
                  <a:lnTo>
                    <a:pt x="12278" y="115554"/>
                  </a:lnTo>
                  <a:lnTo>
                    <a:pt x="12346" y="115729"/>
                  </a:lnTo>
                  <a:lnTo>
                    <a:pt x="12380" y="115861"/>
                  </a:lnTo>
                  <a:lnTo>
                    <a:pt x="12414" y="116036"/>
                  </a:lnTo>
                  <a:lnTo>
                    <a:pt x="12439" y="116211"/>
                  </a:lnTo>
                  <a:lnTo>
                    <a:pt x="12465" y="116430"/>
                  </a:lnTo>
                  <a:lnTo>
                    <a:pt x="12482" y="116650"/>
                  </a:lnTo>
                  <a:lnTo>
                    <a:pt x="12490" y="116869"/>
                  </a:lnTo>
                  <a:lnTo>
                    <a:pt x="12499" y="117044"/>
                  </a:lnTo>
                  <a:lnTo>
                    <a:pt x="12499" y="117263"/>
                  </a:lnTo>
                  <a:lnTo>
                    <a:pt x="12490" y="117438"/>
                  </a:lnTo>
                  <a:lnTo>
                    <a:pt x="12482" y="117614"/>
                  </a:lnTo>
                  <a:lnTo>
                    <a:pt x="12448" y="117964"/>
                  </a:lnTo>
                  <a:lnTo>
                    <a:pt x="12405" y="118227"/>
                  </a:lnTo>
                  <a:lnTo>
                    <a:pt x="12346" y="118402"/>
                  </a:lnTo>
                  <a:lnTo>
                    <a:pt x="12269" y="118534"/>
                  </a:lnTo>
                  <a:lnTo>
                    <a:pt x="12185" y="118578"/>
                  </a:lnTo>
                  <a:lnTo>
                    <a:pt x="12134" y="118578"/>
                  </a:lnTo>
                  <a:lnTo>
                    <a:pt x="12083" y="118534"/>
                  </a:lnTo>
                  <a:lnTo>
                    <a:pt x="12032" y="118490"/>
                  </a:lnTo>
                  <a:lnTo>
                    <a:pt x="11989" y="118358"/>
                  </a:lnTo>
                  <a:lnTo>
                    <a:pt x="11904" y="118139"/>
                  </a:lnTo>
                  <a:lnTo>
                    <a:pt x="11828" y="117833"/>
                  </a:lnTo>
                  <a:lnTo>
                    <a:pt x="11760" y="117482"/>
                  </a:lnTo>
                  <a:lnTo>
                    <a:pt x="11701" y="117088"/>
                  </a:lnTo>
                  <a:lnTo>
                    <a:pt x="11565" y="116299"/>
                  </a:lnTo>
                  <a:lnTo>
                    <a:pt x="11539" y="116167"/>
                  </a:lnTo>
                  <a:lnTo>
                    <a:pt x="11505" y="116124"/>
                  </a:lnTo>
                  <a:lnTo>
                    <a:pt x="11471" y="116167"/>
                  </a:lnTo>
                  <a:lnTo>
                    <a:pt x="11446" y="116255"/>
                  </a:lnTo>
                  <a:lnTo>
                    <a:pt x="11420" y="116387"/>
                  </a:lnTo>
                  <a:lnTo>
                    <a:pt x="11412" y="116562"/>
                  </a:lnTo>
                  <a:lnTo>
                    <a:pt x="11403" y="116737"/>
                  </a:lnTo>
                  <a:lnTo>
                    <a:pt x="11412" y="116912"/>
                  </a:lnTo>
                  <a:lnTo>
                    <a:pt x="11454" y="117219"/>
                  </a:lnTo>
                  <a:lnTo>
                    <a:pt x="11488" y="117526"/>
                  </a:lnTo>
                  <a:lnTo>
                    <a:pt x="11463" y="118358"/>
                  </a:lnTo>
                  <a:lnTo>
                    <a:pt x="11437" y="118753"/>
                  </a:lnTo>
                  <a:lnTo>
                    <a:pt x="11412" y="119147"/>
                  </a:lnTo>
                  <a:lnTo>
                    <a:pt x="11378" y="119498"/>
                  </a:lnTo>
                  <a:lnTo>
                    <a:pt x="11335" y="119848"/>
                  </a:lnTo>
                  <a:lnTo>
                    <a:pt x="11285" y="120155"/>
                  </a:lnTo>
                  <a:lnTo>
                    <a:pt x="11225" y="120418"/>
                  </a:lnTo>
                  <a:lnTo>
                    <a:pt x="11191" y="120374"/>
                  </a:lnTo>
                  <a:lnTo>
                    <a:pt x="11149" y="120374"/>
                  </a:lnTo>
                  <a:lnTo>
                    <a:pt x="11123" y="120462"/>
                  </a:lnTo>
                  <a:lnTo>
                    <a:pt x="11106" y="120549"/>
                  </a:lnTo>
                  <a:lnTo>
                    <a:pt x="11098" y="120637"/>
                  </a:lnTo>
                  <a:lnTo>
                    <a:pt x="11089" y="120856"/>
                  </a:lnTo>
                  <a:lnTo>
                    <a:pt x="11030" y="120988"/>
                  </a:lnTo>
                  <a:lnTo>
                    <a:pt x="10962" y="121075"/>
                  </a:lnTo>
                  <a:lnTo>
                    <a:pt x="10894" y="121119"/>
                  </a:lnTo>
                  <a:lnTo>
                    <a:pt x="10835" y="121163"/>
                  </a:lnTo>
                  <a:lnTo>
                    <a:pt x="10767" y="121119"/>
                  </a:lnTo>
                  <a:lnTo>
                    <a:pt x="10707" y="121075"/>
                  </a:lnTo>
                  <a:lnTo>
                    <a:pt x="10639" y="120944"/>
                  </a:lnTo>
                  <a:lnTo>
                    <a:pt x="10580" y="120769"/>
                  </a:lnTo>
                  <a:lnTo>
                    <a:pt x="10529" y="120549"/>
                  </a:lnTo>
                  <a:lnTo>
                    <a:pt x="10478" y="120287"/>
                  </a:lnTo>
                  <a:lnTo>
                    <a:pt x="10444" y="120024"/>
                  </a:lnTo>
                  <a:lnTo>
                    <a:pt x="10419" y="119717"/>
                  </a:lnTo>
                  <a:lnTo>
                    <a:pt x="10393" y="119454"/>
                  </a:lnTo>
                  <a:lnTo>
                    <a:pt x="10385" y="119147"/>
                  </a:lnTo>
                  <a:lnTo>
                    <a:pt x="10385" y="118841"/>
                  </a:lnTo>
                  <a:lnTo>
                    <a:pt x="10385" y="118534"/>
                  </a:lnTo>
                  <a:lnTo>
                    <a:pt x="10402" y="118227"/>
                  </a:lnTo>
                  <a:lnTo>
                    <a:pt x="10427" y="117964"/>
                  </a:lnTo>
                  <a:lnTo>
                    <a:pt x="10461" y="117701"/>
                  </a:lnTo>
                  <a:lnTo>
                    <a:pt x="10495" y="117482"/>
                  </a:lnTo>
                  <a:lnTo>
                    <a:pt x="10546" y="117307"/>
                  </a:lnTo>
                  <a:lnTo>
                    <a:pt x="10605" y="117132"/>
                  </a:lnTo>
                  <a:lnTo>
                    <a:pt x="10673" y="117044"/>
                  </a:lnTo>
                  <a:lnTo>
                    <a:pt x="10741" y="116956"/>
                  </a:lnTo>
                  <a:lnTo>
                    <a:pt x="10784" y="116912"/>
                  </a:lnTo>
                  <a:lnTo>
                    <a:pt x="10818" y="116781"/>
                  </a:lnTo>
                  <a:lnTo>
                    <a:pt x="10835" y="116650"/>
                  </a:lnTo>
                  <a:lnTo>
                    <a:pt x="10835" y="116474"/>
                  </a:lnTo>
                  <a:lnTo>
                    <a:pt x="10835" y="116255"/>
                  </a:lnTo>
                  <a:lnTo>
                    <a:pt x="10818" y="116124"/>
                  </a:lnTo>
                  <a:lnTo>
                    <a:pt x="10784" y="115992"/>
                  </a:lnTo>
                  <a:lnTo>
                    <a:pt x="10520" y="115992"/>
                  </a:lnTo>
                  <a:lnTo>
                    <a:pt x="10410" y="115905"/>
                  </a:lnTo>
                  <a:lnTo>
                    <a:pt x="10359" y="115817"/>
                  </a:lnTo>
                  <a:lnTo>
                    <a:pt x="10308" y="115729"/>
                  </a:lnTo>
                  <a:lnTo>
                    <a:pt x="10223" y="115466"/>
                  </a:lnTo>
                  <a:lnTo>
                    <a:pt x="10164" y="115160"/>
                  </a:lnTo>
                  <a:lnTo>
                    <a:pt x="10138" y="114984"/>
                  </a:lnTo>
                  <a:lnTo>
                    <a:pt x="10121" y="114809"/>
                  </a:lnTo>
                  <a:lnTo>
                    <a:pt x="10113" y="114634"/>
                  </a:lnTo>
                  <a:lnTo>
                    <a:pt x="10104" y="114459"/>
                  </a:lnTo>
                  <a:lnTo>
                    <a:pt x="10104" y="114283"/>
                  </a:lnTo>
                  <a:lnTo>
                    <a:pt x="10113" y="114064"/>
                  </a:lnTo>
                  <a:lnTo>
                    <a:pt x="10121" y="113889"/>
                  </a:lnTo>
                  <a:lnTo>
                    <a:pt x="10138" y="113714"/>
                  </a:lnTo>
                  <a:lnTo>
                    <a:pt x="10181" y="113407"/>
                  </a:lnTo>
                  <a:lnTo>
                    <a:pt x="10249" y="113056"/>
                  </a:lnTo>
                  <a:lnTo>
                    <a:pt x="10308" y="112881"/>
                  </a:lnTo>
                  <a:lnTo>
                    <a:pt x="10359" y="112750"/>
                  </a:lnTo>
                  <a:lnTo>
                    <a:pt x="10419" y="112662"/>
                  </a:lnTo>
                  <a:lnTo>
                    <a:pt x="10478" y="112618"/>
                  </a:lnTo>
                  <a:lnTo>
                    <a:pt x="10588" y="112618"/>
                  </a:lnTo>
                  <a:lnTo>
                    <a:pt x="10639" y="112706"/>
                  </a:lnTo>
                  <a:lnTo>
                    <a:pt x="10690" y="112793"/>
                  </a:lnTo>
                  <a:lnTo>
                    <a:pt x="10792" y="113100"/>
                  </a:lnTo>
                  <a:lnTo>
                    <a:pt x="10894" y="113451"/>
                  </a:lnTo>
                  <a:lnTo>
                    <a:pt x="10979" y="113889"/>
                  </a:lnTo>
                  <a:lnTo>
                    <a:pt x="11064" y="114327"/>
                  </a:lnTo>
                  <a:lnTo>
                    <a:pt x="11081" y="114459"/>
                  </a:lnTo>
                  <a:lnTo>
                    <a:pt x="11115" y="114502"/>
                  </a:lnTo>
                  <a:lnTo>
                    <a:pt x="11140" y="114502"/>
                  </a:lnTo>
                  <a:lnTo>
                    <a:pt x="11166" y="114459"/>
                  </a:lnTo>
                  <a:lnTo>
                    <a:pt x="11200" y="114371"/>
                  </a:lnTo>
                  <a:lnTo>
                    <a:pt x="11217" y="114283"/>
                  </a:lnTo>
                  <a:lnTo>
                    <a:pt x="11234" y="114152"/>
                  </a:lnTo>
                  <a:lnTo>
                    <a:pt x="11234" y="113976"/>
                  </a:lnTo>
                  <a:lnTo>
                    <a:pt x="11234" y="113582"/>
                  </a:lnTo>
                  <a:lnTo>
                    <a:pt x="11242" y="113232"/>
                  </a:lnTo>
                  <a:lnTo>
                    <a:pt x="11259" y="112881"/>
                  </a:lnTo>
                  <a:lnTo>
                    <a:pt x="11293" y="112530"/>
                  </a:lnTo>
                  <a:lnTo>
                    <a:pt x="11344" y="112268"/>
                  </a:lnTo>
                  <a:lnTo>
                    <a:pt x="11395" y="112005"/>
                  </a:lnTo>
                  <a:lnTo>
                    <a:pt x="11463" y="111873"/>
                  </a:lnTo>
                  <a:lnTo>
                    <a:pt x="11505" y="111829"/>
                  </a:lnTo>
                  <a:close/>
                  <a:moveTo>
                    <a:pt x="6844" y="113319"/>
                  </a:moveTo>
                  <a:lnTo>
                    <a:pt x="6895" y="113363"/>
                  </a:lnTo>
                  <a:lnTo>
                    <a:pt x="6954" y="113451"/>
                  </a:lnTo>
                  <a:lnTo>
                    <a:pt x="6997" y="113582"/>
                  </a:lnTo>
                  <a:lnTo>
                    <a:pt x="7039" y="113714"/>
                  </a:lnTo>
                  <a:lnTo>
                    <a:pt x="7073" y="113889"/>
                  </a:lnTo>
                  <a:lnTo>
                    <a:pt x="7099" y="114108"/>
                  </a:lnTo>
                  <a:lnTo>
                    <a:pt x="7116" y="114327"/>
                  </a:lnTo>
                  <a:lnTo>
                    <a:pt x="7133" y="114546"/>
                  </a:lnTo>
                  <a:lnTo>
                    <a:pt x="7133" y="114765"/>
                  </a:lnTo>
                  <a:lnTo>
                    <a:pt x="7133" y="115028"/>
                  </a:lnTo>
                  <a:lnTo>
                    <a:pt x="7133" y="115247"/>
                  </a:lnTo>
                  <a:lnTo>
                    <a:pt x="7116" y="115510"/>
                  </a:lnTo>
                  <a:lnTo>
                    <a:pt x="7099" y="115729"/>
                  </a:lnTo>
                  <a:lnTo>
                    <a:pt x="7073" y="115948"/>
                  </a:lnTo>
                  <a:lnTo>
                    <a:pt x="7039" y="116167"/>
                  </a:lnTo>
                  <a:lnTo>
                    <a:pt x="7005" y="116343"/>
                  </a:lnTo>
                  <a:lnTo>
                    <a:pt x="6963" y="116518"/>
                  </a:lnTo>
                  <a:lnTo>
                    <a:pt x="6937" y="116650"/>
                  </a:lnTo>
                  <a:lnTo>
                    <a:pt x="6929" y="116781"/>
                  </a:lnTo>
                  <a:lnTo>
                    <a:pt x="6920" y="116956"/>
                  </a:lnTo>
                  <a:lnTo>
                    <a:pt x="6920" y="117132"/>
                  </a:lnTo>
                  <a:lnTo>
                    <a:pt x="6929" y="117263"/>
                  </a:lnTo>
                  <a:lnTo>
                    <a:pt x="6954" y="117394"/>
                  </a:lnTo>
                  <a:lnTo>
                    <a:pt x="6980" y="117482"/>
                  </a:lnTo>
                  <a:lnTo>
                    <a:pt x="7014" y="117482"/>
                  </a:lnTo>
                  <a:lnTo>
                    <a:pt x="7167" y="117438"/>
                  </a:lnTo>
                  <a:lnTo>
                    <a:pt x="7319" y="117394"/>
                  </a:lnTo>
                  <a:lnTo>
                    <a:pt x="7472" y="117394"/>
                  </a:lnTo>
                  <a:lnTo>
                    <a:pt x="7540" y="117482"/>
                  </a:lnTo>
                  <a:lnTo>
                    <a:pt x="7617" y="117570"/>
                  </a:lnTo>
                  <a:lnTo>
                    <a:pt x="7668" y="117657"/>
                  </a:lnTo>
                  <a:lnTo>
                    <a:pt x="7719" y="117789"/>
                  </a:lnTo>
                  <a:lnTo>
                    <a:pt x="7761" y="117920"/>
                  </a:lnTo>
                  <a:lnTo>
                    <a:pt x="7803" y="118052"/>
                  </a:lnTo>
                  <a:lnTo>
                    <a:pt x="7837" y="118227"/>
                  </a:lnTo>
                  <a:lnTo>
                    <a:pt x="7871" y="118446"/>
                  </a:lnTo>
                  <a:lnTo>
                    <a:pt x="7905" y="118621"/>
                  </a:lnTo>
                  <a:lnTo>
                    <a:pt x="7931" y="118841"/>
                  </a:lnTo>
                  <a:lnTo>
                    <a:pt x="7948" y="119060"/>
                  </a:lnTo>
                  <a:lnTo>
                    <a:pt x="7956" y="119323"/>
                  </a:lnTo>
                  <a:lnTo>
                    <a:pt x="7965" y="119542"/>
                  </a:lnTo>
                  <a:lnTo>
                    <a:pt x="7965" y="119805"/>
                  </a:lnTo>
                  <a:lnTo>
                    <a:pt x="7956" y="120067"/>
                  </a:lnTo>
                  <a:lnTo>
                    <a:pt x="7948" y="120287"/>
                  </a:lnTo>
                  <a:lnTo>
                    <a:pt x="7922" y="120549"/>
                  </a:lnTo>
                  <a:lnTo>
                    <a:pt x="7897" y="120812"/>
                  </a:lnTo>
                  <a:lnTo>
                    <a:pt x="7829" y="121207"/>
                  </a:lnTo>
                  <a:lnTo>
                    <a:pt x="7761" y="121514"/>
                  </a:lnTo>
                  <a:lnTo>
                    <a:pt x="7693" y="121689"/>
                  </a:lnTo>
                  <a:lnTo>
                    <a:pt x="7617" y="121820"/>
                  </a:lnTo>
                  <a:lnTo>
                    <a:pt x="7532" y="121864"/>
                  </a:lnTo>
                  <a:lnTo>
                    <a:pt x="7455" y="121820"/>
                  </a:lnTo>
                  <a:lnTo>
                    <a:pt x="7370" y="121689"/>
                  </a:lnTo>
                  <a:lnTo>
                    <a:pt x="7294" y="121514"/>
                  </a:lnTo>
                  <a:lnTo>
                    <a:pt x="7218" y="121338"/>
                  </a:lnTo>
                  <a:lnTo>
                    <a:pt x="7141" y="121075"/>
                  </a:lnTo>
                  <a:lnTo>
                    <a:pt x="7065" y="120769"/>
                  </a:lnTo>
                  <a:lnTo>
                    <a:pt x="6997" y="120462"/>
                  </a:lnTo>
                  <a:lnTo>
                    <a:pt x="6869" y="119848"/>
                  </a:lnTo>
                  <a:lnTo>
                    <a:pt x="6776" y="119235"/>
                  </a:lnTo>
                  <a:lnTo>
                    <a:pt x="6742" y="119060"/>
                  </a:lnTo>
                  <a:lnTo>
                    <a:pt x="6708" y="118972"/>
                  </a:lnTo>
                  <a:lnTo>
                    <a:pt x="6666" y="118972"/>
                  </a:lnTo>
                  <a:lnTo>
                    <a:pt x="6632" y="119060"/>
                  </a:lnTo>
                  <a:lnTo>
                    <a:pt x="6606" y="119191"/>
                  </a:lnTo>
                  <a:lnTo>
                    <a:pt x="6581" y="119323"/>
                  </a:lnTo>
                  <a:lnTo>
                    <a:pt x="6581" y="119542"/>
                  </a:lnTo>
                  <a:lnTo>
                    <a:pt x="6598" y="119761"/>
                  </a:lnTo>
                  <a:lnTo>
                    <a:pt x="6666" y="120243"/>
                  </a:lnTo>
                  <a:lnTo>
                    <a:pt x="6632" y="121031"/>
                  </a:lnTo>
                  <a:lnTo>
                    <a:pt x="6598" y="121820"/>
                  </a:lnTo>
                  <a:lnTo>
                    <a:pt x="6547" y="122653"/>
                  </a:lnTo>
                  <a:lnTo>
                    <a:pt x="6521" y="123003"/>
                  </a:lnTo>
                  <a:lnTo>
                    <a:pt x="6487" y="123354"/>
                  </a:lnTo>
                  <a:lnTo>
                    <a:pt x="6445" y="123705"/>
                  </a:lnTo>
                  <a:lnTo>
                    <a:pt x="6402" y="123967"/>
                  </a:lnTo>
                  <a:lnTo>
                    <a:pt x="6360" y="124230"/>
                  </a:lnTo>
                  <a:lnTo>
                    <a:pt x="6301" y="124449"/>
                  </a:lnTo>
                  <a:lnTo>
                    <a:pt x="6241" y="124581"/>
                  </a:lnTo>
                  <a:lnTo>
                    <a:pt x="6165" y="124712"/>
                  </a:lnTo>
                  <a:lnTo>
                    <a:pt x="6088" y="124756"/>
                  </a:lnTo>
                  <a:lnTo>
                    <a:pt x="6003" y="124712"/>
                  </a:lnTo>
                  <a:lnTo>
                    <a:pt x="5935" y="124625"/>
                  </a:lnTo>
                  <a:lnTo>
                    <a:pt x="5876" y="124537"/>
                  </a:lnTo>
                  <a:lnTo>
                    <a:pt x="5817" y="124406"/>
                  </a:lnTo>
                  <a:lnTo>
                    <a:pt x="5774" y="124230"/>
                  </a:lnTo>
                  <a:lnTo>
                    <a:pt x="5732" y="124011"/>
                  </a:lnTo>
                  <a:lnTo>
                    <a:pt x="5698" y="123792"/>
                  </a:lnTo>
                  <a:lnTo>
                    <a:pt x="5664" y="123573"/>
                  </a:lnTo>
                  <a:lnTo>
                    <a:pt x="5638" y="123310"/>
                  </a:lnTo>
                  <a:lnTo>
                    <a:pt x="5621" y="123003"/>
                  </a:lnTo>
                  <a:lnTo>
                    <a:pt x="5613" y="122740"/>
                  </a:lnTo>
                  <a:lnTo>
                    <a:pt x="5604" y="122434"/>
                  </a:lnTo>
                  <a:lnTo>
                    <a:pt x="5604" y="122127"/>
                  </a:lnTo>
                  <a:lnTo>
                    <a:pt x="5613" y="121820"/>
                  </a:lnTo>
                  <a:lnTo>
                    <a:pt x="5630" y="121514"/>
                  </a:lnTo>
                  <a:lnTo>
                    <a:pt x="5647" y="121207"/>
                  </a:lnTo>
                  <a:lnTo>
                    <a:pt x="5672" y="120900"/>
                  </a:lnTo>
                  <a:lnTo>
                    <a:pt x="5715" y="120506"/>
                  </a:lnTo>
                  <a:lnTo>
                    <a:pt x="5766" y="120155"/>
                  </a:lnTo>
                  <a:lnTo>
                    <a:pt x="5825" y="119848"/>
                  </a:lnTo>
                  <a:lnTo>
                    <a:pt x="5885" y="119585"/>
                  </a:lnTo>
                  <a:lnTo>
                    <a:pt x="5952" y="119323"/>
                  </a:lnTo>
                  <a:lnTo>
                    <a:pt x="6029" y="119103"/>
                  </a:lnTo>
                  <a:lnTo>
                    <a:pt x="6105" y="118928"/>
                  </a:lnTo>
                  <a:lnTo>
                    <a:pt x="6182" y="118753"/>
                  </a:lnTo>
                  <a:lnTo>
                    <a:pt x="6216" y="118665"/>
                  </a:lnTo>
                  <a:lnTo>
                    <a:pt x="6233" y="118534"/>
                  </a:lnTo>
                  <a:lnTo>
                    <a:pt x="6241" y="118402"/>
                  </a:lnTo>
                  <a:lnTo>
                    <a:pt x="6241" y="118227"/>
                  </a:lnTo>
                  <a:lnTo>
                    <a:pt x="6241" y="118096"/>
                  </a:lnTo>
                  <a:lnTo>
                    <a:pt x="6224" y="117964"/>
                  </a:lnTo>
                  <a:lnTo>
                    <a:pt x="6190" y="117876"/>
                  </a:lnTo>
                  <a:lnTo>
                    <a:pt x="5851" y="117876"/>
                  </a:lnTo>
                  <a:lnTo>
                    <a:pt x="5774" y="117833"/>
                  </a:lnTo>
                  <a:lnTo>
                    <a:pt x="5698" y="117745"/>
                  </a:lnTo>
                  <a:lnTo>
                    <a:pt x="5621" y="117614"/>
                  </a:lnTo>
                  <a:lnTo>
                    <a:pt x="5553" y="117482"/>
                  </a:lnTo>
                  <a:lnTo>
                    <a:pt x="5477" y="117219"/>
                  </a:lnTo>
                  <a:lnTo>
                    <a:pt x="5409" y="116869"/>
                  </a:lnTo>
                  <a:lnTo>
                    <a:pt x="5358" y="116518"/>
                  </a:lnTo>
                  <a:lnTo>
                    <a:pt x="5350" y="116343"/>
                  </a:lnTo>
                  <a:lnTo>
                    <a:pt x="5333" y="116124"/>
                  </a:lnTo>
                  <a:lnTo>
                    <a:pt x="5333" y="115905"/>
                  </a:lnTo>
                  <a:lnTo>
                    <a:pt x="5324" y="115729"/>
                  </a:lnTo>
                  <a:lnTo>
                    <a:pt x="5333" y="115510"/>
                  </a:lnTo>
                  <a:lnTo>
                    <a:pt x="5350" y="115291"/>
                  </a:lnTo>
                  <a:lnTo>
                    <a:pt x="5367" y="115072"/>
                  </a:lnTo>
                  <a:lnTo>
                    <a:pt x="5392" y="114897"/>
                  </a:lnTo>
                  <a:lnTo>
                    <a:pt x="5418" y="114678"/>
                  </a:lnTo>
                  <a:lnTo>
                    <a:pt x="5460" y="114502"/>
                  </a:lnTo>
                  <a:lnTo>
                    <a:pt x="5519" y="114239"/>
                  </a:lnTo>
                  <a:lnTo>
                    <a:pt x="5587" y="114064"/>
                  </a:lnTo>
                  <a:lnTo>
                    <a:pt x="5655" y="113976"/>
                  </a:lnTo>
                  <a:lnTo>
                    <a:pt x="5715" y="113933"/>
                  </a:lnTo>
                  <a:lnTo>
                    <a:pt x="5783" y="113976"/>
                  </a:lnTo>
                  <a:lnTo>
                    <a:pt x="5842" y="114020"/>
                  </a:lnTo>
                  <a:lnTo>
                    <a:pt x="5910" y="114152"/>
                  </a:lnTo>
                  <a:lnTo>
                    <a:pt x="5969" y="114327"/>
                  </a:lnTo>
                  <a:lnTo>
                    <a:pt x="6029" y="114546"/>
                  </a:lnTo>
                  <a:lnTo>
                    <a:pt x="6088" y="114765"/>
                  </a:lnTo>
                  <a:lnTo>
                    <a:pt x="6190" y="115291"/>
                  </a:lnTo>
                  <a:lnTo>
                    <a:pt x="6284" y="115817"/>
                  </a:lnTo>
                  <a:lnTo>
                    <a:pt x="6352" y="116387"/>
                  </a:lnTo>
                  <a:lnTo>
                    <a:pt x="6377" y="116562"/>
                  </a:lnTo>
                  <a:lnTo>
                    <a:pt x="6411" y="116650"/>
                  </a:lnTo>
                  <a:lnTo>
                    <a:pt x="6445" y="116650"/>
                  </a:lnTo>
                  <a:lnTo>
                    <a:pt x="6479" y="116562"/>
                  </a:lnTo>
                  <a:lnTo>
                    <a:pt x="6504" y="116430"/>
                  </a:lnTo>
                  <a:lnTo>
                    <a:pt x="6521" y="116299"/>
                  </a:lnTo>
                  <a:lnTo>
                    <a:pt x="6530" y="116080"/>
                  </a:lnTo>
                  <a:lnTo>
                    <a:pt x="6521" y="115905"/>
                  </a:lnTo>
                  <a:lnTo>
                    <a:pt x="6496" y="115642"/>
                  </a:lnTo>
                  <a:lnTo>
                    <a:pt x="6487" y="115379"/>
                  </a:lnTo>
                  <a:lnTo>
                    <a:pt x="6479" y="115116"/>
                  </a:lnTo>
                  <a:lnTo>
                    <a:pt x="6479" y="114853"/>
                  </a:lnTo>
                  <a:lnTo>
                    <a:pt x="6487" y="114590"/>
                  </a:lnTo>
                  <a:lnTo>
                    <a:pt x="6504" y="114371"/>
                  </a:lnTo>
                  <a:lnTo>
                    <a:pt x="6521" y="114152"/>
                  </a:lnTo>
                  <a:lnTo>
                    <a:pt x="6547" y="113976"/>
                  </a:lnTo>
                  <a:lnTo>
                    <a:pt x="6581" y="113757"/>
                  </a:lnTo>
                  <a:lnTo>
                    <a:pt x="6615" y="113626"/>
                  </a:lnTo>
                  <a:lnTo>
                    <a:pt x="6657" y="113494"/>
                  </a:lnTo>
                  <a:lnTo>
                    <a:pt x="6700" y="113407"/>
                  </a:lnTo>
                  <a:lnTo>
                    <a:pt x="6742" y="113319"/>
                  </a:lnTo>
                  <a:close/>
                  <a:moveTo>
                    <a:pt x="1121" y="116299"/>
                  </a:moveTo>
                  <a:lnTo>
                    <a:pt x="1164" y="116343"/>
                  </a:lnTo>
                  <a:lnTo>
                    <a:pt x="1215" y="116430"/>
                  </a:lnTo>
                  <a:lnTo>
                    <a:pt x="1300" y="116650"/>
                  </a:lnTo>
                  <a:lnTo>
                    <a:pt x="1368" y="116869"/>
                  </a:lnTo>
                  <a:lnTo>
                    <a:pt x="1435" y="117175"/>
                  </a:lnTo>
                  <a:lnTo>
                    <a:pt x="1503" y="117526"/>
                  </a:lnTo>
                  <a:lnTo>
                    <a:pt x="1554" y="117920"/>
                  </a:lnTo>
                  <a:lnTo>
                    <a:pt x="1605" y="118315"/>
                  </a:lnTo>
                  <a:lnTo>
                    <a:pt x="1631" y="118709"/>
                  </a:lnTo>
                  <a:lnTo>
                    <a:pt x="1656" y="119103"/>
                  </a:lnTo>
                  <a:lnTo>
                    <a:pt x="1682" y="119454"/>
                  </a:lnTo>
                  <a:lnTo>
                    <a:pt x="1716" y="119805"/>
                  </a:lnTo>
                  <a:lnTo>
                    <a:pt x="1724" y="119892"/>
                  </a:lnTo>
                  <a:lnTo>
                    <a:pt x="1741" y="120199"/>
                  </a:lnTo>
                  <a:lnTo>
                    <a:pt x="1724" y="120330"/>
                  </a:lnTo>
                  <a:lnTo>
                    <a:pt x="1716" y="120418"/>
                  </a:lnTo>
                  <a:lnTo>
                    <a:pt x="1724" y="120506"/>
                  </a:lnTo>
                  <a:lnTo>
                    <a:pt x="1741" y="120549"/>
                  </a:lnTo>
                  <a:lnTo>
                    <a:pt x="1767" y="120549"/>
                  </a:lnTo>
                  <a:lnTo>
                    <a:pt x="1792" y="121294"/>
                  </a:lnTo>
                  <a:lnTo>
                    <a:pt x="1818" y="121996"/>
                  </a:lnTo>
                  <a:lnTo>
                    <a:pt x="1826" y="122740"/>
                  </a:lnTo>
                  <a:lnTo>
                    <a:pt x="1826" y="123442"/>
                  </a:lnTo>
                  <a:lnTo>
                    <a:pt x="1801" y="124143"/>
                  </a:lnTo>
                  <a:lnTo>
                    <a:pt x="1767" y="124888"/>
                  </a:lnTo>
                  <a:lnTo>
                    <a:pt x="1716" y="125589"/>
                  </a:lnTo>
                  <a:lnTo>
                    <a:pt x="1648" y="126290"/>
                  </a:lnTo>
                  <a:lnTo>
                    <a:pt x="1588" y="126684"/>
                  </a:lnTo>
                  <a:lnTo>
                    <a:pt x="1537" y="127035"/>
                  </a:lnTo>
                  <a:lnTo>
                    <a:pt x="1469" y="127429"/>
                  </a:lnTo>
                  <a:lnTo>
                    <a:pt x="1410" y="127736"/>
                  </a:lnTo>
                  <a:lnTo>
                    <a:pt x="1334" y="128043"/>
                  </a:lnTo>
                  <a:lnTo>
                    <a:pt x="1257" y="128349"/>
                  </a:lnTo>
                  <a:lnTo>
                    <a:pt x="1181" y="128612"/>
                  </a:lnTo>
                  <a:lnTo>
                    <a:pt x="1096" y="128831"/>
                  </a:lnTo>
                  <a:lnTo>
                    <a:pt x="1028" y="129007"/>
                  </a:lnTo>
                  <a:lnTo>
                    <a:pt x="960" y="129094"/>
                  </a:lnTo>
                  <a:lnTo>
                    <a:pt x="892" y="129138"/>
                  </a:lnTo>
                  <a:lnTo>
                    <a:pt x="833" y="129094"/>
                  </a:lnTo>
                  <a:lnTo>
                    <a:pt x="765" y="128963"/>
                  </a:lnTo>
                  <a:lnTo>
                    <a:pt x="705" y="128744"/>
                  </a:lnTo>
                  <a:lnTo>
                    <a:pt x="637" y="128481"/>
                  </a:lnTo>
                  <a:lnTo>
                    <a:pt x="578" y="128087"/>
                  </a:lnTo>
                  <a:lnTo>
                    <a:pt x="697" y="126860"/>
                  </a:lnTo>
                  <a:lnTo>
                    <a:pt x="739" y="126597"/>
                  </a:lnTo>
                  <a:lnTo>
                    <a:pt x="799" y="126378"/>
                  </a:lnTo>
                  <a:lnTo>
                    <a:pt x="867" y="126246"/>
                  </a:lnTo>
                  <a:lnTo>
                    <a:pt x="943" y="126071"/>
                  </a:lnTo>
                  <a:lnTo>
                    <a:pt x="1087" y="125896"/>
                  </a:lnTo>
                  <a:lnTo>
                    <a:pt x="1232" y="125720"/>
                  </a:lnTo>
                  <a:lnTo>
                    <a:pt x="1266" y="125633"/>
                  </a:lnTo>
                  <a:lnTo>
                    <a:pt x="1283" y="125501"/>
                  </a:lnTo>
                  <a:lnTo>
                    <a:pt x="1300" y="125370"/>
                  </a:lnTo>
                  <a:lnTo>
                    <a:pt x="1300" y="125238"/>
                  </a:lnTo>
                  <a:lnTo>
                    <a:pt x="1291" y="125063"/>
                  </a:lnTo>
                  <a:lnTo>
                    <a:pt x="1274" y="124931"/>
                  </a:lnTo>
                  <a:lnTo>
                    <a:pt x="1249" y="124800"/>
                  </a:lnTo>
                  <a:lnTo>
                    <a:pt x="1223" y="124756"/>
                  </a:lnTo>
                  <a:lnTo>
                    <a:pt x="1232" y="124581"/>
                  </a:lnTo>
                  <a:lnTo>
                    <a:pt x="1232" y="124537"/>
                  </a:lnTo>
                  <a:lnTo>
                    <a:pt x="1223" y="124493"/>
                  </a:lnTo>
                  <a:lnTo>
                    <a:pt x="1215" y="124493"/>
                  </a:lnTo>
                  <a:lnTo>
                    <a:pt x="1206" y="124537"/>
                  </a:lnTo>
                  <a:lnTo>
                    <a:pt x="1189" y="124669"/>
                  </a:lnTo>
                  <a:lnTo>
                    <a:pt x="1164" y="124756"/>
                  </a:lnTo>
                  <a:lnTo>
                    <a:pt x="1028" y="124931"/>
                  </a:lnTo>
                  <a:lnTo>
                    <a:pt x="892" y="125151"/>
                  </a:lnTo>
                  <a:lnTo>
                    <a:pt x="824" y="125238"/>
                  </a:lnTo>
                  <a:lnTo>
                    <a:pt x="697" y="125326"/>
                  </a:lnTo>
                  <a:lnTo>
                    <a:pt x="629" y="125370"/>
                  </a:lnTo>
                  <a:lnTo>
                    <a:pt x="569" y="125370"/>
                  </a:lnTo>
                  <a:lnTo>
                    <a:pt x="502" y="125326"/>
                  </a:lnTo>
                  <a:lnTo>
                    <a:pt x="442" y="125238"/>
                  </a:lnTo>
                  <a:lnTo>
                    <a:pt x="383" y="125151"/>
                  </a:lnTo>
                  <a:lnTo>
                    <a:pt x="323" y="124975"/>
                  </a:lnTo>
                  <a:lnTo>
                    <a:pt x="281" y="124800"/>
                  </a:lnTo>
                  <a:lnTo>
                    <a:pt x="255" y="124581"/>
                  </a:lnTo>
                  <a:lnTo>
                    <a:pt x="230" y="124406"/>
                  </a:lnTo>
                  <a:lnTo>
                    <a:pt x="221" y="124187"/>
                  </a:lnTo>
                  <a:lnTo>
                    <a:pt x="213" y="124011"/>
                  </a:lnTo>
                  <a:lnTo>
                    <a:pt x="213" y="123792"/>
                  </a:lnTo>
                  <a:lnTo>
                    <a:pt x="230" y="123617"/>
                  </a:lnTo>
                  <a:lnTo>
                    <a:pt x="247" y="123442"/>
                  </a:lnTo>
                  <a:lnTo>
                    <a:pt x="264" y="123266"/>
                  </a:lnTo>
                  <a:lnTo>
                    <a:pt x="298" y="123135"/>
                  </a:lnTo>
                  <a:lnTo>
                    <a:pt x="332" y="122960"/>
                  </a:lnTo>
                  <a:lnTo>
                    <a:pt x="366" y="122872"/>
                  </a:lnTo>
                  <a:lnTo>
                    <a:pt x="400" y="122740"/>
                  </a:lnTo>
                  <a:lnTo>
                    <a:pt x="442" y="122697"/>
                  </a:lnTo>
                  <a:lnTo>
                    <a:pt x="485" y="122609"/>
                  </a:lnTo>
                  <a:lnTo>
                    <a:pt x="535" y="122609"/>
                  </a:lnTo>
                  <a:lnTo>
                    <a:pt x="629" y="122653"/>
                  </a:lnTo>
                  <a:lnTo>
                    <a:pt x="731" y="122697"/>
                  </a:lnTo>
                  <a:lnTo>
                    <a:pt x="824" y="122784"/>
                  </a:lnTo>
                  <a:lnTo>
                    <a:pt x="918" y="122784"/>
                  </a:lnTo>
                  <a:lnTo>
                    <a:pt x="943" y="122740"/>
                  </a:lnTo>
                  <a:lnTo>
                    <a:pt x="968" y="122697"/>
                  </a:lnTo>
                  <a:lnTo>
                    <a:pt x="977" y="122609"/>
                  </a:lnTo>
                  <a:lnTo>
                    <a:pt x="985" y="122478"/>
                  </a:lnTo>
                  <a:lnTo>
                    <a:pt x="1028" y="122478"/>
                  </a:lnTo>
                  <a:lnTo>
                    <a:pt x="1053" y="122390"/>
                  </a:lnTo>
                  <a:lnTo>
                    <a:pt x="1070" y="122258"/>
                  </a:lnTo>
                  <a:lnTo>
                    <a:pt x="1070" y="122127"/>
                  </a:lnTo>
                  <a:lnTo>
                    <a:pt x="1070" y="121996"/>
                  </a:lnTo>
                  <a:lnTo>
                    <a:pt x="1053" y="121864"/>
                  </a:lnTo>
                  <a:lnTo>
                    <a:pt x="1028" y="121733"/>
                  </a:lnTo>
                  <a:lnTo>
                    <a:pt x="1002" y="121689"/>
                  </a:lnTo>
                  <a:lnTo>
                    <a:pt x="884" y="121645"/>
                  </a:lnTo>
                  <a:lnTo>
                    <a:pt x="765" y="121557"/>
                  </a:lnTo>
                  <a:lnTo>
                    <a:pt x="714" y="121470"/>
                  </a:lnTo>
                  <a:lnTo>
                    <a:pt x="654" y="121338"/>
                  </a:lnTo>
                  <a:lnTo>
                    <a:pt x="603" y="121207"/>
                  </a:lnTo>
                  <a:lnTo>
                    <a:pt x="561" y="121031"/>
                  </a:lnTo>
                  <a:lnTo>
                    <a:pt x="518" y="120856"/>
                  </a:lnTo>
                  <a:lnTo>
                    <a:pt x="485" y="120637"/>
                  </a:lnTo>
                  <a:lnTo>
                    <a:pt x="459" y="120418"/>
                  </a:lnTo>
                  <a:lnTo>
                    <a:pt x="451" y="120155"/>
                  </a:lnTo>
                  <a:lnTo>
                    <a:pt x="442" y="119936"/>
                  </a:lnTo>
                  <a:lnTo>
                    <a:pt x="451" y="119673"/>
                  </a:lnTo>
                  <a:lnTo>
                    <a:pt x="476" y="119454"/>
                  </a:lnTo>
                  <a:lnTo>
                    <a:pt x="510" y="119235"/>
                  </a:lnTo>
                  <a:lnTo>
                    <a:pt x="552" y="119060"/>
                  </a:lnTo>
                  <a:lnTo>
                    <a:pt x="603" y="118928"/>
                  </a:lnTo>
                  <a:lnTo>
                    <a:pt x="654" y="118884"/>
                  </a:lnTo>
                  <a:lnTo>
                    <a:pt x="705" y="118841"/>
                  </a:lnTo>
                  <a:lnTo>
                    <a:pt x="748" y="118884"/>
                  </a:lnTo>
                  <a:lnTo>
                    <a:pt x="799" y="118928"/>
                  </a:lnTo>
                  <a:lnTo>
                    <a:pt x="850" y="119016"/>
                  </a:lnTo>
                  <a:lnTo>
                    <a:pt x="901" y="119147"/>
                  </a:lnTo>
                  <a:lnTo>
                    <a:pt x="960" y="119410"/>
                  </a:lnTo>
                  <a:lnTo>
                    <a:pt x="1011" y="119717"/>
                  </a:lnTo>
                  <a:lnTo>
                    <a:pt x="1070" y="119936"/>
                  </a:lnTo>
                  <a:lnTo>
                    <a:pt x="1096" y="120024"/>
                  </a:lnTo>
                  <a:lnTo>
                    <a:pt x="1138" y="120111"/>
                  </a:lnTo>
                  <a:lnTo>
                    <a:pt x="1155" y="120111"/>
                  </a:lnTo>
                  <a:lnTo>
                    <a:pt x="1172" y="120067"/>
                  </a:lnTo>
                  <a:lnTo>
                    <a:pt x="1189" y="119980"/>
                  </a:lnTo>
                  <a:lnTo>
                    <a:pt x="1198" y="119892"/>
                  </a:lnTo>
                  <a:lnTo>
                    <a:pt x="1206" y="119629"/>
                  </a:lnTo>
                  <a:lnTo>
                    <a:pt x="1198" y="119410"/>
                  </a:lnTo>
                  <a:lnTo>
                    <a:pt x="1181" y="119191"/>
                  </a:lnTo>
                  <a:lnTo>
                    <a:pt x="1147" y="118972"/>
                  </a:lnTo>
                  <a:lnTo>
                    <a:pt x="1155" y="118841"/>
                  </a:lnTo>
                  <a:lnTo>
                    <a:pt x="1138" y="118753"/>
                  </a:lnTo>
                  <a:lnTo>
                    <a:pt x="1104" y="118534"/>
                  </a:lnTo>
                  <a:lnTo>
                    <a:pt x="1053" y="118227"/>
                  </a:lnTo>
                  <a:lnTo>
                    <a:pt x="1002" y="117920"/>
                  </a:lnTo>
                  <a:lnTo>
                    <a:pt x="968" y="117570"/>
                  </a:lnTo>
                  <a:lnTo>
                    <a:pt x="943" y="117219"/>
                  </a:lnTo>
                  <a:lnTo>
                    <a:pt x="943" y="117044"/>
                  </a:lnTo>
                  <a:lnTo>
                    <a:pt x="943" y="116869"/>
                  </a:lnTo>
                  <a:lnTo>
                    <a:pt x="952" y="116737"/>
                  </a:lnTo>
                  <a:lnTo>
                    <a:pt x="977" y="116562"/>
                  </a:lnTo>
                  <a:lnTo>
                    <a:pt x="1002" y="116474"/>
                  </a:lnTo>
                  <a:lnTo>
                    <a:pt x="1045" y="116343"/>
                  </a:lnTo>
                  <a:lnTo>
                    <a:pt x="1079" y="116299"/>
                  </a:lnTo>
                  <a:close/>
                  <a:moveTo>
                    <a:pt x="16447" y="118358"/>
                  </a:moveTo>
                  <a:lnTo>
                    <a:pt x="16523" y="118402"/>
                  </a:lnTo>
                  <a:lnTo>
                    <a:pt x="16600" y="118446"/>
                  </a:lnTo>
                  <a:lnTo>
                    <a:pt x="16659" y="118534"/>
                  </a:lnTo>
                  <a:lnTo>
                    <a:pt x="16719" y="118621"/>
                  </a:lnTo>
                  <a:lnTo>
                    <a:pt x="16769" y="118753"/>
                  </a:lnTo>
                  <a:lnTo>
                    <a:pt x="16812" y="118928"/>
                  </a:lnTo>
                  <a:lnTo>
                    <a:pt x="16854" y="119103"/>
                  </a:lnTo>
                  <a:lnTo>
                    <a:pt x="16897" y="119323"/>
                  </a:lnTo>
                  <a:lnTo>
                    <a:pt x="16931" y="119498"/>
                  </a:lnTo>
                  <a:lnTo>
                    <a:pt x="16965" y="119761"/>
                  </a:lnTo>
                  <a:lnTo>
                    <a:pt x="16990" y="119980"/>
                  </a:lnTo>
                  <a:lnTo>
                    <a:pt x="17007" y="120243"/>
                  </a:lnTo>
                  <a:lnTo>
                    <a:pt x="17041" y="120812"/>
                  </a:lnTo>
                  <a:lnTo>
                    <a:pt x="17050" y="121382"/>
                  </a:lnTo>
                  <a:lnTo>
                    <a:pt x="17041" y="121996"/>
                  </a:lnTo>
                  <a:lnTo>
                    <a:pt x="17041" y="122171"/>
                  </a:lnTo>
                  <a:lnTo>
                    <a:pt x="17050" y="122346"/>
                  </a:lnTo>
                  <a:lnTo>
                    <a:pt x="17067" y="122478"/>
                  </a:lnTo>
                  <a:lnTo>
                    <a:pt x="17092" y="122609"/>
                  </a:lnTo>
                  <a:lnTo>
                    <a:pt x="17126" y="122697"/>
                  </a:lnTo>
                  <a:lnTo>
                    <a:pt x="17160" y="122697"/>
                  </a:lnTo>
                  <a:lnTo>
                    <a:pt x="17194" y="122653"/>
                  </a:lnTo>
                  <a:lnTo>
                    <a:pt x="17219" y="122521"/>
                  </a:lnTo>
                  <a:lnTo>
                    <a:pt x="17262" y="122346"/>
                  </a:lnTo>
                  <a:lnTo>
                    <a:pt x="17304" y="122171"/>
                  </a:lnTo>
                  <a:lnTo>
                    <a:pt x="17347" y="122039"/>
                  </a:lnTo>
                  <a:lnTo>
                    <a:pt x="17389" y="121952"/>
                  </a:lnTo>
                  <a:lnTo>
                    <a:pt x="17423" y="121864"/>
                  </a:lnTo>
                  <a:lnTo>
                    <a:pt x="17466" y="121820"/>
                  </a:lnTo>
                  <a:lnTo>
                    <a:pt x="17508" y="121820"/>
                  </a:lnTo>
                  <a:lnTo>
                    <a:pt x="17542" y="121864"/>
                  </a:lnTo>
                  <a:lnTo>
                    <a:pt x="17619" y="121952"/>
                  </a:lnTo>
                  <a:lnTo>
                    <a:pt x="17686" y="122171"/>
                  </a:lnTo>
                  <a:lnTo>
                    <a:pt x="17746" y="122478"/>
                  </a:lnTo>
                  <a:lnTo>
                    <a:pt x="17797" y="122828"/>
                  </a:lnTo>
                  <a:lnTo>
                    <a:pt x="17839" y="123179"/>
                  </a:lnTo>
                  <a:lnTo>
                    <a:pt x="17865" y="123617"/>
                  </a:lnTo>
                  <a:lnTo>
                    <a:pt x="17873" y="124099"/>
                  </a:lnTo>
                  <a:lnTo>
                    <a:pt x="17873" y="124537"/>
                  </a:lnTo>
                  <a:lnTo>
                    <a:pt x="17848" y="124975"/>
                  </a:lnTo>
                  <a:lnTo>
                    <a:pt x="17831" y="125194"/>
                  </a:lnTo>
                  <a:lnTo>
                    <a:pt x="17805" y="125413"/>
                  </a:lnTo>
                  <a:lnTo>
                    <a:pt x="17780" y="125633"/>
                  </a:lnTo>
                  <a:lnTo>
                    <a:pt x="17746" y="125808"/>
                  </a:lnTo>
                  <a:lnTo>
                    <a:pt x="17703" y="126027"/>
                  </a:lnTo>
                  <a:lnTo>
                    <a:pt x="17661" y="126202"/>
                  </a:lnTo>
                  <a:lnTo>
                    <a:pt x="17585" y="126421"/>
                  </a:lnTo>
                  <a:lnTo>
                    <a:pt x="17508" y="126553"/>
                  </a:lnTo>
                  <a:lnTo>
                    <a:pt x="17440" y="126640"/>
                  </a:lnTo>
                  <a:lnTo>
                    <a:pt x="17372" y="126728"/>
                  </a:lnTo>
                  <a:lnTo>
                    <a:pt x="17304" y="126728"/>
                  </a:lnTo>
                  <a:lnTo>
                    <a:pt x="17228" y="126684"/>
                  </a:lnTo>
                  <a:lnTo>
                    <a:pt x="17160" y="126597"/>
                  </a:lnTo>
                  <a:lnTo>
                    <a:pt x="17092" y="126509"/>
                  </a:lnTo>
                  <a:lnTo>
                    <a:pt x="17033" y="126378"/>
                  </a:lnTo>
                  <a:lnTo>
                    <a:pt x="16965" y="126202"/>
                  </a:lnTo>
                  <a:lnTo>
                    <a:pt x="16837" y="125808"/>
                  </a:lnTo>
                  <a:lnTo>
                    <a:pt x="16719" y="125370"/>
                  </a:lnTo>
                  <a:lnTo>
                    <a:pt x="16600" y="124888"/>
                  </a:lnTo>
                  <a:lnTo>
                    <a:pt x="16574" y="124800"/>
                  </a:lnTo>
                  <a:lnTo>
                    <a:pt x="16540" y="124756"/>
                  </a:lnTo>
                  <a:lnTo>
                    <a:pt x="16506" y="124800"/>
                  </a:lnTo>
                  <a:lnTo>
                    <a:pt x="16481" y="124844"/>
                  </a:lnTo>
                  <a:lnTo>
                    <a:pt x="16464" y="124975"/>
                  </a:lnTo>
                  <a:lnTo>
                    <a:pt x="16447" y="125107"/>
                  </a:lnTo>
                  <a:lnTo>
                    <a:pt x="16447" y="125282"/>
                  </a:lnTo>
                  <a:lnTo>
                    <a:pt x="16455" y="125457"/>
                  </a:lnTo>
                  <a:lnTo>
                    <a:pt x="16498" y="125764"/>
                  </a:lnTo>
                  <a:lnTo>
                    <a:pt x="16549" y="126071"/>
                  </a:lnTo>
                  <a:lnTo>
                    <a:pt x="16600" y="126378"/>
                  </a:lnTo>
                  <a:lnTo>
                    <a:pt x="16659" y="126640"/>
                  </a:lnTo>
                  <a:lnTo>
                    <a:pt x="16685" y="127298"/>
                  </a:lnTo>
                  <a:lnTo>
                    <a:pt x="16710" y="128043"/>
                  </a:lnTo>
                  <a:lnTo>
                    <a:pt x="16710" y="128744"/>
                  </a:lnTo>
                  <a:lnTo>
                    <a:pt x="16702" y="129094"/>
                  </a:lnTo>
                  <a:lnTo>
                    <a:pt x="16693" y="129401"/>
                  </a:lnTo>
                  <a:lnTo>
                    <a:pt x="16668" y="129708"/>
                  </a:lnTo>
                  <a:lnTo>
                    <a:pt x="16651" y="130015"/>
                  </a:lnTo>
                  <a:lnTo>
                    <a:pt x="16617" y="130321"/>
                  </a:lnTo>
                  <a:lnTo>
                    <a:pt x="16574" y="130540"/>
                  </a:lnTo>
                  <a:lnTo>
                    <a:pt x="16532" y="130803"/>
                  </a:lnTo>
                  <a:lnTo>
                    <a:pt x="16481" y="130979"/>
                  </a:lnTo>
                  <a:lnTo>
                    <a:pt x="16413" y="131154"/>
                  </a:lnTo>
                  <a:lnTo>
                    <a:pt x="16345" y="131285"/>
                  </a:lnTo>
                  <a:lnTo>
                    <a:pt x="16260" y="131373"/>
                  </a:lnTo>
                  <a:lnTo>
                    <a:pt x="16175" y="131373"/>
                  </a:lnTo>
                  <a:lnTo>
                    <a:pt x="16107" y="131285"/>
                  </a:lnTo>
                  <a:lnTo>
                    <a:pt x="16039" y="131154"/>
                  </a:lnTo>
                  <a:lnTo>
                    <a:pt x="15980" y="130979"/>
                  </a:lnTo>
                  <a:lnTo>
                    <a:pt x="15929" y="130760"/>
                  </a:lnTo>
                  <a:lnTo>
                    <a:pt x="15886" y="130453"/>
                  </a:lnTo>
                  <a:lnTo>
                    <a:pt x="15852" y="130146"/>
                  </a:lnTo>
                  <a:lnTo>
                    <a:pt x="15827" y="129795"/>
                  </a:lnTo>
                  <a:lnTo>
                    <a:pt x="15802" y="129445"/>
                  </a:lnTo>
                  <a:lnTo>
                    <a:pt x="15793" y="129051"/>
                  </a:lnTo>
                  <a:lnTo>
                    <a:pt x="15785" y="128656"/>
                  </a:lnTo>
                  <a:lnTo>
                    <a:pt x="15785" y="128262"/>
                  </a:lnTo>
                  <a:lnTo>
                    <a:pt x="15793" y="127867"/>
                  </a:lnTo>
                  <a:lnTo>
                    <a:pt x="15810" y="127517"/>
                  </a:lnTo>
                  <a:lnTo>
                    <a:pt x="15835" y="127166"/>
                  </a:lnTo>
                  <a:lnTo>
                    <a:pt x="15835" y="126947"/>
                  </a:lnTo>
                  <a:lnTo>
                    <a:pt x="15827" y="126772"/>
                  </a:lnTo>
                  <a:lnTo>
                    <a:pt x="15810" y="126640"/>
                  </a:lnTo>
                  <a:lnTo>
                    <a:pt x="15785" y="126553"/>
                  </a:lnTo>
                  <a:lnTo>
                    <a:pt x="15759" y="126509"/>
                  </a:lnTo>
                  <a:lnTo>
                    <a:pt x="15725" y="126509"/>
                  </a:lnTo>
                  <a:lnTo>
                    <a:pt x="15691" y="126553"/>
                  </a:lnTo>
                  <a:lnTo>
                    <a:pt x="15657" y="126640"/>
                  </a:lnTo>
                  <a:lnTo>
                    <a:pt x="15632" y="126728"/>
                  </a:lnTo>
                  <a:lnTo>
                    <a:pt x="15615" y="126860"/>
                  </a:lnTo>
                  <a:lnTo>
                    <a:pt x="15606" y="126991"/>
                  </a:lnTo>
                  <a:lnTo>
                    <a:pt x="15538" y="127254"/>
                  </a:lnTo>
                  <a:lnTo>
                    <a:pt x="15470" y="127473"/>
                  </a:lnTo>
                  <a:lnTo>
                    <a:pt x="15411" y="127561"/>
                  </a:lnTo>
                  <a:lnTo>
                    <a:pt x="15360" y="127604"/>
                  </a:lnTo>
                  <a:lnTo>
                    <a:pt x="15301" y="127517"/>
                  </a:lnTo>
                  <a:lnTo>
                    <a:pt x="15258" y="127342"/>
                  </a:lnTo>
                  <a:lnTo>
                    <a:pt x="15216" y="127079"/>
                  </a:lnTo>
                  <a:lnTo>
                    <a:pt x="15173" y="126728"/>
                  </a:lnTo>
                  <a:lnTo>
                    <a:pt x="15148" y="126509"/>
                  </a:lnTo>
                  <a:lnTo>
                    <a:pt x="15131" y="126202"/>
                  </a:lnTo>
                  <a:lnTo>
                    <a:pt x="15122" y="125939"/>
                  </a:lnTo>
                  <a:lnTo>
                    <a:pt x="15114" y="125676"/>
                  </a:lnTo>
                  <a:lnTo>
                    <a:pt x="15122" y="125107"/>
                  </a:lnTo>
                  <a:lnTo>
                    <a:pt x="15139" y="124537"/>
                  </a:lnTo>
                  <a:lnTo>
                    <a:pt x="15173" y="124055"/>
                  </a:lnTo>
                  <a:lnTo>
                    <a:pt x="15233" y="123529"/>
                  </a:lnTo>
                  <a:lnTo>
                    <a:pt x="15301" y="123091"/>
                  </a:lnTo>
                  <a:lnTo>
                    <a:pt x="15377" y="122740"/>
                  </a:lnTo>
                  <a:lnTo>
                    <a:pt x="15462" y="122478"/>
                  </a:lnTo>
                  <a:lnTo>
                    <a:pt x="15555" y="122302"/>
                  </a:lnTo>
                  <a:lnTo>
                    <a:pt x="15649" y="122215"/>
                  </a:lnTo>
                  <a:lnTo>
                    <a:pt x="15751" y="122171"/>
                  </a:lnTo>
                  <a:lnTo>
                    <a:pt x="15852" y="122215"/>
                  </a:lnTo>
                  <a:lnTo>
                    <a:pt x="15954" y="122346"/>
                  </a:lnTo>
                  <a:lnTo>
                    <a:pt x="16022" y="122565"/>
                  </a:lnTo>
                  <a:lnTo>
                    <a:pt x="16116" y="122697"/>
                  </a:lnTo>
                  <a:lnTo>
                    <a:pt x="16150" y="122697"/>
                  </a:lnTo>
                  <a:lnTo>
                    <a:pt x="16192" y="122653"/>
                  </a:lnTo>
                  <a:lnTo>
                    <a:pt x="16218" y="122521"/>
                  </a:lnTo>
                  <a:lnTo>
                    <a:pt x="16235" y="122390"/>
                  </a:lnTo>
                  <a:lnTo>
                    <a:pt x="16243" y="122215"/>
                  </a:lnTo>
                  <a:lnTo>
                    <a:pt x="16243" y="121996"/>
                  </a:lnTo>
                  <a:lnTo>
                    <a:pt x="16226" y="121864"/>
                  </a:lnTo>
                  <a:lnTo>
                    <a:pt x="16192" y="121733"/>
                  </a:lnTo>
                  <a:lnTo>
                    <a:pt x="16116" y="121514"/>
                  </a:lnTo>
                  <a:lnTo>
                    <a:pt x="16039" y="121382"/>
                  </a:lnTo>
                  <a:lnTo>
                    <a:pt x="16005" y="121207"/>
                  </a:lnTo>
                  <a:lnTo>
                    <a:pt x="15980" y="121031"/>
                  </a:lnTo>
                  <a:lnTo>
                    <a:pt x="15971" y="120856"/>
                  </a:lnTo>
                  <a:lnTo>
                    <a:pt x="15963" y="120637"/>
                  </a:lnTo>
                  <a:lnTo>
                    <a:pt x="15963" y="120462"/>
                  </a:lnTo>
                  <a:lnTo>
                    <a:pt x="15971" y="120243"/>
                  </a:lnTo>
                  <a:lnTo>
                    <a:pt x="15988" y="120024"/>
                  </a:lnTo>
                  <a:lnTo>
                    <a:pt x="16014" y="119805"/>
                  </a:lnTo>
                  <a:lnTo>
                    <a:pt x="16073" y="119366"/>
                  </a:lnTo>
                  <a:lnTo>
                    <a:pt x="16141" y="119016"/>
                  </a:lnTo>
                  <a:lnTo>
                    <a:pt x="16218" y="118709"/>
                  </a:lnTo>
                  <a:lnTo>
                    <a:pt x="16285" y="118534"/>
                  </a:lnTo>
                  <a:lnTo>
                    <a:pt x="16362" y="118402"/>
                  </a:lnTo>
                  <a:lnTo>
                    <a:pt x="16447" y="118358"/>
                  </a:lnTo>
                  <a:close/>
                  <a:moveTo>
                    <a:pt x="19045" y="117745"/>
                  </a:moveTo>
                  <a:lnTo>
                    <a:pt x="19096" y="118358"/>
                  </a:lnTo>
                  <a:lnTo>
                    <a:pt x="19155" y="118928"/>
                  </a:lnTo>
                  <a:lnTo>
                    <a:pt x="19283" y="120111"/>
                  </a:lnTo>
                  <a:lnTo>
                    <a:pt x="19419" y="121207"/>
                  </a:lnTo>
                  <a:lnTo>
                    <a:pt x="19554" y="122215"/>
                  </a:lnTo>
                  <a:lnTo>
                    <a:pt x="19784" y="124011"/>
                  </a:lnTo>
                  <a:lnTo>
                    <a:pt x="19911" y="124931"/>
                  </a:lnTo>
                  <a:lnTo>
                    <a:pt x="20038" y="125764"/>
                  </a:lnTo>
                  <a:lnTo>
                    <a:pt x="19936" y="125633"/>
                  </a:lnTo>
                  <a:lnTo>
                    <a:pt x="19843" y="125589"/>
                  </a:lnTo>
                  <a:lnTo>
                    <a:pt x="19750" y="125589"/>
                  </a:lnTo>
                  <a:lnTo>
                    <a:pt x="19656" y="125676"/>
                  </a:lnTo>
                  <a:lnTo>
                    <a:pt x="19563" y="125852"/>
                  </a:lnTo>
                  <a:lnTo>
                    <a:pt x="19469" y="126115"/>
                  </a:lnTo>
                  <a:lnTo>
                    <a:pt x="19393" y="126509"/>
                  </a:lnTo>
                  <a:lnTo>
                    <a:pt x="19317" y="126947"/>
                  </a:lnTo>
                  <a:lnTo>
                    <a:pt x="19274" y="127342"/>
                  </a:lnTo>
                  <a:lnTo>
                    <a:pt x="19240" y="127736"/>
                  </a:lnTo>
                  <a:lnTo>
                    <a:pt x="19215" y="128130"/>
                  </a:lnTo>
                  <a:lnTo>
                    <a:pt x="19206" y="128525"/>
                  </a:lnTo>
                  <a:lnTo>
                    <a:pt x="19206" y="128919"/>
                  </a:lnTo>
                  <a:lnTo>
                    <a:pt x="19215" y="129313"/>
                  </a:lnTo>
                  <a:lnTo>
                    <a:pt x="19232" y="129664"/>
                  </a:lnTo>
                  <a:lnTo>
                    <a:pt x="19257" y="130058"/>
                  </a:lnTo>
                  <a:lnTo>
                    <a:pt x="19291" y="130365"/>
                  </a:lnTo>
                  <a:lnTo>
                    <a:pt x="19334" y="130716"/>
                  </a:lnTo>
                  <a:lnTo>
                    <a:pt x="19385" y="130979"/>
                  </a:lnTo>
                  <a:lnTo>
                    <a:pt x="19444" y="131242"/>
                  </a:lnTo>
                  <a:lnTo>
                    <a:pt x="19503" y="131504"/>
                  </a:lnTo>
                  <a:lnTo>
                    <a:pt x="19571" y="131680"/>
                  </a:lnTo>
                  <a:lnTo>
                    <a:pt x="19639" y="131855"/>
                  </a:lnTo>
                  <a:lnTo>
                    <a:pt x="19716" y="131943"/>
                  </a:lnTo>
                  <a:lnTo>
                    <a:pt x="19665" y="132381"/>
                  </a:lnTo>
                  <a:lnTo>
                    <a:pt x="19622" y="132863"/>
                  </a:lnTo>
                  <a:lnTo>
                    <a:pt x="19597" y="133345"/>
                  </a:lnTo>
                  <a:lnTo>
                    <a:pt x="19571" y="133871"/>
                  </a:lnTo>
                  <a:lnTo>
                    <a:pt x="19444" y="133345"/>
                  </a:lnTo>
                  <a:lnTo>
                    <a:pt x="19300" y="132907"/>
                  </a:lnTo>
                  <a:lnTo>
                    <a:pt x="19138" y="132512"/>
                  </a:lnTo>
                  <a:lnTo>
                    <a:pt x="19062" y="132337"/>
                  </a:lnTo>
                  <a:lnTo>
                    <a:pt x="18977" y="132206"/>
                  </a:lnTo>
                  <a:lnTo>
                    <a:pt x="18994" y="131811"/>
                  </a:lnTo>
                  <a:lnTo>
                    <a:pt x="19002" y="131373"/>
                  </a:lnTo>
                  <a:lnTo>
                    <a:pt x="19019" y="130540"/>
                  </a:lnTo>
                  <a:lnTo>
                    <a:pt x="19019" y="128919"/>
                  </a:lnTo>
                  <a:lnTo>
                    <a:pt x="19028" y="124975"/>
                  </a:lnTo>
                  <a:lnTo>
                    <a:pt x="19045" y="121382"/>
                  </a:lnTo>
                  <a:lnTo>
                    <a:pt x="19053" y="119585"/>
                  </a:lnTo>
                  <a:lnTo>
                    <a:pt x="19045" y="117745"/>
                  </a:lnTo>
                  <a:close/>
                  <a:moveTo>
                    <a:pt x="19835" y="126597"/>
                  </a:moveTo>
                  <a:lnTo>
                    <a:pt x="19894" y="126640"/>
                  </a:lnTo>
                  <a:lnTo>
                    <a:pt x="19953" y="126684"/>
                  </a:lnTo>
                  <a:lnTo>
                    <a:pt x="20004" y="126816"/>
                  </a:lnTo>
                  <a:lnTo>
                    <a:pt x="20064" y="126991"/>
                  </a:lnTo>
                  <a:lnTo>
                    <a:pt x="20115" y="127166"/>
                  </a:lnTo>
                  <a:lnTo>
                    <a:pt x="20157" y="127385"/>
                  </a:lnTo>
                  <a:lnTo>
                    <a:pt x="20200" y="127648"/>
                  </a:lnTo>
                  <a:lnTo>
                    <a:pt x="20234" y="127955"/>
                  </a:lnTo>
                  <a:lnTo>
                    <a:pt x="20259" y="128306"/>
                  </a:lnTo>
                  <a:lnTo>
                    <a:pt x="20268" y="128437"/>
                  </a:lnTo>
                  <a:lnTo>
                    <a:pt x="20285" y="128525"/>
                  </a:lnTo>
                  <a:lnTo>
                    <a:pt x="20302" y="128612"/>
                  </a:lnTo>
                  <a:lnTo>
                    <a:pt x="20327" y="128656"/>
                  </a:lnTo>
                  <a:lnTo>
                    <a:pt x="20352" y="128700"/>
                  </a:lnTo>
                  <a:lnTo>
                    <a:pt x="20378" y="128700"/>
                  </a:lnTo>
                  <a:lnTo>
                    <a:pt x="20403" y="128612"/>
                  </a:lnTo>
                  <a:lnTo>
                    <a:pt x="20429" y="128525"/>
                  </a:lnTo>
                  <a:lnTo>
                    <a:pt x="20471" y="128262"/>
                  </a:lnTo>
                  <a:lnTo>
                    <a:pt x="20522" y="127999"/>
                  </a:lnTo>
                  <a:lnTo>
                    <a:pt x="20573" y="127736"/>
                  </a:lnTo>
                  <a:lnTo>
                    <a:pt x="20633" y="127561"/>
                  </a:lnTo>
                  <a:lnTo>
                    <a:pt x="20692" y="127385"/>
                  </a:lnTo>
                  <a:lnTo>
                    <a:pt x="20760" y="127298"/>
                  </a:lnTo>
                  <a:lnTo>
                    <a:pt x="20828" y="127210"/>
                  </a:lnTo>
                  <a:lnTo>
                    <a:pt x="20896" y="127166"/>
                  </a:lnTo>
                  <a:lnTo>
                    <a:pt x="20955" y="127210"/>
                  </a:lnTo>
                  <a:lnTo>
                    <a:pt x="21006" y="127254"/>
                  </a:lnTo>
                  <a:lnTo>
                    <a:pt x="21057" y="127385"/>
                  </a:lnTo>
                  <a:lnTo>
                    <a:pt x="21108" y="127517"/>
                  </a:lnTo>
                  <a:lnTo>
                    <a:pt x="21151" y="127692"/>
                  </a:lnTo>
                  <a:lnTo>
                    <a:pt x="21193" y="127867"/>
                  </a:lnTo>
                  <a:lnTo>
                    <a:pt x="21227" y="128087"/>
                  </a:lnTo>
                  <a:lnTo>
                    <a:pt x="21252" y="128306"/>
                  </a:lnTo>
                  <a:lnTo>
                    <a:pt x="21269" y="128525"/>
                  </a:lnTo>
                  <a:lnTo>
                    <a:pt x="21286" y="128788"/>
                  </a:lnTo>
                  <a:lnTo>
                    <a:pt x="21286" y="129051"/>
                  </a:lnTo>
                  <a:lnTo>
                    <a:pt x="21278" y="129313"/>
                  </a:lnTo>
                  <a:lnTo>
                    <a:pt x="21269" y="129533"/>
                  </a:lnTo>
                  <a:lnTo>
                    <a:pt x="21235" y="129795"/>
                  </a:lnTo>
                  <a:lnTo>
                    <a:pt x="21202" y="130015"/>
                  </a:lnTo>
                  <a:lnTo>
                    <a:pt x="21151" y="130234"/>
                  </a:lnTo>
                  <a:lnTo>
                    <a:pt x="21117" y="130409"/>
                  </a:lnTo>
                  <a:lnTo>
                    <a:pt x="21100" y="130584"/>
                  </a:lnTo>
                  <a:lnTo>
                    <a:pt x="21100" y="130760"/>
                  </a:lnTo>
                  <a:lnTo>
                    <a:pt x="21117" y="130935"/>
                  </a:lnTo>
                  <a:lnTo>
                    <a:pt x="21142" y="131110"/>
                  </a:lnTo>
                  <a:lnTo>
                    <a:pt x="21168" y="131198"/>
                  </a:lnTo>
                  <a:lnTo>
                    <a:pt x="21210" y="131242"/>
                  </a:lnTo>
                  <a:lnTo>
                    <a:pt x="21261" y="131154"/>
                  </a:lnTo>
                  <a:lnTo>
                    <a:pt x="21346" y="131154"/>
                  </a:lnTo>
                  <a:lnTo>
                    <a:pt x="21422" y="131198"/>
                  </a:lnTo>
                  <a:lnTo>
                    <a:pt x="21490" y="131285"/>
                  </a:lnTo>
                  <a:lnTo>
                    <a:pt x="21516" y="131373"/>
                  </a:lnTo>
                  <a:lnTo>
                    <a:pt x="21533" y="131504"/>
                  </a:lnTo>
                  <a:lnTo>
                    <a:pt x="21550" y="131636"/>
                  </a:lnTo>
                  <a:lnTo>
                    <a:pt x="21558" y="131767"/>
                  </a:lnTo>
                  <a:lnTo>
                    <a:pt x="21575" y="132118"/>
                  </a:lnTo>
                  <a:lnTo>
                    <a:pt x="21575" y="132512"/>
                  </a:lnTo>
                  <a:lnTo>
                    <a:pt x="21558" y="132994"/>
                  </a:lnTo>
                  <a:lnTo>
                    <a:pt x="21516" y="133345"/>
                  </a:lnTo>
                  <a:lnTo>
                    <a:pt x="21456" y="133564"/>
                  </a:lnTo>
                  <a:lnTo>
                    <a:pt x="21397" y="133739"/>
                  </a:lnTo>
                  <a:lnTo>
                    <a:pt x="21320" y="133827"/>
                  </a:lnTo>
                  <a:lnTo>
                    <a:pt x="21244" y="133915"/>
                  </a:lnTo>
                  <a:lnTo>
                    <a:pt x="21176" y="133915"/>
                  </a:lnTo>
                  <a:lnTo>
                    <a:pt x="21108" y="133827"/>
                  </a:lnTo>
                  <a:lnTo>
                    <a:pt x="21040" y="133695"/>
                  </a:lnTo>
                  <a:lnTo>
                    <a:pt x="20981" y="133520"/>
                  </a:lnTo>
                  <a:lnTo>
                    <a:pt x="20921" y="133345"/>
                  </a:lnTo>
                  <a:lnTo>
                    <a:pt x="20862" y="133082"/>
                  </a:lnTo>
                  <a:lnTo>
                    <a:pt x="20811" y="132819"/>
                  </a:lnTo>
                  <a:lnTo>
                    <a:pt x="20777" y="132688"/>
                  </a:lnTo>
                  <a:lnTo>
                    <a:pt x="20743" y="132644"/>
                  </a:lnTo>
                  <a:lnTo>
                    <a:pt x="20701" y="132644"/>
                  </a:lnTo>
                  <a:lnTo>
                    <a:pt x="20675" y="132731"/>
                  </a:lnTo>
                  <a:lnTo>
                    <a:pt x="20641" y="132863"/>
                  </a:lnTo>
                  <a:lnTo>
                    <a:pt x="20624" y="132994"/>
                  </a:lnTo>
                  <a:lnTo>
                    <a:pt x="20616" y="133213"/>
                  </a:lnTo>
                  <a:lnTo>
                    <a:pt x="20624" y="133389"/>
                  </a:lnTo>
                  <a:lnTo>
                    <a:pt x="20607" y="133476"/>
                  </a:lnTo>
                  <a:lnTo>
                    <a:pt x="20599" y="133564"/>
                  </a:lnTo>
                  <a:lnTo>
                    <a:pt x="20599" y="133652"/>
                  </a:lnTo>
                  <a:lnTo>
                    <a:pt x="20599" y="133783"/>
                  </a:lnTo>
                  <a:lnTo>
                    <a:pt x="20633" y="134221"/>
                  </a:lnTo>
                  <a:lnTo>
                    <a:pt x="20641" y="134659"/>
                  </a:lnTo>
                  <a:lnTo>
                    <a:pt x="20641" y="135054"/>
                  </a:lnTo>
                  <a:lnTo>
                    <a:pt x="20624" y="135492"/>
                  </a:lnTo>
                  <a:lnTo>
                    <a:pt x="20590" y="135843"/>
                  </a:lnTo>
                  <a:lnTo>
                    <a:pt x="20548" y="136193"/>
                  </a:lnTo>
                  <a:lnTo>
                    <a:pt x="20505" y="136500"/>
                  </a:lnTo>
                  <a:lnTo>
                    <a:pt x="20446" y="136763"/>
                  </a:lnTo>
                  <a:lnTo>
                    <a:pt x="20378" y="136982"/>
                  </a:lnTo>
                  <a:lnTo>
                    <a:pt x="20310" y="137113"/>
                  </a:lnTo>
                  <a:lnTo>
                    <a:pt x="20242" y="137201"/>
                  </a:lnTo>
                  <a:lnTo>
                    <a:pt x="20166" y="137245"/>
                  </a:lnTo>
                  <a:lnTo>
                    <a:pt x="20089" y="137201"/>
                  </a:lnTo>
                  <a:lnTo>
                    <a:pt x="20013" y="137070"/>
                  </a:lnTo>
                  <a:lnTo>
                    <a:pt x="19936" y="136807"/>
                  </a:lnTo>
                  <a:lnTo>
                    <a:pt x="19869" y="136500"/>
                  </a:lnTo>
                  <a:lnTo>
                    <a:pt x="19826" y="136237"/>
                  </a:lnTo>
                  <a:lnTo>
                    <a:pt x="19792" y="135974"/>
                  </a:lnTo>
                  <a:lnTo>
                    <a:pt x="19758" y="135667"/>
                  </a:lnTo>
                  <a:lnTo>
                    <a:pt x="19741" y="135361"/>
                  </a:lnTo>
                  <a:lnTo>
                    <a:pt x="19733" y="135054"/>
                  </a:lnTo>
                  <a:lnTo>
                    <a:pt x="19724" y="134747"/>
                  </a:lnTo>
                  <a:lnTo>
                    <a:pt x="19724" y="134440"/>
                  </a:lnTo>
                  <a:lnTo>
                    <a:pt x="19733" y="134134"/>
                  </a:lnTo>
                  <a:lnTo>
                    <a:pt x="19750" y="133827"/>
                  </a:lnTo>
                  <a:lnTo>
                    <a:pt x="19767" y="133520"/>
                  </a:lnTo>
                  <a:lnTo>
                    <a:pt x="19826" y="132907"/>
                  </a:lnTo>
                  <a:lnTo>
                    <a:pt x="19894" y="132381"/>
                  </a:lnTo>
                  <a:lnTo>
                    <a:pt x="19979" y="131899"/>
                  </a:lnTo>
                  <a:lnTo>
                    <a:pt x="19996" y="131767"/>
                  </a:lnTo>
                  <a:lnTo>
                    <a:pt x="20004" y="131636"/>
                  </a:lnTo>
                  <a:lnTo>
                    <a:pt x="20004" y="131504"/>
                  </a:lnTo>
                  <a:lnTo>
                    <a:pt x="19996" y="131329"/>
                  </a:lnTo>
                  <a:lnTo>
                    <a:pt x="19979" y="131242"/>
                  </a:lnTo>
                  <a:lnTo>
                    <a:pt x="19962" y="131110"/>
                  </a:lnTo>
                  <a:lnTo>
                    <a:pt x="19936" y="131066"/>
                  </a:lnTo>
                  <a:lnTo>
                    <a:pt x="19911" y="131022"/>
                  </a:lnTo>
                  <a:lnTo>
                    <a:pt x="19843" y="131022"/>
                  </a:lnTo>
                  <a:lnTo>
                    <a:pt x="19775" y="130979"/>
                  </a:lnTo>
                  <a:lnTo>
                    <a:pt x="19716" y="130935"/>
                  </a:lnTo>
                  <a:lnTo>
                    <a:pt x="19656" y="130803"/>
                  </a:lnTo>
                  <a:lnTo>
                    <a:pt x="19605" y="130672"/>
                  </a:lnTo>
                  <a:lnTo>
                    <a:pt x="19563" y="130497"/>
                  </a:lnTo>
                  <a:lnTo>
                    <a:pt x="19520" y="130278"/>
                  </a:lnTo>
                  <a:lnTo>
                    <a:pt x="19478" y="130058"/>
                  </a:lnTo>
                  <a:lnTo>
                    <a:pt x="19452" y="129795"/>
                  </a:lnTo>
                  <a:lnTo>
                    <a:pt x="19427" y="129533"/>
                  </a:lnTo>
                  <a:lnTo>
                    <a:pt x="19410" y="129270"/>
                  </a:lnTo>
                  <a:lnTo>
                    <a:pt x="19402" y="128963"/>
                  </a:lnTo>
                  <a:lnTo>
                    <a:pt x="19402" y="128656"/>
                  </a:lnTo>
                  <a:lnTo>
                    <a:pt x="19419" y="128349"/>
                  </a:lnTo>
                  <a:lnTo>
                    <a:pt x="19435" y="128043"/>
                  </a:lnTo>
                  <a:lnTo>
                    <a:pt x="19469" y="127736"/>
                  </a:lnTo>
                  <a:lnTo>
                    <a:pt x="19512" y="127385"/>
                  </a:lnTo>
                  <a:lnTo>
                    <a:pt x="19554" y="127166"/>
                  </a:lnTo>
                  <a:lnTo>
                    <a:pt x="19605" y="126947"/>
                  </a:lnTo>
                  <a:lnTo>
                    <a:pt x="19656" y="126772"/>
                  </a:lnTo>
                  <a:lnTo>
                    <a:pt x="19716" y="126684"/>
                  </a:lnTo>
                  <a:lnTo>
                    <a:pt x="19775" y="126597"/>
                  </a:lnTo>
                  <a:close/>
                  <a:moveTo>
                    <a:pt x="4203" y="127999"/>
                  </a:moveTo>
                  <a:lnTo>
                    <a:pt x="4254" y="128043"/>
                  </a:lnTo>
                  <a:lnTo>
                    <a:pt x="4314" y="128174"/>
                  </a:lnTo>
                  <a:lnTo>
                    <a:pt x="4356" y="128306"/>
                  </a:lnTo>
                  <a:lnTo>
                    <a:pt x="4407" y="128481"/>
                  </a:lnTo>
                  <a:lnTo>
                    <a:pt x="4441" y="128700"/>
                  </a:lnTo>
                  <a:lnTo>
                    <a:pt x="4475" y="128919"/>
                  </a:lnTo>
                  <a:lnTo>
                    <a:pt x="4509" y="129313"/>
                  </a:lnTo>
                  <a:lnTo>
                    <a:pt x="4535" y="129708"/>
                  </a:lnTo>
                  <a:lnTo>
                    <a:pt x="4552" y="130102"/>
                  </a:lnTo>
                  <a:lnTo>
                    <a:pt x="4560" y="130540"/>
                  </a:lnTo>
                  <a:lnTo>
                    <a:pt x="4560" y="130979"/>
                  </a:lnTo>
                  <a:lnTo>
                    <a:pt x="4552" y="131417"/>
                  </a:lnTo>
                  <a:lnTo>
                    <a:pt x="4535" y="132249"/>
                  </a:lnTo>
                  <a:lnTo>
                    <a:pt x="4543" y="132425"/>
                  </a:lnTo>
                  <a:lnTo>
                    <a:pt x="4560" y="132600"/>
                  </a:lnTo>
                  <a:lnTo>
                    <a:pt x="4585" y="132688"/>
                  </a:lnTo>
                  <a:lnTo>
                    <a:pt x="4628" y="132731"/>
                  </a:lnTo>
                  <a:lnTo>
                    <a:pt x="4662" y="132731"/>
                  </a:lnTo>
                  <a:lnTo>
                    <a:pt x="4696" y="132688"/>
                  </a:lnTo>
                  <a:lnTo>
                    <a:pt x="4721" y="132556"/>
                  </a:lnTo>
                  <a:lnTo>
                    <a:pt x="4738" y="132381"/>
                  </a:lnTo>
                  <a:lnTo>
                    <a:pt x="4755" y="132030"/>
                  </a:lnTo>
                  <a:lnTo>
                    <a:pt x="4781" y="131724"/>
                  </a:lnTo>
                  <a:lnTo>
                    <a:pt x="4806" y="131461"/>
                  </a:lnTo>
                  <a:lnTo>
                    <a:pt x="4849" y="131198"/>
                  </a:lnTo>
                  <a:lnTo>
                    <a:pt x="4891" y="130979"/>
                  </a:lnTo>
                  <a:lnTo>
                    <a:pt x="4942" y="130847"/>
                  </a:lnTo>
                  <a:lnTo>
                    <a:pt x="4993" y="130716"/>
                  </a:lnTo>
                  <a:lnTo>
                    <a:pt x="5044" y="130628"/>
                  </a:lnTo>
                  <a:lnTo>
                    <a:pt x="5103" y="130584"/>
                  </a:lnTo>
                  <a:lnTo>
                    <a:pt x="5154" y="130584"/>
                  </a:lnTo>
                  <a:lnTo>
                    <a:pt x="5205" y="130628"/>
                  </a:lnTo>
                  <a:lnTo>
                    <a:pt x="5265" y="130716"/>
                  </a:lnTo>
                  <a:lnTo>
                    <a:pt x="5307" y="130891"/>
                  </a:lnTo>
                  <a:lnTo>
                    <a:pt x="5358" y="131110"/>
                  </a:lnTo>
                  <a:lnTo>
                    <a:pt x="5401" y="131373"/>
                  </a:lnTo>
                  <a:lnTo>
                    <a:pt x="5435" y="131680"/>
                  </a:lnTo>
                  <a:lnTo>
                    <a:pt x="5452" y="131986"/>
                  </a:lnTo>
                  <a:lnTo>
                    <a:pt x="5469" y="132249"/>
                  </a:lnTo>
                  <a:lnTo>
                    <a:pt x="5469" y="132556"/>
                  </a:lnTo>
                  <a:lnTo>
                    <a:pt x="5460" y="132775"/>
                  </a:lnTo>
                  <a:lnTo>
                    <a:pt x="5443" y="133038"/>
                  </a:lnTo>
                  <a:lnTo>
                    <a:pt x="5418" y="133257"/>
                  </a:lnTo>
                  <a:lnTo>
                    <a:pt x="5392" y="133476"/>
                  </a:lnTo>
                  <a:lnTo>
                    <a:pt x="5358" y="133652"/>
                  </a:lnTo>
                  <a:lnTo>
                    <a:pt x="5316" y="133783"/>
                  </a:lnTo>
                  <a:lnTo>
                    <a:pt x="5265" y="133915"/>
                  </a:lnTo>
                  <a:lnTo>
                    <a:pt x="5222" y="134046"/>
                  </a:lnTo>
                  <a:lnTo>
                    <a:pt x="5171" y="134090"/>
                  </a:lnTo>
                  <a:lnTo>
                    <a:pt x="5112" y="134134"/>
                  </a:lnTo>
                  <a:lnTo>
                    <a:pt x="5061" y="134177"/>
                  </a:lnTo>
                  <a:lnTo>
                    <a:pt x="5010" y="134134"/>
                  </a:lnTo>
                  <a:lnTo>
                    <a:pt x="4959" y="134046"/>
                  </a:lnTo>
                  <a:lnTo>
                    <a:pt x="4908" y="134046"/>
                  </a:lnTo>
                  <a:lnTo>
                    <a:pt x="4874" y="134090"/>
                  </a:lnTo>
                  <a:lnTo>
                    <a:pt x="4849" y="134221"/>
                  </a:lnTo>
                  <a:lnTo>
                    <a:pt x="4832" y="134440"/>
                  </a:lnTo>
                  <a:lnTo>
                    <a:pt x="4823" y="134616"/>
                  </a:lnTo>
                  <a:lnTo>
                    <a:pt x="4832" y="134835"/>
                  </a:lnTo>
                  <a:lnTo>
                    <a:pt x="4857" y="135010"/>
                  </a:lnTo>
                  <a:lnTo>
                    <a:pt x="4900" y="135142"/>
                  </a:lnTo>
                  <a:lnTo>
                    <a:pt x="4951" y="135273"/>
                  </a:lnTo>
                  <a:lnTo>
                    <a:pt x="4993" y="135448"/>
                  </a:lnTo>
                  <a:lnTo>
                    <a:pt x="5035" y="135624"/>
                  </a:lnTo>
                  <a:lnTo>
                    <a:pt x="5061" y="135799"/>
                  </a:lnTo>
                  <a:lnTo>
                    <a:pt x="5078" y="135974"/>
                  </a:lnTo>
                  <a:lnTo>
                    <a:pt x="5095" y="136193"/>
                  </a:lnTo>
                  <a:lnTo>
                    <a:pt x="5103" y="136412"/>
                  </a:lnTo>
                  <a:lnTo>
                    <a:pt x="5103" y="136631"/>
                  </a:lnTo>
                  <a:lnTo>
                    <a:pt x="5095" y="136850"/>
                  </a:lnTo>
                  <a:lnTo>
                    <a:pt x="5086" y="137070"/>
                  </a:lnTo>
                  <a:lnTo>
                    <a:pt x="5044" y="137508"/>
                  </a:lnTo>
                  <a:lnTo>
                    <a:pt x="4985" y="137902"/>
                  </a:lnTo>
                  <a:lnTo>
                    <a:pt x="4917" y="138209"/>
                  </a:lnTo>
                  <a:lnTo>
                    <a:pt x="4857" y="138384"/>
                  </a:lnTo>
                  <a:lnTo>
                    <a:pt x="4798" y="138472"/>
                  </a:lnTo>
                  <a:lnTo>
                    <a:pt x="4738" y="138472"/>
                  </a:lnTo>
                  <a:lnTo>
                    <a:pt x="4670" y="138428"/>
                  </a:lnTo>
                  <a:lnTo>
                    <a:pt x="4611" y="138340"/>
                  </a:lnTo>
                  <a:lnTo>
                    <a:pt x="4543" y="138253"/>
                  </a:lnTo>
                  <a:lnTo>
                    <a:pt x="4492" y="138077"/>
                  </a:lnTo>
                  <a:lnTo>
                    <a:pt x="4441" y="137902"/>
                  </a:lnTo>
                  <a:lnTo>
                    <a:pt x="4390" y="137727"/>
                  </a:lnTo>
                  <a:lnTo>
                    <a:pt x="4356" y="137508"/>
                  </a:lnTo>
                  <a:lnTo>
                    <a:pt x="4322" y="137289"/>
                  </a:lnTo>
                  <a:lnTo>
                    <a:pt x="4297" y="137070"/>
                  </a:lnTo>
                  <a:lnTo>
                    <a:pt x="4271" y="136850"/>
                  </a:lnTo>
                  <a:lnTo>
                    <a:pt x="4263" y="136588"/>
                  </a:lnTo>
                  <a:lnTo>
                    <a:pt x="4237" y="136106"/>
                  </a:lnTo>
                  <a:lnTo>
                    <a:pt x="4237" y="135580"/>
                  </a:lnTo>
                  <a:lnTo>
                    <a:pt x="4254" y="135054"/>
                  </a:lnTo>
                  <a:lnTo>
                    <a:pt x="4280" y="134528"/>
                  </a:lnTo>
                  <a:lnTo>
                    <a:pt x="4314" y="134002"/>
                  </a:lnTo>
                  <a:lnTo>
                    <a:pt x="4322" y="133827"/>
                  </a:lnTo>
                  <a:lnTo>
                    <a:pt x="4314" y="133652"/>
                  </a:lnTo>
                  <a:lnTo>
                    <a:pt x="4288" y="133520"/>
                  </a:lnTo>
                  <a:lnTo>
                    <a:pt x="4254" y="133433"/>
                  </a:lnTo>
                  <a:lnTo>
                    <a:pt x="4220" y="133389"/>
                  </a:lnTo>
                  <a:lnTo>
                    <a:pt x="4186" y="133389"/>
                  </a:lnTo>
                  <a:lnTo>
                    <a:pt x="4152" y="133476"/>
                  </a:lnTo>
                  <a:lnTo>
                    <a:pt x="4127" y="133608"/>
                  </a:lnTo>
                  <a:lnTo>
                    <a:pt x="4076" y="134090"/>
                  </a:lnTo>
                  <a:lnTo>
                    <a:pt x="4042" y="134616"/>
                  </a:lnTo>
                  <a:lnTo>
                    <a:pt x="3923" y="134922"/>
                  </a:lnTo>
                  <a:lnTo>
                    <a:pt x="3804" y="135229"/>
                  </a:lnTo>
                  <a:lnTo>
                    <a:pt x="3677" y="135448"/>
                  </a:lnTo>
                  <a:lnTo>
                    <a:pt x="3618" y="135492"/>
                  </a:lnTo>
                  <a:lnTo>
                    <a:pt x="3550" y="135536"/>
                  </a:lnTo>
                  <a:lnTo>
                    <a:pt x="3490" y="135580"/>
                  </a:lnTo>
                  <a:lnTo>
                    <a:pt x="3439" y="135536"/>
                  </a:lnTo>
                  <a:lnTo>
                    <a:pt x="3380" y="135448"/>
                  </a:lnTo>
                  <a:lnTo>
                    <a:pt x="3329" y="135317"/>
                  </a:lnTo>
                  <a:lnTo>
                    <a:pt x="3278" y="135142"/>
                  </a:lnTo>
                  <a:lnTo>
                    <a:pt x="3227" y="134879"/>
                  </a:lnTo>
                  <a:lnTo>
                    <a:pt x="3185" y="134572"/>
                  </a:lnTo>
                  <a:lnTo>
                    <a:pt x="3151" y="134221"/>
                  </a:lnTo>
                  <a:lnTo>
                    <a:pt x="3117" y="133695"/>
                  </a:lnTo>
                  <a:lnTo>
                    <a:pt x="3108" y="133476"/>
                  </a:lnTo>
                  <a:lnTo>
                    <a:pt x="3100" y="133257"/>
                  </a:lnTo>
                  <a:lnTo>
                    <a:pt x="3100" y="133038"/>
                  </a:lnTo>
                  <a:lnTo>
                    <a:pt x="3108" y="132863"/>
                  </a:lnTo>
                  <a:lnTo>
                    <a:pt x="3117" y="132688"/>
                  </a:lnTo>
                  <a:lnTo>
                    <a:pt x="3134" y="132556"/>
                  </a:lnTo>
                  <a:lnTo>
                    <a:pt x="3176" y="132293"/>
                  </a:lnTo>
                  <a:lnTo>
                    <a:pt x="3235" y="132074"/>
                  </a:lnTo>
                  <a:lnTo>
                    <a:pt x="3303" y="131943"/>
                  </a:lnTo>
                  <a:lnTo>
                    <a:pt x="3380" y="131811"/>
                  </a:lnTo>
                  <a:lnTo>
                    <a:pt x="3465" y="131767"/>
                  </a:lnTo>
                  <a:lnTo>
                    <a:pt x="3558" y="131724"/>
                  </a:lnTo>
                  <a:lnTo>
                    <a:pt x="3736" y="131724"/>
                  </a:lnTo>
                  <a:lnTo>
                    <a:pt x="3906" y="131855"/>
                  </a:lnTo>
                  <a:lnTo>
                    <a:pt x="4042" y="132030"/>
                  </a:lnTo>
                  <a:lnTo>
                    <a:pt x="4085" y="132030"/>
                  </a:lnTo>
                  <a:lnTo>
                    <a:pt x="4119" y="131986"/>
                  </a:lnTo>
                  <a:lnTo>
                    <a:pt x="4144" y="131855"/>
                  </a:lnTo>
                  <a:lnTo>
                    <a:pt x="4152" y="131680"/>
                  </a:lnTo>
                  <a:lnTo>
                    <a:pt x="4161" y="131504"/>
                  </a:lnTo>
                  <a:lnTo>
                    <a:pt x="4152" y="131329"/>
                  </a:lnTo>
                  <a:lnTo>
                    <a:pt x="4127" y="131154"/>
                  </a:lnTo>
                  <a:lnTo>
                    <a:pt x="4093" y="131022"/>
                  </a:lnTo>
                  <a:lnTo>
                    <a:pt x="4051" y="130891"/>
                  </a:lnTo>
                  <a:lnTo>
                    <a:pt x="4008" y="130760"/>
                  </a:lnTo>
                  <a:lnTo>
                    <a:pt x="3983" y="130584"/>
                  </a:lnTo>
                  <a:lnTo>
                    <a:pt x="3949" y="130409"/>
                  </a:lnTo>
                  <a:lnTo>
                    <a:pt x="3932" y="130190"/>
                  </a:lnTo>
                  <a:lnTo>
                    <a:pt x="3915" y="129971"/>
                  </a:lnTo>
                  <a:lnTo>
                    <a:pt x="3898" y="129752"/>
                  </a:lnTo>
                  <a:lnTo>
                    <a:pt x="3898" y="129489"/>
                  </a:lnTo>
                  <a:lnTo>
                    <a:pt x="3898" y="129270"/>
                  </a:lnTo>
                  <a:lnTo>
                    <a:pt x="3906" y="129051"/>
                  </a:lnTo>
                  <a:lnTo>
                    <a:pt x="3915" y="128831"/>
                  </a:lnTo>
                  <a:lnTo>
                    <a:pt x="3940" y="128612"/>
                  </a:lnTo>
                  <a:lnTo>
                    <a:pt x="3966" y="128437"/>
                  </a:lnTo>
                  <a:lnTo>
                    <a:pt x="4000" y="128262"/>
                  </a:lnTo>
                  <a:lnTo>
                    <a:pt x="4042" y="128130"/>
                  </a:lnTo>
                  <a:lnTo>
                    <a:pt x="4093" y="128043"/>
                  </a:lnTo>
                  <a:lnTo>
                    <a:pt x="4144" y="127999"/>
                  </a:lnTo>
                  <a:close/>
                  <a:moveTo>
                    <a:pt x="10902" y="131198"/>
                  </a:moveTo>
                  <a:lnTo>
                    <a:pt x="10953" y="131242"/>
                  </a:lnTo>
                  <a:lnTo>
                    <a:pt x="11013" y="131329"/>
                  </a:lnTo>
                  <a:lnTo>
                    <a:pt x="11055" y="131461"/>
                  </a:lnTo>
                  <a:lnTo>
                    <a:pt x="11098" y="131592"/>
                  </a:lnTo>
                  <a:lnTo>
                    <a:pt x="11132" y="131767"/>
                  </a:lnTo>
                  <a:lnTo>
                    <a:pt x="11157" y="131943"/>
                  </a:lnTo>
                  <a:lnTo>
                    <a:pt x="11183" y="132162"/>
                  </a:lnTo>
                  <a:lnTo>
                    <a:pt x="11200" y="132381"/>
                  </a:lnTo>
                  <a:lnTo>
                    <a:pt x="11200" y="132644"/>
                  </a:lnTo>
                  <a:lnTo>
                    <a:pt x="11208" y="132863"/>
                  </a:lnTo>
                  <a:lnTo>
                    <a:pt x="11200" y="133126"/>
                  </a:lnTo>
                  <a:lnTo>
                    <a:pt x="11191" y="133345"/>
                  </a:lnTo>
                  <a:lnTo>
                    <a:pt x="11174" y="133564"/>
                  </a:lnTo>
                  <a:lnTo>
                    <a:pt x="11149" y="133827"/>
                  </a:lnTo>
                  <a:lnTo>
                    <a:pt x="11123" y="134002"/>
                  </a:lnTo>
                  <a:lnTo>
                    <a:pt x="11089" y="134221"/>
                  </a:lnTo>
                  <a:lnTo>
                    <a:pt x="11047" y="134397"/>
                  </a:lnTo>
                  <a:lnTo>
                    <a:pt x="11013" y="134528"/>
                  </a:lnTo>
                  <a:lnTo>
                    <a:pt x="11004" y="134747"/>
                  </a:lnTo>
                  <a:lnTo>
                    <a:pt x="11004" y="134922"/>
                  </a:lnTo>
                  <a:lnTo>
                    <a:pt x="11013" y="135098"/>
                  </a:lnTo>
                  <a:lnTo>
                    <a:pt x="11038" y="135273"/>
                  </a:lnTo>
                  <a:lnTo>
                    <a:pt x="11072" y="135361"/>
                  </a:lnTo>
                  <a:lnTo>
                    <a:pt x="11106" y="135361"/>
                  </a:lnTo>
                  <a:lnTo>
                    <a:pt x="11157" y="135317"/>
                  </a:lnTo>
                  <a:lnTo>
                    <a:pt x="11217" y="135185"/>
                  </a:lnTo>
                  <a:lnTo>
                    <a:pt x="11276" y="135098"/>
                  </a:lnTo>
                  <a:lnTo>
                    <a:pt x="11335" y="135054"/>
                  </a:lnTo>
                  <a:lnTo>
                    <a:pt x="11386" y="135098"/>
                  </a:lnTo>
                  <a:lnTo>
                    <a:pt x="11437" y="135142"/>
                  </a:lnTo>
                  <a:lnTo>
                    <a:pt x="11488" y="135229"/>
                  </a:lnTo>
                  <a:lnTo>
                    <a:pt x="11531" y="135361"/>
                  </a:lnTo>
                  <a:lnTo>
                    <a:pt x="11573" y="135536"/>
                  </a:lnTo>
                  <a:lnTo>
                    <a:pt x="11607" y="135711"/>
                  </a:lnTo>
                  <a:lnTo>
                    <a:pt x="11633" y="135930"/>
                  </a:lnTo>
                  <a:lnTo>
                    <a:pt x="11650" y="136149"/>
                  </a:lnTo>
                  <a:lnTo>
                    <a:pt x="11667" y="136412"/>
                  </a:lnTo>
                  <a:lnTo>
                    <a:pt x="11667" y="136675"/>
                  </a:lnTo>
                  <a:lnTo>
                    <a:pt x="11658" y="136938"/>
                  </a:lnTo>
                  <a:lnTo>
                    <a:pt x="11650" y="137245"/>
                  </a:lnTo>
                  <a:lnTo>
                    <a:pt x="11624" y="137508"/>
                  </a:lnTo>
                  <a:lnTo>
                    <a:pt x="11590" y="137771"/>
                  </a:lnTo>
                  <a:lnTo>
                    <a:pt x="11548" y="137990"/>
                  </a:lnTo>
                  <a:lnTo>
                    <a:pt x="11505" y="138165"/>
                  </a:lnTo>
                  <a:lnTo>
                    <a:pt x="11454" y="138297"/>
                  </a:lnTo>
                  <a:lnTo>
                    <a:pt x="11403" y="138384"/>
                  </a:lnTo>
                  <a:lnTo>
                    <a:pt x="11352" y="138472"/>
                  </a:lnTo>
                  <a:lnTo>
                    <a:pt x="11242" y="138516"/>
                  </a:lnTo>
                  <a:lnTo>
                    <a:pt x="11140" y="138472"/>
                  </a:lnTo>
                  <a:lnTo>
                    <a:pt x="11055" y="138340"/>
                  </a:lnTo>
                  <a:lnTo>
                    <a:pt x="10970" y="138165"/>
                  </a:lnTo>
                  <a:lnTo>
                    <a:pt x="10902" y="137902"/>
                  </a:lnTo>
                  <a:lnTo>
                    <a:pt x="10835" y="137639"/>
                  </a:lnTo>
                  <a:lnTo>
                    <a:pt x="10767" y="137333"/>
                  </a:lnTo>
                  <a:lnTo>
                    <a:pt x="10631" y="136675"/>
                  </a:lnTo>
                  <a:lnTo>
                    <a:pt x="10605" y="136631"/>
                  </a:lnTo>
                  <a:lnTo>
                    <a:pt x="10580" y="136588"/>
                  </a:lnTo>
                  <a:lnTo>
                    <a:pt x="10554" y="136588"/>
                  </a:lnTo>
                  <a:lnTo>
                    <a:pt x="10529" y="136631"/>
                  </a:lnTo>
                  <a:lnTo>
                    <a:pt x="10503" y="136719"/>
                  </a:lnTo>
                  <a:lnTo>
                    <a:pt x="10495" y="136807"/>
                  </a:lnTo>
                  <a:lnTo>
                    <a:pt x="10486" y="136938"/>
                  </a:lnTo>
                  <a:lnTo>
                    <a:pt x="10495" y="137113"/>
                  </a:lnTo>
                  <a:lnTo>
                    <a:pt x="10537" y="137595"/>
                  </a:lnTo>
                  <a:lnTo>
                    <a:pt x="10520" y="137595"/>
                  </a:lnTo>
                  <a:lnTo>
                    <a:pt x="10503" y="137683"/>
                  </a:lnTo>
                  <a:lnTo>
                    <a:pt x="10495" y="137771"/>
                  </a:lnTo>
                  <a:lnTo>
                    <a:pt x="10495" y="137902"/>
                  </a:lnTo>
                  <a:lnTo>
                    <a:pt x="10512" y="138209"/>
                  </a:lnTo>
                  <a:lnTo>
                    <a:pt x="10520" y="138559"/>
                  </a:lnTo>
                  <a:lnTo>
                    <a:pt x="10520" y="138866"/>
                  </a:lnTo>
                  <a:lnTo>
                    <a:pt x="10503" y="139173"/>
                  </a:lnTo>
                  <a:lnTo>
                    <a:pt x="10486" y="139480"/>
                  </a:lnTo>
                  <a:lnTo>
                    <a:pt x="10452" y="139743"/>
                  </a:lnTo>
                  <a:lnTo>
                    <a:pt x="10419" y="139962"/>
                  </a:lnTo>
                  <a:lnTo>
                    <a:pt x="10376" y="140137"/>
                  </a:lnTo>
                  <a:lnTo>
                    <a:pt x="10325" y="140312"/>
                  </a:lnTo>
                  <a:lnTo>
                    <a:pt x="10283" y="140444"/>
                  </a:lnTo>
                  <a:lnTo>
                    <a:pt x="10223" y="140488"/>
                  </a:lnTo>
                  <a:lnTo>
                    <a:pt x="10172" y="140531"/>
                  </a:lnTo>
                  <a:lnTo>
                    <a:pt x="10113" y="140488"/>
                  </a:lnTo>
                  <a:lnTo>
                    <a:pt x="10053" y="140356"/>
                  </a:lnTo>
                  <a:lnTo>
                    <a:pt x="10002" y="140181"/>
                  </a:lnTo>
                  <a:lnTo>
                    <a:pt x="9943" y="139962"/>
                  </a:lnTo>
                  <a:lnTo>
                    <a:pt x="9901" y="139699"/>
                  </a:lnTo>
                  <a:lnTo>
                    <a:pt x="9875" y="139436"/>
                  </a:lnTo>
                  <a:lnTo>
                    <a:pt x="9850" y="139173"/>
                  </a:lnTo>
                  <a:lnTo>
                    <a:pt x="9841" y="138910"/>
                  </a:lnTo>
                  <a:lnTo>
                    <a:pt x="9833" y="138647"/>
                  </a:lnTo>
                  <a:lnTo>
                    <a:pt x="9833" y="138340"/>
                  </a:lnTo>
                  <a:lnTo>
                    <a:pt x="9841" y="138077"/>
                  </a:lnTo>
                  <a:lnTo>
                    <a:pt x="9858" y="137815"/>
                  </a:lnTo>
                  <a:lnTo>
                    <a:pt x="9884" y="137552"/>
                  </a:lnTo>
                  <a:lnTo>
                    <a:pt x="9909" y="137289"/>
                  </a:lnTo>
                  <a:lnTo>
                    <a:pt x="9969" y="136807"/>
                  </a:lnTo>
                  <a:lnTo>
                    <a:pt x="10053" y="136412"/>
                  </a:lnTo>
                  <a:lnTo>
                    <a:pt x="10138" y="136106"/>
                  </a:lnTo>
                  <a:lnTo>
                    <a:pt x="10172" y="135930"/>
                  </a:lnTo>
                  <a:lnTo>
                    <a:pt x="10189" y="135799"/>
                  </a:lnTo>
                  <a:lnTo>
                    <a:pt x="10189" y="135624"/>
                  </a:lnTo>
                  <a:lnTo>
                    <a:pt x="10172" y="135448"/>
                  </a:lnTo>
                  <a:lnTo>
                    <a:pt x="10155" y="135317"/>
                  </a:lnTo>
                  <a:lnTo>
                    <a:pt x="10121" y="135229"/>
                  </a:lnTo>
                  <a:lnTo>
                    <a:pt x="10087" y="135185"/>
                  </a:lnTo>
                  <a:lnTo>
                    <a:pt x="10045" y="135229"/>
                  </a:lnTo>
                  <a:lnTo>
                    <a:pt x="9985" y="135361"/>
                  </a:lnTo>
                  <a:lnTo>
                    <a:pt x="9884" y="135361"/>
                  </a:lnTo>
                  <a:lnTo>
                    <a:pt x="9841" y="135317"/>
                  </a:lnTo>
                  <a:lnTo>
                    <a:pt x="9807" y="135185"/>
                  </a:lnTo>
                  <a:lnTo>
                    <a:pt x="9773" y="135054"/>
                  </a:lnTo>
                  <a:lnTo>
                    <a:pt x="9739" y="134879"/>
                  </a:lnTo>
                  <a:lnTo>
                    <a:pt x="9722" y="134703"/>
                  </a:lnTo>
                  <a:lnTo>
                    <a:pt x="9705" y="134484"/>
                  </a:lnTo>
                  <a:lnTo>
                    <a:pt x="9688" y="134221"/>
                  </a:lnTo>
                  <a:lnTo>
                    <a:pt x="9688" y="134002"/>
                  </a:lnTo>
                  <a:lnTo>
                    <a:pt x="9688" y="133739"/>
                  </a:lnTo>
                  <a:lnTo>
                    <a:pt x="9697" y="133520"/>
                  </a:lnTo>
                  <a:lnTo>
                    <a:pt x="9714" y="133301"/>
                  </a:lnTo>
                  <a:lnTo>
                    <a:pt x="9739" y="133082"/>
                  </a:lnTo>
                  <a:lnTo>
                    <a:pt x="9773" y="132863"/>
                  </a:lnTo>
                  <a:lnTo>
                    <a:pt x="9807" y="132688"/>
                  </a:lnTo>
                  <a:lnTo>
                    <a:pt x="9850" y="132600"/>
                  </a:lnTo>
                  <a:lnTo>
                    <a:pt x="9892" y="132512"/>
                  </a:lnTo>
                  <a:lnTo>
                    <a:pt x="9935" y="132425"/>
                  </a:lnTo>
                  <a:lnTo>
                    <a:pt x="10019" y="132425"/>
                  </a:lnTo>
                  <a:lnTo>
                    <a:pt x="10104" y="132512"/>
                  </a:lnTo>
                  <a:lnTo>
                    <a:pt x="10189" y="132688"/>
                  </a:lnTo>
                  <a:lnTo>
                    <a:pt x="10266" y="132951"/>
                  </a:lnTo>
                  <a:lnTo>
                    <a:pt x="10325" y="133301"/>
                  </a:lnTo>
                  <a:lnTo>
                    <a:pt x="10376" y="133652"/>
                  </a:lnTo>
                  <a:lnTo>
                    <a:pt x="10402" y="133739"/>
                  </a:lnTo>
                  <a:lnTo>
                    <a:pt x="10427" y="133827"/>
                  </a:lnTo>
                  <a:lnTo>
                    <a:pt x="10461" y="133871"/>
                  </a:lnTo>
                  <a:lnTo>
                    <a:pt x="10486" y="133871"/>
                  </a:lnTo>
                  <a:lnTo>
                    <a:pt x="10520" y="133783"/>
                  </a:lnTo>
                  <a:lnTo>
                    <a:pt x="10546" y="133695"/>
                  </a:lnTo>
                  <a:lnTo>
                    <a:pt x="10554" y="133564"/>
                  </a:lnTo>
                  <a:lnTo>
                    <a:pt x="10563" y="133389"/>
                  </a:lnTo>
                  <a:lnTo>
                    <a:pt x="10554" y="133038"/>
                  </a:lnTo>
                  <a:lnTo>
                    <a:pt x="10563" y="132688"/>
                  </a:lnTo>
                  <a:lnTo>
                    <a:pt x="10639" y="131767"/>
                  </a:lnTo>
                  <a:lnTo>
                    <a:pt x="10673" y="131636"/>
                  </a:lnTo>
                  <a:lnTo>
                    <a:pt x="10699" y="131461"/>
                  </a:lnTo>
                  <a:lnTo>
                    <a:pt x="10733" y="131373"/>
                  </a:lnTo>
                  <a:lnTo>
                    <a:pt x="10775" y="131285"/>
                  </a:lnTo>
                  <a:lnTo>
                    <a:pt x="10818" y="131242"/>
                  </a:lnTo>
                  <a:lnTo>
                    <a:pt x="10860" y="131198"/>
                  </a:lnTo>
                  <a:close/>
                  <a:moveTo>
                    <a:pt x="18476" y="132556"/>
                  </a:moveTo>
                  <a:lnTo>
                    <a:pt x="18595" y="132731"/>
                  </a:lnTo>
                  <a:lnTo>
                    <a:pt x="18722" y="132863"/>
                  </a:lnTo>
                  <a:lnTo>
                    <a:pt x="18841" y="132994"/>
                  </a:lnTo>
                  <a:lnTo>
                    <a:pt x="18969" y="133170"/>
                  </a:lnTo>
                  <a:lnTo>
                    <a:pt x="19045" y="133301"/>
                  </a:lnTo>
                  <a:lnTo>
                    <a:pt x="19130" y="133476"/>
                  </a:lnTo>
                  <a:lnTo>
                    <a:pt x="19274" y="133915"/>
                  </a:lnTo>
                  <a:lnTo>
                    <a:pt x="19410" y="134397"/>
                  </a:lnTo>
                  <a:lnTo>
                    <a:pt x="19554" y="134922"/>
                  </a:lnTo>
                  <a:lnTo>
                    <a:pt x="19563" y="135580"/>
                  </a:lnTo>
                  <a:lnTo>
                    <a:pt x="19580" y="135886"/>
                  </a:lnTo>
                  <a:lnTo>
                    <a:pt x="19597" y="136149"/>
                  </a:lnTo>
                  <a:lnTo>
                    <a:pt x="19622" y="136456"/>
                  </a:lnTo>
                  <a:lnTo>
                    <a:pt x="19656" y="136719"/>
                  </a:lnTo>
                  <a:lnTo>
                    <a:pt x="19690" y="136982"/>
                  </a:lnTo>
                  <a:lnTo>
                    <a:pt x="19733" y="137201"/>
                  </a:lnTo>
                  <a:lnTo>
                    <a:pt x="19716" y="137289"/>
                  </a:lnTo>
                  <a:lnTo>
                    <a:pt x="19707" y="137376"/>
                  </a:lnTo>
                  <a:lnTo>
                    <a:pt x="19699" y="137508"/>
                  </a:lnTo>
                  <a:lnTo>
                    <a:pt x="19699" y="137639"/>
                  </a:lnTo>
                  <a:lnTo>
                    <a:pt x="19724" y="138559"/>
                  </a:lnTo>
                  <a:lnTo>
                    <a:pt x="19733" y="139041"/>
                  </a:lnTo>
                  <a:lnTo>
                    <a:pt x="19733" y="139524"/>
                  </a:lnTo>
                  <a:lnTo>
                    <a:pt x="19716" y="139962"/>
                  </a:lnTo>
                  <a:lnTo>
                    <a:pt x="19707" y="140181"/>
                  </a:lnTo>
                  <a:lnTo>
                    <a:pt x="19682" y="140356"/>
                  </a:lnTo>
                  <a:lnTo>
                    <a:pt x="19665" y="140575"/>
                  </a:lnTo>
                  <a:lnTo>
                    <a:pt x="19631" y="140750"/>
                  </a:lnTo>
                  <a:lnTo>
                    <a:pt x="19597" y="140926"/>
                  </a:lnTo>
                  <a:lnTo>
                    <a:pt x="19554" y="141101"/>
                  </a:lnTo>
                  <a:lnTo>
                    <a:pt x="19512" y="141232"/>
                  </a:lnTo>
                  <a:lnTo>
                    <a:pt x="19461" y="141320"/>
                  </a:lnTo>
                  <a:lnTo>
                    <a:pt x="19410" y="141364"/>
                  </a:lnTo>
                  <a:lnTo>
                    <a:pt x="19359" y="141408"/>
                  </a:lnTo>
                  <a:lnTo>
                    <a:pt x="19308" y="141364"/>
                  </a:lnTo>
                  <a:lnTo>
                    <a:pt x="19266" y="141320"/>
                  </a:lnTo>
                  <a:lnTo>
                    <a:pt x="19215" y="141232"/>
                  </a:lnTo>
                  <a:lnTo>
                    <a:pt x="19172" y="141101"/>
                  </a:lnTo>
                  <a:lnTo>
                    <a:pt x="19130" y="140970"/>
                  </a:lnTo>
                  <a:lnTo>
                    <a:pt x="19096" y="140838"/>
                  </a:lnTo>
                  <a:lnTo>
                    <a:pt x="19070" y="140619"/>
                  </a:lnTo>
                  <a:lnTo>
                    <a:pt x="19045" y="140444"/>
                  </a:lnTo>
                  <a:lnTo>
                    <a:pt x="19019" y="140225"/>
                  </a:lnTo>
                  <a:lnTo>
                    <a:pt x="19011" y="140006"/>
                  </a:lnTo>
                  <a:lnTo>
                    <a:pt x="19011" y="139743"/>
                  </a:lnTo>
                  <a:lnTo>
                    <a:pt x="19011" y="139524"/>
                  </a:lnTo>
                  <a:lnTo>
                    <a:pt x="19062" y="139085"/>
                  </a:lnTo>
                  <a:lnTo>
                    <a:pt x="19096" y="138647"/>
                  </a:lnTo>
                  <a:lnTo>
                    <a:pt x="19104" y="138472"/>
                  </a:lnTo>
                  <a:lnTo>
                    <a:pt x="19104" y="138253"/>
                  </a:lnTo>
                  <a:lnTo>
                    <a:pt x="19087" y="138077"/>
                  </a:lnTo>
                  <a:lnTo>
                    <a:pt x="19062" y="137946"/>
                  </a:lnTo>
                  <a:lnTo>
                    <a:pt x="19028" y="137858"/>
                  </a:lnTo>
                  <a:lnTo>
                    <a:pt x="18994" y="137815"/>
                  </a:lnTo>
                  <a:lnTo>
                    <a:pt x="18960" y="137858"/>
                  </a:lnTo>
                  <a:lnTo>
                    <a:pt x="18935" y="137990"/>
                  </a:lnTo>
                  <a:lnTo>
                    <a:pt x="18918" y="138121"/>
                  </a:lnTo>
                  <a:lnTo>
                    <a:pt x="18909" y="138165"/>
                  </a:lnTo>
                  <a:lnTo>
                    <a:pt x="18858" y="138603"/>
                  </a:lnTo>
                  <a:lnTo>
                    <a:pt x="18824" y="139129"/>
                  </a:lnTo>
                  <a:lnTo>
                    <a:pt x="18756" y="139699"/>
                  </a:lnTo>
                  <a:lnTo>
                    <a:pt x="18714" y="139962"/>
                  </a:lnTo>
                  <a:lnTo>
                    <a:pt x="18671" y="140225"/>
                  </a:lnTo>
                  <a:lnTo>
                    <a:pt x="18629" y="140444"/>
                  </a:lnTo>
                  <a:lnTo>
                    <a:pt x="18586" y="140619"/>
                  </a:lnTo>
                  <a:lnTo>
                    <a:pt x="18544" y="140750"/>
                  </a:lnTo>
                  <a:lnTo>
                    <a:pt x="18502" y="140882"/>
                  </a:lnTo>
                  <a:lnTo>
                    <a:pt x="18451" y="140970"/>
                  </a:lnTo>
                  <a:lnTo>
                    <a:pt x="18400" y="141057"/>
                  </a:lnTo>
                  <a:lnTo>
                    <a:pt x="18289" y="141145"/>
                  </a:lnTo>
                  <a:lnTo>
                    <a:pt x="18179" y="140882"/>
                  </a:lnTo>
                  <a:lnTo>
                    <a:pt x="18094" y="140619"/>
                  </a:lnTo>
                  <a:lnTo>
                    <a:pt x="18060" y="140488"/>
                  </a:lnTo>
                  <a:lnTo>
                    <a:pt x="18035" y="140312"/>
                  </a:lnTo>
                  <a:lnTo>
                    <a:pt x="18018" y="140181"/>
                  </a:lnTo>
                  <a:lnTo>
                    <a:pt x="18009" y="140049"/>
                  </a:lnTo>
                  <a:lnTo>
                    <a:pt x="18001" y="139918"/>
                  </a:lnTo>
                  <a:lnTo>
                    <a:pt x="18009" y="139743"/>
                  </a:lnTo>
                  <a:lnTo>
                    <a:pt x="18018" y="139611"/>
                  </a:lnTo>
                  <a:lnTo>
                    <a:pt x="18035" y="139436"/>
                  </a:lnTo>
                  <a:lnTo>
                    <a:pt x="18094" y="139129"/>
                  </a:lnTo>
                  <a:lnTo>
                    <a:pt x="18179" y="138779"/>
                  </a:lnTo>
                  <a:lnTo>
                    <a:pt x="18221" y="138691"/>
                  </a:lnTo>
                  <a:lnTo>
                    <a:pt x="18238" y="138516"/>
                  </a:lnTo>
                  <a:lnTo>
                    <a:pt x="18255" y="138340"/>
                  </a:lnTo>
                  <a:lnTo>
                    <a:pt x="18247" y="138121"/>
                  </a:lnTo>
                  <a:lnTo>
                    <a:pt x="18230" y="137946"/>
                  </a:lnTo>
                  <a:lnTo>
                    <a:pt x="18204" y="137815"/>
                  </a:lnTo>
                  <a:lnTo>
                    <a:pt x="18170" y="137727"/>
                  </a:lnTo>
                  <a:lnTo>
                    <a:pt x="18119" y="137727"/>
                  </a:lnTo>
                  <a:lnTo>
                    <a:pt x="18026" y="137858"/>
                  </a:lnTo>
                  <a:lnTo>
                    <a:pt x="17941" y="137858"/>
                  </a:lnTo>
                  <a:lnTo>
                    <a:pt x="17873" y="137771"/>
                  </a:lnTo>
                  <a:lnTo>
                    <a:pt x="17822" y="137595"/>
                  </a:lnTo>
                  <a:lnTo>
                    <a:pt x="17780" y="137376"/>
                  </a:lnTo>
                  <a:lnTo>
                    <a:pt x="17746" y="137113"/>
                  </a:lnTo>
                  <a:lnTo>
                    <a:pt x="17729" y="136763"/>
                  </a:lnTo>
                  <a:lnTo>
                    <a:pt x="17720" y="136412"/>
                  </a:lnTo>
                  <a:lnTo>
                    <a:pt x="17720" y="136018"/>
                  </a:lnTo>
                  <a:lnTo>
                    <a:pt x="17737" y="135624"/>
                  </a:lnTo>
                  <a:lnTo>
                    <a:pt x="17754" y="135229"/>
                  </a:lnTo>
                  <a:lnTo>
                    <a:pt x="17780" y="134835"/>
                  </a:lnTo>
                  <a:lnTo>
                    <a:pt x="17814" y="134440"/>
                  </a:lnTo>
                  <a:lnTo>
                    <a:pt x="17848" y="134134"/>
                  </a:lnTo>
                  <a:lnTo>
                    <a:pt x="17890" y="133827"/>
                  </a:lnTo>
                  <a:lnTo>
                    <a:pt x="17933" y="133608"/>
                  </a:lnTo>
                  <a:lnTo>
                    <a:pt x="17992" y="133345"/>
                  </a:lnTo>
                  <a:lnTo>
                    <a:pt x="18052" y="133126"/>
                  </a:lnTo>
                  <a:lnTo>
                    <a:pt x="18119" y="132951"/>
                  </a:lnTo>
                  <a:lnTo>
                    <a:pt x="18187" y="132819"/>
                  </a:lnTo>
                  <a:lnTo>
                    <a:pt x="18255" y="132731"/>
                  </a:lnTo>
                  <a:lnTo>
                    <a:pt x="18332" y="132644"/>
                  </a:lnTo>
                  <a:lnTo>
                    <a:pt x="18476" y="132556"/>
                  </a:lnTo>
                  <a:close/>
                  <a:moveTo>
                    <a:pt x="16379" y="134703"/>
                  </a:moveTo>
                  <a:lnTo>
                    <a:pt x="16464" y="134791"/>
                  </a:lnTo>
                  <a:lnTo>
                    <a:pt x="16540" y="134879"/>
                  </a:lnTo>
                  <a:lnTo>
                    <a:pt x="16600" y="134966"/>
                  </a:lnTo>
                  <a:lnTo>
                    <a:pt x="16651" y="135098"/>
                  </a:lnTo>
                  <a:lnTo>
                    <a:pt x="16702" y="135273"/>
                  </a:lnTo>
                  <a:lnTo>
                    <a:pt x="16744" y="135448"/>
                  </a:lnTo>
                  <a:lnTo>
                    <a:pt x="16786" y="135580"/>
                  </a:lnTo>
                  <a:lnTo>
                    <a:pt x="16812" y="135755"/>
                  </a:lnTo>
                  <a:lnTo>
                    <a:pt x="16829" y="135930"/>
                  </a:lnTo>
                  <a:lnTo>
                    <a:pt x="16837" y="136106"/>
                  </a:lnTo>
                  <a:lnTo>
                    <a:pt x="16829" y="136325"/>
                  </a:lnTo>
                  <a:lnTo>
                    <a:pt x="16812" y="136544"/>
                  </a:lnTo>
                  <a:lnTo>
                    <a:pt x="16786" y="136807"/>
                  </a:lnTo>
                  <a:lnTo>
                    <a:pt x="16752" y="137070"/>
                  </a:lnTo>
                  <a:lnTo>
                    <a:pt x="16727" y="137026"/>
                  </a:lnTo>
                  <a:lnTo>
                    <a:pt x="16685" y="136982"/>
                  </a:lnTo>
                  <a:lnTo>
                    <a:pt x="16651" y="137026"/>
                  </a:lnTo>
                  <a:lnTo>
                    <a:pt x="16625" y="137157"/>
                  </a:lnTo>
                  <a:lnTo>
                    <a:pt x="16608" y="137333"/>
                  </a:lnTo>
                  <a:lnTo>
                    <a:pt x="16600" y="137508"/>
                  </a:lnTo>
                  <a:lnTo>
                    <a:pt x="16600" y="137683"/>
                  </a:lnTo>
                  <a:lnTo>
                    <a:pt x="16617" y="137858"/>
                  </a:lnTo>
                  <a:lnTo>
                    <a:pt x="16642" y="137990"/>
                  </a:lnTo>
                  <a:lnTo>
                    <a:pt x="16685" y="138121"/>
                  </a:lnTo>
                  <a:lnTo>
                    <a:pt x="16727" y="138165"/>
                  </a:lnTo>
                  <a:lnTo>
                    <a:pt x="16820" y="138384"/>
                  </a:lnTo>
                  <a:lnTo>
                    <a:pt x="16905" y="138603"/>
                  </a:lnTo>
                  <a:lnTo>
                    <a:pt x="16990" y="138866"/>
                  </a:lnTo>
                  <a:lnTo>
                    <a:pt x="17067" y="139217"/>
                  </a:lnTo>
                  <a:lnTo>
                    <a:pt x="17118" y="139392"/>
                  </a:lnTo>
                  <a:lnTo>
                    <a:pt x="17152" y="139611"/>
                  </a:lnTo>
                  <a:lnTo>
                    <a:pt x="17177" y="139874"/>
                  </a:lnTo>
                  <a:lnTo>
                    <a:pt x="17194" y="140093"/>
                  </a:lnTo>
                  <a:lnTo>
                    <a:pt x="17202" y="140356"/>
                  </a:lnTo>
                  <a:lnTo>
                    <a:pt x="17202" y="140575"/>
                  </a:lnTo>
                  <a:lnTo>
                    <a:pt x="17194" y="140838"/>
                  </a:lnTo>
                  <a:lnTo>
                    <a:pt x="17169" y="141145"/>
                  </a:lnTo>
                  <a:lnTo>
                    <a:pt x="17169" y="141539"/>
                  </a:lnTo>
                  <a:lnTo>
                    <a:pt x="17152" y="141846"/>
                  </a:lnTo>
                  <a:lnTo>
                    <a:pt x="17143" y="141934"/>
                  </a:lnTo>
                  <a:lnTo>
                    <a:pt x="17126" y="142021"/>
                  </a:lnTo>
                  <a:lnTo>
                    <a:pt x="17109" y="142065"/>
                  </a:lnTo>
                  <a:lnTo>
                    <a:pt x="17084" y="142109"/>
                  </a:lnTo>
                  <a:lnTo>
                    <a:pt x="17041" y="142065"/>
                  </a:lnTo>
                  <a:lnTo>
                    <a:pt x="16973" y="141890"/>
                  </a:lnTo>
                  <a:lnTo>
                    <a:pt x="16905" y="141627"/>
                  </a:lnTo>
                  <a:lnTo>
                    <a:pt x="16820" y="141189"/>
                  </a:lnTo>
                  <a:lnTo>
                    <a:pt x="16829" y="141057"/>
                  </a:lnTo>
                  <a:lnTo>
                    <a:pt x="16820" y="140838"/>
                  </a:lnTo>
                  <a:lnTo>
                    <a:pt x="16803" y="140707"/>
                  </a:lnTo>
                  <a:lnTo>
                    <a:pt x="16769" y="140575"/>
                  </a:lnTo>
                  <a:lnTo>
                    <a:pt x="16735" y="140531"/>
                  </a:lnTo>
                  <a:lnTo>
                    <a:pt x="16702" y="140531"/>
                  </a:lnTo>
                  <a:lnTo>
                    <a:pt x="16659" y="140619"/>
                  </a:lnTo>
                  <a:lnTo>
                    <a:pt x="16634" y="140750"/>
                  </a:lnTo>
                  <a:lnTo>
                    <a:pt x="16617" y="140926"/>
                  </a:lnTo>
                  <a:lnTo>
                    <a:pt x="16591" y="141627"/>
                  </a:lnTo>
                  <a:lnTo>
                    <a:pt x="16574" y="141977"/>
                  </a:lnTo>
                  <a:lnTo>
                    <a:pt x="16549" y="142284"/>
                  </a:lnTo>
                  <a:lnTo>
                    <a:pt x="16515" y="142547"/>
                  </a:lnTo>
                  <a:lnTo>
                    <a:pt x="16472" y="142810"/>
                  </a:lnTo>
                  <a:lnTo>
                    <a:pt x="16421" y="143029"/>
                  </a:lnTo>
                  <a:lnTo>
                    <a:pt x="16362" y="143248"/>
                  </a:lnTo>
                  <a:lnTo>
                    <a:pt x="16319" y="143380"/>
                  </a:lnTo>
                  <a:lnTo>
                    <a:pt x="16269" y="143423"/>
                  </a:lnTo>
                  <a:lnTo>
                    <a:pt x="16218" y="143511"/>
                  </a:lnTo>
                  <a:lnTo>
                    <a:pt x="16167" y="143511"/>
                  </a:lnTo>
                  <a:lnTo>
                    <a:pt x="16116" y="143467"/>
                  </a:lnTo>
                  <a:lnTo>
                    <a:pt x="16073" y="143423"/>
                  </a:lnTo>
                  <a:lnTo>
                    <a:pt x="16022" y="143380"/>
                  </a:lnTo>
                  <a:lnTo>
                    <a:pt x="15980" y="143248"/>
                  </a:lnTo>
                  <a:lnTo>
                    <a:pt x="15946" y="143117"/>
                  </a:lnTo>
                  <a:lnTo>
                    <a:pt x="15912" y="142985"/>
                  </a:lnTo>
                  <a:lnTo>
                    <a:pt x="15886" y="142810"/>
                  </a:lnTo>
                  <a:lnTo>
                    <a:pt x="15869" y="142591"/>
                  </a:lnTo>
                  <a:lnTo>
                    <a:pt x="15852" y="142372"/>
                  </a:lnTo>
                  <a:lnTo>
                    <a:pt x="15852" y="142153"/>
                  </a:lnTo>
                  <a:lnTo>
                    <a:pt x="15852" y="141890"/>
                  </a:lnTo>
                  <a:lnTo>
                    <a:pt x="15869" y="141583"/>
                  </a:lnTo>
                  <a:lnTo>
                    <a:pt x="15886" y="141452"/>
                  </a:lnTo>
                  <a:lnTo>
                    <a:pt x="15903" y="141276"/>
                  </a:lnTo>
                  <a:lnTo>
                    <a:pt x="15912" y="141145"/>
                  </a:lnTo>
                  <a:lnTo>
                    <a:pt x="15920" y="140926"/>
                  </a:lnTo>
                  <a:lnTo>
                    <a:pt x="15912" y="140750"/>
                  </a:lnTo>
                  <a:lnTo>
                    <a:pt x="15886" y="140619"/>
                  </a:lnTo>
                  <a:lnTo>
                    <a:pt x="15852" y="140531"/>
                  </a:lnTo>
                  <a:lnTo>
                    <a:pt x="15819" y="140488"/>
                  </a:lnTo>
                  <a:lnTo>
                    <a:pt x="15785" y="140488"/>
                  </a:lnTo>
                  <a:lnTo>
                    <a:pt x="15751" y="140575"/>
                  </a:lnTo>
                  <a:lnTo>
                    <a:pt x="15725" y="140707"/>
                  </a:lnTo>
                  <a:lnTo>
                    <a:pt x="15700" y="140970"/>
                  </a:lnTo>
                  <a:lnTo>
                    <a:pt x="15674" y="141232"/>
                  </a:lnTo>
                  <a:lnTo>
                    <a:pt x="15640" y="141539"/>
                  </a:lnTo>
                  <a:lnTo>
                    <a:pt x="15589" y="141758"/>
                  </a:lnTo>
                  <a:lnTo>
                    <a:pt x="15538" y="141934"/>
                  </a:lnTo>
                  <a:lnTo>
                    <a:pt x="15479" y="142065"/>
                  </a:lnTo>
                  <a:lnTo>
                    <a:pt x="15419" y="142109"/>
                  </a:lnTo>
                  <a:lnTo>
                    <a:pt x="15360" y="142109"/>
                  </a:lnTo>
                  <a:lnTo>
                    <a:pt x="15301" y="142065"/>
                  </a:lnTo>
                  <a:lnTo>
                    <a:pt x="15241" y="141977"/>
                  </a:lnTo>
                  <a:lnTo>
                    <a:pt x="15190" y="141846"/>
                  </a:lnTo>
                  <a:lnTo>
                    <a:pt x="15139" y="141671"/>
                  </a:lnTo>
                  <a:lnTo>
                    <a:pt x="15088" y="141452"/>
                  </a:lnTo>
                  <a:lnTo>
                    <a:pt x="15046" y="141232"/>
                  </a:lnTo>
                  <a:lnTo>
                    <a:pt x="15012" y="140926"/>
                  </a:lnTo>
                  <a:lnTo>
                    <a:pt x="14986" y="140619"/>
                  </a:lnTo>
                  <a:lnTo>
                    <a:pt x="14969" y="140268"/>
                  </a:lnTo>
                  <a:lnTo>
                    <a:pt x="14961" y="139918"/>
                  </a:lnTo>
                  <a:lnTo>
                    <a:pt x="14969" y="139611"/>
                  </a:lnTo>
                  <a:lnTo>
                    <a:pt x="14978" y="139304"/>
                  </a:lnTo>
                  <a:lnTo>
                    <a:pt x="14995" y="139085"/>
                  </a:lnTo>
                  <a:lnTo>
                    <a:pt x="15012" y="138822"/>
                  </a:lnTo>
                  <a:lnTo>
                    <a:pt x="15037" y="138603"/>
                  </a:lnTo>
                  <a:lnTo>
                    <a:pt x="15071" y="138428"/>
                  </a:lnTo>
                  <a:lnTo>
                    <a:pt x="15105" y="138253"/>
                  </a:lnTo>
                  <a:lnTo>
                    <a:pt x="15139" y="138077"/>
                  </a:lnTo>
                  <a:lnTo>
                    <a:pt x="15224" y="137815"/>
                  </a:lnTo>
                  <a:lnTo>
                    <a:pt x="15318" y="137639"/>
                  </a:lnTo>
                  <a:lnTo>
                    <a:pt x="15411" y="137464"/>
                  </a:lnTo>
                  <a:lnTo>
                    <a:pt x="15513" y="137376"/>
                  </a:lnTo>
                  <a:lnTo>
                    <a:pt x="15513" y="137376"/>
                  </a:lnTo>
                  <a:lnTo>
                    <a:pt x="15496" y="137508"/>
                  </a:lnTo>
                  <a:lnTo>
                    <a:pt x="15496" y="137552"/>
                  </a:lnTo>
                  <a:lnTo>
                    <a:pt x="15496" y="137595"/>
                  </a:lnTo>
                  <a:lnTo>
                    <a:pt x="15513" y="137595"/>
                  </a:lnTo>
                  <a:lnTo>
                    <a:pt x="15640" y="137289"/>
                  </a:lnTo>
                  <a:lnTo>
                    <a:pt x="15657" y="137289"/>
                  </a:lnTo>
                  <a:lnTo>
                    <a:pt x="15674" y="137201"/>
                  </a:lnTo>
                  <a:lnTo>
                    <a:pt x="15691" y="137157"/>
                  </a:lnTo>
                  <a:lnTo>
                    <a:pt x="15691" y="137070"/>
                  </a:lnTo>
                  <a:lnTo>
                    <a:pt x="15700" y="136982"/>
                  </a:lnTo>
                  <a:lnTo>
                    <a:pt x="15691" y="136850"/>
                  </a:lnTo>
                  <a:lnTo>
                    <a:pt x="15683" y="136807"/>
                  </a:lnTo>
                  <a:lnTo>
                    <a:pt x="15666" y="136719"/>
                  </a:lnTo>
                  <a:lnTo>
                    <a:pt x="15717" y="136325"/>
                  </a:lnTo>
                  <a:lnTo>
                    <a:pt x="15768" y="135974"/>
                  </a:lnTo>
                  <a:lnTo>
                    <a:pt x="15827" y="135667"/>
                  </a:lnTo>
                  <a:lnTo>
                    <a:pt x="15895" y="135404"/>
                  </a:lnTo>
                  <a:lnTo>
                    <a:pt x="15963" y="135142"/>
                  </a:lnTo>
                  <a:lnTo>
                    <a:pt x="16039" y="134966"/>
                  </a:lnTo>
                  <a:lnTo>
                    <a:pt x="16124" y="134835"/>
                  </a:lnTo>
                  <a:lnTo>
                    <a:pt x="16218" y="134747"/>
                  </a:lnTo>
                  <a:lnTo>
                    <a:pt x="16294" y="134703"/>
                  </a:lnTo>
                  <a:close/>
                  <a:moveTo>
                    <a:pt x="6589" y="142065"/>
                  </a:moveTo>
                  <a:lnTo>
                    <a:pt x="6598" y="142459"/>
                  </a:lnTo>
                  <a:lnTo>
                    <a:pt x="6615" y="142898"/>
                  </a:lnTo>
                  <a:lnTo>
                    <a:pt x="6632" y="143292"/>
                  </a:lnTo>
                  <a:lnTo>
                    <a:pt x="6657" y="143686"/>
                  </a:lnTo>
                  <a:lnTo>
                    <a:pt x="6657" y="143686"/>
                  </a:lnTo>
                  <a:lnTo>
                    <a:pt x="6504" y="143511"/>
                  </a:lnTo>
                  <a:lnTo>
                    <a:pt x="6335" y="143423"/>
                  </a:lnTo>
                  <a:lnTo>
                    <a:pt x="6165" y="143380"/>
                  </a:lnTo>
                  <a:lnTo>
                    <a:pt x="6088" y="143423"/>
                  </a:lnTo>
                  <a:lnTo>
                    <a:pt x="6012" y="143467"/>
                  </a:lnTo>
                  <a:lnTo>
                    <a:pt x="5935" y="143555"/>
                  </a:lnTo>
                  <a:lnTo>
                    <a:pt x="5868" y="143643"/>
                  </a:lnTo>
                  <a:lnTo>
                    <a:pt x="5800" y="143818"/>
                  </a:lnTo>
                  <a:lnTo>
                    <a:pt x="5740" y="143993"/>
                  </a:lnTo>
                  <a:lnTo>
                    <a:pt x="5689" y="144256"/>
                  </a:lnTo>
                  <a:lnTo>
                    <a:pt x="5655" y="144563"/>
                  </a:lnTo>
                  <a:lnTo>
                    <a:pt x="5621" y="144913"/>
                  </a:lnTo>
                  <a:lnTo>
                    <a:pt x="5596" y="145308"/>
                  </a:lnTo>
                  <a:lnTo>
                    <a:pt x="5587" y="145790"/>
                  </a:lnTo>
                  <a:lnTo>
                    <a:pt x="5587" y="146184"/>
                  </a:lnTo>
                  <a:lnTo>
                    <a:pt x="5604" y="146579"/>
                  </a:lnTo>
                  <a:lnTo>
                    <a:pt x="5630" y="146885"/>
                  </a:lnTo>
                  <a:lnTo>
                    <a:pt x="5664" y="147192"/>
                  </a:lnTo>
                  <a:lnTo>
                    <a:pt x="5706" y="147455"/>
                  </a:lnTo>
                  <a:lnTo>
                    <a:pt x="5757" y="147718"/>
                  </a:lnTo>
                  <a:lnTo>
                    <a:pt x="5808" y="147893"/>
                  </a:lnTo>
                  <a:lnTo>
                    <a:pt x="5876" y="148068"/>
                  </a:lnTo>
                  <a:lnTo>
                    <a:pt x="5944" y="148200"/>
                  </a:lnTo>
                  <a:lnTo>
                    <a:pt x="6012" y="148331"/>
                  </a:lnTo>
                  <a:lnTo>
                    <a:pt x="6088" y="148419"/>
                  </a:lnTo>
                  <a:lnTo>
                    <a:pt x="6250" y="148507"/>
                  </a:lnTo>
                  <a:lnTo>
                    <a:pt x="6402" y="148550"/>
                  </a:lnTo>
                  <a:lnTo>
                    <a:pt x="6369" y="148813"/>
                  </a:lnTo>
                  <a:lnTo>
                    <a:pt x="6343" y="148682"/>
                  </a:lnTo>
                  <a:lnTo>
                    <a:pt x="6335" y="148638"/>
                  </a:lnTo>
                  <a:lnTo>
                    <a:pt x="6309" y="148594"/>
                  </a:lnTo>
                  <a:lnTo>
                    <a:pt x="6241" y="148550"/>
                  </a:lnTo>
                  <a:lnTo>
                    <a:pt x="6173" y="148550"/>
                  </a:lnTo>
                  <a:lnTo>
                    <a:pt x="6122" y="148638"/>
                  </a:lnTo>
                  <a:lnTo>
                    <a:pt x="6063" y="148770"/>
                  </a:lnTo>
                  <a:lnTo>
                    <a:pt x="6020" y="148945"/>
                  </a:lnTo>
                  <a:lnTo>
                    <a:pt x="5986" y="149120"/>
                  </a:lnTo>
                  <a:lnTo>
                    <a:pt x="5952" y="149383"/>
                  </a:lnTo>
                  <a:lnTo>
                    <a:pt x="5935" y="149602"/>
                  </a:lnTo>
                  <a:lnTo>
                    <a:pt x="5868" y="149427"/>
                  </a:lnTo>
                  <a:lnTo>
                    <a:pt x="5800" y="149252"/>
                  </a:lnTo>
                  <a:lnTo>
                    <a:pt x="5732" y="149120"/>
                  </a:lnTo>
                  <a:lnTo>
                    <a:pt x="5664" y="149032"/>
                  </a:lnTo>
                  <a:lnTo>
                    <a:pt x="5587" y="148945"/>
                  </a:lnTo>
                  <a:lnTo>
                    <a:pt x="5511" y="148857"/>
                  </a:lnTo>
                  <a:lnTo>
                    <a:pt x="5290" y="148857"/>
                  </a:lnTo>
                  <a:lnTo>
                    <a:pt x="5222" y="148945"/>
                  </a:lnTo>
                  <a:lnTo>
                    <a:pt x="5146" y="149032"/>
                  </a:lnTo>
                  <a:lnTo>
                    <a:pt x="5078" y="149120"/>
                  </a:lnTo>
                  <a:lnTo>
                    <a:pt x="5010" y="149295"/>
                  </a:lnTo>
                  <a:lnTo>
                    <a:pt x="4951" y="149471"/>
                  </a:lnTo>
                  <a:lnTo>
                    <a:pt x="4883" y="149646"/>
                  </a:lnTo>
                  <a:lnTo>
                    <a:pt x="4823" y="149909"/>
                  </a:lnTo>
                  <a:lnTo>
                    <a:pt x="4806" y="149514"/>
                  </a:lnTo>
                  <a:lnTo>
                    <a:pt x="4781" y="149120"/>
                  </a:lnTo>
                  <a:lnTo>
                    <a:pt x="4747" y="148726"/>
                  </a:lnTo>
                  <a:lnTo>
                    <a:pt x="4713" y="148375"/>
                  </a:lnTo>
                  <a:lnTo>
                    <a:pt x="4670" y="147981"/>
                  </a:lnTo>
                  <a:lnTo>
                    <a:pt x="4619" y="147630"/>
                  </a:lnTo>
                  <a:lnTo>
                    <a:pt x="4569" y="147280"/>
                  </a:lnTo>
                  <a:lnTo>
                    <a:pt x="4518" y="146973"/>
                  </a:lnTo>
                  <a:lnTo>
                    <a:pt x="4704" y="146097"/>
                  </a:lnTo>
                  <a:lnTo>
                    <a:pt x="4891" y="145264"/>
                  </a:lnTo>
                  <a:lnTo>
                    <a:pt x="4993" y="144870"/>
                  </a:lnTo>
                  <a:lnTo>
                    <a:pt x="5095" y="144475"/>
                  </a:lnTo>
                  <a:lnTo>
                    <a:pt x="5205" y="144125"/>
                  </a:lnTo>
                  <a:lnTo>
                    <a:pt x="5316" y="143818"/>
                  </a:lnTo>
                  <a:lnTo>
                    <a:pt x="5460" y="143467"/>
                  </a:lnTo>
                  <a:lnTo>
                    <a:pt x="5613" y="143161"/>
                  </a:lnTo>
                  <a:lnTo>
                    <a:pt x="5766" y="142898"/>
                  </a:lnTo>
                  <a:lnTo>
                    <a:pt x="5919" y="142635"/>
                  </a:lnTo>
                  <a:lnTo>
                    <a:pt x="6071" y="142459"/>
                  </a:lnTo>
                  <a:lnTo>
                    <a:pt x="6224" y="142328"/>
                  </a:lnTo>
                  <a:lnTo>
                    <a:pt x="6385" y="142197"/>
                  </a:lnTo>
                  <a:lnTo>
                    <a:pt x="6547" y="142153"/>
                  </a:lnTo>
                  <a:lnTo>
                    <a:pt x="6572" y="142109"/>
                  </a:lnTo>
                  <a:lnTo>
                    <a:pt x="6589" y="142065"/>
                  </a:lnTo>
                  <a:close/>
                  <a:moveTo>
                    <a:pt x="7116" y="140137"/>
                  </a:moveTo>
                  <a:lnTo>
                    <a:pt x="7158" y="140181"/>
                  </a:lnTo>
                  <a:lnTo>
                    <a:pt x="7201" y="140268"/>
                  </a:lnTo>
                  <a:lnTo>
                    <a:pt x="7252" y="140400"/>
                  </a:lnTo>
                  <a:lnTo>
                    <a:pt x="7311" y="140575"/>
                  </a:lnTo>
                  <a:lnTo>
                    <a:pt x="7353" y="140794"/>
                  </a:lnTo>
                  <a:lnTo>
                    <a:pt x="7387" y="141013"/>
                  </a:lnTo>
                  <a:lnTo>
                    <a:pt x="7421" y="141276"/>
                  </a:lnTo>
                  <a:lnTo>
                    <a:pt x="7438" y="141539"/>
                  </a:lnTo>
                  <a:lnTo>
                    <a:pt x="7447" y="141846"/>
                  </a:lnTo>
                  <a:lnTo>
                    <a:pt x="7455" y="142153"/>
                  </a:lnTo>
                  <a:lnTo>
                    <a:pt x="7455" y="142459"/>
                  </a:lnTo>
                  <a:lnTo>
                    <a:pt x="7447" y="143073"/>
                  </a:lnTo>
                  <a:lnTo>
                    <a:pt x="7413" y="143730"/>
                  </a:lnTo>
                  <a:lnTo>
                    <a:pt x="7379" y="144344"/>
                  </a:lnTo>
                  <a:lnTo>
                    <a:pt x="7336" y="144870"/>
                  </a:lnTo>
                  <a:lnTo>
                    <a:pt x="7328" y="145089"/>
                  </a:lnTo>
                  <a:lnTo>
                    <a:pt x="7336" y="145220"/>
                  </a:lnTo>
                  <a:lnTo>
                    <a:pt x="7362" y="145395"/>
                  </a:lnTo>
                  <a:lnTo>
                    <a:pt x="7387" y="145483"/>
                  </a:lnTo>
                  <a:lnTo>
                    <a:pt x="7421" y="145571"/>
                  </a:lnTo>
                  <a:lnTo>
                    <a:pt x="7455" y="145571"/>
                  </a:lnTo>
                  <a:lnTo>
                    <a:pt x="7489" y="145527"/>
                  </a:lnTo>
                  <a:lnTo>
                    <a:pt x="7515" y="145439"/>
                  </a:lnTo>
                  <a:lnTo>
                    <a:pt x="7574" y="145089"/>
                  </a:lnTo>
                  <a:lnTo>
                    <a:pt x="7642" y="144782"/>
                  </a:lnTo>
                  <a:lnTo>
                    <a:pt x="7710" y="144563"/>
                  </a:lnTo>
                  <a:lnTo>
                    <a:pt x="7778" y="144388"/>
                  </a:lnTo>
                  <a:lnTo>
                    <a:pt x="7854" y="144300"/>
                  </a:lnTo>
                  <a:lnTo>
                    <a:pt x="7931" y="144256"/>
                  </a:lnTo>
                  <a:lnTo>
                    <a:pt x="8007" y="144300"/>
                  </a:lnTo>
                  <a:lnTo>
                    <a:pt x="8092" y="144431"/>
                  </a:lnTo>
                  <a:lnTo>
                    <a:pt x="8169" y="144607"/>
                  </a:lnTo>
                  <a:lnTo>
                    <a:pt x="8228" y="144870"/>
                  </a:lnTo>
                  <a:lnTo>
                    <a:pt x="8270" y="145132"/>
                  </a:lnTo>
                  <a:lnTo>
                    <a:pt x="8304" y="145483"/>
                  </a:lnTo>
                  <a:lnTo>
                    <a:pt x="8321" y="145834"/>
                  </a:lnTo>
                  <a:lnTo>
                    <a:pt x="8321" y="146184"/>
                  </a:lnTo>
                  <a:lnTo>
                    <a:pt x="8313" y="146403"/>
                  </a:lnTo>
                  <a:lnTo>
                    <a:pt x="8304" y="146579"/>
                  </a:lnTo>
                  <a:lnTo>
                    <a:pt x="8287" y="146798"/>
                  </a:lnTo>
                  <a:lnTo>
                    <a:pt x="8262" y="146973"/>
                  </a:lnTo>
                  <a:lnTo>
                    <a:pt x="8236" y="147104"/>
                  </a:lnTo>
                  <a:lnTo>
                    <a:pt x="8194" y="147236"/>
                  </a:lnTo>
                  <a:lnTo>
                    <a:pt x="8160" y="147323"/>
                  </a:lnTo>
                  <a:lnTo>
                    <a:pt x="8118" y="147367"/>
                  </a:lnTo>
                  <a:lnTo>
                    <a:pt x="8058" y="147280"/>
                  </a:lnTo>
                  <a:lnTo>
                    <a:pt x="7999" y="147280"/>
                  </a:lnTo>
                  <a:lnTo>
                    <a:pt x="7939" y="147236"/>
                  </a:lnTo>
                  <a:lnTo>
                    <a:pt x="7880" y="147280"/>
                  </a:lnTo>
                  <a:lnTo>
                    <a:pt x="7846" y="147367"/>
                  </a:lnTo>
                  <a:lnTo>
                    <a:pt x="7820" y="147455"/>
                  </a:lnTo>
                  <a:lnTo>
                    <a:pt x="7803" y="147630"/>
                  </a:lnTo>
                  <a:lnTo>
                    <a:pt x="7803" y="147805"/>
                  </a:lnTo>
                  <a:lnTo>
                    <a:pt x="7812" y="147981"/>
                  </a:lnTo>
                  <a:lnTo>
                    <a:pt x="7829" y="148156"/>
                  </a:lnTo>
                  <a:lnTo>
                    <a:pt x="7854" y="148287"/>
                  </a:lnTo>
                  <a:lnTo>
                    <a:pt x="7880" y="148419"/>
                  </a:lnTo>
                  <a:lnTo>
                    <a:pt x="7948" y="148507"/>
                  </a:lnTo>
                  <a:lnTo>
                    <a:pt x="8016" y="148550"/>
                  </a:lnTo>
                  <a:lnTo>
                    <a:pt x="8084" y="148550"/>
                  </a:lnTo>
                  <a:lnTo>
                    <a:pt x="8152" y="148507"/>
                  </a:lnTo>
                  <a:lnTo>
                    <a:pt x="8177" y="148594"/>
                  </a:lnTo>
                  <a:lnTo>
                    <a:pt x="8194" y="148682"/>
                  </a:lnTo>
                  <a:lnTo>
                    <a:pt x="8211" y="148813"/>
                  </a:lnTo>
                  <a:lnTo>
                    <a:pt x="8228" y="148945"/>
                  </a:lnTo>
                  <a:lnTo>
                    <a:pt x="8236" y="149076"/>
                  </a:lnTo>
                  <a:lnTo>
                    <a:pt x="8236" y="149252"/>
                  </a:lnTo>
                  <a:lnTo>
                    <a:pt x="8236" y="149690"/>
                  </a:lnTo>
                  <a:lnTo>
                    <a:pt x="8253" y="149909"/>
                  </a:lnTo>
                  <a:lnTo>
                    <a:pt x="8262" y="150128"/>
                  </a:lnTo>
                  <a:lnTo>
                    <a:pt x="8262" y="150303"/>
                  </a:lnTo>
                  <a:lnTo>
                    <a:pt x="8253" y="150478"/>
                  </a:lnTo>
                  <a:lnTo>
                    <a:pt x="8236" y="150610"/>
                  </a:lnTo>
                  <a:lnTo>
                    <a:pt x="8211" y="150741"/>
                  </a:lnTo>
                  <a:lnTo>
                    <a:pt x="8169" y="150829"/>
                  </a:lnTo>
                  <a:lnTo>
                    <a:pt x="8126" y="150873"/>
                  </a:lnTo>
                  <a:lnTo>
                    <a:pt x="8075" y="151004"/>
                  </a:lnTo>
                  <a:lnTo>
                    <a:pt x="8024" y="151092"/>
                  </a:lnTo>
                  <a:lnTo>
                    <a:pt x="7973" y="151136"/>
                  </a:lnTo>
                  <a:lnTo>
                    <a:pt x="7931" y="151136"/>
                  </a:lnTo>
                  <a:lnTo>
                    <a:pt x="7888" y="151092"/>
                  </a:lnTo>
                  <a:lnTo>
                    <a:pt x="7846" y="151004"/>
                  </a:lnTo>
                  <a:lnTo>
                    <a:pt x="7744" y="150741"/>
                  </a:lnTo>
                  <a:lnTo>
                    <a:pt x="7685" y="150478"/>
                  </a:lnTo>
                  <a:lnTo>
                    <a:pt x="7634" y="150172"/>
                  </a:lnTo>
                  <a:lnTo>
                    <a:pt x="7583" y="149821"/>
                  </a:lnTo>
                  <a:lnTo>
                    <a:pt x="7540" y="149471"/>
                  </a:lnTo>
                  <a:lnTo>
                    <a:pt x="7481" y="148726"/>
                  </a:lnTo>
                  <a:lnTo>
                    <a:pt x="7421" y="147937"/>
                  </a:lnTo>
                  <a:lnTo>
                    <a:pt x="7396" y="147762"/>
                  </a:lnTo>
                  <a:lnTo>
                    <a:pt x="7362" y="147630"/>
                  </a:lnTo>
                  <a:lnTo>
                    <a:pt x="7319" y="147586"/>
                  </a:lnTo>
                  <a:lnTo>
                    <a:pt x="7277" y="147586"/>
                  </a:lnTo>
                  <a:lnTo>
                    <a:pt x="7243" y="147674"/>
                  </a:lnTo>
                  <a:lnTo>
                    <a:pt x="7218" y="147805"/>
                  </a:lnTo>
                  <a:lnTo>
                    <a:pt x="7209" y="148025"/>
                  </a:lnTo>
                  <a:lnTo>
                    <a:pt x="7209" y="148112"/>
                  </a:lnTo>
                  <a:lnTo>
                    <a:pt x="7209" y="148244"/>
                  </a:lnTo>
                  <a:lnTo>
                    <a:pt x="7226" y="148419"/>
                  </a:lnTo>
                  <a:lnTo>
                    <a:pt x="7218" y="148550"/>
                  </a:lnTo>
                  <a:lnTo>
                    <a:pt x="7218" y="149383"/>
                  </a:lnTo>
                  <a:lnTo>
                    <a:pt x="7192" y="150478"/>
                  </a:lnTo>
                  <a:lnTo>
                    <a:pt x="7167" y="151092"/>
                  </a:lnTo>
                  <a:lnTo>
                    <a:pt x="7141" y="151705"/>
                  </a:lnTo>
                  <a:lnTo>
                    <a:pt x="7116" y="152319"/>
                  </a:lnTo>
                  <a:lnTo>
                    <a:pt x="7073" y="152932"/>
                  </a:lnTo>
                  <a:lnTo>
                    <a:pt x="7031" y="153502"/>
                  </a:lnTo>
                  <a:lnTo>
                    <a:pt x="6980" y="153984"/>
                  </a:lnTo>
                  <a:lnTo>
                    <a:pt x="6920" y="154422"/>
                  </a:lnTo>
                  <a:lnTo>
                    <a:pt x="6852" y="154773"/>
                  </a:lnTo>
                  <a:lnTo>
                    <a:pt x="6819" y="154904"/>
                  </a:lnTo>
                  <a:lnTo>
                    <a:pt x="6776" y="154992"/>
                  </a:lnTo>
                  <a:lnTo>
                    <a:pt x="6734" y="155080"/>
                  </a:lnTo>
                  <a:lnTo>
                    <a:pt x="6649" y="155080"/>
                  </a:lnTo>
                  <a:lnTo>
                    <a:pt x="6598" y="155036"/>
                  </a:lnTo>
                  <a:lnTo>
                    <a:pt x="6547" y="154948"/>
                  </a:lnTo>
                  <a:lnTo>
                    <a:pt x="6496" y="154817"/>
                  </a:lnTo>
                  <a:lnTo>
                    <a:pt x="6462" y="154685"/>
                  </a:lnTo>
                  <a:lnTo>
                    <a:pt x="6436" y="154554"/>
                  </a:lnTo>
                  <a:lnTo>
                    <a:pt x="6411" y="154335"/>
                  </a:lnTo>
                  <a:lnTo>
                    <a:pt x="6394" y="154116"/>
                  </a:lnTo>
                  <a:lnTo>
                    <a:pt x="6369" y="153634"/>
                  </a:lnTo>
                  <a:lnTo>
                    <a:pt x="6360" y="153064"/>
                  </a:lnTo>
                  <a:lnTo>
                    <a:pt x="6360" y="152538"/>
                  </a:lnTo>
                  <a:lnTo>
                    <a:pt x="6369" y="151968"/>
                  </a:lnTo>
                  <a:lnTo>
                    <a:pt x="6377" y="151486"/>
                  </a:lnTo>
                  <a:lnTo>
                    <a:pt x="6394" y="151136"/>
                  </a:lnTo>
                  <a:lnTo>
                    <a:pt x="6419" y="150698"/>
                  </a:lnTo>
                  <a:lnTo>
                    <a:pt x="6445" y="150347"/>
                  </a:lnTo>
                  <a:lnTo>
                    <a:pt x="6479" y="149953"/>
                  </a:lnTo>
                  <a:lnTo>
                    <a:pt x="6521" y="149602"/>
                  </a:lnTo>
                  <a:lnTo>
                    <a:pt x="6564" y="149252"/>
                  </a:lnTo>
                  <a:lnTo>
                    <a:pt x="6615" y="148945"/>
                  </a:lnTo>
                  <a:lnTo>
                    <a:pt x="6734" y="148331"/>
                  </a:lnTo>
                  <a:lnTo>
                    <a:pt x="6751" y="148200"/>
                  </a:lnTo>
                  <a:lnTo>
                    <a:pt x="6759" y="148025"/>
                  </a:lnTo>
                  <a:lnTo>
                    <a:pt x="6759" y="147893"/>
                  </a:lnTo>
                  <a:lnTo>
                    <a:pt x="6751" y="147718"/>
                  </a:lnTo>
                  <a:lnTo>
                    <a:pt x="6734" y="147586"/>
                  </a:lnTo>
                  <a:lnTo>
                    <a:pt x="6717" y="147455"/>
                  </a:lnTo>
                  <a:lnTo>
                    <a:pt x="6691" y="147367"/>
                  </a:lnTo>
                  <a:lnTo>
                    <a:pt x="6657" y="147367"/>
                  </a:lnTo>
                  <a:lnTo>
                    <a:pt x="6521" y="147455"/>
                  </a:lnTo>
                  <a:lnTo>
                    <a:pt x="6385" y="147543"/>
                  </a:lnTo>
                  <a:lnTo>
                    <a:pt x="6241" y="147543"/>
                  </a:lnTo>
                  <a:lnTo>
                    <a:pt x="6173" y="147499"/>
                  </a:lnTo>
                  <a:lnTo>
                    <a:pt x="6105" y="147411"/>
                  </a:lnTo>
                  <a:lnTo>
                    <a:pt x="6071" y="147367"/>
                  </a:lnTo>
                  <a:lnTo>
                    <a:pt x="6029" y="147236"/>
                  </a:lnTo>
                  <a:lnTo>
                    <a:pt x="5952" y="146973"/>
                  </a:lnTo>
                  <a:lnTo>
                    <a:pt x="5885" y="146622"/>
                  </a:lnTo>
                  <a:lnTo>
                    <a:pt x="5859" y="146403"/>
                  </a:lnTo>
                  <a:lnTo>
                    <a:pt x="5842" y="146228"/>
                  </a:lnTo>
                  <a:lnTo>
                    <a:pt x="5825" y="146009"/>
                  </a:lnTo>
                  <a:lnTo>
                    <a:pt x="5817" y="145790"/>
                  </a:lnTo>
                  <a:lnTo>
                    <a:pt x="5817" y="145571"/>
                  </a:lnTo>
                  <a:lnTo>
                    <a:pt x="5825" y="145352"/>
                  </a:lnTo>
                  <a:lnTo>
                    <a:pt x="5842" y="145176"/>
                  </a:lnTo>
                  <a:lnTo>
                    <a:pt x="5876" y="145001"/>
                  </a:lnTo>
                  <a:lnTo>
                    <a:pt x="5910" y="144826"/>
                  </a:lnTo>
                  <a:lnTo>
                    <a:pt x="5969" y="144650"/>
                  </a:lnTo>
                  <a:lnTo>
                    <a:pt x="6012" y="144563"/>
                  </a:lnTo>
                  <a:lnTo>
                    <a:pt x="6063" y="144475"/>
                  </a:lnTo>
                  <a:lnTo>
                    <a:pt x="6173" y="144431"/>
                  </a:lnTo>
                  <a:lnTo>
                    <a:pt x="6284" y="144431"/>
                  </a:lnTo>
                  <a:lnTo>
                    <a:pt x="6402" y="144519"/>
                  </a:lnTo>
                  <a:lnTo>
                    <a:pt x="6521" y="144607"/>
                  </a:lnTo>
                  <a:lnTo>
                    <a:pt x="6640" y="144782"/>
                  </a:lnTo>
                  <a:lnTo>
                    <a:pt x="6835" y="145089"/>
                  </a:lnTo>
                  <a:lnTo>
                    <a:pt x="6869" y="145132"/>
                  </a:lnTo>
                  <a:lnTo>
                    <a:pt x="6895" y="145089"/>
                  </a:lnTo>
                  <a:lnTo>
                    <a:pt x="6920" y="145001"/>
                  </a:lnTo>
                  <a:lnTo>
                    <a:pt x="6946" y="144870"/>
                  </a:lnTo>
                  <a:lnTo>
                    <a:pt x="6963" y="144738"/>
                  </a:lnTo>
                  <a:lnTo>
                    <a:pt x="6971" y="144607"/>
                  </a:lnTo>
                  <a:lnTo>
                    <a:pt x="6971" y="144431"/>
                  </a:lnTo>
                  <a:lnTo>
                    <a:pt x="6954" y="144300"/>
                  </a:lnTo>
                  <a:lnTo>
                    <a:pt x="6886" y="143774"/>
                  </a:lnTo>
                  <a:lnTo>
                    <a:pt x="6835" y="143204"/>
                  </a:lnTo>
                  <a:lnTo>
                    <a:pt x="6810" y="142941"/>
                  </a:lnTo>
                  <a:lnTo>
                    <a:pt x="6802" y="142635"/>
                  </a:lnTo>
                  <a:lnTo>
                    <a:pt x="6793" y="142328"/>
                  </a:lnTo>
                  <a:lnTo>
                    <a:pt x="6793" y="141977"/>
                  </a:lnTo>
                  <a:lnTo>
                    <a:pt x="6802" y="141495"/>
                  </a:lnTo>
                  <a:lnTo>
                    <a:pt x="6827" y="141057"/>
                  </a:lnTo>
                  <a:lnTo>
                    <a:pt x="6869" y="140707"/>
                  </a:lnTo>
                  <a:lnTo>
                    <a:pt x="6895" y="140531"/>
                  </a:lnTo>
                  <a:lnTo>
                    <a:pt x="6920" y="140400"/>
                  </a:lnTo>
                  <a:lnTo>
                    <a:pt x="6954" y="140268"/>
                  </a:lnTo>
                  <a:lnTo>
                    <a:pt x="6988" y="140181"/>
                  </a:lnTo>
                  <a:lnTo>
                    <a:pt x="7031" y="140137"/>
                  </a:lnTo>
                  <a:close/>
                  <a:moveTo>
                    <a:pt x="10818" y="144607"/>
                  </a:moveTo>
                  <a:lnTo>
                    <a:pt x="10902" y="144650"/>
                  </a:lnTo>
                  <a:lnTo>
                    <a:pt x="11004" y="144826"/>
                  </a:lnTo>
                  <a:lnTo>
                    <a:pt x="11089" y="145045"/>
                  </a:lnTo>
                  <a:lnTo>
                    <a:pt x="11157" y="145308"/>
                  </a:lnTo>
                  <a:lnTo>
                    <a:pt x="11200" y="145614"/>
                  </a:lnTo>
                  <a:lnTo>
                    <a:pt x="11242" y="146009"/>
                  </a:lnTo>
                  <a:lnTo>
                    <a:pt x="11259" y="146359"/>
                  </a:lnTo>
                  <a:lnTo>
                    <a:pt x="11276" y="146798"/>
                  </a:lnTo>
                  <a:lnTo>
                    <a:pt x="11276" y="147236"/>
                  </a:lnTo>
                  <a:lnTo>
                    <a:pt x="11268" y="147674"/>
                  </a:lnTo>
                  <a:lnTo>
                    <a:pt x="11251" y="148112"/>
                  </a:lnTo>
                  <a:lnTo>
                    <a:pt x="11234" y="148594"/>
                  </a:lnTo>
                  <a:lnTo>
                    <a:pt x="11200" y="149032"/>
                  </a:lnTo>
                  <a:lnTo>
                    <a:pt x="11140" y="149909"/>
                  </a:lnTo>
                  <a:lnTo>
                    <a:pt x="11072" y="150654"/>
                  </a:lnTo>
                  <a:lnTo>
                    <a:pt x="11064" y="150785"/>
                  </a:lnTo>
                  <a:lnTo>
                    <a:pt x="11055" y="150917"/>
                  </a:lnTo>
                  <a:lnTo>
                    <a:pt x="11064" y="151092"/>
                  </a:lnTo>
                  <a:lnTo>
                    <a:pt x="11081" y="151311"/>
                  </a:lnTo>
                  <a:lnTo>
                    <a:pt x="11115" y="151443"/>
                  </a:lnTo>
                  <a:lnTo>
                    <a:pt x="11149" y="151486"/>
                  </a:lnTo>
                  <a:lnTo>
                    <a:pt x="11191" y="151486"/>
                  </a:lnTo>
                  <a:lnTo>
                    <a:pt x="11225" y="151399"/>
                  </a:lnTo>
                  <a:lnTo>
                    <a:pt x="11242" y="151355"/>
                  </a:lnTo>
                  <a:lnTo>
                    <a:pt x="11259" y="151223"/>
                  </a:lnTo>
                  <a:lnTo>
                    <a:pt x="11327" y="150566"/>
                  </a:lnTo>
                  <a:lnTo>
                    <a:pt x="11378" y="150566"/>
                  </a:lnTo>
                  <a:lnTo>
                    <a:pt x="11395" y="150478"/>
                  </a:lnTo>
                  <a:lnTo>
                    <a:pt x="11412" y="150347"/>
                  </a:lnTo>
                  <a:lnTo>
                    <a:pt x="11429" y="149953"/>
                  </a:lnTo>
                  <a:lnTo>
                    <a:pt x="11454" y="149558"/>
                  </a:lnTo>
                  <a:lnTo>
                    <a:pt x="11480" y="149164"/>
                  </a:lnTo>
                  <a:lnTo>
                    <a:pt x="11522" y="148770"/>
                  </a:lnTo>
                  <a:lnTo>
                    <a:pt x="11573" y="148419"/>
                  </a:lnTo>
                  <a:lnTo>
                    <a:pt x="11624" y="148156"/>
                  </a:lnTo>
                  <a:lnTo>
                    <a:pt x="11692" y="147893"/>
                  </a:lnTo>
                  <a:lnTo>
                    <a:pt x="11769" y="147718"/>
                  </a:lnTo>
                  <a:lnTo>
                    <a:pt x="11853" y="147630"/>
                  </a:lnTo>
                  <a:lnTo>
                    <a:pt x="11938" y="147586"/>
                  </a:lnTo>
                  <a:lnTo>
                    <a:pt x="12023" y="147630"/>
                  </a:lnTo>
                  <a:lnTo>
                    <a:pt x="12108" y="147718"/>
                  </a:lnTo>
                  <a:lnTo>
                    <a:pt x="12185" y="147893"/>
                  </a:lnTo>
                  <a:lnTo>
                    <a:pt x="12252" y="148112"/>
                  </a:lnTo>
                  <a:lnTo>
                    <a:pt x="12320" y="148419"/>
                  </a:lnTo>
                  <a:lnTo>
                    <a:pt x="12371" y="148770"/>
                  </a:lnTo>
                  <a:lnTo>
                    <a:pt x="12388" y="148989"/>
                  </a:lnTo>
                  <a:lnTo>
                    <a:pt x="12405" y="149208"/>
                  </a:lnTo>
                  <a:lnTo>
                    <a:pt x="12431" y="149690"/>
                  </a:lnTo>
                  <a:lnTo>
                    <a:pt x="12431" y="150172"/>
                  </a:lnTo>
                  <a:lnTo>
                    <a:pt x="12422" y="150654"/>
                  </a:lnTo>
                  <a:lnTo>
                    <a:pt x="12388" y="151092"/>
                  </a:lnTo>
                  <a:lnTo>
                    <a:pt x="12346" y="151530"/>
                  </a:lnTo>
                  <a:lnTo>
                    <a:pt x="12286" y="151925"/>
                  </a:lnTo>
                  <a:lnTo>
                    <a:pt x="12210" y="152231"/>
                  </a:lnTo>
                  <a:lnTo>
                    <a:pt x="12142" y="152407"/>
                  </a:lnTo>
                  <a:lnTo>
                    <a:pt x="12066" y="152582"/>
                  </a:lnTo>
                  <a:lnTo>
                    <a:pt x="11989" y="152669"/>
                  </a:lnTo>
                  <a:lnTo>
                    <a:pt x="11904" y="152713"/>
                  </a:lnTo>
                  <a:lnTo>
                    <a:pt x="11743" y="152757"/>
                  </a:lnTo>
                  <a:lnTo>
                    <a:pt x="11582" y="152757"/>
                  </a:lnTo>
                  <a:lnTo>
                    <a:pt x="11539" y="152801"/>
                  </a:lnTo>
                  <a:lnTo>
                    <a:pt x="11514" y="152889"/>
                  </a:lnTo>
                  <a:lnTo>
                    <a:pt x="11488" y="153064"/>
                  </a:lnTo>
                  <a:lnTo>
                    <a:pt x="11480" y="153239"/>
                  </a:lnTo>
                  <a:lnTo>
                    <a:pt x="11480" y="153414"/>
                  </a:lnTo>
                  <a:lnTo>
                    <a:pt x="11488" y="153590"/>
                  </a:lnTo>
                  <a:lnTo>
                    <a:pt x="11514" y="153765"/>
                  </a:lnTo>
                  <a:lnTo>
                    <a:pt x="11556" y="153809"/>
                  </a:lnTo>
                  <a:lnTo>
                    <a:pt x="11650" y="153940"/>
                  </a:lnTo>
                  <a:lnTo>
                    <a:pt x="11735" y="154159"/>
                  </a:lnTo>
                  <a:lnTo>
                    <a:pt x="11785" y="154378"/>
                  </a:lnTo>
                  <a:lnTo>
                    <a:pt x="11828" y="154685"/>
                  </a:lnTo>
                  <a:lnTo>
                    <a:pt x="11853" y="154992"/>
                  </a:lnTo>
                  <a:lnTo>
                    <a:pt x="11862" y="155343"/>
                  </a:lnTo>
                  <a:lnTo>
                    <a:pt x="11853" y="155737"/>
                  </a:lnTo>
                  <a:lnTo>
                    <a:pt x="11828" y="156087"/>
                  </a:lnTo>
                  <a:lnTo>
                    <a:pt x="11794" y="156438"/>
                  </a:lnTo>
                  <a:lnTo>
                    <a:pt x="11752" y="156789"/>
                  </a:lnTo>
                  <a:lnTo>
                    <a:pt x="11701" y="157095"/>
                  </a:lnTo>
                  <a:lnTo>
                    <a:pt x="11633" y="157358"/>
                  </a:lnTo>
                  <a:lnTo>
                    <a:pt x="11565" y="157621"/>
                  </a:lnTo>
                  <a:lnTo>
                    <a:pt x="11488" y="157796"/>
                  </a:lnTo>
                  <a:lnTo>
                    <a:pt x="11412" y="157884"/>
                  </a:lnTo>
                  <a:lnTo>
                    <a:pt x="11327" y="157928"/>
                  </a:lnTo>
                  <a:lnTo>
                    <a:pt x="11259" y="157884"/>
                  </a:lnTo>
                  <a:lnTo>
                    <a:pt x="11191" y="157840"/>
                  </a:lnTo>
                  <a:lnTo>
                    <a:pt x="11123" y="157709"/>
                  </a:lnTo>
                  <a:lnTo>
                    <a:pt x="11064" y="157577"/>
                  </a:lnTo>
                  <a:lnTo>
                    <a:pt x="11013" y="157402"/>
                  </a:lnTo>
                  <a:lnTo>
                    <a:pt x="10962" y="157183"/>
                  </a:lnTo>
                  <a:lnTo>
                    <a:pt x="10919" y="156964"/>
                  </a:lnTo>
                  <a:lnTo>
                    <a:pt x="10877" y="156701"/>
                  </a:lnTo>
                  <a:lnTo>
                    <a:pt x="10843" y="156438"/>
                  </a:lnTo>
                  <a:lnTo>
                    <a:pt x="10818" y="156131"/>
                  </a:lnTo>
                  <a:lnTo>
                    <a:pt x="10792" y="155825"/>
                  </a:lnTo>
                  <a:lnTo>
                    <a:pt x="10775" y="155474"/>
                  </a:lnTo>
                  <a:lnTo>
                    <a:pt x="10767" y="155167"/>
                  </a:lnTo>
                  <a:lnTo>
                    <a:pt x="10767" y="154817"/>
                  </a:lnTo>
                  <a:lnTo>
                    <a:pt x="10767" y="154466"/>
                  </a:lnTo>
                  <a:lnTo>
                    <a:pt x="10775" y="154116"/>
                  </a:lnTo>
                  <a:lnTo>
                    <a:pt x="10775" y="153853"/>
                  </a:lnTo>
                  <a:lnTo>
                    <a:pt x="10767" y="153677"/>
                  </a:lnTo>
                  <a:lnTo>
                    <a:pt x="10733" y="153502"/>
                  </a:lnTo>
                  <a:lnTo>
                    <a:pt x="10699" y="153414"/>
                  </a:lnTo>
                  <a:lnTo>
                    <a:pt x="10665" y="153414"/>
                  </a:lnTo>
                  <a:lnTo>
                    <a:pt x="10622" y="153458"/>
                  </a:lnTo>
                  <a:lnTo>
                    <a:pt x="10588" y="153590"/>
                  </a:lnTo>
                  <a:lnTo>
                    <a:pt x="10571" y="153809"/>
                  </a:lnTo>
                  <a:lnTo>
                    <a:pt x="10529" y="154291"/>
                  </a:lnTo>
                  <a:lnTo>
                    <a:pt x="10486" y="154641"/>
                  </a:lnTo>
                  <a:lnTo>
                    <a:pt x="10427" y="154948"/>
                  </a:lnTo>
                  <a:lnTo>
                    <a:pt x="10368" y="155123"/>
                  </a:lnTo>
                  <a:lnTo>
                    <a:pt x="10291" y="155211"/>
                  </a:lnTo>
                  <a:lnTo>
                    <a:pt x="10223" y="155211"/>
                  </a:lnTo>
                  <a:lnTo>
                    <a:pt x="10155" y="155167"/>
                  </a:lnTo>
                  <a:lnTo>
                    <a:pt x="10079" y="155036"/>
                  </a:lnTo>
                  <a:lnTo>
                    <a:pt x="10019" y="154817"/>
                  </a:lnTo>
                  <a:lnTo>
                    <a:pt x="9960" y="154554"/>
                  </a:lnTo>
                  <a:lnTo>
                    <a:pt x="9909" y="154291"/>
                  </a:lnTo>
                  <a:lnTo>
                    <a:pt x="9867" y="153940"/>
                  </a:lnTo>
                  <a:lnTo>
                    <a:pt x="9841" y="153546"/>
                  </a:lnTo>
                  <a:lnTo>
                    <a:pt x="9824" y="153108"/>
                  </a:lnTo>
                  <a:lnTo>
                    <a:pt x="9833" y="152669"/>
                  </a:lnTo>
                  <a:lnTo>
                    <a:pt x="9858" y="152187"/>
                  </a:lnTo>
                  <a:lnTo>
                    <a:pt x="9884" y="151837"/>
                  </a:lnTo>
                  <a:lnTo>
                    <a:pt x="9918" y="151574"/>
                  </a:lnTo>
                  <a:lnTo>
                    <a:pt x="9960" y="151311"/>
                  </a:lnTo>
                  <a:lnTo>
                    <a:pt x="10002" y="151092"/>
                  </a:lnTo>
                  <a:lnTo>
                    <a:pt x="10045" y="150917"/>
                  </a:lnTo>
                  <a:lnTo>
                    <a:pt x="10096" y="150741"/>
                  </a:lnTo>
                  <a:lnTo>
                    <a:pt x="10147" y="150610"/>
                  </a:lnTo>
                  <a:lnTo>
                    <a:pt x="10206" y="150522"/>
                  </a:lnTo>
                  <a:lnTo>
                    <a:pt x="10266" y="150435"/>
                  </a:lnTo>
                  <a:lnTo>
                    <a:pt x="10325" y="150391"/>
                  </a:lnTo>
                  <a:lnTo>
                    <a:pt x="10444" y="150391"/>
                  </a:lnTo>
                  <a:lnTo>
                    <a:pt x="10571" y="150478"/>
                  </a:lnTo>
                  <a:lnTo>
                    <a:pt x="10690" y="150654"/>
                  </a:lnTo>
                  <a:lnTo>
                    <a:pt x="10741" y="150654"/>
                  </a:lnTo>
                  <a:lnTo>
                    <a:pt x="10775" y="150566"/>
                  </a:lnTo>
                  <a:lnTo>
                    <a:pt x="10809" y="150435"/>
                  </a:lnTo>
                  <a:lnTo>
                    <a:pt x="10826" y="150259"/>
                  </a:lnTo>
                  <a:lnTo>
                    <a:pt x="10826" y="150040"/>
                  </a:lnTo>
                  <a:lnTo>
                    <a:pt x="10818" y="149821"/>
                  </a:lnTo>
                  <a:lnTo>
                    <a:pt x="10792" y="149690"/>
                  </a:lnTo>
                  <a:lnTo>
                    <a:pt x="10750" y="149558"/>
                  </a:lnTo>
                  <a:lnTo>
                    <a:pt x="10656" y="149383"/>
                  </a:lnTo>
                  <a:lnTo>
                    <a:pt x="10563" y="149120"/>
                  </a:lnTo>
                  <a:lnTo>
                    <a:pt x="10478" y="148813"/>
                  </a:lnTo>
                  <a:lnTo>
                    <a:pt x="10419" y="148419"/>
                  </a:lnTo>
                  <a:lnTo>
                    <a:pt x="10385" y="148200"/>
                  </a:lnTo>
                  <a:lnTo>
                    <a:pt x="10368" y="147981"/>
                  </a:lnTo>
                  <a:lnTo>
                    <a:pt x="10351" y="147718"/>
                  </a:lnTo>
                  <a:lnTo>
                    <a:pt x="10334" y="147455"/>
                  </a:lnTo>
                  <a:lnTo>
                    <a:pt x="10325" y="147236"/>
                  </a:lnTo>
                  <a:lnTo>
                    <a:pt x="10325" y="146929"/>
                  </a:lnTo>
                  <a:lnTo>
                    <a:pt x="10334" y="146666"/>
                  </a:lnTo>
                  <a:lnTo>
                    <a:pt x="10351" y="146403"/>
                  </a:lnTo>
                  <a:lnTo>
                    <a:pt x="10385" y="145965"/>
                  </a:lnTo>
                  <a:lnTo>
                    <a:pt x="10435" y="145571"/>
                  </a:lnTo>
                  <a:lnTo>
                    <a:pt x="10495" y="145264"/>
                  </a:lnTo>
                  <a:lnTo>
                    <a:pt x="10571" y="145001"/>
                  </a:lnTo>
                  <a:lnTo>
                    <a:pt x="10648" y="144782"/>
                  </a:lnTo>
                  <a:lnTo>
                    <a:pt x="10733" y="144650"/>
                  </a:lnTo>
                  <a:lnTo>
                    <a:pt x="10818" y="144607"/>
                  </a:lnTo>
                  <a:close/>
                  <a:moveTo>
                    <a:pt x="3312" y="145045"/>
                  </a:moveTo>
                  <a:lnTo>
                    <a:pt x="3380" y="145089"/>
                  </a:lnTo>
                  <a:lnTo>
                    <a:pt x="3448" y="145132"/>
                  </a:lnTo>
                  <a:lnTo>
                    <a:pt x="3584" y="145308"/>
                  </a:lnTo>
                  <a:lnTo>
                    <a:pt x="3719" y="145571"/>
                  </a:lnTo>
                  <a:lnTo>
                    <a:pt x="3847" y="145877"/>
                  </a:lnTo>
                  <a:lnTo>
                    <a:pt x="4102" y="146491"/>
                  </a:lnTo>
                  <a:lnTo>
                    <a:pt x="4135" y="146579"/>
                  </a:lnTo>
                  <a:lnTo>
                    <a:pt x="4161" y="146535"/>
                  </a:lnTo>
                  <a:lnTo>
                    <a:pt x="4314" y="147236"/>
                  </a:lnTo>
                  <a:lnTo>
                    <a:pt x="4382" y="147586"/>
                  </a:lnTo>
                  <a:lnTo>
                    <a:pt x="4450" y="147981"/>
                  </a:lnTo>
                  <a:lnTo>
                    <a:pt x="4501" y="148331"/>
                  </a:lnTo>
                  <a:lnTo>
                    <a:pt x="4535" y="148682"/>
                  </a:lnTo>
                  <a:lnTo>
                    <a:pt x="4569" y="149032"/>
                  </a:lnTo>
                  <a:lnTo>
                    <a:pt x="4594" y="149383"/>
                  </a:lnTo>
                  <a:lnTo>
                    <a:pt x="4636" y="150084"/>
                  </a:lnTo>
                  <a:lnTo>
                    <a:pt x="4670" y="150829"/>
                  </a:lnTo>
                  <a:lnTo>
                    <a:pt x="4636" y="151180"/>
                  </a:lnTo>
                  <a:lnTo>
                    <a:pt x="4611" y="151530"/>
                  </a:lnTo>
                  <a:lnTo>
                    <a:pt x="4585" y="151881"/>
                  </a:lnTo>
                  <a:lnTo>
                    <a:pt x="4577" y="152231"/>
                  </a:lnTo>
                  <a:lnTo>
                    <a:pt x="4577" y="152626"/>
                  </a:lnTo>
                  <a:lnTo>
                    <a:pt x="4585" y="152976"/>
                  </a:lnTo>
                  <a:lnTo>
                    <a:pt x="4602" y="153327"/>
                  </a:lnTo>
                  <a:lnTo>
                    <a:pt x="4636" y="153677"/>
                  </a:lnTo>
                  <a:lnTo>
                    <a:pt x="4619" y="153765"/>
                  </a:lnTo>
                  <a:lnTo>
                    <a:pt x="4619" y="153853"/>
                  </a:lnTo>
                  <a:lnTo>
                    <a:pt x="4577" y="155255"/>
                  </a:lnTo>
                  <a:lnTo>
                    <a:pt x="4552" y="155956"/>
                  </a:lnTo>
                  <a:lnTo>
                    <a:pt x="4518" y="156613"/>
                  </a:lnTo>
                  <a:lnTo>
                    <a:pt x="4467" y="157271"/>
                  </a:lnTo>
                  <a:lnTo>
                    <a:pt x="4407" y="157928"/>
                  </a:lnTo>
                  <a:lnTo>
                    <a:pt x="4373" y="158191"/>
                  </a:lnTo>
                  <a:lnTo>
                    <a:pt x="4331" y="158498"/>
                  </a:lnTo>
                  <a:lnTo>
                    <a:pt x="4288" y="158760"/>
                  </a:lnTo>
                  <a:lnTo>
                    <a:pt x="4237" y="159023"/>
                  </a:lnTo>
                  <a:lnTo>
                    <a:pt x="4152" y="159286"/>
                  </a:lnTo>
                  <a:lnTo>
                    <a:pt x="4076" y="159505"/>
                  </a:lnTo>
                  <a:lnTo>
                    <a:pt x="3991" y="159637"/>
                  </a:lnTo>
                  <a:lnTo>
                    <a:pt x="3915" y="159681"/>
                  </a:lnTo>
                  <a:lnTo>
                    <a:pt x="3838" y="159637"/>
                  </a:lnTo>
                  <a:lnTo>
                    <a:pt x="3762" y="159505"/>
                  </a:lnTo>
                  <a:lnTo>
                    <a:pt x="3694" y="159330"/>
                  </a:lnTo>
                  <a:lnTo>
                    <a:pt x="3635" y="159111"/>
                  </a:lnTo>
                  <a:lnTo>
                    <a:pt x="3575" y="158848"/>
                  </a:lnTo>
                  <a:lnTo>
                    <a:pt x="3533" y="158541"/>
                  </a:lnTo>
                  <a:lnTo>
                    <a:pt x="3499" y="158235"/>
                  </a:lnTo>
                  <a:lnTo>
                    <a:pt x="3473" y="157884"/>
                  </a:lnTo>
                  <a:lnTo>
                    <a:pt x="3465" y="157490"/>
                  </a:lnTo>
                  <a:lnTo>
                    <a:pt x="3465" y="157095"/>
                  </a:lnTo>
                  <a:lnTo>
                    <a:pt x="3482" y="156745"/>
                  </a:lnTo>
                  <a:lnTo>
                    <a:pt x="3507" y="156350"/>
                  </a:lnTo>
                  <a:lnTo>
                    <a:pt x="3694" y="155343"/>
                  </a:lnTo>
                  <a:lnTo>
                    <a:pt x="3711" y="155167"/>
                  </a:lnTo>
                  <a:lnTo>
                    <a:pt x="3719" y="154992"/>
                  </a:lnTo>
                  <a:lnTo>
                    <a:pt x="3711" y="154817"/>
                  </a:lnTo>
                  <a:lnTo>
                    <a:pt x="3694" y="154641"/>
                  </a:lnTo>
                  <a:lnTo>
                    <a:pt x="3669" y="154510"/>
                  </a:lnTo>
                  <a:lnTo>
                    <a:pt x="3643" y="154466"/>
                  </a:lnTo>
                  <a:lnTo>
                    <a:pt x="3609" y="154466"/>
                  </a:lnTo>
                  <a:lnTo>
                    <a:pt x="3567" y="154554"/>
                  </a:lnTo>
                  <a:lnTo>
                    <a:pt x="3550" y="154598"/>
                  </a:lnTo>
                  <a:lnTo>
                    <a:pt x="3550" y="154641"/>
                  </a:lnTo>
                  <a:lnTo>
                    <a:pt x="3499" y="154817"/>
                  </a:lnTo>
                  <a:lnTo>
                    <a:pt x="3456" y="155036"/>
                  </a:lnTo>
                  <a:lnTo>
                    <a:pt x="3388" y="155518"/>
                  </a:lnTo>
                  <a:lnTo>
                    <a:pt x="3312" y="155912"/>
                  </a:lnTo>
                  <a:lnTo>
                    <a:pt x="3227" y="156263"/>
                  </a:lnTo>
                  <a:lnTo>
                    <a:pt x="3142" y="156569"/>
                  </a:lnTo>
                  <a:lnTo>
                    <a:pt x="3049" y="156832"/>
                  </a:lnTo>
                  <a:lnTo>
                    <a:pt x="2989" y="156964"/>
                  </a:lnTo>
                  <a:lnTo>
                    <a:pt x="2921" y="157051"/>
                  </a:lnTo>
                  <a:lnTo>
                    <a:pt x="2862" y="157139"/>
                  </a:lnTo>
                  <a:lnTo>
                    <a:pt x="2735" y="157139"/>
                  </a:lnTo>
                  <a:lnTo>
                    <a:pt x="2675" y="157095"/>
                  </a:lnTo>
                  <a:lnTo>
                    <a:pt x="2616" y="157008"/>
                  </a:lnTo>
                  <a:lnTo>
                    <a:pt x="2556" y="156920"/>
                  </a:lnTo>
                  <a:lnTo>
                    <a:pt x="2505" y="156745"/>
                  </a:lnTo>
                  <a:lnTo>
                    <a:pt x="2454" y="156569"/>
                  </a:lnTo>
                  <a:lnTo>
                    <a:pt x="2412" y="156350"/>
                  </a:lnTo>
                  <a:lnTo>
                    <a:pt x="2378" y="156087"/>
                  </a:lnTo>
                  <a:lnTo>
                    <a:pt x="2352" y="155825"/>
                  </a:lnTo>
                  <a:lnTo>
                    <a:pt x="2327" y="155518"/>
                  </a:lnTo>
                  <a:lnTo>
                    <a:pt x="2319" y="155167"/>
                  </a:lnTo>
                  <a:lnTo>
                    <a:pt x="2319" y="154773"/>
                  </a:lnTo>
                  <a:lnTo>
                    <a:pt x="2327" y="154291"/>
                  </a:lnTo>
                  <a:lnTo>
                    <a:pt x="2344" y="153809"/>
                  </a:lnTo>
                  <a:lnTo>
                    <a:pt x="2386" y="153371"/>
                  </a:lnTo>
                  <a:lnTo>
                    <a:pt x="2429" y="152976"/>
                  </a:lnTo>
                  <a:lnTo>
                    <a:pt x="2488" y="152582"/>
                  </a:lnTo>
                  <a:lnTo>
                    <a:pt x="2548" y="152275"/>
                  </a:lnTo>
                  <a:lnTo>
                    <a:pt x="2624" y="151968"/>
                  </a:lnTo>
                  <a:lnTo>
                    <a:pt x="2701" y="151705"/>
                  </a:lnTo>
                  <a:lnTo>
                    <a:pt x="2785" y="151443"/>
                  </a:lnTo>
                  <a:lnTo>
                    <a:pt x="2870" y="151223"/>
                  </a:lnTo>
                  <a:lnTo>
                    <a:pt x="3057" y="150829"/>
                  </a:lnTo>
                  <a:lnTo>
                    <a:pt x="3235" y="150478"/>
                  </a:lnTo>
                  <a:lnTo>
                    <a:pt x="3405" y="150216"/>
                  </a:lnTo>
                  <a:lnTo>
                    <a:pt x="3439" y="150128"/>
                  </a:lnTo>
                  <a:lnTo>
                    <a:pt x="3465" y="149953"/>
                  </a:lnTo>
                  <a:lnTo>
                    <a:pt x="3473" y="149777"/>
                  </a:lnTo>
                  <a:lnTo>
                    <a:pt x="3473" y="149602"/>
                  </a:lnTo>
                  <a:lnTo>
                    <a:pt x="3465" y="149427"/>
                  </a:lnTo>
                  <a:lnTo>
                    <a:pt x="3448" y="149252"/>
                  </a:lnTo>
                  <a:lnTo>
                    <a:pt x="3414" y="149164"/>
                  </a:lnTo>
                  <a:lnTo>
                    <a:pt x="3371" y="149120"/>
                  </a:lnTo>
                  <a:lnTo>
                    <a:pt x="3202" y="149164"/>
                  </a:lnTo>
                  <a:lnTo>
                    <a:pt x="3117" y="149164"/>
                  </a:lnTo>
                  <a:lnTo>
                    <a:pt x="3023" y="149120"/>
                  </a:lnTo>
                  <a:lnTo>
                    <a:pt x="2938" y="148989"/>
                  </a:lnTo>
                  <a:lnTo>
                    <a:pt x="2862" y="148813"/>
                  </a:lnTo>
                  <a:lnTo>
                    <a:pt x="2828" y="148726"/>
                  </a:lnTo>
                  <a:lnTo>
                    <a:pt x="2794" y="148550"/>
                  </a:lnTo>
                  <a:lnTo>
                    <a:pt x="2769" y="148419"/>
                  </a:lnTo>
                  <a:lnTo>
                    <a:pt x="2743" y="148200"/>
                  </a:lnTo>
                  <a:lnTo>
                    <a:pt x="2718" y="147981"/>
                  </a:lnTo>
                  <a:lnTo>
                    <a:pt x="2709" y="147762"/>
                  </a:lnTo>
                  <a:lnTo>
                    <a:pt x="2701" y="147543"/>
                  </a:lnTo>
                  <a:lnTo>
                    <a:pt x="2701" y="147280"/>
                  </a:lnTo>
                  <a:lnTo>
                    <a:pt x="2709" y="147061"/>
                  </a:lnTo>
                  <a:lnTo>
                    <a:pt x="2718" y="146841"/>
                  </a:lnTo>
                  <a:lnTo>
                    <a:pt x="2760" y="146403"/>
                  </a:lnTo>
                  <a:lnTo>
                    <a:pt x="2811" y="146009"/>
                  </a:lnTo>
                  <a:lnTo>
                    <a:pt x="2879" y="145702"/>
                  </a:lnTo>
                  <a:lnTo>
                    <a:pt x="2955" y="145395"/>
                  </a:lnTo>
                  <a:lnTo>
                    <a:pt x="3032" y="145220"/>
                  </a:lnTo>
                  <a:lnTo>
                    <a:pt x="3100" y="145132"/>
                  </a:lnTo>
                  <a:lnTo>
                    <a:pt x="3176" y="145045"/>
                  </a:lnTo>
                  <a:close/>
                  <a:moveTo>
                    <a:pt x="5469" y="149865"/>
                  </a:moveTo>
                  <a:lnTo>
                    <a:pt x="5553" y="149909"/>
                  </a:lnTo>
                  <a:lnTo>
                    <a:pt x="5638" y="150040"/>
                  </a:lnTo>
                  <a:lnTo>
                    <a:pt x="5715" y="150172"/>
                  </a:lnTo>
                  <a:lnTo>
                    <a:pt x="5791" y="150347"/>
                  </a:lnTo>
                  <a:lnTo>
                    <a:pt x="5859" y="150566"/>
                  </a:lnTo>
                  <a:lnTo>
                    <a:pt x="5927" y="150873"/>
                  </a:lnTo>
                  <a:lnTo>
                    <a:pt x="5986" y="151180"/>
                  </a:lnTo>
                  <a:lnTo>
                    <a:pt x="6037" y="151443"/>
                  </a:lnTo>
                  <a:lnTo>
                    <a:pt x="6071" y="151574"/>
                  </a:lnTo>
                  <a:lnTo>
                    <a:pt x="6105" y="151618"/>
                  </a:lnTo>
                  <a:lnTo>
                    <a:pt x="6131" y="151574"/>
                  </a:lnTo>
                  <a:lnTo>
                    <a:pt x="6165" y="151486"/>
                  </a:lnTo>
                  <a:lnTo>
                    <a:pt x="6148" y="152187"/>
                  </a:lnTo>
                  <a:lnTo>
                    <a:pt x="6148" y="152713"/>
                  </a:lnTo>
                  <a:lnTo>
                    <a:pt x="6156" y="153327"/>
                  </a:lnTo>
                  <a:lnTo>
                    <a:pt x="6182" y="153896"/>
                  </a:lnTo>
                  <a:lnTo>
                    <a:pt x="6216" y="154466"/>
                  </a:lnTo>
                  <a:lnTo>
                    <a:pt x="6258" y="154992"/>
                  </a:lnTo>
                  <a:lnTo>
                    <a:pt x="6292" y="155255"/>
                  </a:lnTo>
                  <a:lnTo>
                    <a:pt x="6326" y="155474"/>
                  </a:lnTo>
                  <a:lnTo>
                    <a:pt x="6360" y="155693"/>
                  </a:lnTo>
                  <a:lnTo>
                    <a:pt x="6402" y="155868"/>
                  </a:lnTo>
                  <a:lnTo>
                    <a:pt x="6453" y="156000"/>
                  </a:lnTo>
                  <a:lnTo>
                    <a:pt x="6504" y="156131"/>
                  </a:lnTo>
                  <a:lnTo>
                    <a:pt x="6581" y="156263"/>
                  </a:lnTo>
                  <a:lnTo>
                    <a:pt x="6649" y="156350"/>
                  </a:lnTo>
                  <a:lnTo>
                    <a:pt x="6708" y="156350"/>
                  </a:lnTo>
                  <a:lnTo>
                    <a:pt x="6776" y="156307"/>
                  </a:lnTo>
                  <a:lnTo>
                    <a:pt x="6827" y="156219"/>
                  </a:lnTo>
                  <a:lnTo>
                    <a:pt x="6886" y="156087"/>
                  </a:lnTo>
                  <a:lnTo>
                    <a:pt x="6937" y="155912"/>
                  </a:lnTo>
                  <a:lnTo>
                    <a:pt x="6980" y="155737"/>
                  </a:lnTo>
                  <a:lnTo>
                    <a:pt x="7031" y="155474"/>
                  </a:lnTo>
                  <a:lnTo>
                    <a:pt x="7073" y="155211"/>
                  </a:lnTo>
                  <a:lnTo>
                    <a:pt x="7107" y="154904"/>
                  </a:lnTo>
                  <a:lnTo>
                    <a:pt x="7141" y="154598"/>
                  </a:lnTo>
                  <a:lnTo>
                    <a:pt x="7209" y="153896"/>
                  </a:lnTo>
                  <a:lnTo>
                    <a:pt x="7260" y="153152"/>
                  </a:lnTo>
                  <a:lnTo>
                    <a:pt x="7319" y="153064"/>
                  </a:lnTo>
                  <a:lnTo>
                    <a:pt x="7404" y="153064"/>
                  </a:lnTo>
                  <a:lnTo>
                    <a:pt x="7438" y="153152"/>
                  </a:lnTo>
                  <a:lnTo>
                    <a:pt x="7464" y="153283"/>
                  </a:lnTo>
                  <a:lnTo>
                    <a:pt x="7481" y="153458"/>
                  </a:lnTo>
                  <a:lnTo>
                    <a:pt x="7489" y="153634"/>
                  </a:lnTo>
                  <a:lnTo>
                    <a:pt x="7498" y="153853"/>
                  </a:lnTo>
                  <a:lnTo>
                    <a:pt x="7498" y="154291"/>
                  </a:lnTo>
                  <a:lnTo>
                    <a:pt x="7481" y="154773"/>
                  </a:lnTo>
                  <a:lnTo>
                    <a:pt x="7464" y="155211"/>
                  </a:lnTo>
                  <a:lnTo>
                    <a:pt x="7438" y="155518"/>
                  </a:lnTo>
                  <a:lnTo>
                    <a:pt x="7438" y="155737"/>
                  </a:lnTo>
                  <a:lnTo>
                    <a:pt x="7447" y="155912"/>
                  </a:lnTo>
                  <a:lnTo>
                    <a:pt x="7464" y="156044"/>
                  </a:lnTo>
                  <a:lnTo>
                    <a:pt x="7498" y="156131"/>
                  </a:lnTo>
                  <a:lnTo>
                    <a:pt x="7532" y="156175"/>
                  </a:lnTo>
                  <a:lnTo>
                    <a:pt x="7566" y="156175"/>
                  </a:lnTo>
                  <a:lnTo>
                    <a:pt x="7600" y="156087"/>
                  </a:lnTo>
                  <a:lnTo>
                    <a:pt x="7625" y="155956"/>
                  </a:lnTo>
                  <a:lnTo>
                    <a:pt x="7719" y="155255"/>
                  </a:lnTo>
                  <a:lnTo>
                    <a:pt x="7769" y="154904"/>
                  </a:lnTo>
                  <a:lnTo>
                    <a:pt x="7829" y="154641"/>
                  </a:lnTo>
                  <a:lnTo>
                    <a:pt x="7897" y="154422"/>
                  </a:lnTo>
                  <a:lnTo>
                    <a:pt x="7965" y="154247"/>
                  </a:lnTo>
                  <a:lnTo>
                    <a:pt x="8007" y="154203"/>
                  </a:lnTo>
                  <a:lnTo>
                    <a:pt x="8041" y="154159"/>
                  </a:lnTo>
                  <a:lnTo>
                    <a:pt x="8084" y="154159"/>
                  </a:lnTo>
                  <a:lnTo>
                    <a:pt x="8126" y="154203"/>
                  </a:lnTo>
                  <a:lnTo>
                    <a:pt x="8177" y="154291"/>
                  </a:lnTo>
                  <a:lnTo>
                    <a:pt x="8211" y="154378"/>
                  </a:lnTo>
                  <a:lnTo>
                    <a:pt x="8245" y="154466"/>
                  </a:lnTo>
                  <a:lnTo>
                    <a:pt x="8279" y="154598"/>
                  </a:lnTo>
                  <a:lnTo>
                    <a:pt x="8304" y="154729"/>
                  </a:lnTo>
                  <a:lnTo>
                    <a:pt x="8330" y="154904"/>
                  </a:lnTo>
                  <a:lnTo>
                    <a:pt x="8355" y="155255"/>
                  </a:lnTo>
                  <a:lnTo>
                    <a:pt x="8372" y="155649"/>
                  </a:lnTo>
                  <a:lnTo>
                    <a:pt x="8381" y="156087"/>
                  </a:lnTo>
                  <a:lnTo>
                    <a:pt x="8372" y="156482"/>
                  </a:lnTo>
                  <a:lnTo>
                    <a:pt x="8364" y="156920"/>
                  </a:lnTo>
                  <a:lnTo>
                    <a:pt x="8364" y="157095"/>
                  </a:lnTo>
                  <a:lnTo>
                    <a:pt x="8381" y="157227"/>
                  </a:lnTo>
                  <a:lnTo>
                    <a:pt x="8406" y="157314"/>
                  </a:lnTo>
                  <a:lnTo>
                    <a:pt x="8440" y="157314"/>
                  </a:lnTo>
                  <a:lnTo>
                    <a:pt x="8500" y="157709"/>
                  </a:lnTo>
                  <a:lnTo>
                    <a:pt x="8551" y="158147"/>
                  </a:lnTo>
                  <a:lnTo>
                    <a:pt x="8585" y="158585"/>
                  </a:lnTo>
                  <a:lnTo>
                    <a:pt x="8602" y="159023"/>
                  </a:lnTo>
                  <a:lnTo>
                    <a:pt x="8602" y="159242"/>
                  </a:lnTo>
                  <a:lnTo>
                    <a:pt x="8602" y="159462"/>
                  </a:lnTo>
                  <a:lnTo>
                    <a:pt x="8585" y="159681"/>
                  </a:lnTo>
                  <a:lnTo>
                    <a:pt x="8568" y="159856"/>
                  </a:lnTo>
                  <a:lnTo>
                    <a:pt x="8542" y="160075"/>
                  </a:lnTo>
                  <a:lnTo>
                    <a:pt x="8517" y="160250"/>
                  </a:lnTo>
                  <a:lnTo>
                    <a:pt x="8483" y="160469"/>
                  </a:lnTo>
                  <a:lnTo>
                    <a:pt x="8432" y="160645"/>
                  </a:lnTo>
                  <a:lnTo>
                    <a:pt x="8389" y="160776"/>
                  </a:lnTo>
                  <a:lnTo>
                    <a:pt x="8338" y="160908"/>
                  </a:lnTo>
                  <a:lnTo>
                    <a:pt x="8296" y="160951"/>
                  </a:lnTo>
                  <a:lnTo>
                    <a:pt x="8245" y="160995"/>
                  </a:lnTo>
                  <a:lnTo>
                    <a:pt x="8202" y="160995"/>
                  </a:lnTo>
                  <a:lnTo>
                    <a:pt x="8152" y="160951"/>
                  </a:lnTo>
                  <a:lnTo>
                    <a:pt x="8109" y="160864"/>
                  </a:lnTo>
                  <a:lnTo>
                    <a:pt x="8067" y="160776"/>
                  </a:lnTo>
                  <a:lnTo>
                    <a:pt x="8033" y="160645"/>
                  </a:lnTo>
                  <a:lnTo>
                    <a:pt x="7999" y="160469"/>
                  </a:lnTo>
                  <a:lnTo>
                    <a:pt x="7965" y="160294"/>
                  </a:lnTo>
                  <a:lnTo>
                    <a:pt x="7939" y="160075"/>
                  </a:lnTo>
                  <a:lnTo>
                    <a:pt x="7888" y="159637"/>
                  </a:lnTo>
                  <a:lnTo>
                    <a:pt x="7871" y="159418"/>
                  </a:lnTo>
                  <a:lnTo>
                    <a:pt x="7863" y="159155"/>
                  </a:lnTo>
                  <a:lnTo>
                    <a:pt x="7854" y="158804"/>
                  </a:lnTo>
                  <a:lnTo>
                    <a:pt x="7846" y="158585"/>
                  </a:lnTo>
                  <a:lnTo>
                    <a:pt x="7820" y="158454"/>
                  </a:lnTo>
                  <a:lnTo>
                    <a:pt x="7786" y="158366"/>
                  </a:lnTo>
                  <a:lnTo>
                    <a:pt x="7752" y="158322"/>
                  </a:lnTo>
                  <a:lnTo>
                    <a:pt x="7719" y="158366"/>
                  </a:lnTo>
                  <a:lnTo>
                    <a:pt x="7685" y="158454"/>
                  </a:lnTo>
                  <a:lnTo>
                    <a:pt x="7668" y="158585"/>
                  </a:lnTo>
                  <a:lnTo>
                    <a:pt x="7659" y="158804"/>
                  </a:lnTo>
                  <a:lnTo>
                    <a:pt x="7668" y="159330"/>
                  </a:lnTo>
                  <a:lnTo>
                    <a:pt x="7676" y="160163"/>
                  </a:lnTo>
                  <a:lnTo>
                    <a:pt x="7676" y="160995"/>
                  </a:lnTo>
                  <a:lnTo>
                    <a:pt x="7668" y="161828"/>
                  </a:lnTo>
                  <a:lnTo>
                    <a:pt x="7642" y="162660"/>
                  </a:lnTo>
                  <a:lnTo>
                    <a:pt x="7608" y="163405"/>
                  </a:lnTo>
                  <a:lnTo>
                    <a:pt x="7566" y="164150"/>
                  </a:lnTo>
                  <a:lnTo>
                    <a:pt x="7498" y="164851"/>
                  </a:lnTo>
                  <a:lnTo>
                    <a:pt x="7065" y="164545"/>
                  </a:lnTo>
                  <a:lnTo>
                    <a:pt x="7022" y="164282"/>
                  </a:lnTo>
                  <a:lnTo>
                    <a:pt x="6980" y="163975"/>
                  </a:lnTo>
                  <a:lnTo>
                    <a:pt x="6946" y="163581"/>
                  </a:lnTo>
                  <a:lnTo>
                    <a:pt x="6912" y="163142"/>
                  </a:lnTo>
                  <a:lnTo>
                    <a:pt x="6869" y="162266"/>
                  </a:lnTo>
                  <a:lnTo>
                    <a:pt x="6835" y="161565"/>
                  </a:lnTo>
                  <a:lnTo>
                    <a:pt x="6819" y="160864"/>
                  </a:lnTo>
                  <a:lnTo>
                    <a:pt x="6802" y="160207"/>
                  </a:lnTo>
                  <a:lnTo>
                    <a:pt x="6793" y="159505"/>
                  </a:lnTo>
                  <a:lnTo>
                    <a:pt x="6776" y="158804"/>
                  </a:lnTo>
                  <a:lnTo>
                    <a:pt x="6759" y="158717"/>
                  </a:lnTo>
                  <a:lnTo>
                    <a:pt x="6742" y="158717"/>
                  </a:lnTo>
                  <a:lnTo>
                    <a:pt x="6725" y="158760"/>
                  </a:lnTo>
                  <a:lnTo>
                    <a:pt x="6717" y="158804"/>
                  </a:lnTo>
                  <a:lnTo>
                    <a:pt x="6691" y="159242"/>
                  </a:lnTo>
                  <a:lnTo>
                    <a:pt x="6649" y="158980"/>
                  </a:lnTo>
                  <a:lnTo>
                    <a:pt x="6606" y="158717"/>
                  </a:lnTo>
                  <a:lnTo>
                    <a:pt x="6589" y="158673"/>
                  </a:lnTo>
                  <a:lnTo>
                    <a:pt x="6581" y="158673"/>
                  </a:lnTo>
                  <a:lnTo>
                    <a:pt x="6572" y="158717"/>
                  </a:lnTo>
                  <a:lnTo>
                    <a:pt x="6572" y="158804"/>
                  </a:lnTo>
                  <a:lnTo>
                    <a:pt x="6589" y="159199"/>
                  </a:lnTo>
                  <a:lnTo>
                    <a:pt x="6598" y="159593"/>
                  </a:lnTo>
                  <a:lnTo>
                    <a:pt x="6589" y="159944"/>
                  </a:lnTo>
                  <a:lnTo>
                    <a:pt x="6572" y="160294"/>
                  </a:lnTo>
                  <a:lnTo>
                    <a:pt x="6547" y="160601"/>
                  </a:lnTo>
                  <a:lnTo>
                    <a:pt x="6513" y="160864"/>
                  </a:lnTo>
                  <a:lnTo>
                    <a:pt x="6470" y="161127"/>
                  </a:lnTo>
                  <a:lnTo>
                    <a:pt x="6419" y="161302"/>
                  </a:lnTo>
                  <a:lnTo>
                    <a:pt x="6360" y="161477"/>
                  </a:lnTo>
                  <a:lnTo>
                    <a:pt x="6301" y="161565"/>
                  </a:lnTo>
                  <a:lnTo>
                    <a:pt x="6241" y="161653"/>
                  </a:lnTo>
                  <a:lnTo>
                    <a:pt x="6173" y="161653"/>
                  </a:lnTo>
                  <a:lnTo>
                    <a:pt x="6114" y="161565"/>
                  </a:lnTo>
                  <a:lnTo>
                    <a:pt x="6046" y="161477"/>
                  </a:lnTo>
                  <a:lnTo>
                    <a:pt x="5978" y="161258"/>
                  </a:lnTo>
                  <a:lnTo>
                    <a:pt x="5910" y="161039"/>
                  </a:lnTo>
                  <a:lnTo>
                    <a:pt x="5876" y="160820"/>
                  </a:lnTo>
                  <a:lnTo>
                    <a:pt x="5842" y="160645"/>
                  </a:lnTo>
                  <a:lnTo>
                    <a:pt x="5791" y="160207"/>
                  </a:lnTo>
                  <a:lnTo>
                    <a:pt x="5757" y="159725"/>
                  </a:lnTo>
                  <a:lnTo>
                    <a:pt x="5732" y="159199"/>
                  </a:lnTo>
                  <a:lnTo>
                    <a:pt x="5732" y="158717"/>
                  </a:lnTo>
                  <a:lnTo>
                    <a:pt x="5740" y="158191"/>
                  </a:lnTo>
                  <a:lnTo>
                    <a:pt x="5757" y="157709"/>
                  </a:lnTo>
                  <a:lnTo>
                    <a:pt x="5783" y="157183"/>
                  </a:lnTo>
                  <a:lnTo>
                    <a:pt x="5791" y="157008"/>
                  </a:lnTo>
                  <a:lnTo>
                    <a:pt x="5783" y="156832"/>
                  </a:lnTo>
                  <a:lnTo>
                    <a:pt x="5757" y="156701"/>
                  </a:lnTo>
                  <a:lnTo>
                    <a:pt x="5732" y="156613"/>
                  </a:lnTo>
                  <a:lnTo>
                    <a:pt x="5698" y="156569"/>
                  </a:lnTo>
                  <a:lnTo>
                    <a:pt x="5664" y="156569"/>
                  </a:lnTo>
                  <a:lnTo>
                    <a:pt x="5630" y="156657"/>
                  </a:lnTo>
                  <a:lnTo>
                    <a:pt x="5613" y="156832"/>
                  </a:lnTo>
                  <a:lnTo>
                    <a:pt x="5570" y="157139"/>
                  </a:lnTo>
                  <a:lnTo>
                    <a:pt x="5519" y="157446"/>
                  </a:lnTo>
                  <a:lnTo>
                    <a:pt x="5460" y="157709"/>
                  </a:lnTo>
                  <a:lnTo>
                    <a:pt x="5401" y="157884"/>
                  </a:lnTo>
                  <a:lnTo>
                    <a:pt x="5324" y="158016"/>
                  </a:lnTo>
                  <a:lnTo>
                    <a:pt x="5248" y="158059"/>
                  </a:lnTo>
                  <a:lnTo>
                    <a:pt x="5180" y="157972"/>
                  </a:lnTo>
                  <a:lnTo>
                    <a:pt x="5137" y="157928"/>
                  </a:lnTo>
                  <a:lnTo>
                    <a:pt x="5103" y="157840"/>
                  </a:lnTo>
                  <a:lnTo>
                    <a:pt x="5052" y="157665"/>
                  </a:lnTo>
                  <a:lnTo>
                    <a:pt x="5019" y="157490"/>
                  </a:lnTo>
                  <a:lnTo>
                    <a:pt x="4985" y="157271"/>
                  </a:lnTo>
                  <a:lnTo>
                    <a:pt x="4968" y="157051"/>
                  </a:lnTo>
                  <a:lnTo>
                    <a:pt x="4951" y="156832"/>
                  </a:lnTo>
                  <a:lnTo>
                    <a:pt x="4942" y="156569"/>
                  </a:lnTo>
                  <a:lnTo>
                    <a:pt x="4942" y="156350"/>
                  </a:lnTo>
                  <a:lnTo>
                    <a:pt x="4951" y="156087"/>
                  </a:lnTo>
                  <a:lnTo>
                    <a:pt x="4959" y="155868"/>
                  </a:lnTo>
                  <a:lnTo>
                    <a:pt x="4976" y="155605"/>
                  </a:lnTo>
                  <a:lnTo>
                    <a:pt x="5002" y="155386"/>
                  </a:lnTo>
                  <a:lnTo>
                    <a:pt x="5027" y="155211"/>
                  </a:lnTo>
                  <a:lnTo>
                    <a:pt x="5061" y="154992"/>
                  </a:lnTo>
                  <a:lnTo>
                    <a:pt x="5095" y="154860"/>
                  </a:lnTo>
                  <a:lnTo>
                    <a:pt x="5137" y="154685"/>
                  </a:lnTo>
                  <a:lnTo>
                    <a:pt x="5180" y="154598"/>
                  </a:lnTo>
                  <a:lnTo>
                    <a:pt x="5205" y="154510"/>
                  </a:lnTo>
                  <a:lnTo>
                    <a:pt x="5239" y="154422"/>
                  </a:lnTo>
                  <a:lnTo>
                    <a:pt x="5248" y="154247"/>
                  </a:lnTo>
                  <a:lnTo>
                    <a:pt x="5256" y="154072"/>
                  </a:lnTo>
                  <a:lnTo>
                    <a:pt x="5248" y="153896"/>
                  </a:lnTo>
                  <a:lnTo>
                    <a:pt x="5231" y="153721"/>
                  </a:lnTo>
                  <a:lnTo>
                    <a:pt x="5205" y="153634"/>
                  </a:lnTo>
                  <a:lnTo>
                    <a:pt x="5171" y="153590"/>
                  </a:lnTo>
                  <a:lnTo>
                    <a:pt x="5137" y="153590"/>
                  </a:lnTo>
                  <a:lnTo>
                    <a:pt x="5112" y="153677"/>
                  </a:lnTo>
                  <a:lnTo>
                    <a:pt x="5112" y="153634"/>
                  </a:lnTo>
                  <a:lnTo>
                    <a:pt x="5002" y="153590"/>
                  </a:lnTo>
                  <a:lnTo>
                    <a:pt x="4908" y="153458"/>
                  </a:lnTo>
                  <a:lnTo>
                    <a:pt x="4840" y="153283"/>
                  </a:lnTo>
                  <a:lnTo>
                    <a:pt x="4815" y="153195"/>
                  </a:lnTo>
                  <a:lnTo>
                    <a:pt x="4789" y="153064"/>
                  </a:lnTo>
                  <a:lnTo>
                    <a:pt x="4781" y="152932"/>
                  </a:lnTo>
                  <a:lnTo>
                    <a:pt x="4764" y="152757"/>
                  </a:lnTo>
                  <a:lnTo>
                    <a:pt x="4764" y="152582"/>
                  </a:lnTo>
                  <a:lnTo>
                    <a:pt x="4764" y="152407"/>
                  </a:lnTo>
                  <a:lnTo>
                    <a:pt x="4781" y="152012"/>
                  </a:lnTo>
                  <a:lnTo>
                    <a:pt x="4815" y="151530"/>
                  </a:lnTo>
                  <a:lnTo>
                    <a:pt x="4857" y="151223"/>
                  </a:lnTo>
                  <a:lnTo>
                    <a:pt x="4900" y="150917"/>
                  </a:lnTo>
                  <a:lnTo>
                    <a:pt x="4959" y="150654"/>
                  </a:lnTo>
                  <a:lnTo>
                    <a:pt x="5019" y="150435"/>
                  </a:lnTo>
                  <a:lnTo>
                    <a:pt x="5103" y="150172"/>
                  </a:lnTo>
                  <a:lnTo>
                    <a:pt x="5188" y="149996"/>
                  </a:lnTo>
                  <a:lnTo>
                    <a:pt x="5282" y="149909"/>
                  </a:lnTo>
                  <a:lnTo>
                    <a:pt x="5384" y="149865"/>
                  </a:lnTo>
                  <a:close/>
                  <a:moveTo>
                    <a:pt x="9654" y="83346"/>
                  </a:moveTo>
                  <a:lnTo>
                    <a:pt x="9714" y="83390"/>
                  </a:lnTo>
                  <a:lnTo>
                    <a:pt x="9765" y="83522"/>
                  </a:lnTo>
                  <a:lnTo>
                    <a:pt x="9816" y="83741"/>
                  </a:lnTo>
                  <a:lnTo>
                    <a:pt x="9858" y="84047"/>
                  </a:lnTo>
                  <a:lnTo>
                    <a:pt x="9892" y="84486"/>
                  </a:lnTo>
                  <a:lnTo>
                    <a:pt x="9960" y="85537"/>
                  </a:lnTo>
                  <a:lnTo>
                    <a:pt x="10019" y="86589"/>
                  </a:lnTo>
                  <a:lnTo>
                    <a:pt x="10087" y="87641"/>
                  </a:lnTo>
                  <a:lnTo>
                    <a:pt x="10147" y="88692"/>
                  </a:lnTo>
                  <a:lnTo>
                    <a:pt x="10300" y="90752"/>
                  </a:lnTo>
                  <a:lnTo>
                    <a:pt x="10452" y="92768"/>
                  </a:lnTo>
                  <a:lnTo>
                    <a:pt x="10622" y="94783"/>
                  </a:lnTo>
                  <a:lnTo>
                    <a:pt x="10809" y="96755"/>
                  </a:lnTo>
                  <a:lnTo>
                    <a:pt x="11013" y="98771"/>
                  </a:lnTo>
                  <a:lnTo>
                    <a:pt x="11013" y="106264"/>
                  </a:lnTo>
                  <a:lnTo>
                    <a:pt x="11004" y="107842"/>
                  </a:lnTo>
                  <a:lnTo>
                    <a:pt x="10996" y="109507"/>
                  </a:lnTo>
                  <a:lnTo>
                    <a:pt x="11004" y="111172"/>
                  </a:lnTo>
                  <a:lnTo>
                    <a:pt x="11013" y="111961"/>
                  </a:lnTo>
                  <a:lnTo>
                    <a:pt x="11030" y="112750"/>
                  </a:lnTo>
                  <a:lnTo>
                    <a:pt x="10970" y="112530"/>
                  </a:lnTo>
                  <a:lnTo>
                    <a:pt x="10902" y="112311"/>
                  </a:lnTo>
                  <a:lnTo>
                    <a:pt x="10826" y="112092"/>
                  </a:lnTo>
                  <a:lnTo>
                    <a:pt x="10758" y="111917"/>
                  </a:lnTo>
                  <a:lnTo>
                    <a:pt x="10682" y="111785"/>
                  </a:lnTo>
                  <a:lnTo>
                    <a:pt x="10605" y="111654"/>
                  </a:lnTo>
                  <a:lnTo>
                    <a:pt x="10529" y="111610"/>
                  </a:lnTo>
                  <a:lnTo>
                    <a:pt x="10452" y="111566"/>
                  </a:lnTo>
                  <a:lnTo>
                    <a:pt x="10385" y="111566"/>
                  </a:lnTo>
                  <a:lnTo>
                    <a:pt x="10308" y="111610"/>
                  </a:lnTo>
                  <a:lnTo>
                    <a:pt x="10240" y="111742"/>
                  </a:lnTo>
                  <a:lnTo>
                    <a:pt x="10172" y="111917"/>
                  </a:lnTo>
                  <a:lnTo>
                    <a:pt x="10113" y="112092"/>
                  </a:lnTo>
                  <a:lnTo>
                    <a:pt x="10053" y="112399"/>
                  </a:lnTo>
                  <a:lnTo>
                    <a:pt x="10002" y="112750"/>
                  </a:lnTo>
                  <a:lnTo>
                    <a:pt x="9960" y="113144"/>
                  </a:lnTo>
                  <a:lnTo>
                    <a:pt x="9926" y="113538"/>
                  </a:lnTo>
                  <a:lnTo>
                    <a:pt x="9901" y="113889"/>
                  </a:lnTo>
                  <a:lnTo>
                    <a:pt x="9892" y="114196"/>
                  </a:lnTo>
                  <a:lnTo>
                    <a:pt x="9892" y="114502"/>
                  </a:lnTo>
                  <a:lnTo>
                    <a:pt x="9901" y="114809"/>
                  </a:lnTo>
                  <a:lnTo>
                    <a:pt x="9918" y="115072"/>
                  </a:lnTo>
                  <a:lnTo>
                    <a:pt x="9935" y="115335"/>
                  </a:lnTo>
                  <a:lnTo>
                    <a:pt x="9969" y="115554"/>
                  </a:lnTo>
                  <a:lnTo>
                    <a:pt x="10002" y="115773"/>
                  </a:lnTo>
                  <a:lnTo>
                    <a:pt x="10045" y="115992"/>
                  </a:lnTo>
                  <a:lnTo>
                    <a:pt x="10096" y="116167"/>
                  </a:lnTo>
                  <a:lnTo>
                    <a:pt x="10147" y="116299"/>
                  </a:lnTo>
                  <a:lnTo>
                    <a:pt x="10257" y="116562"/>
                  </a:lnTo>
                  <a:lnTo>
                    <a:pt x="10376" y="116781"/>
                  </a:lnTo>
                  <a:lnTo>
                    <a:pt x="10325" y="117044"/>
                  </a:lnTo>
                  <a:lnTo>
                    <a:pt x="10283" y="117351"/>
                  </a:lnTo>
                  <a:lnTo>
                    <a:pt x="10249" y="117657"/>
                  </a:lnTo>
                  <a:lnTo>
                    <a:pt x="10223" y="118008"/>
                  </a:lnTo>
                  <a:lnTo>
                    <a:pt x="10206" y="118358"/>
                  </a:lnTo>
                  <a:lnTo>
                    <a:pt x="10198" y="118709"/>
                  </a:lnTo>
                  <a:lnTo>
                    <a:pt x="10198" y="119103"/>
                  </a:lnTo>
                  <a:lnTo>
                    <a:pt x="10206" y="119454"/>
                  </a:lnTo>
                  <a:lnTo>
                    <a:pt x="10223" y="119805"/>
                  </a:lnTo>
                  <a:lnTo>
                    <a:pt x="10240" y="120155"/>
                  </a:lnTo>
                  <a:lnTo>
                    <a:pt x="10274" y="120506"/>
                  </a:lnTo>
                  <a:lnTo>
                    <a:pt x="10317" y="120856"/>
                  </a:lnTo>
                  <a:lnTo>
                    <a:pt x="10368" y="121119"/>
                  </a:lnTo>
                  <a:lnTo>
                    <a:pt x="10427" y="121426"/>
                  </a:lnTo>
                  <a:lnTo>
                    <a:pt x="10495" y="121645"/>
                  </a:lnTo>
                  <a:lnTo>
                    <a:pt x="10580" y="121864"/>
                  </a:lnTo>
                  <a:lnTo>
                    <a:pt x="10639" y="121952"/>
                  </a:lnTo>
                  <a:lnTo>
                    <a:pt x="10690" y="122039"/>
                  </a:lnTo>
                  <a:lnTo>
                    <a:pt x="10750" y="122083"/>
                  </a:lnTo>
                  <a:lnTo>
                    <a:pt x="10809" y="122127"/>
                  </a:lnTo>
                  <a:lnTo>
                    <a:pt x="10919" y="122083"/>
                  </a:lnTo>
                  <a:lnTo>
                    <a:pt x="11030" y="121952"/>
                  </a:lnTo>
                  <a:lnTo>
                    <a:pt x="10758" y="127166"/>
                  </a:lnTo>
                  <a:lnTo>
                    <a:pt x="10665" y="128919"/>
                  </a:lnTo>
                  <a:lnTo>
                    <a:pt x="10580" y="130628"/>
                  </a:lnTo>
                  <a:lnTo>
                    <a:pt x="10580" y="130716"/>
                  </a:lnTo>
                  <a:lnTo>
                    <a:pt x="10512" y="131022"/>
                  </a:lnTo>
                  <a:lnTo>
                    <a:pt x="10452" y="131373"/>
                  </a:lnTo>
                  <a:lnTo>
                    <a:pt x="10410" y="131767"/>
                  </a:lnTo>
                  <a:lnTo>
                    <a:pt x="10385" y="132206"/>
                  </a:lnTo>
                  <a:lnTo>
                    <a:pt x="10325" y="132030"/>
                  </a:lnTo>
                  <a:lnTo>
                    <a:pt x="10274" y="131855"/>
                  </a:lnTo>
                  <a:lnTo>
                    <a:pt x="10215" y="131724"/>
                  </a:lnTo>
                  <a:lnTo>
                    <a:pt x="10155" y="131592"/>
                  </a:lnTo>
                  <a:lnTo>
                    <a:pt x="10087" y="131504"/>
                  </a:lnTo>
                  <a:lnTo>
                    <a:pt x="10028" y="131461"/>
                  </a:lnTo>
                  <a:lnTo>
                    <a:pt x="9909" y="131461"/>
                  </a:lnTo>
                  <a:lnTo>
                    <a:pt x="9850" y="131548"/>
                  </a:lnTo>
                  <a:lnTo>
                    <a:pt x="9790" y="131636"/>
                  </a:lnTo>
                  <a:lnTo>
                    <a:pt x="9739" y="131767"/>
                  </a:lnTo>
                  <a:lnTo>
                    <a:pt x="9688" y="131943"/>
                  </a:lnTo>
                  <a:lnTo>
                    <a:pt x="9637" y="132162"/>
                  </a:lnTo>
                  <a:lnTo>
                    <a:pt x="9595" y="132425"/>
                  </a:lnTo>
                  <a:lnTo>
                    <a:pt x="9552" y="132731"/>
                  </a:lnTo>
                  <a:lnTo>
                    <a:pt x="9519" y="133082"/>
                  </a:lnTo>
                  <a:lnTo>
                    <a:pt x="9502" y="133345"/>
                  </a:lnTo>
                  <a:lnTo>
                    <a:pt x="9485" y="133652"/>
                  </a:lnTo>
                  <a:lnTo>
                    <a:pt x="9485" y="133915"/>
                  </a:lnTo>
                  <a:lnTo>
                    <a:pt x="9485" y="134177"/>
                  </a:lnTo>
                  <a:lnTo>
                    <a:pt x="9485" y="134397"/>
                  </a:lnTo>
                  <a:lnTo>
                    <a:pt x="9502" y="134659"/>
                  </a:lnTo>
                  <a:lnTo>
                    <a:pt x="9510" y="134879"/>
                  </a:lnTo>
                  <a:lnTo>
                    <a:pt x="9535" y="135098"/>
                  </a:lnTo>
                  <a:lnTo>
                    <a:pt x="9586" y="135492"/>
                  </a:lnTo>
                  <a:lnTo>
                    <a:pt x="9663" y="135799"/>
                  </a:lnTo>
                  <a:lnTo>
                    <a:pt x="9739" y="136062"/>
                  </a:lnTo>
                  <a:lnTo>
                    <a:pt x="9833" y="136237"/>
                  </a:lnTo>
                  <a:lnTo>
                    <a:pt x="9790" y="136544"/>
                  </a:lnTo>
                  <a:lnTo>
                    <a:pt x="9748" y="136850"/>
                  </a:lnTo>
                  <a:lnTo>
                    <a:pt x="9714" y="137201"/>
                  </a:lnTo>
                  <a:lnTo>
                    <a:pt x="9688" y="137552"/>
                  </a:lnTo>
                  <a:lnTo>
                    <a:pt x="9671" y="137902"/>
                  </a:lnTo>
                  <a:lnTo>
                    <a:pt x="9663" y="138253"/>
                  </a:lnTo>
                  <a:lnTo>
                    <a:pt x="9654" y="138603"/>
                  </a:lnTo>
                  <a:lnTo>
                    <a:pt x="9654" y="138954"/>
                  </a:lnTo>
                  <a:lnTo>
                    <a:pt x="9663" y="139304"/>
                  </a:lnTo>
                  <a:lnTo>
                    <a:pt x="9680" y="139655"/>
                  </a:lnTo>
                  <a:lnTo>
                    <a:pt x="9714" y="139962"/>
                  </a:lnTo>
                  <a:lnTo>
                    <a:pt x="9748" y="140268"/>
                  </a:lnTo>
                  <a:lnTo>
                    <a:pt x="9790" y="140531"/>
                  </a:lnTo>
                  <a:lnTo>
                    <a:pt x="9850" y="140794"/>
                  </a:lnTo>
                  <a:lnTo>
                    <a:pt x="9909" y="141013"/>
                  </a:lnTo>
                  <a:lnTo>
                    <a:pt x="9985" y="141232"/>
                  </a:lnTo>
                  <a:lnTo>
                    <a:pt x="10062" y="141364"/>
                  </a:lnTo>
                  <a:lnTo>
                    <a:pt x="10130" y="141408"/>
                  </a:lnTo>
                  <a:lnTo>
                    <a:pt x="10206" y="141452"/>
                  </a:lnTo>
                  <a:lnTo>
                    <a:pt x="10274" y="141408"/>
                  </a:lnTo>
                  <a:lnTo>
                    <a:pt x="10342" y="141320"/>
                  </a:lnTo>
                  <a:lnTo>
                    <a:pt x="10402" y="141189"/>
                  </a:lnTo>
                  <a:lnTo>
                    <a:pt x="10461" y="141013"/>
                  </a:lnTo>
                  <a:lnTo>
                    <a:pt x="10520" y="140794"/>
                  </a:lnTo>
                  <a:lnTo>
                    <a:pt x="10563" y="140575"/>
                  </a:lnTo>
                  <a:lnTo>
                    <a:pt x="10605" y="140268"/>
                  </a:lnTo>
                  <a:lnTo>
                    <a:pt x="10639" y="140006"/>
                  </a:lnTo>
                  <a:lnTo>
                    <a:pt x="10665" y="139699"/>
                  </a:lnTo>
                  <a:lnTo>
                    <a:pt x="10682" y="139348"/>
                  </a:lnTo>
                  <a:lnTo>
                    <a:pt x="10682" y="139041"/>
                  </a:lnTo>
                  <a:lnTo>
                    <a:pt x="10673" y="138691"/>
                  </a:lnTo>
                  <a:lnTo>
                    <a:pt x="10656" y="138340"/>
                  </a:lnTo>
                  <a:lnTo>
                    <a:pt x="10716" y="138647"/>
                  </a:lnTo>
                  <a:lnTo>
                    <a:pt x="10775" y="138866"/>
                  </a:lnTo>
                  <a:lnTo>
                    <a:pt x="10843" y="139085"/>
                  </a:lnTo>
                  <a:lnTo>
                    <a:pt x="10919" y="139261"/>
                  </a:lnTo>
                  <a:lnTo>
                    <a:pt x="10996" y="139436"/>
                  </a:lnTo>
                  <a:lnTo>
                    <a:pt x="11072" y="139524"/>
                  </a:lnTo>
                  <a:lnTo>
                    <a:pt x="11149" y="139611"/>
                  </a:lnTo>
                  <a:lnTo>
                    <a:pt x="11225" y="139655"/>
                  </a:lnTo>
                  <a:lnTo>
                    <a:pt x="11310" y="139655"/>
                  </a:lnTo>
                  <a:lnTo>
                    <a:pt x="11386" y="139567"/>
                  </a:lnTo>
                  <a:lnTo>
                    <a:pt x="11463" y="139480"/>
                  </a:lnTo>
                  <a:lnTo>
                    <a:pt x="11531" y="139348"/>
                  </a:lnTo>
                  <a:lnTo>
                    <a:pt x="11607" y="139129"/>
                  </a:lnTo>
                  <a:lnTo>
                    <a:pt x="11667" y="138910"/>
                  </a:lnTo>
                  <a:lnTo>
                    <a:pt x="11726" y="138603"/>
                  </a:lnTo>
                  <a:lnTo>
                    <a:pt x="11785" y="138253"/>
                  </a:lnTo>
                  <a:lnTo>
                    <a:pt x="11828" y="137858"/>
                  </a:lnTo>
                  <a:lnTo>
                    <a:pt x="11862" y="137508"/>
                  </a:lnTo>
                  <a:lnTo>
                    <a:pt x="11879" y="137113"/>
                  </a:lnTo>
                  <a:lnTo>
                    <a:pt x="11887" y="136763"/>
                  </a:lnTo>
                  <a:lnTo>
                    <a:pt x="11887" y="136368"/>
                  </a:lnTo>
                  <a:lnTo>
                    <a:pt x="11870" y="136062"/>
                  </a:lnTo>
                  <a:lnTo>
                    <a:pt x="11853" y="135711"/>
                  </a:lnTo>
                  <a:lnTo>
                    <a:pt x="11819" y="135404"/>
                  </a:lnTo>
                  <a:lnTo>
                    <a:pt x="11777" y="135142"/>
                  </a:lnTo>
                  <a:lnTo>
                    <a:pt x="11735" y="134879"/>
                  </a:lnTo>
                  <a:lnTo>
                    <a:pt x="11684" y="134616"/>
                  </a:lnTo>
                  <a:lnTo>
                    <a:pt x="11624" y="134440"/>
                  </a:lnTo>
                  <a:lnTo>
                    <a:pt x="11565" y="134265"/>
                  </a:lnTo>
                  <a:lnTo>
                    <a:pt x="11497" y="134134"/>
                  </a:lnTo>
                  <a:lnTo>
                    <a:pt x="11429" y="134046"/>
                  </a:lnTo>
                  <a:lnTo>
                    <a:pt x="11352" y="134002"/>
                  </a:lnTo>
                  <a:lnTo>
                    <a:pt x="11386" y="133520"/>
                  </a:lnTo>
                  <a:lnTo>
                    <a:pt x="11403" y="132994"/>
                  </a:lnTo>
                  <a:lnTo>
                    <a:pt x="11403" y="132512"/>
                  </a:lnTo>
                  <a:lnTo>
                    <a:pt x="11386" y="131986"/>
                  </a:lnTo>
                  <a:lnTo>
                    <a:pt x="11369" y="131767"/>
                  </a:lnTo>
                  <a:lnTo>
                    <a:pt x="11352" y="131548"/>
                  </a:lnTo>
                  <a:lnTo>
                    <a:pt x="11319" y="131329"/>
                  </a:lnTo>
                  <a:lnTo>
                    <a:pt x="11293" y="131110"/>
                  </a:lnTo>
                  <a:lnTo>
                    <a:pt x="11251" y="130891"/>
                  </a:lnTo>
                  <a:lnTo>
                    <a:pt x="11208" y="130716"/>
                  </a:lnTo>
                  <a:lnTo>
                    <a:pt x="11166" y="130584"/>
                  </a:lnTo>
                  <a:lnTo>
                    <a:pt x="11106" y="130409"/>
                  </a:lnTo>
                  <a:lnTo>
                    <a:pt x="11013" y="130234"/>
                  </a:lnTo>
                  <a:lnTo>
                    <a:pt x="10919" y="130190"/>
                  </a:lnTo>
                  <a:lnTo>
                    <a:pt x="10835" y="130190"/>
                  </a:lnTo>
                  <a:lnTo>
                    <a:pt x="10750" y="130278"/>
                  </a:lnTo>
                  <a:lnTo>
                    <a:pt x="10818" y="129182"/>
                  </a:lnTo>
                  <a:lnTo>
                    <a:pt x="10877" y="128087"/>
                  </a:lnTo>
                  <a:lnTo>
                    <a:pt x="10996" y="125896"/>
                  </a:lnTo>
                  <a:lnTo>
                    <a:pt x="11098" y="123705"/>
                  </a:lnTo>
                  <a:lnTo>
                    <a:pt x="11217" y="121514"/>
                  </a:lnTo>
                  <a:lnTo>
                    <a:pt x="11276" y="121294"/>
                  </a:lnTo>
                  <a:lnTo>
                    <a:pt x="11335" y="121031"/>
                  </a:lnTo>
                  <a:lnTo>
                    <a:pt x="11386" y="120725"/>
                  </a:lnTo>
                  <a:lnTo>
                    <a:pt x="11437" y="120418"/>
                  </a:lnTo>
                  <a:lnTo>
                    <a:pt x="11480" y="120111"/>
                  </a:lnTo>
                  <a:lnTo>
                    <a:pt x="11522" y="119717"/>
                  </a:lnTo>
                  <a:lnTo>
                    <a:pt x="11556" y="119366"/>
                  </a:lnTo>
                  <a:lnTo>
                    <a:pt x="11582" y="118972"/>
                  </a:lnTo>
                  <a:lnTo>
                    <a:pt x="11607" y="120812"/>
                  </a:lnTo>
                  <a:lnTo>
                    <a:pt x="11641" y="122609"/>
                  </a:lnTo>
                  <a:lnTo>
                    <a:pt x="11692" y="124449"/>
                  </a:lnTo>
                  <a:lnTo>
                    <a:pt x="11752" y="126290"/>
                  </a:lnTo>
                  <a:lnTo>
                    <a:pt x="11879" y="129927"/>
                  </a:lnTo>
                  <a:lnTo>
                    <a:pt x="12006" y="133520"/>
                  </a:lnTo>
                  <a:lnTo>
                    <a:pt x="12261" y="141057"/>
                  </a:lnTo>
                  <a:lnTo>
                    <a:pt x="12303" y="142722"/>
                  </a:lnTo>
                  <a:lnTo>
                    <a:pt x="12354" y="144431"/>
                  </a:lnTo>
                  <a:lnTo>
                    <a:pt x="12405" y="146140"/>
                  </a:lnTo>
                  <a:lnTo>
                    <a:pt x="12439" y="146973"/>
                  </a:lnTo>
                  <a:lnTo>
                    <a:pt x="12490" y="147762"/>
                  </a:lnTo>
                  <a:lnTo>
                    <a:pt x="12490" y="147762"/>
                  </a:lnTo>
                  <a:lnTo>
                    <a:pt x="12439" y="147499"/>
                  </a:lnTo>
                  <a:lnTo>
                    <a:pt x="12380" y="147236"/>
                  </a:lnTo>
                  <a:lnTo>
                    <a:pt x="12320" y="147061"/>
                  </a:lnTo>
                  <a:lnTo>
                    <a:pt x="12261" y="146885"/>
                  </a:lnTo>
                  <a:lnTo>
                    <a:pt x="12202" y="146754"/>
                  </a:lnTo>
                  <a:lnTo>
                    <a:pt x="12134" y="146666"/>
                  </a:lnTo>
                  <a:lnTo>
                    <a:pt x="12066" y="146579"/>
                  </a:lnTo>
                  <a:lnTo>
                    <a:pt x="11998" y="146535"/>
                  </a:lnTo>
                  <a:lnTo>
                    <a:pt x="11938" y="146535"/>
                  </a:lnTo>
                  <a:lnTo>
                    <a:pt x="11870" y="146579"/>
                  </a:lnTo>
                  <a:lnTo>
                    <a:pt x="11802" y="146622"/>
                  </a:lnTo>
                  <a:lnTo>
                    <a:pt x="11743" y="146710"/>
                  </a:lnTo>
                  <a:lnTo>
                    <a:pt x="11675" y="146841"/>
                  </a:lnTo>
                  <a:lnTo>
                    <a:pt x="11616" y="146973"/>
                  </a:lnTo>
                  <a:lnTo>
                    <a:pt x="11565" y="147148"/>
                  </a:lnTo>
                  <a:lnTo>
                    <a:pt x="11514" y="147323"/>
                  </a:lnTo>
                  <a:lnTo>
                    <a:pt x="11505" y="146798"/>
                  </a:lnTo>
                  <a:lnTo>
                    <a:pt x="11497" y="146316"/>
                  </a:lnTo>
                  <a:lnTo>
                    <a:pt x="11463" y="145790"/>
                  </a:lnTo>
                  <a:lnTo>
                    <a:pt x="11420" y="145308"/>
                  </a:lnTo>
                  <a:lnTo>
                    <a:pt x="11352" y="144826"/>
                  </a:lnTo>
                  <a:lnTo>
                    <a:pt x="11276" y="144431"/>
                  </a:lnTo>
                  <a:lnTo>
                    <a:pt x="11191" y="144081"/>
                  </a:lnTo>
                  <a:lnTo>
                    <a:pt x="11089" y="143818"/>
                  </a:lnTo>
                  <a:lnTo>
                    <a:pt x="10987" y="143599"/>
                  </a:lnTo>
                  <a:lnTo>
                    <a:pt x="10877" y="143511"/>
                  </a:lnTo>
                  <a:lnTo>
                    <a:pt x="10775" y="143467"/>
                  </a:lnTo>
                  <a:lnTo>
                    <a:pt x="10665" y="143555"/>
                  </a:lnTo>
                  <a:lnTo>
                    <a:pt x="10563" y="143686"/>
                  </a:lnTo>
                  <a:lnTo>
                    <a:pt x="10469" y="143906"/>
                  </a:lnTo>
                  <a:lnTo>
                    <a:pt x="10385" y="144168"/>
                  </a:lnTo>
                  <a:lnTo>
                    <a:pt x="10317" y="144475"/>
                  </a:lnTo>
                  <a:lnTo>
                    <a:pt x="10266" y="144782"/>
                  </a:lnTo>
                  <a:lnTo>
                    <a:pt x="10215" y="145176"/>
                  </a:lnTo>
                  <a:lnTo>
                    <a:pt x="10181" y="145571"/>
                  </a:lnTo>
                  <a:lnTo>
                    <a:pt x="10155" y="145965"/>
                  </a:lnTo>
                  <a:lnTo>
                    <a:pt x="10138" y="146403"/>
                  </a:lnTo>
                  <a:lnTo>
                    <a:pt x="10130" y="146841"/>
                  </a:lnTo>
                  <a:lnTo>
                    <a:pt x="10138" y="147280"/>
                  </a:lnTo>
                  <a:lnTo>
                    <a:pt x="10147" y="147718"/>
                  </a:lnTo>
                  <a:lnTo>
                    <a:pt x="10172" y="148156"/>
                  </a:lnTo>
                  <a:lnTo>
                    <a:pt x="10206" y="148594"/>
                  </a:lnTo>
                  <a:lnTo>
                    <a:pt x="10249" y="148989"/>
                  </a:lnTo>
                  <a:lnTo>
                    <a:pt x="10300" y="149383"/>
                  </a:lnTo>
                  <a:lnTo>
                    <a:pt x="10215" y="149427"/>
                  </a:lnTo>
                  <a:lnTo>
                    <a:pt x="10138" y="149558"/>
                  </a:lnTo>
                  <a:lnTo>
                    <a:pt x="10062" y="149690"/>
                  </a:lnTo>
                  <a:lnTo>
                    <a:pt x="9985" y="149865"/>
                  </a:lnTo>
                  <a:lnTo>
                    <a:pt x="9918" y="150084"/>
                  </a:lnTo>
                  <a:lnTo>
                    <a:pt x="9858" y="150303"/>
                  </a:lnTo>
                  <a:lnTo>
                    <a:pt x="9799" y="150566"/>
                  </a:lnTo>
                  <a:lnTo>
                    <a:pt x="9739" y="150873"/>
                  </a:lnTo>
                  <a:lnTo>
                    <a:pt x="9697" y="151180"/>
                  </a:lnTo>
                  <a:lnTo>
                    <a:pt x="9654" y="151530"/>
                  </a:lnTo>
                  <a:lnTo>
                    <a:pt x="9629" y="151925"/>
                  </a:lnTo>
                  <a:lnTo>
                    <a:pt x="9612" y="152319"/>
                  </a:lnTo>
                  <a:lnTo>
                    <a:pt x="9595" y="152713"/>
                  </a:lnTo>
                  <a:lnTo>
                    <a:pt x="9595" y="153152"/>
                  </a:lnTo>
                  <a:lnTo>
                    <a:pt x="9612" y="153634"/>
                  </a:lnTo>
                  <a:lnTo>
                    <a:pt x="9637" y="154116"/>
                  </a:lnTo>
                  <a:lnTo>
                    <a:pt x="9663" y="154510"/>
                  </a:lnTo>
                  <a:lnTo>
                    <a:pt x="9705" y="154860"/>
                  </a:lnTo>
                  <a:lnTo>
                    <a:pt x="9748" y="155211"/>
                  </a:lnTo>
                  <a:lnTo>
                    <a:pt x="9799" y="155474"/>
                  </a:lnTo>
                  <a:lnTo>
                    <a:pt x="9850" y="155737"/>
                  </a:lnTo>
                  <a:lnTo>
                    <a:pt x="9918" y="155912"/>
                  </a:lnTo>
                  <a:lnTo>
                    <a:pt x="9977" y="156087"/>
                  </a:lnTo>
                  <a:lnTo>
                    <a:pt x="10045" y="156219"/>
                  </a:lnTo>
                  <a:lnTo>
                    <a:pt x="10113" y="156263"/>
                  </a:lnTo>
                  <a:lnTo>
                    <a:pt x="10181" y="156307"/>
                  </a:lnTo>
                  <a:lnTo>
                    <a:pt x="10249" y="156307"/>
                  </a:lnTo>
                  <a:lnTo>
                    <a:pt x="10317" y="156263"/>
                  </a:lnTo>
                  <a:lnTo>
                    <a:pt x="10385" y="156175"/>
                  </a:lnTo>
                  <a:lnTo>
                    <a:pt x="10452" y="156087"/>
                  </a:lnTo>
                  <a:lnTo>
                    <a:pt x="10512" y="155912"/>
                  </a:lnTo>
                  <a:lnTo>
                    <a:pt x="10571" y="155693"/>
                  </a:lnTo>
                  <a:lnTo>
                    <a:pt x="10597" y="156131"/>
                  </a:lnTo>
                  <a:lnTo>
                    <a:pt x="10622" y="156569"/>
                  </a:lnTo>
                  <a:lnTo>
                    <a:pt x="10665" y="156964"/>
                  </a:lnTo>
                  <a:lnTo>
                    <a:pt x="10707" y="157314"/>
                  </a:lnTo>
                  <a:lnTo>
                    <a:pt x="10767" y="157665"/>
                  </a:lnTo>
                  <a:lnTo>
                    <a:pt x="10818" y="157972"/>
                  </a:lnTo>
                  <a:lnTo>
                    <a:pt x="10885" y="158278"/>
                  </a:lnTo>
                  <a:lnTo>
                    <a:pt x="10953" y="158498"/>
                  </a:lnTo>
                  <a:lnTo>
                    <a:pt x="11030" y="158717"/>
                  </a:lnTo>
                  <a:lnTo>
                    <a:pt x="11106" y="158848"/>
                  </a:lnTo>
                  <a:lnTo>
                    <a:pt x="11191" y="158980"/>
                  </a:lnTo>
                  <a:lnTo>
                    <a:pt x="11276" y="159023"/>
                  </a:lnTo>
                  <a:lnTo>
                    <a:pt x="11361" y="159067"/>
                  </a:lnTo>
                  <a:lnTo>
                    <a:pt x="11454" y="159023"/>
                  </a:lnTo>
                  <a:lnTo>
                    <a:pt x="11548" y="158892"/>
                  </a:lnTo>
                  <a:lnTo>
                    <a:pt x="11641" y="158717"/>
                  </a:lnTo>
                  <a:lnTo>
                    <a:pt x="11709" y="158541"/>
                  </a:lnTo>
                  <a:lnTo>
                    <a:pt x="11777" y="158322"/>
                  </a:lnTo>
                  <a:lnTo>
                    <a:pt x="11836" y="158059"/>
                  </a:lnTo>
                  <a:lnTo>
                    <a:pt x="11887" y="157796"/>
                  </a:lnTo>
                  <a:lnTo>
                    <a:pt x="11930" y="157490"/>
                  </a:lnTo>
                  <a:lnTo>
                    <a:pt x="11972" y="157183"/>
                  </a:lnTo>
                  <a:lnTo>
                    <a:pt x="12006" y="156832"/>
                  </a:lnTo>
                  <a:lnTo>
                    <a:pt x="12032" y="156482"/>
                  </a:lnTo>
                  <a:lnTo>
                    <a:pt x="12049" y="156131"/>
                  </a:lnTo>
                  <a:lnTo>
                    <a:pt x="12057" y="155781"/>
                  </a:lnTo>
                  <a:lnTo>
                    <a:pt x="12066" y="155386"/>
                  </a:lnTo>
                  <a:lnTo>
                    <a:pt x="12057" y="155036"/>
                  </a:lnTo>
                  <a:lnTo>
                    <a:pt x="12040" y="154685"/>
                  </a:lnTo>
                  <a:lnTo>
                    <a:pt x="12023" y="154378"/>
                  </a:lnTo>
                  <a:lnTo>
                    <a:pt x="11998" y="154072"/>
                  </a:lnTo>
                  <a:lnTo>
                    <a:pt x="11955" y="153765"/>
                  </a:lnTo>
                  <a:lnTo>
                    <a:pt x="12040" y="153677"/>
                  </a:lnTo>
                  <a:lnTo>
                    <a:pt x="12125" y="153590"/>
                  </a:lnTo>
                  <a:lnTo>
                    <a:pt x="12202" y="153458"/>
                  </a:lnTo>
                  <a:lnTo>
                    <a:pt x="12278" y="153283"/>
                  </a:lnTo>
                  <a:lnTo>
                    <a:pt x="12354" y="153020"/>
                  </a:lnTo>
                  <a:lnTo>
                    <a:pt x="12414" y="152757"/>
                  </a:lnTo>
                  <a:lnTo>
                    <a:pt x="12482" y="152450"/>
                  </a:lnTo>
                  <a:lnTo>
                    <a:pt x="12533" y="152056"/>
                  </a:lnTo>
                  <a:lnTo>
                    <a:pt x="12567" y="151749"/>
                  </a:lnTo>
                  <a:lnTo>
                    <a:pt x="12601" y="151399"/>
                  </a:lnTo>
                  <a:lnTo>
                    <a:pt x="12618" y="151048"/>
                  </a:lnTo>
                  <a:lnTo>
                    <a:pt x="12635" y="150654"/>
                  </a:lnTo>
                  <a:lnTo>
                    <a:pt x="12643" y="150303"/>
                  </a:lnTo>
                  <a:lnTo>
                    <a:pt x="12643" y="149953"/>
                  </a:lnTo>
                  <a:lnTo>
                    <a:pt x="12635" y="149558"/>
                  </a:lnTo>
                  <a:lnTo>
                    <a:pt x="12626" y="149208"/>
                  </a:lnTo>
                  <a:lnTo>
                    <a:pt x="12652" y="149208"/>
                  </a:lnTo>
                  <a:lnTo>
                    <a:pt x="12677" y="149164"/>
                  </a:lnTo>
                  <a:lnTo>
                    <a:pt x="12694" y="149076"/>
                  </a:lnTo>
                  <a:lnTo>
                    <a:pt x="12711" y="148945"/>
                  </a:lnTo>
                  <a:lnTo>
                    <a:pt x="12753" y="148507"/>
                  </a:lnTo>
                  <a:lnTo>
                    <a:pt x="12813" y="148200"/>
                  </a:lnTo>
                  <a:lnTo>
                    <a:pt x="12872" y="147937"/>
                  </a:lnTo>
                  <a:lnTo>
                    <a:pt x="12932" y="147805"/>
                  </a:lnTo>
                  <a:lnTo>
                    <a:pt x="13000" y="147718"/>
                  </a:lnTo>
                  <a:lnTo>
                    <a:pt x="13068" y="147674"/>
                  </a:lnTo>
                  <a:lnTo>
                    <a:pt x="13135" y="147718"/>
                  </a:lnTo>
                  <a:lnTo>
                    <a:pt x="13203" y="147849"/>
                  </a:lnTo>
                  <a:lnTo>
                    <a:pt x="13254" y="148025"/>
                  </a:lnTo>
                  <a:lnTo>
                    <a:pt x="13314" y="148244"/>
                  </a:lnTo>
                  <a:lnTo>
                    <a:pt x="13356" y="148507"/>
                  </a:lnTo>
                  <a:lnTo>
                    <a:pt x="13390" y="148813"/>
                  </a:lnTo>
                  <a:lnTo>
                    <a:pt x="13407" y="149164"/>
                  </a:lnTo>
                  <a:lnTo>
                    <a:pt x="13416" y="149558"/>
                  </a:lnTo>
                  <a:lnTo>
                    <a:pt x="13407" y="149996"/>
                  </a:lnTo>
                  <a:lnTo>
                    <a:pt x="13382" y="150435"/>
                  </a:lnTo>
                  <a:lnTo>
                    <a:pt x="13373" y="150522"/>
                  </a:lnTo>
                  <a:lnTo>
                    <a:pt x="13382" y="150654"/>
                  </a:lnTo>
                  <a:lnTo>
                    <a:pt x="13390" y="150873"/>
                  </a:lnTo>
                  <a:lnTo>
                    <a:pt x="13424" y="151048"/>
                  </a:lnTo>
                  <a:lnTo>
                    <a:pt x="13441" y="151092"/>
                  </a:lnTo>
                  <a:lnTo>
                    <a:pt x="13458" y="151136"/>
                  </a:lnTo>
                  <a:lnTo>
                    <a:pt x="13602" y="151267"/>
                  </a:lnTo>
                  <a:lnTo>
                    <a:pt x="13679" y="151399"/>
                  </a:lnTo>
                  <a:lnTo>
                    <a:pt x="13747" y="151530"/>
                  </a:lnTo>
                  <a:lnTo>
                    <a:pt x="13815" y="151662"/>
                  </a:lnTo>
                  <a:lnTo>
                    <a:pt x="13883" y="151881"/>
                  </a:lnTo>
                  <a:lnTo>
                    <a:pt x="13942" y="152100"/>
                  </a:lnTo>
                  <a:lnTo>
                    <a:pt x="14002" y="152319"/>
                  </a:lnTo>
                  <a:lnTo>
                    <a:pt x="14044" y="152538"/>
                  </a:lnTo>
                  <a:lnTo>
                    <a:pt x="14086" y="152757"/>
                  </a:lnTo>
                  <a:lnTo>
                    <a:pt x="14112" y="153020"/>
                  </a:lnTo>
                  <a:lnTo>
                    <a:pt x="14137" y="153283"/>
                  </a:lnTo>
                  <a:lnTo>
                    <a:pt x="14154" y="153414"/>
                  </a:lnTo>
                  <a:lnTo>
                    <a:pt x="14171" y="153590"/>
                  </a:lnTo>
                  <a:lnTo>
                    <a:pt x="14171" y="153677"/>
                  </a:lnTo>
                  <a:lnTo>
                    <a:pt x="14154" y="153809"/>
                  </a:lnTo>
                  <a:lnTo>
                    <a:pt x="14137" y="153896"/>
                  </a:lnTo>
                  <a:lnTo>
                    <a:pt x="14112" y="153984"/>
                  </a:lnTo>
                  <a:lnTo>
                    <a:pt x="14069" y="154028"/>
                  </a:lnTo>
                  <a:lnTo>
                    <a:pt x="14019" y="154116"/>
                  </a:lnTo>
                  <a:lnTo>
                    <a:pt x="13908" y="154422"/>
                  </a:lnTo>
                  <a:lnTo>
                    <a:pt x="13874" y="154466"/>
                  </a:lnTo>
                  <a:lnTo>
                    <a:pt x="13840" y="154466"/>
                  </a:lnTo>
                  <a:lnTo>
                    <a:pt x="13696" y="153984"/>
                  </a:lnTo>
                  <a:lnTo>
                    <a:pt x="13653" y="153896"/>
                  </a:lnTo>
                  <a:lnTo>
                    <a:pt x="13611" y="153940"/>
                  </a:lnTo>
                  <a:lnTo>
                    <a:pt x="13577" y="154028"/>
                  </a:lnTo>
                  <a:lnTo>
                    <a:pt x="13560" y="154159"/>
                  </a:lnTo>
                  <a:lnTo>
                    <a:pt x="13543" y="154335"/>
                  </a:lnTo>
                  <a:lnTo>
                    <a:pt x="13543" y="154554"/>
                  </a:lnTo>
                  <a:lnTo>
                    <a:pt x="13560" y="154729"/>
                  </a:lnTo>
                  <a:lnTo>
                    <a:pt x="13585" y="154904"/>
                  </a:lnTo>
                  <a:lnTo>
                    <a:pt x="13653" y="155123"/>
                  </a:lnTo>
                  <a:lnTo>
                    <a:pt x="13730" y="155343"/>
                  </a:lnTo>
                  <a:lnTo>
                    <a:pt x="13849" y="155737"/>
                  </a:lnTo>
                  <a:lnTo>
                    <a:pt x="13900" y="155956"/>
                  </a:lnTo>
                  <a:lnTo>
                    <a:pt x="13951" y="156219"/>
                  </a:lnTo>
                  <a:lnTo>
                    <a:pt x="13993" y="156438"/>
                  </a:lnTo>
                  <a:lnTo>
                    <a:pt x="14027" y="156657"/>
                  </a:lnTo>
                  <a:lnTo>
                    <a:pt x="14052" y="156876"/>
                  </a:lnTo>
                  <a:lnTo>
                    <a:pt x="14078" y="157139"/>
                  </a:lnTo>
                  <a:lnTo>
                    <a:pt x="14086" y="157402"/>
                  </a:lnTo>
                  <a:lnTo>
                    <a:pt x="14103" y="157665"/>
                  </a:lnTo>
                  <a:lnTo>
                    <a:pt x="14103" y="157972"/>
                  </a:lnTo>
                  <a:lnTo>
                    <a:pt x="14103" y="158278"/>
                  </a:lnTo>
                  <a:lnTo>
                    <a:pt x="13993" y="158585"/>
                  </a:lnTo>
                  <a:lnTo>
                    <a:pt x="13900" y="158760"/>
                  </a:lnTo>
                  <a:lnTo>
                    <a:pt x="13823" y="158848"/>
                  </a:lnTo>
                  <a:lnTo>
                    <a:pt x="13789" y="158848"/>
                  </a:lnTo>
                  <a:lnTo>
                    <a:pt x="13764" y="158804"/>
                  </a:lnTo>
                  <a:lnTo>
                    <a:pt x="13738" y="158410"/>
                  </a:lnTo>
                  <a:lnTo>
                    <a:pt x="13713" y="158016"/>
                  </a:lnTo>
                  <a:lnTo>
                    <a:pt x="13670" y="157665"/>
                  </a:lnTo>
                  <a:lnTo>
                    <a:pt x="13628" y="157314"/>
                  </a:lnTo>
                  <a:lnTo>
                    <a:pt x="13602" y="157227"/>
                  </a:lnTo>
                  <a:lnTo>
                    <a:pt x="13569" y="157183"/>
                  </a:lnTo>
                  <a:lnTo>
                    <a:pt x="13543" y="157183"/>
                  </a:lnTo>
                  <a:lnTo>
                    <a:pt x="13518" y="157227"/>
                  </a:lnTo>
                  <a:lnTo>
                    <a:pt x="13484" y="157271"/>
                  </a:lnTo>
                  <a:lnTo>
                    <a:pt x="13467" y="157402"/>
                  </a:lnTo>
                  <a:lnTo>
                    <a:pt x="13450" y="157534"/>
                  </a:lnTo>
                  <a:lnTo>
                    <a:pt x="13450" y="157709"/>
                  </a:lnTo>
                  <a:lnTo>
                    <a:pt x="13467" y="158191"/>
                  </a:lnTo>
                  <a:lnTo>
                    <a:pt x="13492" y="158629"/>
                  </a:lnTo>
                  <a:lnTo>
                    <a:pt x="13535" y="159067"/>
                  </a:lnTo>
                  <a:lnTo>
                    <a:pt x="13594" y="159462"/>
                  </a:lnTo>
                  <a:lnTo>
                    <a:pt x="13585" y="159812"/>
                  </a:lnTo>
                  <a:lnTo>
                    <a:pt x="13560" y="160207"/>
                  </a:lnTo>
                  <a:lnTo>
                    <a:pt x="13526" y="160513"/>
                  </a:lnTo>
                  <a:lnTo>
                    <a:pt x="13475" y="160820"/>
                  </a:lnTo>
                  <a:lnTo>
                    <a:pt x="13416" y="161083"/>
                  </a:lnTo>
                  <a:lnTo>
                    <a:pt x="13348" y="161302"/>
                  </a:lnTo>
                  <a:lnTo>
                    <a:pt x="13280" y="161477"/>
                  </a:lnTo>
                  <a:lnTo>
                    <a:pt x="13195" y="161609"/>
                  </a:lnTo>
                  <a:lnTo>
                    <a:pt x="13144" y="161521"/>
                  </a:lnTo>
                  <a:lnTo>
                    <a:pt x="13085" y="161521"/>
                  </a:lnTo>
                  <a:lnTo>
                    <a:pt x="13051" y="161565"/>
                  </a:lnTo>
                  <a:lnTo>
                    <a:pt x="13025" y="161653"/>
                  </a:lnTo>
                  <a:lnTo>
                    <a:pt x="12932" y="161565"/>
                  </a:lnTo>
                  <a:lnTo>
                    <a:pt x="12838" y="161390"/>
                  </a:lnTo>
                  <a:lnTo>
                    <a:pt x="12779" y="161214"/>
                  </a:lnTo>
                  <a:lnTo>
                    <a:pt x="12728" y="161039"/>
                  </a:lnTo>
                  <a:lnTo>
                    <a:pt x="12685" y="160820"/>
                  </a:lnTo>
                  <a:lnTo>
                    <a:pt x="12643" y="160601"/>
                  </a:lnTo>
                  <a:lnTo>
                    <a:pt x="12609" y="160338"/>
                  </a:lnTo>
                  <a:lnTo>
                    <a:pt x="12575" y="160075"/>
                  </a:lnTo>
                  <a:lnTo>
                    <a:pt x="12524" y="159549"/>
                  </a:lnTo>
                  <a:lnTo>
                    <a:pt x="12490" y="158936"/>
                  </a:lnTo>
                  <a:lnTo>
                    <a:pt x="12465" y="158322"/>
                  </a:lnTo>
                  <a:lnTo>
                    <a:pt x="12422" y="157051"/>
                  </a:lnTo>
                  <a:lnTo>
                    <a:pt x="12414" y="156964"/>
                  </a:lnTo>
                  <a:lnTo>
                    <a:pt x="12397" y="156920"/>
                  </a:lnTo>
                  <a:lnTo>
                    <a:pt x="12380" y="156964"/>
                  </a:lnTo>
                  <a:lnTo>
                    <a:pt x="12363" y="157051"/>
                  </a:lnTo>
                  <a:lnTo>
                    <a:pt x="12337" y="157534"/>
                  </a:lnTo>
                  <a:lnTo>
                    <a:pt x="12320" y="158059"/>
                  </a:lnTo>
                  <a:lnTo>
                    <a:pt x="12320" y="158541"/>
                  </a:lnTo>
                  <a:lnTo>
                    <a:pt x="12329" y="159067"/>
                  </a:lnTo>
                  <a:lnTo>
                    <a:pt x="12354" y="159549"/>
                  </a:lnTo>
                  <a:lnTo>
                    <a:pt x="12388" y="160031"/>
                  </a:lnTo>
                  <a:lnTo>
                    <a:pt x="12431" y="160469"/>
                  </a:lnTo>
                  <a:lnTo>
                    <a:pt x="12490" y="160908"/>
                  </a:lnTo>
                  <a:lnTo>
                    <a:pt x="12550" y="161258"/>
                  </a:lnTo>
                  <a:lnTo>
                    <a:pt x="12618" y="161609"/>
                  </a:lnTo>
                  <a:lnTo>
                    <a:pt x="12694" y="161959"/>
                  </a:lnTo>
                  <a:lnTo>
                    <a:pt x="12779" y="162222"/>
                  </a:lnTo>
                  <a:lnTo>
                    <a:pt x="12864" y="162398"/>
                  </a:lnTo>
                  <a:lnTo>
                    <a:pt x="12957" y="162573"/>
                  </a:lnTo>
                  <a:lnTo>
                    <a:pt x="13059" y="162660"/>
                  </a:lnTo>
                  <a:lnTo>
                    <a:pt x="13152" y="162660"/>
                  </a:lnTo>
                  <a:lnTo>
                    <a:pt x="13195" y="162836"/>
                  </a:lnTo>
                  <a:lnTo>
                    <a:pt x="13229" y="162967"/>
                  </a:lnTo>
                  <a:lnTo>
                    <a:pt x="13254" y="163142"/>
                  </a:lnTo>
                  <a:lnTo>
                    <a:pt x="13271" y="163318"/>
                  </a:lnTo>
                  <a:lnTo>
                    <a:pt x="13280" y="163493"/>
                  </a:lnTo>
                  <a:lnTo>
                    <a:pt x="13271" y="163712"/>
                  </a:lnTo>
                  <a:lnTo>
                    <a:pt x="13263" y="163931"/>
                  </a:lnTo>
                  <a:lnTo>
                    <a:pt x="13246" y="164150"/>
                  </a:lnTo>
                  <a:lnTo>
                    <a:pt x="13229" y="164501"/>
                  </a:lnTo>
                  <a:lnTo>
                    <a:pt x="13212" y="164764"/>
                  </a:lnTo>
                  <a:lnTo>
                    <a:pt x="13178" y="164939"/>
                  </a:lnTo>
                  <a:lnTo>
                    <a:pt x="13135" y="164983"/>
                  </a:lnTo>
                  <a:lnTo>
                    <a:pt x="13085" y="164983"/>
                  </a:lnTo>
                  <a:lnTo>
                    <a:pt x="13025" y="164895"/>
                  </a:lnTo>
                  <a:lnTo>
                    <a:pt x="12949" y="164676"/>
                  </a:lnTo>
                  <a:lnTo>
                    <a:pt x="12864" y="164413"/>
                  </a:lnTo>
                  <a:lnTo>
                    <a:pt x="12847" y="164282"/>
                  </a:lnTo>
                  <a:lnTo>
                    <a:pt x="12813" y="164194"/>
                  </a:lnTo>
                  <a:lnTo>
                    <a:pt x="12779" y="164150"/>
                  </a:lnTo>
                  <a:lnTo>
                    <a:pt x="12745" y="164150"/>
                  </a:lnTo>
                  <a:lnTo>
                    <a:pt x="12711" y="164238"/>
                  </a:lnTo>
                  <a:lnTo>
                    <a:pt x="12685" y="164369"/>
                  </a:lnTo>
                  <a:lnTo>
                    <a:pt x="12677" y="164545"/>
                  </a:lnTo>
                  <a:lnTo>
                    <a:pt x="12669" y="164720"/>
                  </a:lnTo>
                  <a:lnTo>
                    <a:pt x="12685" y="164939"/>
                  </a:lnTo>
                  <a:lnTo>
                    <a:pt x="12719" y="165158"/>
                  </a:lnTo>
                  <a:lnTo>
                    <a:pt x="12762" y="165421"/>
                  </a:lnTo>
                  <a:lnTo>
                    <a:pt x="12787" y="165640"/>
                  </a:lnTo>
                  <a:lnTo>
                    <a:pt x="12813" y="165903"/>
                  </a:lnTo>
                  <a:lnTo>
                    <a:pt x="12830" y="166166"/>
                  </a:lnTo>
                  <a:lnTo>
                    <a:pt x="12838" y="166473"/>
                  </a:lnTo>
                  <a:lnTo>
                    <a:pt x="12838" y="166736"/>
                  </a:lnTo>
                  <a:lnTo>
                    <a:pt x="12838" y="166999"/>
                  </a:lnTo>
                  <a:lnTo>
                    <a:pt x="12830" y="167262"/>
                  </a:lnTo>
                  <a:lnTo>
                    <a:pt x="12813" y="167524"/>
                  </a:lnTo>
                  <a:lnTo>
                    <a:pt x="12787" y="167744"/>
                  </a:lnTo>
                  <a:lnTo>
                    <a:pt x="12762" y="167963"/>
                  </a:lnTo>
                  <a:lnTo>
                    <a:pt x="12728" y="168182"/>
                  </a:lnTo>
                  <a:lnTo>
                    <a:pt x="12694" y="168357"/>
                  </a:lnTo>
                  <a:lnTo>
                    <a:pt x="12652" y="168532"/>
                  </a:lnTo>
                  <a:lnTo>
                    <a:pt x="12601" y="168620"/>
                  </a:lnTo>
                  <a:lnTo>
                    <a:pt x="12541" y="168751"/>
                  </a:lnTo>
                  <a:lnTo>
                    <a:pt x="12482" y="168795"/>
                  </a:lnTo>
                  <a:lnTo>
                    <a:pt x="12371" y="168795"/>
                  </a:lnTo>
                  <a:lnTo>
                    <a:pt x="12329" y="168751"/>
                  </a:lnTo>
                  <a:lnTo>
                    <a:pt x="12286" y="168708"/>
                  </a:lnTo>
                  <a:lnTo>
                    <a:pt x="12252" y="168620"/>
                  </a:lnTo>
                  <a:lnTo>
                    <a:pt x="12219" y="168488"/>
                  </a:lnTo>
                  <a:lnTo>
                    <a:pt x="12159" y="168226"/>
                  </a:lnTo>
                  <a:lnTo>
                    <a:pt x="12100" y="167875"/>
                  </a:lnTo>
                  <a:lnTo>
                    <a:pt x="12049" y="167524"/>
                  </a:lnTo>
                  <a:lnTo>
                    <a:pt x="11998" y="167174"/>
                  </a:lnTo>
                  <a:lnTo>
                    <a:pt x="11938" y="166780"/>
                  </a:lnTo>
                  <a:lnTo>
                    <a:pt x="11930" y="166780"/>
                  </a:lnTo>
                  <a:lnTo>
                    <a:pt x="11921" y="166823"/>
                  </a:lnTo>
                  <a:lnTo>
                    <a:pt x="11904" y="167086"/>
                  </a:lnTo>
                  <a:lnTo>
                    <a:pt x="11887" y="166955"/>
                  </a:lnTo>
                  <a:lnTo>
                    <a:pt x="11947" y="166648"/>
                  </a:lnTo>
                  <a:lnTo>
                    <a:pt x="11989" y="166341"/>
                  </a:lnTo>
                  <a:lnTo>
                    <a:pt x="12032" y="166035"/>
                  </a:lnTo>
                  <a:lnTo>
                    <a:pt x="12066" y="165684"/>
                  </a:lnTo>
                  <a:lnTo>
                    <a:pt x="12100" y="165290"/>
                  </a:lnTo>
                  <a:lnTo>
                    <a:pt x="12117" y="164939"/>
                  </a:lnTo>
                  <a:lnTo>
                    <a:pt x="12134" y="164545"/>
                  </a:lnTo>
                  <a:lnTo>
                    <a:pt x="12142" y="164194"/>
                  </a:lnTo>
                  <a:lnTo>
                    <a:pt x="12151" y="163800"/>
                  </a:lnTo>
                  <a:lnTo>
                    <a:pt x="12142" y="163405"/>
                  </a:lnTo>
                  <a:lnTo>
                    <a:pt x="12134" y="163011"/>
                  </a:lnTo>
                  <a:lnTo>
                    <a:pt x="12117" y="162617"/>
                  </a:lnTo>
                  <a:lnTo>
                    <a:pt x="12091" y="162266"/>
                  </a:lnTo>
                  <a:lnTo>
                    <a:pt x="12057" y="161872"/>
                  </a:lnTo>
                  <a:lnTo>
                    <a:pt x="12015" y="161521"/>
                  </a:lnTo>
                  <a:lnTo>
                    <a:pt x="11964" y="161214"/>
                  </a:lnTo>
                  <a:lnTo>
                    <a:pt x="11921" y="160951"/>
                  </a:lnTo>
                  <a:lnTo>
                    <a:pt x="11870" y="160689"/>
                  </a:lnTo>
                  <a:lnTo>
                    <a:pt x="11819" y="160469"/>
                  </a:lnTo>
                  <a:lnTo>
                    <a:pt x="11760" y="160250"/>
                  </a:lnTo>
                  <a:lnTo>
                    <a:pt x="11701" y="160075"/>
                  </a:lnTo>
                  <a:lnTo>
                    <a:pt x="11633" y="159944"/>
                  </a:lnTo>
                  <a:lnTo>
                    <a:pt x="11565" y="159812"/>
                  </a:lnTo>
                  <a:lnTo>
                    <a:pt x="11497" y="159725"/>
                  </a:lnTo>
                  <a:lnTo>
                    <a:pt x="11429" y="159681"/>
                  </a:lnTo>
                  <a:lnTo>
                    <a:pt x="11302" y="159681"/>
                  </a:lnTo>
                  <a:lnTo>
                    <a:pt x="11234" y="159768"/>
                  </a:lnTo>
                  <a:lnTo>
                    <a:pt x="11174" y="159900"/>
                  </a:lnTo>
                  <a:lnTo>
                    <a:pt x="11123" y="160075"/>
                  </a:lnTo>
                  <a:lnTo>
                    <a:pt x="11064" y="160294"/>
                  </a:lnTo>
                  <a:lnTo>
                    <a:pt x="11021" y="160557"/>
                  </a:lnTo>
                  <a:lnTo>
                    <a:pt x="10936" y="160382"/>
                  </a:lnTo>
                  <a:lnTo>
                    <a:pt x="10860" y="160250"/>
                  </a:lnTo>
                  <a:lnTo>
                    <a:pt x="10775" y="160163"/>
                  </a:lnTo>
                  <a:lnTo>
                    <a:pt x="10682" y="160075"/>
                  </a:lnTo>
                  <a:lnTo>
                    <a:pt x="10597" y="160031"/>
                  </a:lnTo>
                  <a:lnTo>
                    <a:pt x="10512" y="160031"/>
                  </a:lnTo>
                  <a:lnTo>
                    <a:pt x="10427" y="160075"/>
                  </a:lnTo>
                  <a:lnTo>
                    <a:pt x="10342" y="160163"/>
                  </a:lnTo>
                  <a:lnTo>
                    <a:pt x="10257" y="160250"/>
                  </a:lnTo>
                  <a:lnTo>
                    <a:pt x="10181" y="160426"/>
                  </a:lnTo>
                  <a:lnTo>
                    <a:pt x="10104" y="160601"/>
                  </a:lnTo>
                  <a:lnTo>
                    <a:pt x="10028" y="160864"/>
                  </a:lnTo>
                  <a:lnTo>
                    <a:pt x="9960" y="161127"/>
                  </a:lnTo>
                  <a:lnTo>
                    <a:pt x="9901" y="161433"/>
                  </a:lnTo>
                  <a:lnTo>
                    <a:pt x="9850" y="161784"/>
                  </a:lnTo>
                  <a:lnTo>
                    <a:pt x="9807" y="162222"/>
                  </a:lnTo>
                  <a:lnTo>
                    <a:pt x="9773" y="162529"/>
                  </a:lnTo>
                  <a:lnTo>
                    <a:pt x="9756" y="162836"/>
                  </a:lnTo>
                  <a:lnTo>
                    <a:pt x="9739" y="163142"/>
                  </a:lnTo>
                  <a:lnTo>
                    <a:pt x="9739" y="163449"/>
                  </a:lnTo>
                  <a:lnTo>
                    <a:pt x="9739" y="163712"/>
                  </a:lnTo>
                  <a:lnTo>
                    <a:pt x="9748" y="163931"/>
                  </a:lnTo>
                  <a:lnTo>
                    <a:pt x="9765" y="164150"/>
                  </a:lnTo>
                  <a:lnTo>
                    <a:pt x="9782" y="164369"/>
                  </a:lnTo>
                  <a:lnTo>
                    <a:pt x="9807" y="164589"/>
                  </a:lnTo>
                  <a:lnTo>
                    <a:pt x="9841" y="164764"/>
                  </a:lnTo>
                  <a:lnTo>
                    <a:pt x="9918" y="165071"/>
                  </a:lnTo>
                  <a:lnTo>
                    <a:pt x="10002" y="165333"/>
                  </a:lnTo>
                  <a:lnTo>
                    <a:pt x="10104" y="165509"/>
                  </a:lnTo>
                  <a:lnTo>
                    <a:pt x="9985" y="165947"/>
                  </a:lnTo>
                  <a:lnTo>
                    <a:pt x="9875" y="166385"/>
                  </a:lnTo>
                  <a:lnTo>
                    <a:pt x="9782" y="166911"/>
                  </a:lnTo>
                  <a:lnTo>
                    <a:pt x="9739" y="167218"/>
                  </a:lnTo>
                  <a:lnTo>
                    <a:pt x="9705" y="167481"/>
                  </a:lnTo>
                  <a:lnTo>
                    <a:pt x="9680" y="167568"/>
                  </a:lnTo>
                  <a:lnTo>
                    <a:pt x="9544" y="168094"/>
                  </a:lnTo>
                  <a:lnTo>
                    <a:pt x="9476" y="168357"/>
                  </a:lnTo>
                  <a:lnTo>
                    <a:pt x="9400" y="168576"/>
                  </a:lnTo>
                  <a:lnTo>
                    <a:pt x="9357" y="168708"/>
                  </a:lnTo>
                  <a:lnTo>
                    <a:pt x="9315" y="168795"/>
                  </a:lnTo>
                  <a:lnTo>
                    <a:pt x="9264" y="168839"/>
                  </a:lnTo>
                  <a:lnTo>
                    <a:pt x="9213" y="168883"/>
                  </a:lnTo>
                  <a:lnTo>
                    <a:pt x="9179" y="168401"/>
                  </a:lnTo>
                  <a:lnTo>
                    <a:pt x="9162" y="167963"/>
                  </a:lnTo>
                  <a:lnTo>
                    <a:pt x="9162" y="167787"/>
                  </a:lnTo>
                  <a:lnTo>
                    <a:pt x="9162" y="167612"/>
                  </a:lnTo>
                  <a:lnTo>
                    <a:pt x="9179" y="167437"/>
                  </a:lnTo>
                  <a:lnTo>
                    <a:pt x="9187" y="167305"/>
                  </a:lnTo>
                  <a:lnTo>
                    <a:pt x="9298" y="166955"/>
                  </a:lnTo>
                  <a:lnTo>
                    <a:pt x="9315" y="166867"/>
                  </a:lnTo>
                  <a:lnTo>
                    <a:pt x="9340" y="166692"/>
                  </a:lnTo>
                  <a:lnTo>
                    <a:pt x="9349" y="166560"/>
                  </a:lnTo>
                  <a:lnTo>
                    <a:pt x="9340" y="166385"/>
                  </a:lnTo>
                  <a:lnTo>
                    <a:pt x="9323" y="166210"/>
                  </a:lnTo>
                  <a:lnTo>
                    <a:pt x="9298" y="166122"/>
                  </a:lnTo>
                  <a:lnTo>
                    <a:pt x="9264" y="166035"/>
                  </a:lnTo>
                  <a:lnTo>
                    <a:pt x="9230" y="166035"/>
                  </a:lnTo>
                  <a:lnTo>
                    <a:pt x="9196" y="166078"/>
                  </a:lnTo>
                  <a:lnTo>
                    <a:pt x="9136" y="166254"/>
                  </a:lnTo>
                  <a:lnTo>
                    <a:pt x="9077" y="166517"/>
                  </a:lnTo>
                  <a:lnTo>
                    <a:pt x="8975" y="166823"/>
                  </a:lnTo>
                  <a:lnTo>
                    <a:pt x="8873" y="166999"/>
                  </a:lnTo>
                  <a:lnTo>
                    <a:pt x="8822" y="167042"/>
                  </a:lnTo>
                  <a:lnTo>
                    <a:pt x="8780" y="167086"/>
                  </a:lnTo>
                  <a:lnTo>
                    <a:pt x="8729" y="167042"/>
                  </a:lnTo>
                  <a:lnTo>
                    <a:pt x="8686" y="166999"/>
                  </a:lnTo>
                  <a:lnTo>
                    <a:pt x="8644" y="166911"/>
                  </a:lnTo>
                  <a:lnTo>
                    <a:pt x="8610" y="166823"/>
                  </a:lnTo>
                  <a:lnTo>
                    <a:pt x="8576" y="166648"/>
                  </a:lnTo>
                  <a:lnTo>
                    <a:pt x="8551" y="166429"/>
                  </a:lnTo>
                  <a:lnTo>
                    <a:pt x="8525" y="166166"/>
                  </a:lnTo>
                  <a:lnTo>
                    <a:pt x="8508" y="165903"/>
                  </a:lnTo>
                  <a:lnTo>
                    <a:pt x="8491" y="165553"/>
                  </a:lnTo>
                  <a:lnTo>
                    <a:pt x="8491" y="165158"/>
                  </a:lnTo>
                  <a:lnTo>
                    <a:pt x="8491" y="164589"/>
                  </a:lnTo>
                  <a:lnTo>
                    <a:pt x="8500" y="164063"/>
                  </a:lnTo>
                  <a:lnTo>
                    <a:pt x="8525" y="163581"/>
                  </a:lnTo>
                  <a:lnTo>
                    <a:pt x="8551" y="163055"/>
                  </a:lnTo>
                  <a:lnTo>
                    <a:pt x="8627" y="162091"/>
                  </a:lnTo>
                  <a:lnTo>
                    <a:pt x="8712" y="161083"/>
                  </a:lnTo>
                  <a:lnTo>
                    <a:pt x="8712" y="161039"/>
                  </a:lnTo>
                  <a:lnTo>
                    <a:pt x="8712" y="160951"/>
                  </a:lnTo>
                  <a:lnTo>
                    <a:pt x="8703" y="160820"/>
                  </a:lnTo>
                  <a:lnTo>
                    <a:pt x="8729" y="160557"/>
                  </a:lnTo>
                  <a:lnTo>
                    <a:pt x="8763" y="160294"/>
                  </a:lnTo>
                  <a:lnTo>
                    <a:pt x="8780" y="159987"/>
                  </a:lnTo>
                  <a:lnTo>
                    <a:pt x="8797" y="159725"/>
                  </a:lnTo>
                  <a:lnTo>
                    <a:pt x="8814" y="159418"/>
                  </a:lnTo>
                  <a:lnTo>
                    <a:pt x="8814" y="159111"/>
                  </a:lnTo>
                  <a:lnTo>
                    <a:pt x="8814" y="158804"/>
                  </a:lnTo>
                  <a:lnTo>
                    <a:pt x="8805" y="158498"/>
                  </a:lnTo>
                  <a:lnTo>
                    <a:pt x="8797" y="158191"/>
                  </a:lnTo>
                  <a:lnTo>
                    <a:pt x="8780" y="157928"/>
                  </a:lnTo>
                  <a:lnTo>
                    <a:pt x="8754" y="157665"/>
                  </a:lnTo>
                  <a:lnTo>
                    <a:pt x="8729" y="157358"/>
                  </a:lnTo>
                  <a:lnTo>
                    <a:pt x="8686" y="157139"/>
                  </a:lnTo>
                  <a:lnTo>
                    <a:pt x="8652" y="156876"/>
                  </a:lnTo>
                  <a:lnTo>
                    <a:pt x="8602" y="156701"/>
                  </a:lnTo>
                  <a:lnTo>
                    <a:pt x="8551" y="156482"/>
                  </a:lnTo>
                  <a:lnTo>
                    <a:pt x="8568" y="156044"/>
                  </a:lnTo>
                  <a:lnTo>
                    <a:pt x="8568" y="155562"/>
                  </a:lnTo>
                  <a:lnTo>
                    <a:pt x="8559" y="155123"/>
                  </a:lnTo>
                  <a:lnTo>
                    <a:pt x="8525" y="154685"/>
                  </a:lnTo>
                  <a:lnTo>
                    <a:pt x="8483" y="154291"/>
                  </a:lnTo>
                  <a:lnTo>
                    <a:pt x="8423" y="153896"/>
                  </a:lnTo>
                  <a:lnTo>
                    <a:pt x="8355" y="153590"/>
                  </a:lnTo>
                  <a:lnTo>
                    <a:pt x="8270" y="153371"/>
                  </a:lnTo>
                  <a:lnTo>
                    <a:pt x="8185" y="153195"/>
                  </a:lnTo>
                  <a:lnTo>
                    <a:pt x="8109" y="153152"/>
                  </a:lnTo>
                  <a:lnTo>
                    <a:pt x="8033" y="153108"/>
                  </a:lnTo>
                  <a:lnTo>
                    <a:pt x="7965" y="153195"/>
                  </a:lnTo>
                  <a:lnTo>
                    <a:pt x="7897" y="153283"/>
                  </a:lnTo>
                  <a:lnTo>
                    <a:pt x="7829" y="153414"/>
                  </a:lnTo>
                  <a:lnTo>
                    <a:pt x="7761" y="153634"/>
                  </a:lnTo>
                  <a:lnTo>
                    <a:pt x="7702" y="153853"/>
                  </a:lnTo>
                  <a:lnTo>
                    <a:pt x="7693" y="153546"/>
                  </a:lnTo>
                  <a:lnTo>
                    <a:pt x="7676" y="153195"/>
                  </a:lnTo>
                  <a:lnTo>
                    <a:pt x="7651" y="152889"/>
                  </a:lnTo>
                  <a:lnTo>
                    <a:pt x="7608" y="152582"/>
                  </a:lnTo>
                  <a:lnTo>
                    <a:pt x="7583" y="152450"/>
                  </a:lnTo>
                  <a:lnTo>
                    <a:pt x="7549" y="152275"/>
                  </a:lnTo>
                  <a:lnTo>
                    <a:pt x="7515" y="152187"/>
                  </a:lnTo>
                  <a:lnTo>
                    <a:pt x="7472" y="152100"/>
                  </a:lnTo>
                  <a:lnTo>
                    <a:pt x="7438" y="152012"/>
                  </a:lnTo>
                  <a:lnTo>
                    <a:pt x="7396" y="151968"/>
                  </a:lnTo>
                  <a:lnTo>
                    <a:pt x="7311" y="151968"/>
                  </a:lnTo>
                  <a:lnTo>
                    <a:pt x="7345" y="150917"/>
                  </a:lnTo>
                  <a:lnTo>
                    <a:pt x="7362" y="149909"/>
                  </a:lnTo>
                  <a:lnTo>
                    <a:pt x="7455" y="150610"/>
                  </a:lnTo>
                  <a:lnTo>
                    <a:pt x="7557" y="151267"/>
                  </a:lnTo>
                  <a:lnTo>
                    <a:pt x="7608" y="151574"/>
                  </a:lnTo>
                  <a:lnTo>
                    <a:pt x="7668" y="151837"/>
                  </a:lnTo>
                  <a:lnTo>
                    <a:pt x="7727" y="152056"/>
                  </a:lnTo>
                  <a:lnTo>
                    <a:pt x="7795" y="152231"/>
                  </a:lnTo>
                  <a:lnTo>
                    <a:pt x="7863" y="152363"/>
                  </a:lnTo>
                  <a:lnTo>
                    <a:pt x="7922" y="152450"/>
                  </a:lnTo>
                  <a:lnTo>
                    <a:pt x="7999" y="152494"/>
                  </a:lnTo>
                  <a:lnTo>
                    <a:pt x="8067" y="152494"/>
                  </a:lnTo>
                  <a:lnTo>
                    <a:pt x="8135" y="152407"/>
                  </a:lnTo>
                  <a:lnTo>
                    <a:pt x="8202" y="152231"/>
                  </a:lnTo>
                  <a:lnTo>
                    <a:pt x="8279" y="152012"/>
                  </a:lnTo>
                  <a:lnTo>
                    <a:pt x="8347" y="151705"/>
                  </a:lnTo>
                  <a:lnTo>
                    <a:pt x="8398" y="151486"/>
                  </a:lnTo>
                  <a:lnTo>
                    <a:pt x="8432" y="151267"/>
                  </a:lnTo>
                  <a:lnTo>
                    <a:pt x="8457" y="151004"/>
                  </a:lnTo>
                  <a:lnTo>
                    <a:pt x="8483" y="150741"/>
                  </a:lnTo>
                  <a:lnTo>
                    <a:pt x="8500" y="150522"/>
                  </a:lnTo>
                  <a:lnTo>
                    <a:pt x="8508" y="150259"/>
                  </a:lnTo>
                  <a:lnTo>
                    <a:pt x="8517" y="149996"/>
                  </a:lnTo>
                  <a:lnTo>
                    <a:pt x="8517" y="149777"/>
                  </a:lnTo>
                  <a:lnTo>
                    <a:pt x="8500" y="149295"/>
                  </a:lnTo>
                  <a:lnTo>
                    <a:pt x="8466" y="148813"/>
                  </a:lnTo>
                  <a:lnTo>
                    <a:pt x="8415" y="148419"/>
                  </a:lnTo>
                  <a:lnTo>
                    <a:pt x="8355" y="148025"/>
                  </a:lnTo>
                  <a:lnTo>
                    <a:pt x="8415" y="147762"/>
                  </a:lnTo>
                  <a:lnTo>
                    <a:pt x="8466" y="147411"/>
                  </a:lnTo>
                  <a:lnTo>
                    <a:pt x="8508" y="147017"/>
                  </a:lnTo>
                  <a:lnTo>
                    <a:pt x="8542" y="146622"/>
                  </a:lnTo>
                  <a:lnTo>
                    <a:pt x="8551" y="146184"/>
                  </a:lnTo>
                  <a:lnTo>
                    <a:pt x="8551" y="145746"/>
                  </a:lnTo>
                  <a:lnTo>
                    <a:pt x="8534" y="145264"/>
                  </a:lnTo>
                  <a:lnTo>
                    <a:pt x="8500" y="144782"/>
                  </a:lnTo>
                  <a:lnTo>
                    <a:pt x="8474" y="144519"/>
                  </a:lnTo>
                  <a:lnTo>
                    <a:pt x="8432" y="144256"/>
                  </a:lnTo>
                  <a:lnTo>
                    <a:pt x="8398" y="143993"/>
                  </a:lnTo>
                  <a:lnTo>
                    <a:pt x="8355" y="143818"/>
                  </a:lnTo>
                  <a:lnTo>
                    <a:pt x="8313" y="143599"/>
                  </a:lnTo>
                  <a:lnTo>
                    <a:pt x="8262" y="143467"/>
                  </a:lnTo>
                  <a:lnTo>
                    <a:pt x="8219" y="143336"/>
                  </a:lnTo>
                  <a:lnTo>
                    <a:pt x="8169" y="143248"/>
                  </a:lnTo>
                  <a:lnTo>
                    <a:pt x="8067" y="143117"/>
                  </a:lnTo>
                  <a:lnTo>
                    <a:pt x="7956" y="143117"/>
                  </a:lnTo>
                  <a:lnTo>
                    <a:pt x="7846" y="143161"/>
                  </a:lnTo>
                  <a:lnTo>
                    <a:pt x="7735" y="143336"/>
                  </a:lnTo>
                  <a:lnTo>
                    <a:pt x="7803" y="142635"/>
                  </a:lnTo>
                  <a:lnTo>
                    <a:pt x="7863" y="141934"/>
                  </a:lnTo>
                  <a:lnTo>
                    <a:pt x="7973" y="140531"/>
                  </a:lnTo>
                  <a:lnTo>
                    <a:pt x="8067" y="139085"/>
                  </a:lnTo>
                  <a:lnTo>
                    <a:pt x="8160" y="137639"/>
                  </a:lnTo>
                  <a:lnTo>
                    <a:pt x="8389" y="134002"/>
                  </a:lnTo>
                  <a:lnTo>
                    <a:pt x="8610" y="130365"/>
                  </a:lnTo>
                  <a:lnTo>
                    <a:pt x="8805" y="126640"/>
                  </a:lnTo>
                  <a:lnTo>
                    <a:pt x="8992" y="122960"/>
                  </a:lnTo>
                  <a:lnTo>
                    <a:pt x="9069" y="121426"/>
                  </a:lnTo>
                  <a:lnTo>
                    <a:pt x="9153" y="119848"/>
                  </a:lnTo>
                  <a:lnTo>
                    <a:pt x="9196" y="119060"/>
                  </a:lnTo>
                  <a:lnTo>
                    <a:pt x="9221" y="118271"/>
                  </a:lnTo>
                  <a:lnTo>
                    <a:pt x="9247" y="117482"/>
                  </a:lnTo>
                  <a:lnTo>
                    <a:pt x="9264" y="116693"/>
                  </a:lnTo>
                  <a:lnTo>
                    <a:pt x="9272" y="116606"/>
                  </a:lnTo>
                  <a:lnTo>
                    <a:pt x="9281" y="116518"/>
                  </a:lnTo>
                  <a:lnTo>
                    <a:pt x="9272" y="115642"/>
                  </a:lnTo>
                  <a:lnTo>
                    <a:pt x="9264" y="114721"/>
                  </a:lnTo>
                  <a:lnTo>
                    <a:pt x="9247" y="113801"/>
                  </a:lnTo>
                  <a:lnTo>
                    <a:pt x="9221" y="112881"/>
                  </a:lnTo>
                  <a:lnTo>
                    <a:pt x="9111" y="109244"/>
                  </a:lnTo>
                  <a:lnTo>
                    <a:pt x="8916" y="102057"/>
                  </a:lnTo>
                  <a:lnTo>
                    <a:pt x="8814" y="98377"/>
                  </a:lnTo>
                  <a:lnTo>
                    <a:pt x="8720" y="94652"/>
                  </a:lnTo>
                  <a:lnTo>
                    <a:pt x="8610" y="90927"/>
                  </a:lnTo>
                  <a:lnTo>
                    <a:pt x="8559" y="89087"/>
                  </a:lnTo>
                  <a:lnTo>
                    <a:pt x="8491" y="87203"/>
                  </a:lnTo>
                  <a:lnTo>
                    <a:pt x="8984" y="85274"/>
                  </a:lnTo>
                  <a:lnTo>
                    <a:pt x="9196" y="84398"/>
                  </a:lnTo>
                  <a:lnTo>
                    <a:pt x="9323" y="83960"/>
                  </a:lnTo>
                  <a:lnTo>
                    <a:pt x="9391" y="83741"/>
                  </a:lnTo>
                  <a:lnTo>
                    <a:pt x="9459" y="83565"/>
                  </a:lnTo>
                  <a:lnTo>
                    <a:pt x="9527" y="83434"/>
                  </a:lnTo>
                  <a:lnTo>
                    <a:pt x="9586" y="83346"/>
                  </a:lnTo>
                  <a:close/>
                  <a:moveTo>
                    <a:pt x="11395" y="160645"/>
                  </a:moveTo>
                  <a:lnTo>
                    <a:pt x="11454" y="160689"/>
                  </a:lnTo>
                  <a:lnTo>
                    <a:pt x="11514" y="160820"/>
                  </a:lnTo>
                  <a:lnTo>
                    <a:pt x="11573" y="160951"/>
                  </a:lnTo>
                  <a:lnTo>
                    <a:pt x="11624" y="161127"/>
                  </a:lnTo>
                  <a:lnTo>
                    <a:pt x="11684" y="161346"/>
                  </a:lnTo>
                  <a:lnTo>
                    <a:pt x="11735" y="161565"/>
                  </a:lnTo>
                  <a:lnTo>
                    <a:pt x="11777" y="161828"/>
                  </a:lnTo>
                  <a:lnTo>
                    <a:pt x="11819" y="162091"/>
                  </a:lnTo>
                  <a:lnTo>
                    <a:pt x="11853" y="162354"/>
                  </a:lnTo>
                  <a:lnTo>
                    <a:pt x="11887" y="162617"/>
                  </a:lnTo>
                  <a:lnTo>
                    <a:pt x="11904" y="162880"/>
                  </a:lnTo>
                  <a:lnTo>
                    <a:pt x="11930" y="163318"/>
                  </a:lnTo>
                  <a:lnTo>
                    <a:pt x="11938" y="163800"/>
                  </a:lnTo>
                  <a:lnTo>
                    <a:pt x="11930" y="164238"/>
                  </a:lnTo>
                  <a:lnTo>
                    <a:pt x="11913" y="164632"/>
                  </a:lnTo>
                  <a:lnTo>
                    <a:pt x="11887" y="165027"/>
                  </a:lnTo>
                  <a:lnTo>
                    <a:pt x="11853" y="165421"/>
                  </a:lnTo>
                  <a:lnTo>
                    <a:pt x="11802" y="165772"/>
                  </a:lnTo>
                  <a:lnTo>
                    <a:pt x="11752" y="166122"/>
                  </a:lnTo>
                  <a:lnTo>
                    <a:pt x="11735" y="166166"/>
                  </a:lnTo>
                  <a:lnTo>
                    <a:pt x="11718" y="166254"/>
                  </a:lnTo>
                  <a:lnTo>
                    <a:pt x="11633" y="166648"/>
                  </a:lnTo>
                  <a:lnTo>
                    <a:pt x="11607" y="166823"/>
                  </a:lnTo>
                  <a:lnTo>
                    <a:pt x="11607" y="166999"/>
                  </a:lnTo>
                  <a:lnTo>
                    <a:pt x="11607" y="167174"/>
                  </a:lnTo>
                  <a:lnTo>
                    <a:pt x="11624" y="167349"/>
                  </a:lnTo>
                  <a:lnTo>
                    <a:pt x="11658" y="167481"/>
                  </a:lnTo>
                  <a:lnTo>
                    <a:pt x="11692" y="167568"/>
                  </a:lnTo>
                  <a:lnTo>
                    <a:pt x="11726" y="167568"/>
                  </a:lnTo>
                  <a:lnTo>
                    <a:pt x="11760" y="167524"/>
                  </a:lnTo>
                  <a:lnTo>
                    <a:pt x="11785" y="167393"/>
                  </a:lnTo>
                  <a:lnTo>
                    <a:pt x="11819" y="168006"/>
                  </a:lnTo>
                  <a:lnTo>
                    <a:pt x="11845" y="168576"/>
                  </a:lnTo>
                  <a:lnTo>
                    <a:pt x="11862" y="169190"/>
                  </a:lnTo>
                  <a:lnTo>
                    <a:pt x="11879" y="169803"/>
                  </a:lnTo>
                  <a:lnTo>
                    <a:pt x="11887" y="170417"/>
                  </a:lnTo>
                  <a:lnTo>
                    <a:pt x="11887" y="171030"/>
                  </a:lnTo>
                  <a:lnTo>
                    <a:pt x="11887" y="171644"/>
                  </a:lnTo>
                  <a:lnTo>
                    <a:pt x="11870" y="172257"/>
                  </a:lnTo>
                  <a:lnTo>
                    <a:pt x="11853" y="172870"/>
                  </a:lnTo>
                  <a:lnTo>
                    <a:pt x="11828" y="173484"/>
                  </a:lnTo>
                  <a:lnTo>
                    <a:pt x="11794" y="174054"/>
                  </a:lnTo>
                  <a:lnTo>
                    <a:pt x="11752" y="174623"/>
                  </a:lnTo>
                  <a:lnTo>
                    <a:pt x="11701" y="175193"/>
                  </a:lnTo>
                  <a:lnTo>
                    <a:pt x="11641" y="175719"/>
                  </a:lnTo>
                  <a:lnTo>
                    <a:pt x="11573" y="176201"/>
                  </a:lnTo>
                  <a:lnTo>
                    <a:pt x="11497" y="176683"/>
                  </a:lnTo>
                  <a:lnTo>
                    <a:pt x="11429" y="177033"/>
                  </a:lnTo>
                  <a:lnTo>
                    <a:pt x="11344" y="177340"/>
                  </a:lnTo>
                  <a:lnTo>
                    <a:pt x="11268" y="177559"/>
                  </a:lnTo>
                  <a:lnTo>
                    <a:pt x="11174" y="177647"/>
                  </a:lnTo>
                  <a:lnTo>
                    <a:pt x="11132" y="177691"/>
                  </a:lnTo>
                  <a:lnTo>
                    <a:pt x="11089" y="177691"/>
                  </a:lnTo>
                  <a:lnTo>
                    <a:pt x="11047" y="177647"/>
                  </a:lnTo>
                  <a:lnTo>
                    <a:pt x="11004" y="177603"/>
                  </a:lnTo>
                  <a:lnTo>
                    <a:pt x="10962" y="177515"/>
                  </a:lnTo>
                  <a:lnTo>
                    <a:pt x="10919" y="177384"/>
                  </a:lnTo>
                  <a:lnTo>
                    <a:pt x="10885" y="177209"/>
                  </a:lnTo>
                  <a:lnTo>
                    <a:pt x="10843" y="177033"/>
                  </a:lnTo>
                  <a:lnTo>
                    <a:pt x="10801" y="176727"/>
                  </a:lnTo>
                  <a:lnTo>
                    <a:pt x="10775" y="176420"/>
                  </a:lnTo>
                  <a:lnTo>
                    <a:pt x="10741" y="176069"/>
                  </a:lnTo>
                  <a:lnTo>
                    <a:pt x="10724" y="175675"/>
                  </a:lnTo>
                  <a:lnTo>
                    <a:pt x="10699" y="174930"/>
                  </a:lnTo>
                  <a:lnTo>
                    <a:pt x="10690" y="174185"/>
                  </a:lnTo>
                  <a:lnTo>
                    <a:pt x="10682" y="173484"/>
                  </a:lnTo>
                  <a:lnTo>
                    <a:pt x="10682" y="172739"/>
                  </a:lnTo>
                  <a:lnTo>
                    <a:pt x="10690" y="172038"/>
                  </a:lnTo>
                  <a:lnTo>
                    <a:pt x="10716" y="171337"/>
                  </a:lnTo>
                  <a:lnTo>
                    <a:pt x="10741" y="170636"/>
                  </a:lnTo>
                  <a:lnTo>
                    <a:pt x="10775" y="169935"/>
                  </a:lnTo>
                  <a:lnTo>
                    <a:pt x="10818" y="169277"/>
                  </a:lnTo>
                  <a:lnTo>
                    <a:pt x="10860" y="168576"/>
                  </a:lnTo>
                  <a:lnTo>
                    <a:pt x="10869" y="168401"/>
                  </a:lnTo>
                  <a:lnTo>
                    <a:pt x="10860" y="168182"/>
                  </a:lnTo>
                  <a:lnTo>
                    <a:pt x="10835" y="168050"/>
                  </a:lnTo>
                  <a:lnTo>
                    <a:pt x="10801" y="167963"/>
                  </a:lnTo>
                  <a:lnTo>
                    <a:pt x="10767" y="167919"/>
                  </a:lnTo>
                  <a:lnTo>
                    <a:pt x="10733" y="167919"/>
                  </a:lnTo>
                  <a:lnTo>
                    <a:pt x="10699" y="168006"/>
                  </a:lnTo>
                  <a:lnTo>
                    <a:pt x="10673" y="168182"/>
                  </a:lnTo>
                  <a:lnTo>
                    <a:pt x="10639" y="168445"/>
                  </a:lnTo>
                  <a:lnTo>
                    <a:pt x="10605" y="168708"/>
                  </a:lnTo>
                  <a:lnTo>
                    <a:pt x="10503" y="169277"/>
                  </a:lnTo>
                  <a:lnTo>
                    <a:pt x="10452" y="169540"/>
                  </a:lnTo>
                  <a:lnTo>
                    <a:pt x="10393" y="169759"/>
                  </a:lnTo>
                  <a:lnTo>
                    <a:pt x="10334" y="169978"/>
                  </a:lnTo>
                  <a:lnTo>
                    <a:pt x="10266" y="170154"/>
                  </a:lnTo>
                  <a:lnTo>
                    <a:pt x="10206" y="170285"/>
                  </a:lnTo>
                  <a:lnTo>
                    <a:pt x="10147" y="170329"/>
                  </a:lnTo>
                  <a:lnTo>
                    <a:pt x="10087" y="170329"/>
                  </a:lnTo>
                  <a:lnTo>
                    <a:pt x="10036" y="170241"/>
                  </a:lnTo>
                  <a:lnTo>
                    <a:pt x="9985" y="170066"/>
                  </a:lnTo>
                  <a:lnTo>
                    <a:pt x="9952" y="169803"/>
                  </a:lnTo>
                  <a:lnTo>
                    <a:pt x="9918" y="169453"/>
                  </a:lnTo>
                  <a:lnTo>
                    <a:pt x="9892" y="168927"/>
                  </a:lnTo>
                  <a:lnTo>
                    <a:pt x="9884" y="168620"/>
                  </a:lnTo>
                  <a:lnTo>
                    <a:pt x="9884" y="168269"/>
                  </a:lnTo>
                  <a:lnTo>
                    <a:pt x="9901" y="168006"/>
                  </a:lnTo>
                  <a:lnTo>
                    <a:pt x="9918" y="167700"/>
                  </a:lnTo>
                  <a:lnTo>
                    <a:pt x="9952" y="167481"/>
                  </a:lnTo>
                  <a:lnTo>
                    <a:pt x="9985" y="167218"/>
                  </a:lnTo>
                  <a:lnTo>
                    <a:pt x="10028" y="166999"/>
                  </a:lnTo>
                  <a:lnTo>
                    <a:pt x="10070" y="166823"/>
                  </a:lnTo>
                  <a:lnTo>
                    <a:pt x="10172" y="166473"/>
                  </a:lnTo>
                  <a:lnTo>
                    <a:pt x="10283" y="166166"/>
                  </a:lnTo>
                  <a:lnTo>
                    <a:pt x="10402" y="165903"/>
                  </a:lnTo>
                  <a:lnTo>
                    <a:pt x="10512" y="165684"/>
                  </a:lnTo>
                  <a:lnTo>
                    <a:pt x="10546" y="165596"/>
                  </a:lnTo>
                  <a:lnTo>
                    <a:pt x="10563" y="165465"/>
                  </a:lnTo>
                  <a:lnTo>
                    <a:pt x="10580" y="165290"/>
                  </a:lnTo>
                  <a:lnTo>
                    <a:pt x="10580" y="165071"/>
                  </a:lnTo>
                  <a:lnTo>
                    <a:pt x="10571" y="164895"/>
                  </a:lnTo>
                  <a:lnTo>
                    <a:pt x="10554" y="164764"/>
                  </a:lnTo>
                  <a:lnTo>
                    <a:pt x="10520" y="164676"/>
                  </a:lnTo>
                  <a:lnTo>
                    <a:pt x="10478" y="164632"/>
                  </a:lnTo>
                  <a:lnTo>
                    <a:pt x="10393" y="164676"/>
                  </a:lnTo>
                  <a:lnTo>
                    <a:pt x="10291" y="164676"/>
                  </a:lnTo>
                  <a:lnTo>
                    <a:pt x="10206" y="164632"/>
                  </a:lnTo>
                  <a:lnTo>
                    <a:pt x="10155" y="164589"/>
                  </a:lnTo>
                  <a:lnTo>
                    <a:pt x="10113" y="164501"/>
                  </a:lnTo>
                  <a:lnTo>
                    <a:pt x="10070" y="164369"/>
                  </a:lnTo>
                  <a:lnTo>
                    <a:pt x="10036" y="164194"/>
                  </a:lnTo>
                  <a:lnTo>
                    <a:pt x="10011" y="164063"/>
                  </a:lnTo>
                  <a:lnTo>
                    <a:pt x="9994" y="163887"/>
                  </a:lnTo>
                  <a:lnTo>
                    <a:pt x="9977" y="163668"/>
                  </a:lnTo>
                  <a:lnTo>
                    <a:pt x="9977" y="163493"/>
                  </a:lnTo>
                  <a:lnTo>
                    <a:pt x="9977" y="163318"/>
                  </a:lnTo>
                  <a:lnTo>
                    <a:pt x="9977" y="163099"/>
                  </a:lnTo>
                  <a:lnTo>
                    <a:pt x="10002" y="162704"/>
                  </a:lnTo>
                  <a:lnTo>
                    <a:pt x="10045" y="162354"/>
                  </a:lnTo>
                  <a:lnTo>
                    <a:pt x="10104" y="162003"/>
                  </a:lnTo>
                  <a:lnTo>
                    <a:pt x="10164" y="161740"/>
                  </a:lnTo>
                  <a:lnTo>
                    <a:pt x="10266" y="161433"/>
                  </a:lnTo>
                  <a:lnTo>
                    <a:pt x="10368" y="161258"/>
                  </a:lnTo>
                  <a:lnTo>
                    <a:pt x="10478" y="161127"/>
                  </a:lnTo>
                  <a:lnTo>
                    <a:pt x="10580" y="161083"/>
                  </a:lnTo>
                  <a:lnTo>
                    <a:pt x="10690" y="161171"/>
                  </a:lnTo>
                  <a:lnTo>
                    <a:pt x="10801" y="161258"/>
                  </a:lnTo>
                  <a:lnTo>
                    <a:pt x="10902" y="161477"/>
                  </a:lnTo>
                  <a:lnTo>
                    <a:pt x="11004" y="161740"/>
                  </a:lnTo>
                  <a:lnTo>
                    <a:pt x="11047" y="161784"/>
                  </a:lnTo>
                  <a:lnTo>
                    <a:pt x="11089" y="161784"/>
                  </a:lnTo>
                  <a:lnTo>
                    <a:pt x="11123" y="161696"/>
                  </a:lnTo>
                  <a:lnTo>
                    <a:pt x="11140" y="161609"/>
                  </a:lnTo>
                  <a:lnTo>
                    <a:pt x="11149" y="161521"/>
                  </a:lnTo>
                  <a:lnTo>
                    <a:pt x="11191" y="161171"/>
                  </a:lnTo>
                  <a:lnTo>
                    <a:pt x="11234" y="160951"/>
                  </a:lnTo>
                  <a:lnTo>
                    <a:pt x="11285" y="160776"/>
                  </a:lnTo>
                  <a:lnTo>
                    <a:pt x="11344" y="160689"/>
                  </a:lnTo>
                  <a:lnTo>
                    <a:pt x="11395" y="160645"/>
                  </a:lnTo>
                  <a:close/>
                  <a:moveTo>
                    <a:pt x="13017" y="1"/>
                  </a:moveTo>
                  <a:lnTo>
                    <a:pt x="12983" y="45"/>
                  </a:lnTo>
                  <a:lnTo>
                    <a:pt x="12949" y="176"/>
                  </a:lnTo>
                  <a:lnTo>
                    <a:pt x="12932" y="395"/>
                  </a:lnTo>
                  <a:lnTo>
                    <a:pt x="12779" y="2849"/>
                  </a:lnTo>
                  <a:lnTo>
                    <a:pt x="12643" y="5347"/>
                  </a:lnTo>
                  <a:lnTo>
                    <a:pt x="12516" y="7845"/>
                  </a:lnTo>
                  <a:lnTo>
                    <a:pt x="12380" y="10342"/>
                  </a:lnTo>
                  <a:lnTo>
                    <a:pt x="12142" y="15382"/>
                  </a:lnTo>
                  <a:lnTo>
                    <a:pt x="11921" y="20421"/>
                  </a:lnTo>
                  <a:lnTo>
                    <a:pt x="11709" y="25504"/>
                  </a:lnTo>
                  <a:lnTo>
                    <a:pt x="11505" y="30587"/>
                  </a:lnTo>
                  <a:lnTo>
                    <a:pt x="11106" y="40753"/>
                  </a:lnTo>
                  <a:lnTo>
                    <a:pt x="10724" y="50876"/>
                  </a:lnTo>
                  <a:lnTo>
                    <a:pt x="10351" y="60998"/>
                  </a:lnTo>
                  <a:lnTo>
                    <a:pt x="9969" y="71515"/>
                  </a:lnTo>
                  <a:lnTo>
                    <a:pt x="9790" y="76248"/>
                  </a:lnTo>
                  <a:lnTo>
                    <a:pt x="9714" y="78614"/>
                  </a:lnTo>
                  <a:lnTo>
                    <a:pt x="9688" y="79797"/>
                  </a:lnTo>
                  <a:lnTo>
                    <a:pt x="9663" y="80980"/>
                  </a:lnTo>
                  <a:lnTo>
                    <a:pt x="9400" y="81637"/>
                  </a:lnTo>
                  <a:lnTo>
                    <a:pt x="9145" y="82382"/>
                  </a:lnTo>
                  <a:lnTo>
                    <a:pt x="8899" y="83127"/>
                  </a:lnTo>
                  <a:lnTo>
                    <a:pt x="8652" y="83960"/>
                  </a:lnTo>
                  <a:lnTo>
                    <a:pt x="8415" y="84792"/>
                  </a:lnTo>
                  <a:lnTo>
                    <a:pt x="8185" y="85669"/>
                  </a:lnTo>
                  <a:lnTo>
                    <a:pt x="7965" y="86545"/>
                  </a:lnTo>
                  <a:lnTo>
                    <a:pt x="7735" y="87465"/>
                  </a:lnTo>
                  <a:lnTo>
                    <a:pt x="7523" y="88429"/>
                  </a:lnTo>
                  <a:lnTo>
                    <a:pt x="7311" y="89437"/>
                  </a:lnTo>
                  <a:lnTo>
                    <a:pt x="7099" y="90445"/>
                  </a:lnTo>
                  <a:lnTo>
                    <a:pt x="6895" y="91497"/>
                  </a:lnTo>
                  <a:lnTo>
                    <a:pt x="6691" y="92549"/>
                  </a:lnTo>
                  <a:lnTo>
                    <a:pt x="6496" y="93644"/>
                  </a:lnTo>
                  <a:lnTo>
                    <a:pt x="6105" y="95879"/>
                  </a:lnTo>
                  <a:lnTo>
                    <a:pt x="5876" y="97193"/>
                  </a:lnTo>
                  <a:lnTo>
                    <a:pt x="5460" y="99209"/>
                  </a:lnTo>
                  <a:lnTo>
                    <a:pt x="5010" y="101488"/>
                  </a:lnTo>
                  <a:lnTo>
                    <a:pt x="4560" y="103854"/>
                  </a:lnTo>
                  <a:lnTo>
                    <a:pt x="4416" y="103591"/>
                  </a:lnTo>
                  <a:lnTo>
                    <a:pt x="4263" y="103416"/>
                  </a:lnTo>
                  <a:lnTo>
                    <a:pt x="3966" y="103065"/>
                  </a:lnTo>
                  <a:lnTo>
                    <a:pt x="3660" y="102715"/>
                  </a:lnTo>
                  <a:lnTo>
                    <a:pt x="3363" y="102408"/>
                  </a:lnTo>
                  <a:lnTo>
                    <a:pt x="3040" y="101926"/>
                  </a:lnTo>
                  <a:lnTo>
                    <a:pt x="2709" y="101400"/>
                  </a:lnTo>
                  <a:lnTo>
                    <a:pt x="2539" y="101181"/>
                  </a:lnTo>
                  <a:lnTo>
                    <a:pt x="2378" y="100962"/>
                  </a:lnTo>
                  <a:lnTo>
                    <a:pt x="2208" y="100787"/>
                  </a:lnTo>
                  <a:lnTo>
                    <a:pt x="2047" y="100655"/>
                  </a:lnTo>
                  <a:lnTo>
                    <a:pt x="2030" y="100655"/>
                  </a:lnTo>
                  <a:lnTo>
                    <a:pt x="2013" y="100699"/>
                  </a:lnTo>
                  <a:lnTo>
                    <a:pt x="1996" y="100787"/>
                  </a:lnTo>
                  <a:lnTo>
                    <a:pt x="1996" y="100874"/>
                  </a:lnTo>
                  <a:lnTo>
                    <a:pt x="1987" y="100962"/>
                  </a:lnTo>
                  <a:lnTo>
                    <a:pt x="1996" y="101050"/>
                  </a:lnTo>
                  <a:lnTo>
                    <a:pt x="2004" y="101137"/>
                  </a:lnTo>
                  <a:lnTo>
                    <a:pt x="2021" y="101181"/>
                  </a:lnTo>
                  <a:lnTo>
                    <a:pt x="2166" y="101575"/>
                  </a:lnTo>
                  <a:lnTo>
                    <a:pt x="2327" y="101926"/>
                  </a:lnTo>
                  <a:lnTo>
                    <a:pt x="2488" y="102189"/>
                  </a:lnTo>
                  <a:lnTo>
                    <a:pt x="2650" y="102452"/>
                  </a:lnTo>
                  <a:lnTo>
                    <a:pt x="2989" y="102890"/>
                  </a:lnTo>
                  <a:lnTo>
                    <a:pt x="3312" y="103241"/>
                  </a:lnTo>
                  <a:lnTo>
                    <a:pt x="3592" y="103591"/>
                  </a:lnTo>
                  <a:lnTo>
                    <a:pt x="3881" y="103942"/>
                  </a:lnTo>
                  <a:lnTo>
                    <a:pt x="4025" y="104117"/>
                  </a:lnTo>
                  <a:lnTo>
                    <a:pt x="4169" y="104248"/>
                  </a:lnTo>
                  <a:lnTo>
                    <a:pt x="4314" y="104336"/>
                  </a:lnTo>
                  <a:lnTo>
                    <a:pt x="4458" y="104380"/>
                  </a:lnTo>
                  <a:lnTo>
                    <a:pt x="4280" y="105344"/>
                  </a:lnTo>
                  <a:lnTo>
                    <a:pt x="4110" y="106352"/>
                  </a:lnTo>
                  <a:lnTo>
                    <a:pt x="3584" y="108806"/>
                  </a:lnTo>
                  <a:lnTo>
                    <a:pt x="3465" y="108850"/>
                  </a:lnTo>
                  <a:lnTo>
                    <a:pt x="3337" y="108893"/>
                  </a:lnTo>
                  <a:lnTo>
                    <a:pt x="3227" y="108981"/>
                  </a:lnTo>
                  <a:lnTo>
                    <a:pt x="3219" y="109025"/>
                  </a:lnTo>
                  <a:lnTo>
                    <a:pt x="3219" y="108674"/>
                  </a:lnTo>
                  <a:lnTo>
                    <a:pt x="3210" y="108368"/>
                  </a:lnTo>
                  <a:lnTo>
                    <a:pt x="3193" y="108061"/>
                  </a:lnTo>
                  <a:lnTo>
                    <a:pt x="3168" y="107754"/>
                  </a:lnTo>
                  <a:lnTo>
                    <a:pt x="3142" y="107447"/>
                  </a:lnTo>
                  <a:lnTo>
                    <a:pt x="3108" y="107141"/>
                  </a:lnTo>
                  <a:lnTo>
                    <a:pt x="3066" y="106878"/>
                  </a:lnTo>
                  <a:lnTo>
                    <a:pt x="3023" y="106615"/>
                  </a:lnTo>
                  <a:lnTo>
                    <a:pt x="3040" y="106527"/>
                  </a:lnTo>
                  <a:lnTo>
                    <a:pt x="3049" y="106439"/>
                  </a:lnTo>
                  <a:lnTo>
                    <a:pt x="3040" y="106308"/>
                  </a:lnTo>
                  <a:lnTo>
                    <a:pt x="3032" y="106177"/>
                  </a:lnTo>
                  <a:lnTo>
                    <a:pt x="2972" y="105870"/>
                  </a:lnTo>
                  <a:lnTo>
                    <a:pt x="2896" y="105607"/>
                  </a:lnTo>
                  <a:lnTo>
                    <a:pt x="2819" y="105344"/>
                  </a:lnTo>
                  <a:lnTo>
                    <a:pt x="2743" y="105081"/>
                  </a:lnTo>
                  <a:lnTo>
                    <a:pt x="2650" y="104862"/>
                  </a:lnTo>
                  <a:lnTo>
                    <a:pt x="2556" y="104643"/>
                  </a:lnTo>
                  <a:lnTo>
                    <a:pt x="2463" y="104468"/>
                  </a:lnTo>
                  <a:lnTo>
                    <a:pt x="2361" y="104336"/>
                  </a:lnTo>
                  <a:lnTo>
                    <a:pt x="2268" y="104205"/>
                  </a:lnTo>
                  <a:lnTo>
                    <a:pt x="2166" y="104117"/>
                  </a:lnTo>
                  <a:lnTo>
                    <a:pt x="1868" y="104117"/>
                  </a:lnTo>
                  <a:lnTo>
                    <a:pt x="1784" y="104248"/>
                  </a:lnTo>
                  <a:lnTo>
                    <a:pt x="1690" y="104380"/>
                  </a:lnTo>
                  <a:lnTo>
                    <a:pt x="1614" y="104555"/>
                  </a:lnTo>
                  <a:lnTo>
                    <a:pt x="1563" y="104730"/>
                  </a:lnTo>
                  <a:lnTo>
                    <a:pt x="1520" y="104906"/>
                  </a:lnTo>
                  <a:lnTo>
                    <a:pt x="1486" y="105125"/>
                  </a:lnTo>
                  <a:lnTo>
                    <a:pt x="1461" y="105344"/>
                  </a:lnTo>
                  <a:lnTo>
                    <a:pt x="1444" y="105607"/>
                  </a:lnTo>
                  <a:lnTo>
                    <a:pt x="1427" y="105870"/>
                  </a:lnTo>
                  <a:lnTo>
                    <a:pt x="1427" y="106133"/>
                  </a:lnTo>
                  <a:lnTo>
                    <a:pt x="1444" y="106439"/>
                  </a:lnTo>
                  <a:lnTo>
                    <a:pt x="1444" y="106439"/>
                  </a:lnTo>
                  <a:lnTo>
                    <a:pt x="1376" y="106308"/>
                  </a:lnTo>
                  <a:lnTo>
                    <a:pt x="1308" y="106264"/>
                  </a:lnTo>
                  <a:lnTo>
                    <a:pt x="1240" y="106308"/>
                  </a:lnTo>
                  <a:lnTo>
                    <a:pt x="1164" y="106396"/>
                  </a:lnTo>
                  <a:lnTo>
                    <a:pt x="1113" y="106527"/>
                  </a:lnTo>
                  <a:lnTo>
                    <a:pt x="1079" y="106702"/>
                  </a:lnTo>
                  <a:lnTo>
                    <a:pt x="1045" y="106878"/>
                  </a:lnTo>
                  <a:lnTo>
                    <a:pt x="1019" y="107097"/>
                  </a:lnTo>
                  <a:lnTo>
                    <a:pt x="1002" y="107316"/>
                  </a:lnTo>
                  <a:lnTo>
                    <a:pt x="994" y="107579"/>
                  </a:lnTo>
                  <a:lnTo>
                    <a:pt x="994" y="107842"/>
                  </a:lnTo>
                  <a:lnTo>
                    <a:pt x="1002" y="108105"/>
                  </a:lnTo>
                  <a:lnTo>
                    <a:pt x="1019" y="108411"/>
                  </a:lnTo>
                  <a:lnTo>
                    <a:pt x="1053" y="108718"/>
                  </a:lnTo>
                  <a:lnTo>
                    <a:pt x="1087" y="109025"/>
                  </a:lnTo>
                  <a:lnTo>
                    <a:pt x="1121" y="109288"/>
                  </a:lnTo>
                  <a:lnTo>
                    <a:pt x="1172" y="109551"/>
                  </a:lnTo>
                  <a:lnTo>
                    <a:pt x="1223" y="109770"/>
                  </a:lnTo>
                  <a:lnTo>
                    <a:pt x="1342" y="110208"/>
                  </a:lnTo>
                  <a:lnTo>
                    <a:pt x="1478" y="110602"/>
                  </a:lnTo>
                  <a:lnTo>
                    <a:pt x="1614" y="110909"/>
                  </a:lnTo>
                  <a:lnTo>
                    <a:pt x="1758" y="111172"/>
                  </a:lnTo>
                  <a:lnTo>
                    <a:pt x="1902" y="111347"/>
                  </a:lnTo>
                  <a:lnTo>
                    <a:pt x="1979" y="111479"/>
                  </a:lnTo>
                  <a:lnTo>
                    <a:pt x="2055" y="111566"/>
                  </a:lnTo>
                  <a:lnTo>
                    <a:pt x="2217" y="111698"/>
                  </a:lnTo>
                  <a:lnTo>
                    <a:pt x="2386" y="111742"/>
                  </a:lnTo>
                  <a:lnTo>
                    <a:pt x="2556" y="111654"/>
                  </a:lnTo>
                  <a:lnTo>
                    <a:pt x="2641" y="111610"/>
                  </a:lnTo>
                  <a:lnTo>
                    <a:pt x="2726" y="111523"/>
                  </a:lnTo>
                  <a:lnTo>
                    <a:pt x="2802" y="111391"/>
                  </a:lnTo>
                  <a:lnTo>
                    <a:pt x="2879" y="111260"/>
                  </a:lnTo>
                  <a:lnTo>
                    <a:pt x="2947" y="111084"/>
                  </a:lnTo>
                  <a:lnTo>
                    <a:pt x="3006" y="110865"/>
                  </a:lnTo>
                  <a:lnTo>
                    <a:pt x="3066" y="110646"/>
                  </a:lnTo>
                  <a:lnTo>
                    <a:pt x="3117" y="110427"/>
                  </a:lnTo>
                  <a:lnTo>
                    <a:pt x="3142" y="110208"/>
                  </a:lnTo>
                  <a:lnTo>
                    <a:pt x="3168" y="110033"/>
                  </a:lnTo>
                  <a:lnTo>
                    <a:pt x="3202" y="109594"/>
                  </a:lnTo>
                  <a:lnTo>
                    <a:pt x="3227" y="109638"/>
                  </a:lnTo>
                  <a:lnTo>
                    <a:pt x="3337" y="109682"/>
                  </a:lnTo>
                  <a:lnTo>
                    <a:pt x="3397" y="109682"/>
                  </a:lnTo>
                  <a:lnTo>
                    <a:pt x="2981" y="111566"/>
                  </a:lnTo>
                  <a:lnTo>
                    <a:pt x="2565" y="113407"/>
                  </a:lnTo>
                  <a:lnTo>
                    <a:pt x="2556" y="113494"/>
                  </a:lnTo>
                  <a:lnTo>
                    <a:pt x="2548" y="113582"/>
                  </a:lnTo>
                  <a:lnTo>
                    <a:pt x="2556" y="113670"/>
                  </a:lnTo>
                  <a:lnTo>
                    <a:pt x="2565" y="113714"/>
                  </a:lnTo>
                  <a:lnTo>
                    <a:pt x="2573" y="113801"/>
                  </a:lnTo>
                  <a:lnTo>
                    <a:pt x="2590" y="113801"/>
                  </a:lnTo>
                  <a:lnTo>
                    <a:pt x="2607" y="113845"/>
                  </a:lnTo>
                  <a:lnTo>
                    <a:pt x="2624" y="113801"/>
                  </a:lnTo>
                  <a:lnTo>
                    <a:pt x="2862" y="112969"/>
                  </a:lnTo>
                  <a:lnTo>
                    <a:pt x="2624" y="114459"/>
                  </a:lnTo>
                  <a:lnTo>
                    <a:pt x="2217" y="116912"/>
                  </a:lnTo>
                  <a:lnTo>
                    <a:pt x="2021" y="118139"/>
                  </a:lnTo>
                  <a:lnTo>
                    <a:pt x="1835" y="119454"/>
                  </a:lnTo>
                  <a:lnTo>
                    <a:pt x="1843" y="119103"/>
                  </a:lnTo>
                  <a:lnTo>
                    <a:pt x="1835" y="118797"/>
                  </a:lnTo>
                  <a:lnTo>
                    <a:pt x="1818" y="118446"/>
                  </a:lnTo>
                  <a:lnTo>
                    <a:pt x="1792" y="118139"/>
                  </a:lnTo>
                  <a:lnTo>
                    <a:pt x="1767" y="117833"/>
                  </a:lnTo>
                  <a:lnTo>
                    <a:pt x="1733" y="117526"/>
                  </a:lnTo>
                  <a:lnTo>
                    <a:pt x="1656" y="117000"/>
                  </a:lnTo>
                  <a:lnTo>
                    <a:pt x="1605" y="116693"/>
                  </a:lnTo>
                  <a:lnTo>
                    <a:pt x="1554" y="116430"/>
                  </a:lnTo>
                  <a:lnTo>
                    <a:pt x="1495" y="116167"/>
                  </a:lnTo>
                  <a:lnTo>
                    <a:pt x="1435" y="115948"/>
                  </a:lnTo>
                  <a:lnTo>
                    <a:pt x="1368" y="115773"/>
                  </a:lnTo>
                  <a:lnTo>
                    <a:pt x="1300" y="115598"/>
                  </a:lnTo>
                  <a:lnTo>
                    <a:pt x="1223" y="115510"/>
                  </a:lnTo>
                  <a:lnTo>
                    <a:pt x="1155" y="115423"/>
                  </a:lnTo>
                  <a:lnTo>
                    <a:pt x="1028" y="115423"/>
                  </a:lnTo>
                  <a:lnTo>
                    <a:pt x="968" y="115510"/>
                  </a:lnTo>
                  <a:lnTo>
                    <a:pt x="918" y="115642"/>
                  </a:lnTo>
                  <a:lnTo>
                    <a:pt x="867" y="115861"/>
                  </a:lnTo>
                  <a:lnTo>
                    <a:pt x="833" y="116080"/>
                  </a:lnTo>
                  <a:lnTo>
                    <a:pt x="807" y="116387"/>
                  </a:lnTo>
                  <a:lnTo>
                    <a:pt x="790" y="116693"/>
                  </a:lnTo>
                  <a:lnTo>
                    <a:pt x="790" y="117044"/>
                  </a:lnTo>
                  <a:lnTo>
                    <a:pt x="799" y="117394"/>
                  </a:lnTo>
                  <a:lnTo>
                    <a:pt x="824" y="117701"/>
                  </a:lnTo>
                  <a:lnTo>
                    <a:pt x="858" y="117964"/>
                  </a:lnTo>
                  <a:lnTo>
                    <a:pt x="816" y="117920"/>
                  </a:lnTo>
                  <a:lnTo>
                    <a:pt x="748" y="117833"/>
                  </a:lnTo>
                  <a:lnTo>
                    <a:pt x="680" y="117833"/>
                  </a:lnTo>
                  <a:lnTo>
                    <a:pt x="612" y="117876"/>
                  </a:lnTo>
                  <a:lnTo>
                    <a:pt x="544" y="117964"/>
                  </a:lnTo>
                  <a:lnTo>
                    <a:pt x="476" y="118139"/>
                  </a:lnTo>
                  <a:lnTo>
                    <a:pt x="417" y="118315"/>
                  </a:lnTo>
                  <a:lnTo>
                    <a:pt x="366" y="118534"/>
                  </a:lnTo>
                  <a:lnTo>
                    <a:pt x="323" y="118841"/>
                  </a:lnTo>
                  <a:lnTo>
                    <a:pt x="289" y="119147"/>
                  </a:lnTo>
                  <a:lnTo>
                    <a:pt x="264" y="119498"/>
                  </a:lnTo>
                  <a:lnTo>
                    <a:pt x="255" y="119848"/>
                  </a:lnTo>
                  <a:lnTo>
                    <a:pt x="255" y="120155"/>
                  </a:lnTo>
                  <a:lnTo>
                    <a:pt x="272" y="120506"/>
                  </a:lnTo>
                  <a:lnTo>
                    <a:pt x="298" y="120856"/>
                  </a:lnTo>
                  <a:lnTo>
                    <a:pt x="332" y="121163"/>
                  </a:lnTo>
                  <a:lnTo>
                    <a:pt x="374" y="121426"/>
                  </a:lnTo>
                  <a:lnTo>
                    <a:pt x="442" y="121733"/>
                  </a:lnTo>
                  <a:lnTo>
                    <a:pt x="323" y="121908"/>
                  </a:lnTo>
                  <a:lnTo>
                    <a:pt x="221" y="122127"/>
                  </a:lnTo>
                  <a:lnTo>
                    <a:pt x="179" y="122258"/>
                  </a:lnTo>
                  <a:lnTo>
                    <a:pt x="136" y="122434"/>
                  </a:lnTo>
                  <a:lnTo>
                    <a:pt x="94" y="122609"/>
                  </a:lnTo>
                  <a:lnTo>
                    <a:pt x="68" y="122828"/>
                  </a:lnTo>
                  <a:lnTo>
                    <a:pt x="43" y="123047"/>
                  </a:lnTo>
                  <a:lnTo>
                    <a:pt x="18" y="123266"/>
                  </a:lnTo>
                  <a:lnTo>
                    <a:pt x="9" y="123529"/>
                  </a:lnTo>
                  <a:lnTo>
                    <a:pt x="1" y="123792"/>
                  </a:lnTo>
                  <a:lnTo>
                    <a:pt x="9" y="124055"/>
                  </a:lnTo>
                  <a:lnTo>
                    <a:pt x="18" y="124362"/>
                  </a:lnTo>
                  <a:lnTo>
                    <a:pt x="43" y="124669"/>
                  </a:lnTo>
                  <a:lnTo>
                    <a:pt x="68" y="124975"/>
                  </a:lnTo>
                  <a:lnTo>
                    <a:pt x="111" y="125282"/>
                  </a:lnTo>
                  <a:lnTo>
                    <a:pt x="162" y="125545"/>
                  </a:lnTo>
                  <a:lnTo>
                    <a:pt x="213" y="125764"/>
                  </a:lnTo>
                  <a:lnTo>
                    <a:pt x="264" y="125939"/>
                  </a:lnTo>
                  <a:lnTo>
                    <a:pt x="332" y="126071"/>
                  </a:lnTo>
                  <a:lnTo>
                    <a:pt x="391" y="126202"/>
                  </a:lnTo>
                  <a:lnTo>
                    <a:pt x="459" y="126246"/>
                  </a:lnTo>
                  <a:lnTo>
                    <a:pt x="527" y="126290"/>
                  </a:lnTo>
                  <a:lnTo>
                    <a:pt x="493" y="126509"/>
                  </a:lnTo>
                  <a:lnTo>
                    <a:pt x="451" y="126728"/>
                  </a:lnTo>
                  <a:lnTo>
                    <a:pt x="425" y="126991"/>
                  </a:lnTo>
                  <a:lnTo>
                    <a:pt x="400" y="127254"/>
                  </a:lnTo>
                  <a:lnTo>
                    <a:pt x="391" y="127561"/>
                  </a:lnTo>
                  <a:lnTo>
                    <a:pt x="383" y="127867"/>
                  </a:lnTo>
                  <a:lnTo>
                    <a:pt x="374" y="128218"/>
                  </a:lnTo>
                  <a:lnTo>
                    <a:pt x="383" y="128569"/>
                  </a:lnTo>
                  <a:lnTo>
                    <a:pt x="400" y="128919"/>
                  </a:lnTo>
                  <a:lnTo>
                    <a:pt x="425" y="129226"/>
                  </a:lnTo>
                  <a:lnTo>
                    <a:pt x="459" y="129489"/>
                  </a:lnTo>
                  <a:lnTo>
                    <a:pt x="493" y="129708"/>
                  </a:lnTo>
                  <a:lnTo>
                    <a:pt x="535" y="129883"/>
                  </a:lnTo>
                  <a:lnTo>
                    <a:pt x="586" y="130015"/>
                  </a:lnTo>
                  <a:lnTo>
                    <a:pt x="637" y="130146"/>
                  </a:lnTo>
                  <a:lnTo>
                    <a:pt x="688" y="130190"/>
                  </a:lnTo>
                  <a:lnTo>
                    <a:pt x="748" y="130234"/>
                  </a:lnTo>
                  <a:lnTo>
                    <a:pt x="799" y="130234"/>
                  </a:lnTo>
                  <a:lnTo>
                    <a:pt x="926" y="130190"/>
                  </a:lnTo>
                  <a:lnTo>
                    <a:pt x="1045" y="130015"/>
                  </a:lnTo>
                  <a:lnTo>
                    <a:pt x="1155" y="129795"/>
                  </a:lnTo>
                  <a:lnTo>
                    <a:pt x="1283" y="129489"/>
                  </a:lnTo>
                  <a:lnTo>
                    <a:pt x="1402" y="129051"/>
                  </a:lnTo>
                  <a:lnTo>
                    <a:pt x="1512" y="128612"/>
                  </a:lnTo>
                  <a:lnTo>
                    <a:pt x="1614" y="128087"/>
                  </a:lnTo>
                  <a:lnTo>
                    <a:pt x="1699" y="127517"/>
                  </a:lnTo>
                  <a:lnTo>
                    <a:pt x="1784" y="126903"/>
                  </a:lnTo>
                  <a:lnTo>
                    <a:pt x="1860" y="126246"/>
                  </a:lnTo>
                  <a:lnTo>
                    <a:pt x="1919" y="125589"/>
                  </a:lnTo>
                  <a:lnTo>
                    <a:pt x="1970" y="124888"/>
                  </a:lnTo>
                  <a:lnTo>
                    <a:pt x="2004" y="124187"/>
                  </a:lnTo>
                  <a:lnTo>
                    <a:pt x="2021" y="123442"/>
                  </a:lnTo>
                  <a:lnTo>
                    <a:pt x="2030" y="122740"/>
                  </a:lnTo>
                  <a:lnTo>
                    <a:pt x="2021" y="122039"/>
                  </a:lnTo>
                  <a:lnTo>
                    <a:pt x="1996" y="121338"/>
                  </a:lnTo>
                  <a:lnTo>
                    <a:pt x="1953" y="120637"/>
                  </a:lnTo>
                  <a:lnTo>
                    <a:pt x="1894" y="119980"/>
                  </a:lnTo>
                  <a:lnTo>
                    <a:pt x="2013" y="119366"/>
                  </a:lnTo>
                  <a:lnTo>
                    <a:pt x="2132" y="118753"/>
                  </a:lnTo>
                  <a:lnTo>
                    <a:pt x="2352" y="117482"/>
                  </a:lnTo>
                  <a:lnTo>
                    <a:pt x="2785" y="114853"/>
                  </a:lnTo>
                  <a:lnTo>
                    <a:pt x="2938" y="114020"/>
                  </a:lnTo>
                  <a:lnTo>
                    <a:pt x="3091" y="113144"/>
                  </a:lnTo>
                  <a:lnTo>
                    <a:pt x="3252" y="112268"/>
                  </a:lnTo>
                  <a:lnTo>
                    <a:pt x="3397" y="111347"/>
                  </a:lnTo>
                  <a:lnTo>
                    <a:pt x="3414" y="111391"/>
                  </a:lnTo>
                  <a:lnTo>
                    <a:pt x="3422" y="111347"/>
                  </a:lnTo>
                  <a:lnTo>
                    <a:pt x="3618" y="110471"/>
                  </a:lnTo>
                  <a:lnTo>
                    <a:pt x="3813" y="109551"/>
                  </a:lnTo>
                  <a:lnTo>
                    <a:pt x="3601" y="112355"/>
                  </a:lnTo>
                  <a:lnTo>
                    <a:pt x="3405" y="115203"/>
                  </a:lnTo>
                  <a:lnTo>
                    <a:pt x="3210" y="118052"/>
                  </a:lnTo>
                  <a:lnTo>
                    <a:pt x="3023" y="120900"/>
                  </a:lnTo>
                  <a:lnTo>
                    <a:pt x="2845" y="123748"/>
                  </a:lnTo>
                  <a:lnTo>
                    <a:pt x="2675" y="126640"/>
                  </a:lnTo>
                  <a:lnTo>
                    <a:pt x="2514" y="129533"/>
                  </a:lnTo>
                  <a:lnTo>
                    <a:pt x="2369" y="132425"/>
                  </a:lnTo>
                  <a:lnTo>
                    <a:pt x="2335" y="132118"/>
                  </a:lnTo>
                  <a:lnTo>
                    <a:pt x="2302" y="131811"/>
                  </a:lnTo>
                  <a:lnTo>
                    <a:pt x="2259" y="131548"/>
                  </a:lnTo>
                  <a:lnTo>
                    <a:pt x="2208" y="131329"/>
                  </a:lnTo>
                  <a:lnTo>
                    <a:pt x="2157" y="131110"/>
                  </a:lnTo>
                  <a:lnTo>
                    <a:pt x="2089" y="130935"/>
                  </a:lnTo>
                  <a:lnTo>
                    <a:pt x="2013" y="130847"/>
                  </a:lnTo>
                  <a:lnTo>
                    <a:pt x="1936" y="130760"/>
                  </a:lnTo>
                  <a:lnTo>
                    <a:pt x="1826" y="130760"/>
                  </a:lnTo>
                  <a:lnTo>
                    <a:pt x="1767" y="130803"/>
                  </a:lnTo>
                  <a:lnTo>
                    <a:pt x="1724" y="130891"/>
                  </a:lnTo>
                  <a:lnTo>
                    <a:pt x="1673" y="130979"/>
                  </a:lnTo>
                  <a:lnTo>
                    <a:pt x="1631" y="131110"/>
                  </a:lnTo>
                  <a:lnTo>
                    <a:pt x="1588" y="131242"/>
                  </a:lnTo>
                  <a:lnTo>
                    <a:pt x="1554" y="131417"/>
                  </a:lnTo>
                  <a:lnTo>
                    <a:pt x="1520" y="131636"/>
                  </a:lnTo>
                  <a:lnTo>
                    <a:pt x="1495" y="131811"/>
                  </a:lnTo>
                  <a:lnTo>
                    <a:pt x="1444" y="132249"/>
                  </a:lnTo>
                  <a:lnTo>
                    <a:pt x="1418" y="132775"/>
                  </a:lnTo>
                  <a:lnTo>
                    <a:pt x="1410" y="133301"/>
                  </a:lnTo>
                  <a:lnTo>
                    <a:pt x="1266" y="132994"/>
                  </a:lnTo>
                  <a:lnTo>
                    <a:pt x="1121" y="132775"/>
                  </a:lnTo>
                  <a:lnTo>
                    <a:pt x="1045" y="132688"/>
                  </a:lnTo>
                  <a:lnTo>
                    <a:pt x="968" y="132644"/>
                  </a:lnTo>
                  <a:lnTo>
                    <a:pt x="824" y="132644"/>
                  </a:lnTo>
                  <a:lnTo>
                    <a:pt x="756" y="132688"/>
                  </a:lnTo>
                  <a:lnTo>
                    <a:pt x="688" y="132775"/>
                  </a:lnTo>
                  <a:lnTo>
                    <a:pt x="629" y="132951"/>
                  </a:lnTo>
                  <a:lnTo>
                    <a:pt x="569" y="133126"/>
                  </a:lnTo>
                  <a:lnTo>
                    <a:pt x="518" y="133389"/>
                  </a:lnTo>
                  <a:lnTo>
                    <a:pt x="468" y="133652"/>
                  </a:lnTo>
                  <a:lnTo>
                    <a:pt x="425" y="134046"/>
                  </a:lnTo>
                  <a:lnTo>
                    <a:pt x="400" y="134440"/>
                  </a:lnTo>
                  <a:lnTo>
                    <a:pt x="383" y="134791"/>
                  </a:lnTo>
                  <a:lnTo>
                    <a:pt x="374" y="135098"/>
                  </a:lnTo>
                  <a:lnTo>
                    <a:pt x="383" y="135404"/>
                  </a:lnTo>
                  <a:lnTo>
                    <a:pt x="400" y="135711"/>
                  </a:lnTo>
                  <a:lnTo>
                    <a:pt x="417" y="135974"/>
                  </a:lnTo>
                  <a:lnTo>
                    <a:pt x="451" y="136281"/>
                  </a:lnTo>
                  <a:lnTo>
                    <a:pt x="485" y="136500"/>
                  </a:lnTo>
                  <a:lnTo>
                    <a:pt x="535" y="136719"/>
                  </a:lnTo>
                  <a:lnTo>
                    <a:pt x="578" y="136894"/>
                  </a:lnTo>
                  <a:lnTo>
                    <a:pt x="620" y="137026"/>
                  </a:lnTo>
                  <a:lnTo>
                    <a:pt x="714" y="137245"/>
                  </a:lnTo>
                  <a:lnTo>
                    <a:pt x="807" y="137333"/>
                  </a:lnTo>
                  <a:lnTo>
                    <a:pt x="909" y="137376"/>
                  </a:lnTo>
                  <a:lnTo>
                    <a:pt x="867" y="137683"/>
                  </a:lnTo>
                  <a:lnTo>
                    <a:pt x="841" y="138034"/>
                  </a:lnTo>
                  <a:lnTo>
                    <a:pt x="816" y="138340"/>
                  </a:lnTo>
                  <a:lnTo>
                    <a:pt x="799" y="138691"/>
                  </a:lnTo>
                  <a:lnTo>
                    <a:pt x="790" y="139041"/>
                  </a:lnTo>
                  <a:lnTo>
                    <a:pt x="782" y="139392"/>
                  </a:lnTo>
                  <a:lnTo>
                    <a:pt x="790" y="139743"/>
                  </a:lnTo>
                  <a:lnTo>
                    <a:pt x="799" y="140093"/>
                  </a:lnTo>
                  <a:lnTo>
                    <a:pt x="816" y="140444"/>
                  </a:lnTo>
                  <a:lnTo>
                    <a:pt x="841" y="140794"/>
                  </a:lnTo>
                  <a:lnTo>
                    <a:pt x="875" y="141101"/>
                  </a:lnTo>
                  <a:lnTo>
                    <a:pt x="918" y="141408"/>
                  </a:lnTo>
                  <a:lnTo>
                    <a:pt x="968" y="141671"/>
                  </a:lnTo>
                  <a:lnTo>
                    <a:pt x="1028" y="141934"/>
                  </a:lnTo>
                  <a:lnTo>
                    <a:pt x="1087" y="142153"/>
                  </a:lnTo>
                  <a:lnTo>
                    <a:pt x="1164" y="142328"/>
                  </a:lnTo>
                  <a:lnTo>
                    <a:pt x="1274" y="142547"/>
                  </a:lnTo>
                  <a:lnTo>
                    <a:pt x="1376" y="142635"/>
                  </a:lnTo>
                  <a:lnTo>
                    <a:pt x="1486" y="142635"/>
                  </a:lnTo>
                  <a:lnTo>
                    <a:pt x="1588" y="142547"/>
                  </a:lnTo>
                  <a:lnTo>
                    <a:pt x="1682" y="142372"/>
                  </a:lnTo>
                  <a:lnTo>
                    <a:pt x="1775" y="142109"/>
                  </a:lnTo>
                  <a:lnTo>
                    <a:pt x="1860" y="141846"/>
                  </a:lnTo>
                  <a:lnTo>
                    <a:pt x="1928" y="141452"/>
                  </a:lnTo>
                  <a:lnTo>
                    <a:pt x="1987" y="141057"/>
                  </a:lnTo>
                  <a:lnTo>
                    <a:pt x="2038" y="140619"/>
                  </a:lnTo>
                  <a:lnTo>
                    <a:pt x="2081" y="140137"/>
                  </a:lnTo>
                  <a:lnTo>
                    <a:pt x="2098" y="139611"/>
                  </a:lnTo>
                  <a:lnTo>
                    <a:pt x="2106" y="139085"/>
                  </a:lnTo>
                  <a:lnTo>
                    <a:pt x="2089" y="138559"/>
                  </a:lnTo>
                  <a:lnTo>
                    <a:pt x="2055" y="138034"/>
                  </a:lnTo>
                  <a:lnTo>
                    <a:pt x="2004" y="137464"/>
                  </a:lnTo>
                  <a:lnTo>
                    <a:pt x="1987" y="137420"/>
                  </a:lnTo>
                  <a:lnTo>
                    <a:pt x="1970" y="137420"/>
                  </a:lnTo>
                  <a:lnTo>
                    <a:pt x="1953" y="137508"/>
                  </a:lnTo>
                  <a:lnTo>
                    <a:pt x="1953" y="137595"/>
                  </a:lnTo>
                  <a:lnTo>
                    <a:pt x="1962" y="137990"/>
                  </a:lnTo>
                  <a:lnTo>
                    <a:pt x="1962" y="138340"/>
                  </a:lnTo>
                  <a:lnTo>
                    <a:pt x="1962" y="138735"/>
                  </a:lnTo>
                  <a:lnTo>
                    <a:pt x="1953" y="139129"/>
                  </a:lnTo>
                  <a:lnTo>
                    <a:pt x="1936" y="139480"/>
                  </a:lnTo>
                  <a:lnTo>
                    <a:pt x="1911" y="139830"/>
                  </a:lnTo>
                  <a:lnTo>
                    <a:pt x="1885" y="140181"/>
                  </a:lnTo>
                  <a:lnTo>
                    <a:pt x="1852" y="140488"/>
                  </a:lnTo>
                  <a:lnTo>
                    <a:pt x="1809" y="140794"/>
                  </a:lnTo>
                  <a:lnTo>
                    <a:pt x="1767" y="141013"/>
                  </a:lnTo>
                  <a:lnTo>
                    <a:pt x="1707" y="141232"/>
                  </a:lnTo>
                  <a:lnTo>
                    <a:pt x="1648" y="141408"/>
                  </a:lnTo>
                  <a:lnTo>
                    <a:pt x="1588" y="141539"/>
                  </a:lnTo>
                  <a:lnTo>
                    <a:pt x="1512" y="141583"/>
                  </a:lnTo>
                  <a:lnTo>
                    <a:pt x="1435" y="141627"/>
                  </a:lnTo>
                  <a:lnTo>
                    <a:pt x="1351" y="141539"/>
                  </a:lnTo>
                  <a:lnTo>
                    <a:pt x="1274" y="141408"/>
                  </a:lnTo>
                  <a:lnTo>
                    <a:pt x="1198" y="141232"/>
                  </a:lnTo>
                  <a:lnTo>
                    <a:pt x="1138" y="141013"/>
                  </a:lnTo>
                  <a:lnTo>
                    <a:pt x="1087" y="140750"/>
                  </a:lnTo>
                  <a:lnTo>
                    <a:pt x="1045" y="140444"/>
                  </a:lnTo>
                  <a:lnTo>
                    <a:pt x="1019" y="140137"/>
                  </a:lnTo>
                  <a:lnTo>
                    <a:pt x="994" y="139786"/>
                  </a:lnTo>
                  <a:lnTo>
                    <a:pt x="985" y="139436"/>
                  </a:lnTo>
                  <a:lnTo>
                    <a:pt x="985" y="139085"/>
                  </a:lnTo>
                  <a:lnTo>
                    <a:pt x="1002" y="138691"/>
                  </a:lnTo>
                  <a:lnTo>
                    <a:pt x="1019" y="138384"/>
                  </a:lnTo>
                  <a:lnTo>
                    <a:pt x="1053" y="138034"/>
                  </a:lnTo>
                  <a:lnTo>
                    <a:pt x="1104" y="137771"/>
                  </a:lnTo>
                  <a:lnTo>
                    <a:pt x="1155" y="137508"/>
                  </a:lnTo>
                  <a:lnTo>
                    <a:pt x="1223" y="137289"/>
                  </a:lnTo>
                  <a:lnTo>
                    <a:pt x="1308" y="137113"/>
                  </a:lnTo>
                  <a:lnTo>
                    <a:pt x="1342" y="136982"/>
                  </a:lnTo>
                  <a:lnTo>
                    <a:pt x="1368" y="136850"/>
                  </a:lnTo>
                  <a:lnTo>
                    <a:pt x="1376" y="136675"/>
                  </a:lnTo>
                  <a:lnTo>
                    <a:pt x="1376" y="136456"/>
                  </a:lnTo>
                  <a:lnTo>
                    <a:pt x="1359" y="136281"/>
                  </a:lnTo>
                  <a:lnTo>
                    <a:pt x="1334" y="136149"/>
                  </a:lnTo>
                  <a:lnTo>
                    <a:pt x="1291" y="136062"/>
                  </a:lnTo>
                  <a:lnTo>
                    <a:pt x="1249" y="136106"/>
                  </a:lnTo>
                  <a:lnTo>
                    <a:pt x="1130" y="136237"/>
                  </a:lnTo>
                  <a:lnTo>
                    <a:pt x="968" y="136368"/>
                  </a:lnTo>
                  <a:lnTo>
                    <a:pt x="892" y="136412"/>
                  </a:lnTo>
                  <a:lnTo>
                    <a:pt x="824" y="136368"/>
                  </a:lnTo>
                  <a:lnTo>
                    <a:pt x="756" y="136281"/>
                  </a:lnTo>
                  <a:lnTo>
                    <a:pt x="731" y="136193"/>
                  </a:lnTo>
                  <a:lnTo>
                    <a:pt x="714" y="136106"/>
                  </a:lnTo>
                  <a:lnTo>
                    <a:pt x="612" y="134528"/>
                  </a:lnTo>
                  <a:lnTo>
                    <a:pt x="833" y="133695"/>
                  </a:lnTo>
                  <a:lnTo>
                    <a:pt x="875" y="133608"/>
                  </a:lnTo>
                  <a:lnTo>
                    <a:pt x="1002" y="133608"/>
                  </a:lnTo>
                  <a:lnTo>
                    <a:pt x="1096" y="133695"/>
                  </a:lnTo>
                  <a:lnTo>
                    <a:pt x="1181" y="133871"/>
                  </a:lnTo>
                  <a:lnTo>
                    <a:pt x="1274" y="134046"/>
                  </a:lnTo>
                  <a:lnTo>
                    <a:pt x="1359" y="134265"/>
                  </a:lnTo>
                  <a:lnTo>
                    <a:pt x="1503" y="134703"/>
                  </a:lnTo>
                  <a:lnTo>
                    <a:pt x="1537" y="134791"/>
                  </a:lnTo>
                  <a:lnTo>
                    <a:pt x="1571" y="134791"/>
                  </a:lnTo>
                  <a:lnTo>
                    <a:pt x="1605" y="134747"/>
                  </a:lnTo>
                  <a:lnTo>
                    <a:pt x="1622" y="134616"/>
                  </a:lnTo>
                  <a:lnTo>
                    <a:pt x="1648" y="134484"/>
                  </a:lnTo>
                  <a:lnTo>
                    <a:pt x="1656" y="134353"/>
                  </a:lnTo>
                  <a:lnTo>
                    <a:pt x="1656" y="134177"/>
                  </a:lnTo>
                  <a:lnTo>
                    <a:pt x="1648" y="134002"/>
                  </a:lnTo>
                  <a:lnTo>
                    <a:pt x="1622" y="133695"/>
                  </a:lnTo>
                  <a:lnTo>
                    <a:pt x="1605" y="133433"/>
                  </a:lnTo>
                  <a:lnTo>
                    <a:pt x="1605" y="133170"/>
                  </a:lnTo>
                  <a:lnTo>
                    <a:pt x="1605" y="132951"/>
                  </a:lnTo>
                  <a:lnTo>
                    <a:pt x="1622" y="132731"/>
                  </a:lnTo>
                  <a:lnTo>
                    <a:pt x="1639" y="132556"/>
                  </a:lnTo>
                  <a:lnTo>
                    <a:pt x="1665" y="132381"/>
                  </a:lnTo>
                  <a:lnTo>
                    <a:pt x="1699" y="132249"/>
                  </a:lnTo>
                  <a:lnTo>
                    <a:pt x="1733" y="132118"/>
                  </a:lnTo>
                  <a:lnTo>
                    <a:pt x="1775" y="132030"/>
                  </a:lnTo>
                  <a:lnTo>
                    <a:pt x="1818" y="131986"/>
                  </a:lnTo>
                  <a:lnTo>
                    <a:pt x="1860" y="131943"/>
                  </a:lnTo>
                  <a:lnTo>
                    <a:pt x="1902" y="131899"/>
                  </a:lnTo>
                  <a:lnTo>
                    <a:pt x="1953" y="131899"/>
                  </a:lnTo>
                  <a:lnTo>
                    <a:pt x="2004" y="131943"/>
                  </a:lnTo>
                  <a:lnTo>
                    <a:pt x="2047" y="132030"/>
                  </a:lnTo>
                  <a:lnTo>
                    <a:pt x="2089" y="132118"/>
                  </a:lnTo>
                  <a:lnTo>
                    <a:pt x="2132" y="132249"/>
                  </a:lnTo>
                  <a:lnTo>
                    <a:pt x="2157" y="132425"/>
                  </a:lnTo>
                  <a:lnTo>
                    <a:pt x="2183" y="132556"/>
                  </a:lnTo>
                  <a:lnTo>
                    <a:pt x="2191" y="132731"/>
                  </a:lnTo>
                  <a:lnTo>
                    <a:pt x="2208" y="132951"/>
                  </a:lnTo>
                  <a:lnTo>
                    <a:pt x="2217" y="133345"/>
                  </a:lnTo>
                  <a:lnTo>
                    <a:pt x="2200" y="133739"/>
                  </a:lnTo>
                  <a:lnTo>
                    <a:pt x="2183" y="134134"/>
                  </a:lnTo>
                  <a:lnTo>
                    <a:pt x="2149" y="134528"/>
                  </a:lnTo>
                  <a:lnTo>
                    <a:pt x="2115" y="134835"/>
                  </a:lnTo>
                  <a:lnTo>
                    <a:pt x="2106" y="135010"/>
                  </a:lnTo>
                  <a:lnTo>
                    <a:pt x="2106" y="135185"/>
                  </a:lnTo>
                  <a:lnTo>
                    <a:pt x="2115" y="135317"/>
                  </a:lnTo>
                  <a:lnTo>
                    <a:pt x="2140" y="135448"/>
                  </a:lnTo>
                  <a:lnTo>
                    <a:pt x="2166" y="135580"/>
                  </a:lnTo>
                  <a:lnTo>
                    <a:pt x="2191" y="135624"/>
                  </a:lnTo>
                  <a:lnTo>
                    <a:pt x="2225" y="135624"/>
                  </a:lnTo>
                  <a:lnTo>
                    <a:pt x="2259" y="135536"/>
                  </a:lnTo>
                  <a:lnTo>
                    <a:pt x="2293" y="135404"/>
                  </a:lnTo>
                  <a:lnTo>
                    <a:pt x="2335" y="135317"/>
                  </a:lnTo>
                  <a:lnTo>
                    <a:pt x="2369" y="135273"/>
                  </a:lnTo>
                  <a:lnTo>
                    <a:pt x="2412" y="135229"/>
                  </a:lnTo>
                  <a:lnTo>
                    <a:pt x="2446" y="135229"/>
                  </a:lnTo>
                  <a:lnTo>
                    <a:pt x="2488" y="135273"/>
                  </a:lnTo>
                  <a:lnTo>
                    <a:pt x="2531" y="135317"/>
                  </a:lnTo>
                  <a:lnTo>
                    <a:pt x="2573" y="135404"/>
                  </a:lnTo>
                  <a:lnTo>
                    <a:pt x="2650" y="137070"/>
                  </a:lnTo>
                  <a:lnTo>
                    <a:pt x="2624" y="137333"/>
                  </a:lnTo>
                  <a:lnTo>
                    <a:pt x="2607" y="137552"/>
                  </a:lnTo>
                  <a:lnTo>
                    <a:pt x="2573" y="137683"/>
                  </a:lnTo>
                  <a:lnTo>
                    <a:pt x="2548" y="137771"/>
                  </a:lnTo>
                  <a:lnTo>
                    <a:pt x="2514" y="137815"/>
                  </a:lnTo>
                  <a:lnTo>
                    <a:pt x="2480" y="137815"/>
                  </a:lnTo>
                  <a:lnTo>
                    <a:pt x="2437" y="137771"/>
                  </a:lnTo>
                  <a:lnTo>
                    <a:pt x="2403" y="137683"/>
                  </a:lnTo>
                  <a:lnTo>
                    <a:pt x="2335" y="137420"/>
                  </a:lnTo>
                  <a:lnTo>
                    <a:pt x="2268" y="137157"/>
                  </a:lnTo>
                  <a:lnTo>
                    <a:pt x="2217" y="136850"/>
                  </a:lnTo>
                  <a:lnTo>
                    <a:pt x="2191" y="136631"/>
                  </a:lnTo>
                  <a:lnTo>
                    <a:pt x="2166" y="136456"/>
                  </a:lnTo>
                  <a:lnTo>
                    <a:pt x="2132" y="136368"/>
                  </a:lnTo>
                  <a:lnTo>
                    <a:pt x="2098" y="136368"/>
                  </a:lnTo>
                  <a:lnTo>
                    <a:pt x="2064" y="136412"/>
                  </a:lnTo>
                  <a:lnTo>
                    <a:pt x="2030" y="136500"/>
                  </a:lnTo>
                  <a:lnTo>
                    <a:pt x="2004" y="136631"/>
                  </a:lnTo>
                  <a:lnTo>
                    <a:pt x="1996" y="136850"/>
                  </a:lnTo>
                  <a:lnTo>
                    <a:pt x="1996" y="137026"/>
                  </a:lnTo>
                  <a:lnTo>
                    <a:pt x="2030" y="137420"/>
                  </a:lnTo>
                  <a:lnTo>
                    <a:pt x="2064" y="137727"/>
                  </a:lnTo>
                  <a:lnTo>
                    <a:pt x="2106" y="137990"/>
                  </a:lnTo>
                  <a:lnTo>
                    <a:pt x="2166" y="138253"/>
                  </a:lnTo>
                  <a:lnTo>
                    <a:pt x="2217" y="138428"/>
                  </a:lnTo>
                  <a:lnTo>
                    <a:pt x="2285" y="138603"/>
                  </a:lnTo>
                  <a:lnTo>
                    <a:pt x="2344" y="138691"/>
                  </a:lnTo>
                  <a:lnTo>
                    <a:pt x="2412" y="138735"/>
                  </a:lnTo>
                  <a:lnTo>
                    <a:pt x="2480" y="138735"/>
                  </a:lnTo>
                  <a:lnTo>
                    <a:pt x="2548" y="138691"/>
                  </a:lnTo>
                  <a:lnTo>
                    <a:pt x="2607" y="138603"/>
                  </a:lnTo>
                  <a:lnTo>
                    <a:pt x="2667" y="138472"/>
                  </a:lnTo>
                  <a:lnTo>
                    <a:pt x="2726" y="138253"/>
                  </a:lnTo>
                  <a:lnTo>
                    <a:pt x="2777" y="137990"/>
                  </a:lnTo>
                  <a:lnTo>
                    <a:pt x="2819" y="137683"/>
                  </a:lnTo>
                  <a:lnTo>
                    <a:pt x="2853" y="137289"/>
                  </a:lnTo>
                  <a:lnTo>
                    <a:pt x="2870" y="136982"/>
                  </a:lnTo>
                  <a:lnTo>
                    <a:pt x="2887" y="136631"/>
                  </a:lnTo>
                  <a:lnTo>
                    <a:pt x="2887" y="136325"/>
                  </a:lnTo>
                  <a:lnTo>
                    <a:pt x="2879" y="136062"/>
                  </a:lnTo>
                  <a:lnTo>
                    <a:pt x="2870" y="135755"/>
                  </a:lnTo>
                  <a:lnTo>
                    <a:pt x="2845" y="135492"/>
                  </a:lnTo>
                  <a:lnTo>
                    <a:pt x="2819" y="135273"/>
                  </a:lnTo>
                  <a:lnTo>
                    <a:pt x="2785" y="135010"/>
                  </a:lnTo>
                  <a:lnTo>
                    <a:pt x="2752" y="134835"/>
                  </a:lnTo>
                  <a:lnTo>
                    <a:pt x="2709" y="134659"/>
                  </a:lnTo>
                  <a:lnTo>
                    <a:pt x="2658" y="134484"/>
                  </a:lnTo>
                  <a:lnTo>
                    <a:pt x="2607" y="134397"/>
                  </a:lnTo>
                  <a:lnTo>
                    <a:pt x="2556" y="134309"/>
                  </a:lnTo>
                  <a:lnTo>
                    <a:pt x="2505" y="134221"/>
                  </a:lnTo>
                  <a:lnTo>
                    <a:pt x="2446" y="134177"/>
                  </a:lnTo>
                  <a:lnTo>
                    <a:pt x="2386" y="134221"/>
                  </a:lnTo>
                  <a:lnTo>
                    <a:pt x="2395" y="134046"/>
                  </a:lnTo>
                  <a:lnTo>
                    <a:pt x="2412" y="134002"/>
                  </a:lnTo>
                  <a:lnTo>
                    <a:pt x="2429" y="133827"/>
                  </a:lnTo>
                  <a:lnTo>
                    <a:pt x="2819" y="127342"/>
                  </a:lnTo>
                  <a:lnTo>
                    <a:pt x="3023" y="124099"/>
                  </a:lnTo>
                  <a:lnTo>
                    <a:pt x="3227" y="120856"/>
                  </a:lnTo>
                  <a:lnTo>
                    <a:pt x="3439" y="117657"/>
                  </a:lnTo>
                  <a:lnTo>
                    <a:pt x="3652" y="114415"/>
                  </a:lnTo>
                  <a:lnTo>
                    <a:pt x="3881" y="111216"/>
                  </a:lnTo>
                  <a:lnTo>
                    <a:pt x="4110" y="108061"/>
                  </a:lnTo>
                  <a:lnTo>
                    <a:pt x="4169" y="107754"/>
                  </a:lnTo>
                  <a:lnTo>
                    <a:pt x="4373" y="106790"/>
                  </a:lnTo>
                  <a:lnTo>
                    <a:pt x="4577" y="105826"/>
                  </a:lnTo>
                  <a:lnTo>
                    <a:pt x="4976" y="103854"/>
                  </a:lnTo>
                  <a:lnTo>
                    <a:pt x="4908" y="107141"/>
                  </a:lnTo>
                  <a:lnTo>
                    <a:pt x="4857" y="110427"/>
                  </a:lnTo>
                  <a:lnTo>
                    <a:pt x="4806" y="113714"/>
                  </a:lnTo>
                  <a:lnTo>
                    <a:pt x="4772" y="117044"/>
                  </a:lnTo>
                  <a:lnTo>
                    <a:pt x="4738" y="120637"/>
                  </a:lnTo>
                  <a:lnTo>
                    <a:pt x="4721" y="124230"/>
                  </a:lnTo>
                  <a:lnTo>
                    <a:pt x="4713" y="125370"/>
                  </a:lnTo>
                  <a:lnTo>
                    <a:pt x="4696" y="126640"/>
                  </a:lnTo>
                  <a:lnTo>
                    <a:pt x="4696" y="127867"/>
                  </a:lnTo>
                  <a:lnTo>
                    <a:pt x="4696" y="128481"/>
                  </a:lnTo>
                  <a:lnTo>
                    <a:pt x="4713" y="129094"/>
                  </a:lnTo>
                  <a:lnTo>
                    <a:pt x="4687" y="128788"/>
                  </a:lnTo>
                  <a:lnTo>
                    <a:pt x="4662" y="128481"/>
                  </a:lnTo>
                  <a:lnTo>
                    <a:pt x="4628" y="128218"/>
                  </a:lnTo>
                  <a:lnTo>
                    <a:pt x="4585" y="127911"/>
                  </a:lnTo>
                  <a:lnTo>
                    <a:pt x="4518" y="127604"/>
                  </a:lnTo>
                  <a:lnTo>
                    <a:pt x="4450" y="127342"/>
                  </a:lnTo>
                  <a:lnTo>
                    <a:pt x="4373" y="127122"/>
                  </a:lnTo>
                  <a:lnTo>
                    <a:pt x="4297" y="126991"/>
                  </a:lnTo>
                  <a:lnTo>
                    <a:pt x="4212" y="126947"/>
                  </a:lnTo>
                  <a:lnTo>
                    <a:pt x="4135" y="126947"/>
                  </a:lnTo>
                  <a:lnTo>
                    <a:pt x="4051" y="127035"/>
                  </a:lnTo>
                  <a:lnTo>
                    <a:pt x="3966" y="127210"/>
                  </a:lnTo>
                  <a:lnTo>
                    <a:pt x="3915" y="127342"/>
                  </a:lnTo>
                  <a:lnTo>
                    <a:pt x="3864" y="127473"/>
                  </a:lnTo>
                  <a:lnTo>
                    <a:pt x="3830" y="127692"/>
                  </a:lnTo>
                  <a:lnTo>
                    <a:pt x="3787" y="127867"/>
                  </a:lnTo>
                  <a:lnTo>
                    <a:pt x="3762" y="128043"/>
                  </a:lnTo>
                  <a:lnTo>
                    <a:pt x="3736" y="128262"/>
                  </a:lnTo>
                  <a:lnTo>
                    <a:pt x="3719" y="128481"/>
                  </a:lnTo>
                  <a:lnTo>
                    <a:pt x="3702" y="128744"/>
                  </a:lnTo>
                  <a:lnTo>
                    <a:pt x="3685" y="129182"/>
                  </a:lnTo>
                  <a:lnTo>
                    <a:pt x="3685" y="129664"/>
                  </a:lnTo>
                  <a:lnTo>
                    <a:pt x="3711" y="130146"/>
                  </a:lnTo>
                  <a:lnTo>
                    <a:pt x="3745" y="130628"/>
                  </a:lnTo>
                  <a:lnTo>
                    <a:pt x="3745" y="130628"/>
                  </a:lnTo>
                  <a:lnTo>
                    <a:pt x="3669" y="130584"/>
                  </a:lnTo>
                  <a:lnTo>
                    <a:pt x="3592" y="130540"/>
                  </a:lnTo>
                  <a:lnTo>
                    <a:pt x="3516" y="130584"/>
                  </a:lnTo>
                  <a:lnTo>
                    <a:pt x="3439" y="130628"/>
                  </a:lnTo>
                  <a:lnTo>
                    <a:pt x="3363" y="130716"/>
                  </a:lnTo>
                  <a:lnTo>
                    <a:pt x="3286" y="130847"/>
                  </a:lnTo>
                  <a:lnTo>
                    <a:pt x="3219" y="131022"/>
                  </a:lnTo>
                  <a:lnTo>
                    <a:pt x="3151" y="131242"/>
                  </a:lnTo>
                  <a:lnTo>
                    <a:pt x="3083" y="131504"/>
                  </a:lnTo>
                  <a:lnTo>
                    <a:pt x="3023" y="131855"/>
                  </a:lnTo>
                  <a:lnTo>
                    <a:pt x="2972" y="132206"/>
                  </a:lnTo>
                  <a:lnTo>
                    <a:pt x="2938" y="132600"/>
                  </a:lnTo>
                  <a:lnTo>
                    <a:pt x="2913" y="133038"/>
                  </a:lnTo>
                  <a:lnTo>
                    <a:pt x="2896" y="133476"/>
                  </a:lnTo>
                  <a:lnTo>
                    <a:pt x="2904" y="133915"/>
                  </a:lnTo>
                  <a:lnTo>
                    <a:pt x="2930" y="134353"/>
                  </a:lnTo>
                  <a:lnTo>
                    <a:pt x="2964" y="134791"/>
                  </a:lnTo>
                  <a:lnTo>
                    <a:pt x="3006" y="135185"/>
                  </a:lnTo>
                  <a:lnTo>
                    <a:pt x="3057" y="135536"/>
                  </a:lnTo>
                  <a:lnTo>
                    <a:pt x="3117" y="135799"/>
                  </a:lnTo>
                  <a:lnTo>
                    <a:pt x="3185" y="136018"/>
                  </a:lnTo>
                  <a:lnTo>
                    <a:pt x="3252" y="136237"/>
                  </a:lnTo>
                  <a:lnTo>
                    <a:pt x="3329" y="136368"/>
                  </a:lnTo>
                  <a:lnTo>
                    <a:pt x="3405" y="136456"/>
                  </a:lnTo>
                  <a:lnTo>
                    <a:pt x="3482" y="136500"/>
                  </a:lnTo>
                  <a:lnTo>
                    <a:pt x="3652" y="136500"/>
                  </a:lnTo>
                  <a:lnTo>
                    <a:pt x="3728" y="136412"/>
                  </a:lnTo>
                  <a:lnTo>
                    <a:pt x="3804" y="136281"/>
                  </a:lnTo>
                  <a:lnTo>
                    <a:pt x="3881" y="136106"/>
                  </a:lnTo>
                  <a:lnTo>
                    <a:pt x="3957" y="135886"/>
                  </a:lnTo>
                  <a:lnTo>
                    <a:pt x="4017" y="135624"/>
                  </a:lnTo>
                  <a:lnTo>
                    <a:pt x="4025" y="136062"/>
                  </a:lnTo>
                  <a:lnTo>
                    <a:pt x="4034" y="136456"/>
                  </a:lnTo>
                  <a:lnTo>
                    <a:pt x="4051" y="136850"/>
                  </a:lnTo>
                  <a:lnTo>
                    <a:pt x="4076" y="137245"/>
                  </a:lnTo>
                  <a:lnTo>
                    <a:pt x="4110" y="137595"/>
                  </a:lnTo>
                  <a:lnTo>
                    <a:pt x="4152" y="137946"/>
                  </a:lnTo>
                  <a:lnTo>
                    <a:pt x="4195" y="138297"/>
                  </a:lnTo>
                  <a:lnTo>
                    <a:pt x="4246" y="138559"/>
                  </a:lnTo>
                  <a:lnTo>
                    <a:pt x="4305" y="138866"/>
                  </a:lnTo>
                  <a:lnTo>
                    <a:pt x="4365" y="139085"/>
                  </a:lnTo>
                  <a:lnTo>
                    <a:pt x="4433" y="139261"/>
                  </a:lnTo>
                  <a:lnTo>
                    <a:pt x="4501" y="139436"/>
                  </a:lnTo>
                  <a:lnTo>
                    <a:pt x="4577" y="139524"/>
                  </a:lnTo>
                  <a:lnTo>
                    <a:pt x="4653" y="139611"/>
                  </a:lnTo>
                  <a:lnTo>
                    <a:pt x="4738" y="139611"/>
                  </a:lnTo>
                  <a:lnTo>
                    <a:pt x="4832" y="139567"/>
                  </a:lnTo>
                  <a:lnTo>
                    <a:pt x="4908" y="139436"/>
                  </a:lnTo>
                  <a:lnTo>
                    <a:pt x="4976" y="139304"/>
                  </a:lnTo>
                  <a:lnTo>
                    <a:pt x="5044" y="139129"/>
                  </a:lnTo>
                  <a:lnTo>
                    <a:pt x="5103" y="138910"/>
                  </a:lnTo>
                  <a:lnTo>
                    <a:pt x="5154" y="138691"/>
                  </a:lnTo>
                  <a:lnTo>
                    <a:pt x="5197" y="138428"/>
                  </a:lnTo>
                  <a:lnTo>
                    <a:pt x="5231" y="138121"/>
                  </a:lnTo>
                  <a:lnTo>
                    <a:pt x="5265" y="137815"/>
                  </a:lnTo>
                  <a:lnTo>
                    <a:pt x="5282" y="137508"/>
                  </a:lnTo>
                  <a:lnTo>
                    <a:pt x="5299" y="137157"/>
                  </a:lnTo>
                  <a:lnTo>
                    <a:pt x="5307" y="136807"/>
                  </a:lnTo>
                  <a:lnTo>
                    <a:pt x="5307" y="136500"/>
                  </a:lnTo>
                  <a:lnTo>
                    <a:pt x="5299" y="136149"/>
                  </a:lnTo>
                  <a:lnTo>
                    <a:pt x="5282" y="135843"/>
                  </a:lnTo>
                  <a:lnTo>
                    <a:pt x="5256" y="135492"/>
                  </a:lnTo>
                  <a:lnTo>
                    <a:pt x="5222" y="135185"/>
                  </a:lnTo>
                  <a:lnTo>
                    <a:pt x="5282" y="135098"/>
                  </a:lnTo>
                  <a:lnTo>
                    <a:pt x="5341" y="134966"/>
                  </a:lnTo>
                  <a:lnTo>
                    <a:pt x="5401" y="134835"/>
                  </a:lnTo>
                  <a:lnTo>
                    <a:pt x="5452" y="134616"/>
                  </a:lnTo>
                  <a:lnTo>
                    <a:pt x="5502" y="134440"/>
                  </a:lnTo>
                  <a:lnTo>
                    <a:pt x="5545" y="134177"/>
                  </a:lnTo>
                  <a:lnTo>
                    <a:pt x="5587" y="133915"/>
                  </a:lnTo>
                  <a:lnTo>
                    <a:pt x="5621" y="133652"/>
                  </a:lnTo>
                  <a:lnTo>
                    <a:pt x="5647" y="133345"/>
                  </a:lnTo>
                  <a:lnTo>
                    <a:pt x="5664" y="133038"/>
                  </a:lnTo>
                  <a:lnTo>
                    <a:pt x="5681" y="132731"/>
                  </a:lnTo>
                  <a:lnTo>
                    <a:pt x="5681" y="132381"/>
                  </a:lnTo>
                  <a:lnTo>
                    <a:pt x="5681" y="132030"/>
                  </a:lnTo>
                  <a:lnTo>
                    <a:pt x="5664" y="131680"/>
                  </a:lnTo>
                  <a:lnTo>
                    <a:pt x="5647" y="131329"/>
                  </a:lnTo>
                  <a:lnTo>
                    <a:pt x="5613" y="130979"/>
                  </a:lnTo>
                  <a:lnTo>
                    <a:pt x="5579" y="130716"/>
                  </a:lnTo>
                  <a:lnTo>
                    <a:pt x="5545" y="130453"/>
                  </a:lnTo>
                  <a:lnTo>
                    <a:pt x="5502" y="130234"/>
                  </a:lnTo>
                  <a:lnTo>
                    <a:pt x="5460" y="130058"/>
                  </a:lnTo>
                  <a:lnTo>
                    <a:pt x="5418" y="129883"/>
                  </a:lnTo>
                  <a:lnTo>
                    <a:pt x="5375" y="129752"/>
                  </a:lnTo>
                  <a:lnTo>
                    <a:pt x="5324" y="129620"/>
                  </a:lnTo>
                  <a:lnTo>
                    <a:pt x="5273" y="129576"/>
                  </a:lnTo>
                  <a:lnTo>
                    <a:pt x="5180" y="129445"/>
                  </a:lnTo>
                  <a:lnTo>
                    <a:pt x="5078" y="129445"/>
                  </a:lnTo>
                  <a:lnTo>
                    <a:pt x="4976" y="129576"/>
                  </a:lnTo>
                  <a:lnTo>
                    <a:pt x="4874" y="129752"/>
                  </a:lnTo>
                  <a:lnTo>
                    <a:pt x="4874" y="129752"/>
                  </a:lnTo>
                  <a:lnTo>
                    <a:pt x="4900" y="129094"/>
                  </a:lnTo>
                  <a:lnTo>
                    <a:pt x="4908" y="128393"/>
                  </a:lnTo>
                  <a:lnTo>
                    <a:pt x="4917" y="127692"/>
                  </a:lnTo>
                  <a:lnTo>
                    <a:pt x="4917" y="126947"/>
                  </a:lnTo>
                  <a:lnTo>
                    <a:pt x="4917" y="125545"/>
                  </a:lnTo>
                  <a:lnTo>
                    <a:pt x="4908" y="124230"/>
                  </a:lnTo>
                  <a:lnTo>
                    <a:pt x="4934" y="120637"/>
                  </a:lnTo>
                  <a:lnTo>
                    <a:pt x="4968" y="117044"/>
                  </a:lnTo>
                  <a:lnTo>
                    <a:pt x="5010" y="113451"/>
                  </a:lnTo>
                  <a:lnTo>
                    <a:pt x="5061" y="109857"/>
                  </a:lnTo>
                  <a:lnTo>
                    <a:pt x="5129" y="106308"/>
                  </a:lnTo>
                  <a:lnTo>
                    <a:pt x="5197" y="102715"/>
                  </a:lnTo>
                  <a:lnTo>
                    <a:pt x="5630" y="100348"/>
                  </a:lnTo>
                  <a:lnTo>
                    <a:pt x="6054" y="97938"/>
                  </a:lnTo>
                  <a:lnTo>
                    <a:pt x="6088" y="97763"/>
                  </a:lnTo>
                  <a:lnTo>
                    <a:pt x="6496" y="95879"/>
                  </a:lnTo>
                  <a:lnTo>
                    <a:pt x="6903" y="93995"/>
                  </a:lnTo>
                  <a:lnTo>
                    <a:pt x="7311" y="92154"/>
                  </a:lnTo>
                  <a:lnTo>
                    <a:pt x="7735" y="90358"/>
                  </a:lnTo>
                  <a:lnTo>
                    <a:pt x="7642" y="91015"/>
                  </a:lnTo>
                  <a:lnTo>
                    <a:pt x="7566" y="91716"/>
                  </a:lnTo>
                  <a:lnTo>
                    <a:pt x="7489" y="92417"/>
                  </a:lnTo>
                  <a:lnTo>
                    <a:pt x="7421" y="93162"/>
                  </a:lnTo>
                  <a:lnTo>
                    <a:pt x="7294" y="94652"/>
                  </a:lnTo>
                  <a:lnTo>
                    <a:pt x="7175" y="96142"/>
                  </a:lnTo>
                  <a:lnTo>
                    <a:pt x="6666" y="102101"/>
                  </a:lnTo>
                  <a:lnTo>
                    <a:pt x="6445" y="104862"/>
                  </a:lnTo>
                  <a:lnTo>
                    <a:pt x="6335" y="106220"/>
                  </a:lnTo>
                  <a:lnTo>
                    <a:pt x="6241" y="107623"/>
                  </a:lnTo>
                  <a:lnTo>
                    <a:pt x="6156" y="108981"/>
                  </a:lnTo>
                  <a:lnTo>
                    <a:pt x="6071" y="110427"/>
                  </a:lnTo>
                  <a:lnTo>
                    <a:pt x="6003" y="111829"/>
                  </a:lnTo>
                  <a:lnTo>
                    <a:pt x="5944" y="113319"/>
                  </a:lnTo>
                  <a:lnTo>
                    <a:pt x="5842" y="113144"/>
                  </a:lnTo>
                  <a:lnTo>
                    <a:pt x="5749" y="113012"/>
                  </a:lnTo>
                  <a:lnTo>
                    <a:pt x="5647" y="113012"/>
                  </a:lnTo>
                  <a:lnTo>
                    <a:pt x="5553" y="113100"/>
                  </a:lnTo>
                  <a:lnTo>
                    <a:pt x="5460" y="113232"/>
                  </a:lnTo>
                  <a:lnTo>
                    <a:pt x="5418" y="113363"/>
                  </a:lnTo>
                  <a:lnTo>
                    <a:pt x="5375" y="113538"/>
                  </a:lnTo>
                  <a:lnTo>
                    <a:pt x="5333" y="113714"/>
                  </a:lnTo>
                  <a:lnTo>
                    <a:pt x="5290" y="113933"/>
                  </a:lnTo>
                  <a:lnTo>
                    <a:pt x="5248" y="114152"/>
                  </a:lnTo>
                  <a:lnTo>
                    <a:pt x="5214" y="114415"/>
                  </a:lnTo>
                  <a:lnTo>
                    <a:pt x="5171" y="114809"/>
                  </a:lnTo>
                  <a:lnTo>
                    <a:pt x="5146" y="115160"/>
                  </a:lnTo>
                  <a:lnTo>
                    <a:pt x="5137" y="115554"/>
                  </a:lnTo>
                  <a:lnTo>
                    <a:pt x="5137" y="115948"/>
                  </a:lnTo>
                  <a:lnTo>
                    <a:pt x="5146" y="116343"/>
                  </a:lnTo>
                  <a:lnTo>
                    <a:pt x="5171" y="116693"/>
                  </a:lnTo>
                  <a:lnTo>
                    <a:pt x="5205" y="117044"/>
                  </a:lnTo>
                  <a:lnTo>
                    <a:pt x="5248" y="117394"/>
                  </a:lnTo>
                  <a:lnTo>
                    <a:pt x="5307" y="117745"/>
                  </a:lnTo>
                  <a:lnTo>
                    <a:pt x="5375" y="118008"/>
                  </a:lnTo>
                  <a:lnTo>
                    <a:pt x="5443" y="118227"/>
                  </a:lnTo>
                  <a:lnTo>
                    <a:pt x="5511" y="118402"/>
                  </a:lnTo>
                  <a:lnTo>
                    <a:pt x="5587" y="118534"/>
                  </a:lnTo>
                  <a:lnTo>
                    <a:pt x="5672" y="118621"/>
                  </a:lnTo>
                  <a:lnTo>
                    <a:pt x="5749" y="118709"/>
                  </a:lnTo>
                  <a:lnTo>
                    <a:pt x="5834" y="118753"/>
                  </a:lnTo>
                  <a:lnTo>
                    <a:pt x="5766" y="119060"/>
                  </a:lnTo>
                  <a:lnTo>
                    <a:pt x="5698" y="119410"/>
                  </a:lnTo>
                  <a:lnTo>
                    <a:pt x="5638" y="119761"/>
                  </a:lnTo>
                  <a:lnTo>
                    <a:pt x="5579" y="120155"/>
                  </a:lnTo>
                  <a:lnTo>
                    <a:pt x="5536" y="120549"/>
                  </a:lnTo>
                  <a:lnTo>
                    <a:pt x="5494" y="120944"/>
                  </a:lnTo>
                  <a:lnTo>
                    <a:pt x="5460" y="121382"/>
                  </a:lnTo>
                  <a:lnTo>
                    <a:pt x="5435" y="121776"/>
                  </a:lnTo>
                  <a:lnTo>
                    <a:pt x="5426" y="122215"/>
                  </a:lnTo>
                  <a:lnTo>
                    <a:pt x="5426" y="122653"/>
                  </a:lnTo>
                  <a:lnTo>
                    <a:pt x="5435" y="123091"/>
                  </a:lnTo>
                  <a:lnTo>
                    <a:pt x="5460" y="123529"/>
                  </a:lnTo>
                  <a:lnTo>
                    <a:pt x="5494" y="123924"/>
                  </a:lnTo>
                  <a:lnTo>
                    <a:pt x="5545" y="124318"/>
                  </a:lnTo>
                  <a:lnTo>
                    <a:pt x="5613" y="124712"/>
                  </a:lnTo>
                  <a:lnTo>
                    <a:pt x="5689" y="125063"/>
                  </a:lnTo>
                  <a:lnTo>
                    <a:pt x="5783" y="125370"/>
                  </a:lnTo>
                  <a:lnTo>
                    <a:pt x="5876" y="125545"/>
                  </a:lnTo>
                  <a:lnTo>
                    <a:pt x="5978" y="125633"/>
                  </a:lnTo>
                  <a:lnTo>
                    <a:pt x="6071" y="125676"/>
                  </a:lnTo>
                  <a:lnTo>
                    <a:pt x="6173" y="125589"/>
                  </a:lnTo>
                  <a:lnTo>
                    <a:pt x="6267" y="125457"/>
                  </a:lnTo>
                  <a:lnTo>
                    <a:pt x="6360" y="125194"/>
                  </a:lnTo>
                  <a:lnTo>
                    <a:pt x="6445" y="124888"/>
                  </a:lnTo>
                  <a:lnTo>
                    <a:pt x="6521" y="124449"/>
                  </a:lnTo>
                  <a:lnTo>
                    <a:pt x="6589" y="124011"/>
                  </a:lnTo>
                  <a:lnTo>
                    <a:pt x="6640" y="123529"/>
                  </a:lnTo>
                  <a:lnTo>
                    <a:pt x="6683" y="123003"/>
                  </a:lnTo>
                  <a:lnTo>
                    <a:pt x="6717" y="122434"/>
                  </a:lnTo>
                  <a:lnTo>
                    <a:pt x="6734" y="121908"/>
                  </a:lnTo>
                  <a:lnTo>
                    <a:pt x="6742" y="121338"/>
                  </a:lnTo>
                  <a:lnTo>
                    <a:pt x="6751" y="120725"/>
                  </a:lnTo>
                  <a:lnTo>
                    <a:pt x="6819" y="121119"/>
                  </a:lnTo>
                  <a:lnTo>
                    <a:pt x="6895" y="121470"/>
                  </a:lnTo>
                  <a:lnTo>
                    <a:pt x="6980" y="121776"/>
                  </a:lnTo>
                  <a:lnTo>
                    <a:pt x="7065" y="122083"/>
                  </a:lnTo>
                  <a:lnTo>
                    <a:pt x="7150" y="122302"/>
                  </a:lnTo>
                  <a:lnTo>
                    <a:pt x="7243" y="122521"/>
                  </a:lnTo>
                  <a:lnTo>
                    <a:pt x="7336" y="122697"/>
                  </a:lnTo>
                  <a:lnTo>
                    <a:pt x="7430" y="122828"/>
                  </a:lnTo>
                  <a:lnTo>
                    <a:pt x="7523" y="122872"/>
                  </a:lnTo>
                  <a:lnTo>
                    <a:pt x="7617" y="122872"/>
                  </a:lnTo>
                  <a:lnTo>
                    <a:pt x="7702" y="122784"/>
                  </a:lnTo>
                  <a:lnTo>
                    <a:pt x="7795" y="122653"/>
                  </a:lnTo>
                  <a:lnTo>
                    <a:pt x="7880" y="122434"/>
                  </a:lnTo>
                  <a:lnTo>
                    <a:pt x="7956" y="122127"/>
                  </a:lnTo>
                  <a:lnTo>
                    <a:pt x="8033" y="121733"/>
                  </a:lnTo>
                  <a:lnTo>
                    <a:pt x="8101" y="121251"/>
                  </a:lnTo>
                  <a:lnTo>
                    <a:pt x="8143" y="120812"/>
                  </a:lnTo>
                  <a:lnTo>
                    <a:pt x="8177" y="120330"/>
                  </a:lnTo>
                  <a:lnTo>
                    <a:pt x="8194" y="119848"/>
                  </a:lnTo>
                  <a:lnTo>
                    <a:pt x="8185" y="119366"/>
                  </a:lnTo>
                  <a:lnTo>
                    <a:pt x="8169" y="118884"/>
                  </a:lnTo>
                  <a:lnTo>
                    <a:pt x="8143" y="118402"/>
                  </a:lnTo>
                  <a:lnTo>
                    <a:pt x="8092" y="117964"/>
                  </a:lnTo>
                  <a:lnTo>
                    <a:pt x="8033" y="117570"/>
                  </a:lnTo>
                  <a:lnTo>
                    <a:pt x="7948" y="117219"/>
                  </a:lnTo>
                  <a:lnTo>
                    <a:pt x="7863" y="116912"/>
                  </a:lnTo>
                  <a:lnTo>
                    <a:pt x="7769" y="116693"/>
                  </a:lnTo>
                  <a:lnTo>
                    <a:pt x="7676" y="116518"/>
                  </a:lnTo>
                  <a:lnTo>
                    <a:pt x="7574" y="116430"/>
                  </a:lnTo>
                  <a:lnTo>
                    <a:pt x="7472" y="116343"/>
                  </a:lnTo>
                  <a:lnTo>
                    <a:pt x="7260" y="116343"/>
                  </a:lnTo>
                  <a:lnTo>
                    <a:pt x="7285" y="116036"/>
                  </a:lnTo>
                  <a:lnTo>
                    <a:pt x="7311" y="115773"/>
                  </a:lnTo>
                  <a:lnTo>
                    <a:pt x="7328" y="115466"/>
                  </a:lnTo>
                  <a:lnTo>
                    <a:pt x="7336" y="115160"/>
                  </a:lnTo>
                  <a:lnTo>
                    <a:pt x="7336" y="114853"/>
                  </a:lnTo>
                  <a:lnTo>
                    <a:pt x="7336" y="114546"/>
                  </a:lnTo>
                  <a:lnTo>
                    <a:pt x="7328" y="114239"/>
                  </a:lnTo>
                  <a:lnTo>
                    <a:pt x="7311" y="113976"/>
                  </a:lnTo>
                  <a:lnTo>
                    <a:pt x="7285" y="113670"/>
                  </a:lnTo>
                  <a:lnTo>
                    <a:pt x="7260" y="113407"/>
                  </a:lnTo>
                  <a:lnTo>
                    <a:pt x="7226" y="113188"/>
                  </a:lnTo>
                  <a:lnTo>
                    <a:pt x="7184" y="112969"/>
                  </a:lnTo>
                  <a:lnTo>
                    <a:pt x="7133" y="112750"/>
                  </a:lnTo>
                  <a:lnTo>
                    <a:pt x="7082" y="112574"/>
                  </a:lnTo>
                  <a:lnTo>
                    <a:pt x="7022" y="112443"/>
                  </a:lnTo>
                  <a:lnTo>
                    <a:pt x="6954" y="112311"/>
                  </a:lnTo>
                  <a:lnTo>
                    <a:pt x="6895" y="112224"/>
                  </a:lnTo>
                  <a:lnTo>
                    <a:pt x="6835" y="112224"/>
                  </a:lnTo>
                  <a:lnTo>
                    <a:pt x="6776" y="112180"/>
                  </a:lnTo>
                  <a:lnTo>
                    <a:pt x="6725" y="112224"/>
                  </a:lnTo>
                  <a:lnTo>
                    <a:pt x="6751" y="111610"/>
                  </a:lnTo>
                  <a:lnTo>
                    <a:pt x="6768" y="110953"/>
                  </a:lnTo>
                  <a:lnTo>
                    <a:pt x="6793" y="109638"/>
                  </a:lnTo>
                  <a:lnTo>
                    <a:pt x="6802" y="108324"/>
                  </a:lnTo>
                  <a:lnTo>
                    <a:pt x="6819" y="107053"/>
                  </a:lnTo>
                  <a:lnTo>
                    <a:pt x="6844" y="105695"/>
                  </a:lnTo>
                  <a:lnTo>
                    <a:pt x="6878" y="104292"/>
                  </a:lnTo>
                  <a:lnTo>
                    <a:pt x="6895" y="103591"/>
                  </a:lnTo>
                  <a:lnTo>
                    <a:pt x="6903" y="102890"/>
                  </a:lnTo>
                  <a:lnTo>
                    <a:pt x="6903" y="102189"/>
                  </a:lnTo>
                  <a:lnTo>
                    <a:pt x="6895" y="101532"/>
                  </a:lnTo>
                  <a:lnTo>
                    <a:pt x="7370" y="95966"/>
                  </a:lnTo>
                  <a:lnTo>
                    <a:pt x="7489" y="94564"/>
                  </a:lnTo>
                  <a:lnTo>
                    <a:pt x="7608" y="93162"/>
                  </a:lnTo>
                  <a:lnTo>
                    <a:pt x="7668" y="92461"/>
                  </a:lnTo>
                  <a:lnTo>
                    <a:pt x="7719" y="91716"/>
                  </a:lnTo>
                  <a:lnTo>
                    <a:pt x="7752" y="90971"/>
                  </a:lnTo>
                  <a:lnTo>
                    <a:pt x="7786" y="90270"/>
                  </a:lnTo>
                  <a:lnTo>
                    <a:pt x="7778" y="90182"/>
                  </a:lnTo>
                  <a:lnTo>
                    <a:pt x="8330" y="87904"/>
                  </a:lnTo>
                  <a:lnTo>
                    <a:pt x="8415" y="91365"/>
                  </a:lnTo>
                  <a:lnTo>
                    <a:pt x="8508" y="94783"/>
                  </a:lnTo>
                  <a:lnTo>
                    <a:pt x="8712" y="101663"/>
                  </a:lnTo>
                  <a:lnTo>
                    <a:pt x="8924" y="109156"/>
                  </a:lnTo>
                  <a:lnTo>
                    <a:pt x="9009" y="112487"/>
                  </a:lnTo>
                  <a:lnTo>
                    <a:pt x="9060" y="114152"/>
                  </a:lnTo>
                  <a:lnTo>
                    <a:pt x="9094" y="114984"/>
                  </a:lnTo>
                  <a:lnTo>
                    <a:pt x="9128" y="115817"/>
                  </a:lnTo>
                  <a:lnTo>
                    <a:pt x="9069" y="116606"/>
                  </a:lnTo>
                  <a:lnTo>
                    <a:pt x="9018" y="117438"/>
                  </a:lnTo>
                  <a:lnTo>
                    <a:pt x="8975" y="118315"/>
                  </a:lnTo>
                  <a:lnTo>
                    <a:pt x="8933" y="119191"/>
                  </a:lnTo>
                  <a:lnTo>
                    <a:pt x="8865" y="120944"/>
                  </a:lnTo>
                  <a:lnTo>
                    <a:pt x="8797" y="122653"/>
                  </a:lnTo>
                  <a:lnTo>
                    <a:pt x="8610" y="126378"/>
                  </a:lnTo>
                  <a:lnTo>
                    <a:pt x="8415" y="130058"/>
                  </a:lnTo>
                  <a:lnTo>
                    <a:pt x="8202" y="133739"/>
                  </a:lnTo>
                  <a:lnTo>
                    <a:pt x="7982" y="137420"/>
                  </a:lnTo>
                  <a:lnTo>
                    <a:pt x="7897" y="138735"/>
                  </a:lnTo>
                  <a:lnTo>
                    <a:pt x="7803" y="140093"/>
                  </a:lnTo>
                  <a:lnTo>
                    <a:pt x="7710" y="141452"/>
                  </a:lnTo>
                  <a:lnTo>
                    <a:pt x="7676" y="142153"/>
                  </a:lnTo>
                  <a:lnTo>
                    <a:pt x="7642" y="142854"/>
                  </a:lnTo>
                  <a:lnTo>
                    <a:pt x="7642" y="142109"/>
                  </a:lnTo>
                  <a:lnTo>
                    <a:pt x="7625" y="141364"/>
                  </a:lnTo>
                  <a:lnTo>
                    <a:pt x="7608" y="141057"/>
                  </a:lnTo>
                  <a:lnTo>
                    <a:pt x="7591" y="140707"/>
                  </a:lnTo>
                  <a:lnTo>
                    <a:pt x="7566" y="140400"/>
                  </a:lnTo>
                  <a:lnTo>
                    <a:pt x="7540" y="140093"/>
                  </a:lnTo>
                  <a:lnTo>
                    <a:pt x="7498" y="139830"/>
                  </a:lnTo>
                  <a:lnTo>
                    <a:pt x="7455" y="139611"/>
                  </a:lnTo>
                  <a:lnTo>
                    <a:pt x="7413" y="139392"/>
                  </a:lnTo>
                  <a:lnTo>
                    <a:pt x="7353" y="139217"/>
                  </a:lnTo>
                  <a:lnTo>
                    <a:pt x="7294" y="139085"/>
                  </a:lnTo>
                  <a:lnTo>
                    <a:pt x="7226" y="138998"/>
                  </a:lnTo>
                  <a:lnTo>
                    <a:pt x="7150" y="138954"/>
                  </a:lnTo>
                  <a:lnTo>
                    <a:pt x="7073" y="138910"/>
                  </a:lnTo>
                  <a:lnTo>
                    <a:pt x="6963" y="138998"/>
                  </a:lnTo>
                  <a:lnTo>
                    <a:pt x="6869" y="139129"/>
                  </a:lnTo>
                  <a:lnTo>
                    <a:pt x="6793" y="139348"/>
                  </a:lnTo>
                  <a:lnTo>
                    <a:pt x="6725" y="139655"/>
                  </a:lnTo>
                  <a:lnTo>
                    <a:pt x="6674" y="139962"/>
                  </a:lnTo>
                  <a:lnTo>
                    <a:pt x="6640" y="140356"/>
                  </a:lnTo>
                  <a:lnTo>
                    <a:pt x="6606" y="140794"/>
                  </a:lnTo>
                  <a:lnTo>
                    <a:pt x="6598" y="141232"/>
                  </a:lnTo>
                  <a:lnTo>
                    <a:pt x="6572" y="141189"/>
                  </a:lnTo>
                  <a:lnTo>
                    <a:pt x="6547" y="141189"/>
                  </a:lnTo>
                  <a:lnTo>
                    <a:pt x="6377" y="141276"/>
                  </a:lnTo>
                  <a:lnTo>
                    <a:pt x="6207" y="141408"/>
                  </a:lnTo>
                  <a:lnTo>
                    <a:pt x="6037" y="141583"/>
                  </a:lnTo>
                  <a:lnTo>
                    <a:pt x="5876" y="141802"/>
                  </a:lnTo>
                  <a:lnTo>
                    <a:pt x="5706" y="142065"/>
                  </a:lnTo>
                  <a:lnTo>
                    <a:pt x="5553" y="142372"/>
                  </a:lnTo>
                  <a:lnTo>
                    <a:pt x="5392" y="142722"/>
                  </a:lnTo>
                  <a:lnTo>
                    <a:pt x="5239" y="143117"/>
                  </a:lnTo>
                  <a:lnTo>
                    <a:pt x="5019" y="143774"/>
                  </a:lnTo>
                  <a:lnTo>
                    <a:pt x="4900" y="144125"/>
                  </a:lnTo>
                  <a:lnTo>
                    <a:pt x="4789" y="144563"/>
                  </a:lnTo>
                  <a:lnTo>
                    <a:pt x="4687" y="145001"/>
                  </a:lnTo>
                  <a:lnTo>
                    <a:pt x="4594" y="145483"/>
                  </a:lnTo>
                  <a:lnTo>
                    <a:pt x="4509" y="146009"/>
                  </a:lnTo>
                  <a:lnTo>
                    <a:pt x="4475" y="146316"/>
                  </a:lnTo>
                  <a:lnTo>
                    <a:pt x="4441" y="146579"/>
                  </a:lnTo>
                  <a:lnTo>
                    <a:pt x="4348" y="146228"/>
                  </a:lnTo>
                  <a:lnTo>
                    <a:pt x="4297" y="146097"/>
                  </a:lnTo>
                  <a:lnTo>
                    <a:pt x="4237" y="145965"/>
                  </a:lnTo>
                  <a:lnTo>
                    <a:pt x="4229" y="145790"/>
                  </a:lnTo>
                  <a:lnTo>
                    <a:pt x="4195" y="145658"/>
                  </a:lnTo>
                  <a:lnTo>
                    <a:pt x="4008" y="145132"/>
                  </a:lnTo>
                  <a:lnTo>
                    <a:pt x="3906" y="144870"/>
                  </a:lnTo>
                  <a:lnTo>
                    <a:pt x="3804" y="144607"/>
                  </a:lnTo>
                  <a:lnTo>
                    <a:pt x="3685" y="144388"/>
                  </a:lnTo>
                  <a:lnTo>
                    <a:pt x="3575" y="144212"/>
                  </a:lnTo>
                  <a:lnTo>
                    <a:pt x="3456" y="144081"/>
                  </a:lnTo>
                  <a:lnTo>
                    <a:pt x="3346" y="143993"/>
                  </a:lnTo>
                  <a:lnTo>
                    <a:pt x="3227" y="143949"/>
                  </a:lnTo>
                  <a:lnTo>
                    <a:pt x="3117" y="143949"/>
                  </a:lnTo>
                  <a:lnTo>
                    <a:pt x="3015" y="144037"/>
                  </a:lnTo>
                  <a:lnTo>
                    <a:pt x="2913" y="144212"/>
                  </a:lnTo>
                  <a:lnTo>
                    <a:pt x="2811" y="144475"/>
                  </a:lnTo>
                  <a:lnTo>
                    <a:pt x="2726" y="144826"/>
                  </a:lnTo>
                  <a:lnTo>
                    <a:pt x="2684" y="145001"/>
                  </a:lnTo>
                  <a:lnTo>
                    <a:pt x="2641" y="145264"/>
                  </a:lnTo>
                  <a:lnTo>
                    <a:pt x="2607" y="145483"/>
                  </a:lnTo>
                  <a:lnTo>
                    <a:pt x="2573" y="145790"/>
                  </a:lnTo>
                  <a:lnTo>
                    <a:pt x="2531" y="146184"/>
                  </a:lnTo>
                  <a:lnTo>
                    <a:pt x="2505" y="146622"/>
                  </a:lnTo>
                  <a:lnTo>
                    <a:pt x="2497" y="147061"/>
                  </a:lnTo>
                  <a:lnTo>
                    <a:pt x="2488" y="147499"/>
                  </a:lnTo>
                  <a:lnTo>
                    <a:pt x="2497" y="147981"/>
                  </a:lnTo>
                  <a:lnTo>
                    <a:pt x="2522" y="148375"/>
                  </a:lnTo>
                  <a:lnTo>
                    <a:pt x="2556" y="148813"/>
                  </a:lnTo>
                  <a:lnTo>
                    <a:pt x="2607" y="149164"/>
                  </a:lnTo>
                  <a:lnTo>
                    <a:pt x="2667" y="149471"/>
                  </a:lnTo>
                  <a:lnTo>
                    <a:pt x="2735" y="149734"/>
                  </a:lnTo>
                  <a:lnTo>
                    <a:pt x="2811" y="149909"/>
                  </a:lnTo>
                  <a:lnTo>
                    <a:pt x="2887" y="150040"/>
                  </a:lnTo>
                  <a:lnTo>
                    <a:pt x="2709" y="150522"/>
                  </a:lnTo>
                  <a:lnTo>
                    <a:pt x="2624" y="150785"/>
                  </a:lnTo>
                  <a:lnTo>
                    <a:pt x="2539" y="151092"/>
                  </a:lnTo>
                  <a:lnTo>
                    <a:pt x="2454" y="151399"/>
                  </a:lnTo>
                  <a:lnTo>
                    <a:pt x="2386" y="151705"/>
                  </a:lnTo>
                  <a:lnTo>
                    <a:pt x="2319" y="152056"/>
                  </a:lnTo>
                  <a:lnTo>
                    <a:pt x="2259" y="152407"/>
                  </a:lnTo>
                  <a:lnTo>
                    <a:pt x="2208" y="152801"/>
                  </a:lnTo>
                  <a:lnTo>
                    <a:pt x="2166" y="153239"/>
                  </a:lnTo>
                  <a:lnTo>
                    <a:pt x="2132" y="153677"/>
                  </a:lnTo>
                  <a:lnTo>
                    <a:pt x="2106" y="154116"/>
                  </a:lnTo>
                  <a:lnTo>
                    <a:pt x="2098" y="154598"/>
                  </a:lnTo>
                  <a:lnTo>
                    <a:pt x="2106" y="155080"/>
                  </a:lnTo>
                  <a:lnTo>
                    <a:pt x="2123" y="155605"/>
                  </a:lnTo>
                  <a:lnTo>
                    <a:pt x="2157" y="156175"/>
                  </a:lnTo>
                  <a:lnTo>
                    <a:pt x="2200" y="156701"/>
                  </a:lnTo>
                  <a:lnTo>
                    <a:pt x="2259" y="157139"/>
                  </a:lnTo>
                  <a:lnTo>
                    <a:pt x="2335" y="157490"/>
                  </a:lnTo>
                  <a:lnTo>
                    <a:pt x="2412" y="157796"/>
                  </a:lnTo>
                  <a:lnTo>
                    <a:pt x="2505" y="158059"/>
                  </a:lnTo>
                  <a:lnTo>
                    <a:pt x="2607" y="158191"/>
                  </a:lnTo>
                  <a:lnTo>
                    <a:pt x="2709" y="158278"/>
                  </a:lnTo>
                  <a:lnTo>
                    <a:pt x="2819" y="158278"/>
                  </a:lnTo>
                  <a:lnTo>
                    <a:pt x="2938" y="158191"/>
                  </a:lnTo>
                  <a:lnTo>
                    <a:pt x="3057" y="157972"/>
                  </a:lnTo>
                  <a:lnTo>
                    <a:pt x="3159" y="157709"/>
                  </a:lnTo>
                  <a:lnTo>
                    <a:pt x="3261" y="157402"/>
                  </a:lnTo>
                  <a:lnTo>
                    <a:pt x="3269" y="157972"/>
                  </a:lnTo>
                  <a:lnTo>
                    <a:pt x="3286" y="158498"/>
                  </a:lnTo>
                  <a:lnTo>
                    <a:pt x="3329" y="159023"/>
                  </a:lnTo>
                  <a:lnTo>
                    <a:pt x="3380" y="159505"/>
                  </a:lnTo>
                  <a:lnTo>
                    <a:pt x="3414" y="159725"/>
                  </a:lnTo>
                  <a:lnTo>
                    <a:pt x="3456" y="159900"/>
                  </a:lnTo>
                  <a:lnTo>
                    <a:pt x="3499" y="160075"/>
                  </a:lnTo>
                  <a:lnTo>
                    <a:pt x="3550" y="160250"/>
                  </a:lnTo>
                  <a:lnTo>
                    <a:pt x="3601" y="160382"/>
                  </a:lnTo>
                  <a:lnTo>
                    <a:pt x="3652" y="160513"/>
                  </a:lnTo>
                  <a:lnTo>
                    <a:pt x="3719" y="160601"/>
                  </a:lnTo>
                  <a:lnTo>
                    <a:pt x="3779" y="160689"/>
                  </a:lnTo>
                  <a:lnTo>
                    <a:pt x="3906" y="160732"/>
                  </a:lnTo>
                  <a:lnTo>
                    <a:pt x="3966" y="160732"/>
                  </a:lnTo>
                  <a:lnTo>
                    <a:pt x="4025" y="160689"/>
                  </a:lnTo>
                  <a:lnTo>
                    <a:pt x="4127" y="160557"/>
                  </a:lnTo>
                  <a:lnTo>
                    <a:pt x="4220" y="160338"/>
                  </a:lnTo>
                  <a:lnTo>
                    <a:pt x="4305" y="160031"/>
                  </a:lnTo>
                  <a:lnTo>
                    <a:pt x="4382" y="159681"/>
                  </a:lnTo>
                  <a:lnTo>
                    <a:pt x="4450" y="159242"/>
                  </a:lnTo>
                  <a:lnTo>
                    <a:pt x="4509" y="158760"/>
                  </a:lnTo>
                  <a:lnTo>
                    <a:pt x="4560" y="158235"/>
                  </a:lnTo>
                  <a:lnTo>
                    <a:pt x="4602" y="157709"/>
                  </a:lnTo>
                  <a:lnTo>
                    <a:pt x="4636" y="157139"/>
                  </a:lnTo>
                  <a:lnTo>
                    <a:pt x="4670" y="156569"/>
                  </a:lnTo>
                  <a:lnTo>
                    <a:pt x="4696" y="155956"/>
                  </a:lnTo>
                  <a:lnTo>
                    <a:pt x="4713" y="155386"/>
                  </a:lnTo>
                  <a:lnTo>
                    <a:pt x="4730" y="154291"/>
                  </a:lnTo>
                  <a:lnTo>
                    <a:pt x="4789" y="154510"/>
                  </a:lnTo>
                  <a:lnTo>
                    <a:pt x="4857" y="154685"/>
                  </a:lnTo>
                  <a:lnTo>
                    <a:pt x="4806" y="155036"/>
                  </a:lnTo>
                  <a:lnTo>
                    <a:pt x="4772" y="155430"/>
                  </a:lnTo>
                  <a:lnTo>
                    <a:pt x="4747" y="155868"/>
                  </a:lnTo>
                  <a:lnTo>
                    <a:pt x="4738" y="156307"/>
                  </a:lnTo>
                  <a:lnTo>
                    <a:pt x="4747" y="156745"/>
                  </a:lnTo>
                  <a:lnTo>
                    <a:pt x="4764" y="157183"/>
                  </a:lnTo>
                  <a:lnTo>
                    <a:pt x="4806" y="157577"/>
                  </a:lnTo>
                  <a:lnTo>
                    <a:pt x="4857" y="158016"/>
                  </a:lnTo>
                  <a:lnTo>
                    <a:pt x="4934" y="158410"/>
                  </a:lnTo>
                  <a:lnTo>
                    <a:pt x="5010" y="158717"/>
                  </a:lnTo>
                  <a:lnTo>
                    <a:pt x="5103" y="158892"/>
                  </a:lnTo>
                  <a:lnTo>
                    <a:pt x="5188" y="159023"/>
                  </a:lnTo>
                  <a:lnTo>
                    <a:pt x="5282" y="159023"/>
                  </a:lnTo>
                  <a:lnTo>
                    <a:pt x="5375" y="158980"/>
                  </a:lnTo>
                  <a:lnTo>
                    <a:pt x="5460" y="158848"/>
                  </a:lnTo>
                  <a:lnTo>
                    <a:pt x="5545" y="158629"/>
                  </a:lnTo>
                  <a:lnTo>
                    <a:pt x="5553" y="159330"/>
                  </a:lnTo>
                  <a:lnTo>
                    <a:pt x="5587" y="160031"/>
                  </a:lnTo>
                  <a:lnTo>
                    <a:pt x="5604" y="160382"/>
                  </a:lnTo>
                  <a:lnTo>
                    <a:pt x="5630" y="160689"/>
                  </a:lnTo>
                  <a:lnTo>
                    <a:pt x="5664" y="160995"/>
                  </a:lnTo>
                  <a:lnTo>
                    <a:pt x="5706" y="161302"/>
                  </a:lnTo>
                  <a:lnTo>
                    <a:pt x="5740" y="161565"/>
                  </a:lnTo>
                  <a:lnTo>
                    <a:pt x="5791" y="161784"/>
                  </a:lnTo>
                  <a:lnTo>
                    <a:pt x="5842" y="162003"/>
                  </a:lnTo>
                  <a:lnTo>
                    <a:pt x="5893" y="162222"/>
                  </a:lnTo>
                  <a:lnTo>
                    <a:pt x="5961" y="162354"/>
                  </a:lnTo>
                  <a:lnTo>
                    <a:pt x="6020" y="162485"/>
                  </a:lnTo>
                  <a:lnTo>
                    <a:pt x="6097" y="162573"/>
                  </a:lnTo>
                  <a:lnTo>
                    <a:pt x="6173" y="162617"/>
                  </a:lnTo>
                  <a:lnTo>
                    <a:pt x="6241" y="162617"/>
                  </a:lnTo>
                  <a:lnTo>
                    <a:pt x="6318" y="162573"/>
                  </a:lnTo>
                  <a:lnTo>
                    <a:pt x="6385" y="162485"/>
                  </a:lnTo>
                  <a:lnTo>
                    <a:pt x="6453" y="162310"/>
                  </a:lnTo>
                  <a:lnTo>
                    <a:pt x="6513" y="162135"/>
                  </a:lnTo>
                  <a:lnTo>
                    <a:pt x="6572" y="161915"/>
                  </a:lnTo>
                  <a:lnTo>
                    <a:pt x="6623" y="161653"/>
                  </a:lnTo>
                  <a:lnTo>
                    <a:pt x="6666" y="161390"/>
                  </a:lnTo>
                  <a:lnTo>
                    <a:pt x="6683" y="162222"/>
                  </a:lnTo>
                  <a:lnTo>
                    <a:pt x="6717" y="163099"/>
                  </a:lnTo>
                  <a:lnTo>
                    <a:pt x="6768" y="163931"/>
                  </a:lnTo>
                  <a:lnTo>
                    <a:pt x="6802" y="164326"/>
                  </a:lnTo>
                  <a:lnTo>
                    <a:pt x="6835" y="164676"/>
                  </a:lnTo>
                  <a:lnTo>
                    <a:pt x="6878" y="165027"/>
                  </a:lnTo>
                  <a:lnTo>
                    <a:pt x="6929" y="165333"/>
                  </a:lnTo>
                  <a:lnTo>
                    <a:pt x="6971" y="165640"/>
                  </a:lnTo>
                  <a:lnTo>
                    <a:pt x="7031" y="165903"/>
                  </a:lnTo>
                  <a:lnTo>
                    <a:pt x="7090" y="166078"/>
                  </a:lnTo>
                  <a:lnTo>
                    <a:pt x="7150" y="166254"/>
                  </a:lnTo>
                  <a:lnTo>
                    <a:pt x="7218" y="166385"/>
                  </a:lnTo>
                  <a:lnTo>
                    <a:pt x="7285" y="166429"/>
                  </a:lnTo>
                  <a:lnTo>
                    <a:pt x="7370" y="166429"/>
                  </a:lnTo>
                  <a:lnTo>
                    <a:pt x="7438" y="166385"/>
                  </a:lnTo>
                  <a:lnTo>
                    <a:pt x="7506" y="166254"/>
                  </a:lnTo>
                  <a:lnTo>
                    <a:pt x="7566" y="166078"/>
                  </a:lnTo>
                  <a:lnTo>
                    <a:pt x="7617" y="165815"/>
                  </a:lnTo>
                  <a:lnTo>
                    <a:pt x="7659" y="165553"/>
                  </a:lnTo>
                  <a:lnTo>
                    <a:pt x="7702" y="165202"/>
                  </a:lnTo>
                  <a:lnTo>
                    <a:pt x="7735" y="164851"/>
                  </a:lnTo>
                  <a:lnTo>
                    <a:pt x="7769" y="164457"/>
                  </a:lnTo>
                  <a:lnTo>
                    <a:pt x="7795" y="164019"/>
                  </a:lnTo>
                  <a:lnTo>
                    <a:pt x="7837" y="163142"/>
                  </a:lnTo>
                  <a:lnTo>
                    <a:pt x="7863" y="162178"/>
                  </a:lnTo>
                  <a:lnTo>
                    <a:pt x="7871" y="161258"/>
                  </a:lnTo>
                  <a:lnTo>
                    <a:pt x="7931" y="161521"/>
                  </a:lnTo>
                  <a:lnTo>
                    <a:pt x="7999" y="161696"/>
                  </a:lnTo>
                  <a:lnTo>
                    <a:pt x="8075" y="161872"/>
                  </a:lnTo>
                  <a:lnTo>
                    <a:pt x="8152" y="161959"/>
                  </a:lnTo>
                  <a:lnTo>
                    <a:pt x="8228" y="162003"/>
                  </a:lnTo>
                  <a:lnTo>
                    <a:pt x="8313" y="161959"/>
                  </a:lnTo>
                  <a:lnTo>
                    <a:pt x="8398" y="161872"/>
                  </a:lnTo>
                  <a:lnTo>
                    <a:pt x="8474" y="161740"/>
                  </a:lnTo>
                  <a:lnTo>
                    <a:pt x="8415" y="162310"/>
                  </a:lnTo>
                  <a:lnTo>
                    <a:pt x="8355" y="162967"/>
                  </a:lnTo>
                  <a:lnTo>
                    <a:pt x="8321" y="163668"/>
                  </a:lnTo>
                  <a:lnTo>
                    <a:pt x="8296" y="164369"/>
                  </a:lnTo>
                  <a:lnTo>
                    <a:pt x="8287" y="165071"/>
                  </a:lnTo>
                  <a:lnTo>
                    <a:pt x="8304" y="165728"/>
                  </a:lnTo>
                  <a:lnTo>
                    <a:pt x="8313" y="166078"/>
                  </a:lnTo>
                  <a:lnTo>
                    <a:pt x="8330" y="166385"/>
                  </a:lnTo>
                  <a:lnTo>
                    <a:pt x="8355" y="166692"/>
                  </a:lnTo>
                  <a:lnTo>
                    <a:pt x="8381" y="166999"/>
                  </a:lnTo>
                  <a:lnTo>
                    <a:pt x="8432" y="167393"/>
                  </a:lnTo>
                  <a:lnTo>
                    <a:pt x="8483" y="167656"/>
                  </a:lnTo>
                  <a:lnTo>
                    <a:pt x="8534" y="167875"/>
                  </a:lnTo>
                  <a:lnTo>
                    <a:pt x="8593" y="168050"/>
                  </a:lnTo>
                  <a:lnTo>
                    <a:pt x="8661" y="168138"/>
                  </a:lnTo>
                  <a:lnTo>
                    <a:pt x="8729" y="168182"/>
                  </a:lnTo>
                  <a:lnTo>
                    <a:pt x="8788" y="168138"/>
                  </a:lnTo>
                  <a:lnTo>
                    <a:pt x="8865" y="168094"/>
                  </a:lnTo>
                  <a:lnTo>
                    <a:pt x="8856" y="168313"/>
                  </a:lnTo>
                  <a:lnTo>
                    <a:pt x="8848" y="168488"/>
                  </a:lnTo>
                  <a:lnTo>
                    <a:pt x="8856" y="168708"/>
                  </a:lnTo>
                  <a:lnTo>
                    <a:pt x="8865" y="168883"/>
                  </a:lnTo>
                  <a:lnTo>
                    <a:pt x="8890" y="169102"/>
                  </a:lnTo>
                  <a:lnTo>
                    <a:pt x="8916" y="169277"/>
                  </a:lnTo>
                  <a:lnTo>
                    <a:pt x="8950" y="169453"/>
                  </a:lnTo>
                  <a:lnTo>
                    <a:pt x="9001" y="169628"/>
                  </a:lnTo>
                  <a:lnTo>
                    <a:pt x="9077" y="169803"/>
                  </a:lnTo>
                  <a:lnTo>
                    <a:pt x="9162" y="169891"/>
                  </a:lnTo>
                  <a:lnTo>
                    <a:pt x="9238" y="169891"/>
                  </a:lnTo>
                  <a:lnTo>
                    <a:pt x="9332" y="169803"/>
                  </a:lnTo>
                  <a:lnTo>
                    <a:pt x="9417" y="169672"/>
                  </a:lnTo>
                  <a:lnTo>
                    <a:pt x="9493" y="169496"/>
                  </a:lnTo>
                  <a:lnTo>
                    <a:pt x="9569" y="169233"/>
                  </a:lnTo>
                  <a:lnTo>
                    <a:pt x="9646" y="168971"/>
                  </a:lnTo>
                  <a:lnTo>
                    <a:pt x="9654" y="169277"/>
                  </a:lnTo>
                  <a:lnTo>
                    <a:pt x="9671" y="169628"/>
                  </a:lnTo>
                  <a:lnTo>
                    <a:pt x="9705" y="169978"/>
                  </a:lnTo>
                  <a:lnTo>
                    <a:pt x="9748" y="170329"/>
                  </a:lnTo>
                  <a:lnTo>
                    <a:pt x="9790" y="170592"/>
                  </a:lnTo>
                  <a:lnTo>
                    <a:pt x="9833" y="170811"/>
                  </a:lnTo>
                  <a:lnTo>
                    <a:pt x="9875" y="170986"/>
                  </a:lnTo>
                  <a:lnTo>
                    <a:pt x="9926" y="171162"/>
                  </a:lnTo>
                  <a:lnTo>
                    <a:pt x="9977" y="171293"/>
                  </a:lnTo>
                  <a:lnTo>
                    <a:pt x="10019" y="171337"/>
                  </a:lnTo>
                  <a:lnTo>
                    <a:pt x="10070" y="171424"/>
                  </a:lnTo>
                  <a:lnTo>
                    <a:pt x="10172" y="171424"/>
                  </a:lnTo>
                  <a:lnTo>
                    <a:pt x="10223" y="171381"/>
                  </a:lnTo>
                  <a:lnTo>
                    <a:pt x="10325" y="171205"/>
                  </a:lnTo>
                  <a:lnTo>
                    <a:pt x="10427" y="170986"/>
                  </a:lnTo>
                  <a:lnTo>
                    <a:pt x="10520" y="170679"/>
                  </a:lnTo>
                  <a:lnTo>
                    <a:pt x="10495" y="171381"/>
                  </a:lnTo>
                  <a:lnTo>
                    <a:pt x="10478" y="172169"/>
                  </a:lnTo>
                  <a:lnTo>
                    <a:pt x="10469" y="172914"/>
                  </a:lnTo>
                  <a:lnTo>
                    <a:pt x="10461" y="173659"/>
                  </a:lnTo>
                  <a:lnTo>
                    <a:pt x="10469" y="174404"/>
                  </a:lnTo>
                  <a:lnTo>
                    <a:pt x="10495" y="175149"/>
                  </a:lnTo>
                  <a:lnTo>
                    <a:pt x="10520" y="175850"/>
                  </a:lnTo>
                  <a:lnTo>
                    <a:pt x="10563" y="176551"/>
                  </a:lnTo>
                  <a:lnTo>
                    <a:pt x="10614" y="177165"/>
                  </a:lnTo>
                  <a:lnTo>
                    <a:pt x="10648" y="177428"/>
                  </a:lnTo>
                  <a:lnTo>
                    <a:pt x="10682" y="177691"/>
                  </a:lnTo>
                  <a:lnTo>
                    <a:pt x="10724" y="177910"/>
                  </a:lnTo>
                  <a:lnTo>
                    <a:pt x="10767" y="178129"/>
                  </a:lnTo>
                  <a:lnTo>
                    <a:pt x="10809" y="178304"/>
                  </a:lnTo>
                  <a:lnTo>
                    <a:pt x="10860" y="178479"/>
                  </a:lnTo>
                  <a:lnTo>
                    <a:pt x="10911" y="178611"/>
                  </a:lnTo>
                  <a:lnTo>
                    <a:pt x="10962" y="178699"/>
                  </a:lnTo>
                  <a:lnTo>
                    <a:pt x="11021" y="178786"/>
                  </a:lnTo>
                  <a:lnTo>
                    <a:pt x="11081" y="178830"/>
                  </a:lnTo>
                  <a:lnTo>
                    <a:pt x="11140" y="178830"/>
                  </a:lnTo>
                  <a:lnTo>
                    <a:pt x="11200" y="178786"/>
                  </a:lnTo>
                  <a:lnTo>
                    <a:pt x="11259" y="178742"/>
                  </a:lnTo>
                  <a:lnTo>
                    <a:pt x="11327" y="178611"/>
                  </a:lnTo>
                  <a:lnTo>
                    <a:pt x="11403" y="178436"/>
                  </a:lnTo>
                  <a:lnTo>
                    <a:pt x="11471" y="178217"/>
                  </a:lnTo>
                  <a:lnTo>
                    <a:pt x="11539" y="177997"/>
                  </a:lnTo>
                  <a:lnTo>
                    <a:pt x="11599" y="177691"/>
                  </a:lnTo>
                  <a:lnTo>
                    <a:pt x="11658" y="177384"/>
                  </a:lnTo>
                  <a:lnTo>
                    <a:pt x="11709" y="177077"/>
                  </a:lnTo>
                  <a:lnTo>
                    <a:pt x="11760" y="176683"/>
                  </a:lnTo>
                  <a:lnTo>
                    <a:pt x="11811" y="176332"/>
                  </a:lnTo>
                  <a:lnTo>
                    <a:pt x="11887" y="175543"/>
                  </a:lnTo>
                  <a:lnTo>
                    <a:pt x="11955" y="174711"/>
                  </a:lnTo>
                  <a:lnTo>
                    <a:pt x="12006" y="173878"/>
                  </a:lnTo>
                  <a:lnTo>
                    <a:pt x="12040" y="173090"/>
                  </a:lnTo>
                  <a:lnTo>
                    <a:pt x="12057" y="172564"/>
                  </a:lnTo>
                  <a:lnTo>
                    <a:pt x="12074" y="172038"/>
                  </a:lnTo>
                  <a:lnTo>
                    <a:pt x="12083" y="171468"/>
                  </a:lnTo>
                  <a:lnTo>
                    <a:pt x="12083" y="170942"/>
                  </a:lnTo>
                  <a:lnTo>
                    <a:pt x="12074" y="170417"/>
                  </a:lnTo>
                  <a:lnTo>
                    <a:pt x="12066" y="169935"/>
                  </a:lnTo>
                  <a:lnTo>
                    <a:pt x="12049" y="169409"/>
                  </a:lnTo>
                  <a:lnTo>
                    <a:pt x="12032" y="168883"/>
                  </a:lnTo>
                  <a:lnTo>
                    <a:pt x="12100" y="169146"/>
                  </a:lnTo>
                  <a:lnTo>
                    <a:pt x="12176" y="169321"/>
                  </a:lnTo>
                  <a:lnTo>
                    <a:pt x="12261" y="169496"/>
                  </a:lnTo>
                  <a:lnTo>
                    <a:pt x="12346" y="169628"/>
                  </a:lnTo>
                  <a:lnTo>
                    <a:pt x="12431" y="169672"/>
                  </a:lnTo>
                  <a:lnTo>
                    <a:pt x="12592" y="169672"/>
                  </a:lnTo>
                  <a:lnTo>
                    <a:pt x="12660" y="169540"/>
                  </a:lnTo>
                  <a:lnTo>
                    <a:pt x="12711" y="169453"/>
                  </a:lnTo>
                  <a:lnTo>
                    <a:pt x="12762" y="169277"/>
                  </a:lnTo>
                  <a:lnTo>
                    <a:pt x="12813" y="169146"/>
                  </a:lnTo>
                  <a:lnTo>
                    <a:pt x="12855" y="168971"/>
                  </a:lnTo>
                  <a:lnTo>
                    <a:pt x="12923" y="168576"/>
                  </a:lnTo>
                  <a:lnTo>
                    <a:pt x="12974" y="168094"/>
                  </a:lnTo>
                  <a:lnTo>
                    <a:pt x="13017" y="167612"/>
                  </a:lnTo>
                  <a:lnTo>
                    <a:pt x="13034" y="167130"/>
                  </a:lnTo>
                  <a:lnTo>
                    <a:pt x="13042" y="166604"/>
                  </a:lnTo>
                  <a:lnTo>
                    <a:pt x="13025" y="166078"/>
                  </a:lnTo>
                  <a:lnTo>
                    <a:pt x="13085" y="166078"/>
                  </a:lnTo>
                  <a:lnTo>
                    <a:pt x="13144" y="166035"/>
                  </a:lnTo>
                  <a:lnTo>
                    <a:pt x="13195" y="165947"/>
                  </a:lnTo>
                  <a:lnTo>
                    <a:pt x="13254" y="165859"/>
                  </a:lnTo>
                  <a:lnTo>
                    <a:pt x="13305" y="165684"/>
                  </a:lnTo>
                  <a:lnTo>
                    <a:pt x="13348" y="165465"/>
                  </a:lnTo>
                  <a:lnTo>
                    <a:pt x="13390" y="165246"/>
                  </a:lnTo>
                  <a:lnTo>
                    <a:pt x="13433" y="164939"/>
                  </a:lnTo>
                  <a:lnTo>
                    <a:pt x="13458" y="164632"/>
                  </a:lnTo>
                  <a:lnTo>
                    <a:pt x="13467" y="164326"/>
                  </a:lnTo>
                  <a:lnTo>
                    <a:pt x="13475" y="163975"/>
                  </a:lnTo>
                  <a:lnTo>
                    <a:pt x="13475" y="163668"/>
                  </a:lnTo>
                  <a:lnTo>
                    <a:pt x="13467" y="163318"/>
                  </a:lnTo>
                  <a:lnTo>
                    <a:pt x="13450" y="163011"/>
                  </a:lnTo>
                  <a:lnTo>
                    <a:pt x="13424" y="162704"/>
                  </a:lnTo>
                  <a:lnTo>
                    <a:pt x="13390" y="162398"/>
                  </a:lnTo>
                  <a:lnTo>
                    <a:pt x="13467" y="162222"/>
                  </a:lnTo>
                  <a:lnTo>
                    <a:pt x="13526" y="162003"/>
                  </a:lnTo>
                  <a:lnTo>
                    <a:pt x="13585" y="161740"/>
                  </a:lnTo>
                  <a:lnTo>
                    <a:pt x="13636" y="161477"/>
                  </a:lnTo>
                  <a:lnTo>
                    <a:pt x="13679" y="161171"/>
                  </a:lnTo>
                  <a:lnTo>
                    <a:pt x="13713" y="160820"/>
                  </a:lnTo>
                  <a:lnTo>
                    <a:pt x="13738" y="160469"/>
                  </a:lnTo>
                  <a:lnTo>
                    <a:pt x="13755" y="160119"/>
                  </a:lnTo>
                  <a:lnTo>
                    <a:pt x="13815" y="160207"/>
                  </a:lnTo>
                  <a:lnTo>
                    <a:pt x="13866" y="160294"/>
                  </a:lnTo>
                  <a:lnTo>
                    <a:pt x="13985" y="160294"/>
                  </a:lnTo>
                  <a:lnTo>
                    <a:pt x="14044" y="160163"/>
                  </a:lnTo>
                  <a:lnTo>
                    <a:pt x="14095" y="160031"/>
                  </a:lnTo>
                  <a:lnTo>
                    <a:pt x="14154" y="159812"/>
                  </a:lnTo>
                  <a:lnTo>
                    <a:pt x="14205" y="159505"/>
                  </a:lnTo>
                  <a:lnTo>
                    <a:pt x="14239" y="159242"/>
                  </a:lnTo>
                  <a:lnTo>
                    <a:pt x="14273" y="159023"/>
                  </a:lnTo>
                  <a:lnTo>
                    <a:pt x="14299" y="158760"/>
                  </a:lnTo>
                  <a:lnTo>
                    <a:pt x="14316" y="158498"/>
                  </a:lnTo>
                  <a:lnTo>
                    <a:pt x="14324" y="158278"/>
                  </a:lnTo>
                  <a:lnTo>
                    <a:pt x="14324" y="158016"/>
                  </a:lnTo>
                  <a:lnTo>
                    <a:pt x="14324" y="157796"/>
                  </a:lnTo>
                  <a:lnTo>
                    <a:pt x="14324" y="157534"/>
                  </a:lnTo>
                  <a:lnTo>
                    <a:pt x="14299" y="157051"/>
                  </a:lnTo>
                  <a:lnTo>
                    <a:pt x="14256" y="156613"/>
                  </a:lnTo>
                  <a:lnTo>
                    <a:pt x="14197" y="156175"/>
                  </a:lnTo>
                  <a:lnTo>
                    <a:pt x="14129" y="155737"/>
                  </a:lnTo>
                  <a:lnTo>
                    <a:pt x="14180" y="155693"/>
                  </a:lnTo>
                  <a:lnTo>
                    <a:pt x="14231" y="155605"/>
                  </a:lnTo>
                  <a:lnTo>
                    <a:pt x="14265" y="155474"/>
                  </a:lnTo>
                  <a:lnTo>
                    <a:pt x="14307" y="155299"/>
                  </a:lnTo>
                  <a:lnTo>
                    <a:pt x="14333" y="155080"/>
                  </a:lnTo>
                  <a:lnTo>
                    <a:pt x="14358" y="154817"/>
                  </a:lnTo>
                  <a:lnTo>
                    <a:pt x="14375" y="154466"/>
                  </a:lnTo>
                  <a:lnTo>
                    <a:pt x="14384" y="154116"/>
                  </a:lnTo>
                  <a:lnTo>
                    <a:pt x="14384" y="153721"/>
                  </a:lnTo>
                  <a:lnTo>
                    <a:pt x="14375" y="153371"/>
                  </a:lnTo>
                  <a:lnTo>
                    <a:pt x="14358" y="153020"/>
                  </a:lnTo>
                  <a:lnTo>
                    <a:pt x="14333" y="152669"/>
                  </a:lnTo>
                  <a:lnTo>
                    <a:pt x="14290" y="152363"/>
                  </a:lnTo>
                  <a:lnTo>
                    <a:pt x="14248" y="152056"/>
                  </a:lnTo>
                  <a:lnTo>
                    <a:pt x="14205" y="151793"/>
                  </a:lnTo>
                  <a:lnTo>
                    <a:pt x="14154" y="151530"/>
                  </a:lnTo>
                  <a:lnTo>
                    <a:pt x="14095" y="151267"/>
                  </a:lnTo>
                  <a:lnTo>
                    <a:pt x="14027" y="151048"/>
                  </a:lnTo>
                  <a:lnTo>
                    <a:pt x="13900" y="150654"/>
                  </a:lnTo>
                  <a:lnTo>
                    <a:pt x="13764" y="150391"/>
                  </a:lnTo>
                  <a:lnTo>
                    <a:pt x="13628" y="150172"/>
                  </a:lnTo>
                  <a:lnTo>
                    <a:pt x="13645" y="149602"/>
                  </a:lnTo>
                  <a:lnTo>
                    <a:pt x="13636" y="149120"/>
                  </a:lnTo>
                  <a:lnTo>
                    <a:pt x="13619" y="148638"/>
                  </a:lnTo>
                  <a:lnTo>
                    <a:pt x="13585" y="148200"/>
                  </a:lnTo>
                  <a:lnTo>
                    <a:pt x="13535" y="147805"/>
                  </a:lnTo>
                  <a:lnTo>
                    <a:pt x="13475" y="147455"/>
                  </a:lnTo>
                  <a:lnTo>
                    <a:pt x="13407" y="147148"/>
                  </a:lnTo>
                  <a:lnTo>
                    <a:pt x="13331" y="146929"/>
                  </a:lnTo>
                  <a:lnTo>
                    <a:pt x="13246" y="146710"/>
                  </a:lnTo>
                  <a:lnTo>
                    <a:pt x="13161" y="146622"/>
                  </a:lnTo>
                  <a:lnTo>
                    <a:pt x="13068" y="146579"/>
                  </a:lnTo>
                  <a:lnTo>
                    <a:pt x="12983" y="146579"/>
                  </a:lnTo>
                  <a:lnTo>
                    <a:pt x="12889" y="146666"/>
                  </a:lnTo>
                  <a:lnTo>
                    <a:pt x="12804" y="146841"/>
                  </a:lnTo>
                  <a:lnTo>
                    <a:pt x="12728" y="147104"/>
                  </a:lnTo>
                  <a:lnTo>
                    <a:pt x="12652" y="147411"/>
                  </a:lnTo>
                  <a:lnTo>
                    <a:pt x="12635" y="146666"/>
                  </a:lnTo>
                  <a:lnTo>
                    <a:pt x="12618" y="145834"/>
                  </a:lnTo>
                  <a:lnTo>
                    <a:pt x="12558" y="144256"/>
                  </a:lnTo>
                  <a:lnTo>
                    <a:pt x="12499" y="142679"/>
                  </a:lnTo>
                  <a:lnTo>
                    <a:pt x="12439" y="141145"/>
                  </a:lnTo>
                  <a:lnTo>
                    <a:pt x="12202" y="133915"/>
                  </a:lnTo>
                  <a:lnTo>
                    <a:pt x="12083" y="130190"/>
                  </a:lnTo>
                  <a:lnTo>
                    <a:pt x="11964" y="126378"/>
                  </a:lnTo>
                  <a:lnTo>
                    <a:pt x="11904" y="124493"/>
                  </a:lnTo>
                  <a:lnTo>
                    <a:pt x="11828" y="122609"/>
                  </a:lnTo>
                  <a:lnTo>
                    <a:pt x="11743" y="120725"/>
                  </a:lnTo>
                  <a:lnTo>
                    <a:pt x="11650" y="118928"/>
                  </a:lnTo>
                  <a:lnTo>
                    <a:pt x="11633" y="118841"/>
                  </a:lnTo>
                  <a:lnTo>
                    <a:pt x="11616" y="118797"/>
                  </a:lnTo>
                  <a:lnTo>
                    <a:pt x="11590" y="118841"/>
                  </a:lnTo>
                  <a:lnTo>
                    <a:pt x="11582" y="118928"/>
                  </a:lnTo>
                  <a:lnTo>
                    <a:pt x="11599" y="118578"/>
                  </a:lnTo>
                  <a:lnTo>
                    <a:pt x="11607" y="118227"/>
                  </a:lnTo>
                  <a:lnTo>
                    <a:pt x="11718" y="118753"/>
                  </a:lnTo>
                  <a:lnTo>
                    <a:pt x="11785" y="118972"/>
                  </a:lnTo>
                  <a:lnTo>
                    <a:pt x="11853" y="119191"/>
                  </a:lnTo>
                  <a:lnTo>
                    <a:pt x="11921" y="119366"/>
                  </a:lnTo>
                  <a:lnTo>
                    <a:pt x="11989" y="119542"/>
                  </a:lnTo>
                  <a:lnTo>
                    <a:pt x="12057" y="119673"/>
                  </a:lnTo>
                  <a:lnTo>
                    <a:pt x="12125" y="119717"/>
                  </a:lnTo>
                  <a:lnTo>
                    <a:pt x="12202" y="119761"/>
                  </a:lnTo>
                  <a:lnTo>
                    <a:pt x="12269" y="119761"/>
                  </a:lnTo>
                  <a:lnTo>
                    <a:pt x="12337" y="119717"/>
                  </a:lnTo>
                  <a:lnTo>
                    <a:pt x="12405" y="119629"/>
                  </a:lnTo>
                  <a:lnTo>
                    <a:pt x="12473" y="119454"/>
                  </a:lnTo>
                  <a:lnTo>
                    <a:pt x="12533" y="119235"/>
                  </a:lnTo>
                  <a:lnTo>
                    <a:pt x="12592" y="118972"/>
                  </a:lnTo>
                  <a:lnTo>
                    <a:pt x="12643" y="118621"/>
                  </a:lnTo>
                  <a:lnTo>
                    <a:pt x="12685" y="118227"/>
                  </a:lnTo>
                  <a:lnTo>
                    <a:pt x="12719" y="117833"/>
                  </a:lnTo>
                  <a:lnTo>
                    <a:pt x="12728" y="117394"/>
                  </a:lnTo>
                  <a:lnTo>
                    <a:pt x="12728" y="116956"/>
                  </a:lnTo>
                  <a:lnTo>
                    <a:pt x="12711" y="116518"/>
                  </a:lnTo>
                  <a:lnTo>
                    <a:pt x="12685" y="116124"/>
                  </a:lnTo>
                  <a:lnTo>
                    <a:pt x="12643" y="115729"/>
                  </a:lnTo>
                  <a:lnTo>
                    <a:pt x="12592" y="115379"/>
                  </a:lnTo>
                  <a:lnTo>
                    <a:pt x="12533" y="115072"/>
                  </a:lnTo>
                  <a:lnTo>
                    <a:pt x="12473" y="114809"/>
                  </a:lnTo>
                  <a:lnTo>
                    <a:pt x="12405" y="114634"/>
                  </a:lnTo>
                  <a:lnTo>
                    <a:pt x="12329" y="114502"/>
                  </a:lnTo>
                  <a:lnTo>
                    <a:pt x="12261" y="114415"/>
                  </a:lnTo>
                  <a:lnTo>
                    <a:pt x="12185" y="114327"/>
                  </a:lnTo>
                  <a:lnTo>
                    <a:pt x="12032" y="114327"/>
                  </a:lnTo>
                  <a:lnTo>
                    <a:pt x="12057" y="113845"/>
                  </a:lnTo>
                  <a:lnTo>
                    <a:pt x="12066" y="113319"/>
                  </a:lnTo>
                  <a:lnTo>
                    <a:pt x="12049" y="112837"/>
                  </a:lnTo>
                  <a:lnTo>
                    <a:pt x="12023" y="112355"/>
                  </a:lnTo>
                  <a:lnTo>
                    <a:pt x="11981" y="111917"/>
                  </a:lnTo>
                  <a:lnTo>
                    <a:pt x="11955" y="111742"/>
                  </a:lnTo>
                  <a:lnTo>
                    <a:pt x="11921" y="111523"/>
                  </a:lnTo>
                  <a:lnTo>
                    <a:pt x="11879" y="111347"/>
                  </a:lnTo>
                  <a:lnTo>
                    <a:pt x="11836" y="111216"/>
                  </a:lnTo>
                  <a:lnTo>
                    <a:pt x="11785" y="111084"/>
                  </a:lnTo>
                  <a:lnTo>
                    <a:pt x="11735" y="110953"/>
                  </a:lnTo>
                  <a:lnTo>
                    <a:pt x="11658" y="110821"/>
                  </a:lnTo>
                  <a:lnTo>
                    <a:pt x="11582" y="110778"/>
                  </a:lnTo>
                  <a:lnTo>
                    <a:pt x="11505" y="110778"/>
                  </a:lnTo>
                  <a:lnTo>
                    <a:pt x="11429" y="110821"/>
                  </a:lnTo>
                  <a:lnTo>
                    <a:pt x="11361" y="110953"/>
                  </a:lnTo>
                  <a:lnTo>
                    <a:pt x="11293" y="111128"/>
                  </a:lnTo>
                  <a:lnTo>
                    <a:pt x="11234" y="111347"/>
                  </a:lnTo>
                  <a:lnTo>
                    <a:pt x="11183" y="111566"/>
                  </a:lnTo>
                  <a:lnTo>
                    <a:pt x="11191" y="110252"/>
                  </a:lnTo>
                  <a:lnTo>
                    <a:pt x="11191" y="108893"/>
                  </a:lnTo>
                  <a:lnTo>
                    <a:pt x="11183" y="107579"/>
                  </a:lnTo>
                  <a:lnTo>
                    <a:pt x="11183" y="106264"/>
                  </a:lnTo>
                  <a:lnTo>
                    <a:pt x="11183" y="100348"/>
                  </a:lnTo>
                  <a:lnTo>
                    <a:pt x="11352" y="101838"/>
                  </a:lnTo>
                  <a:lnTo>
                    <a:pt x="11531" y="103328"/>
                  </a:lnTo>
                  <a:lnTo>
                    <a:pt x="11718" y="104774"/>
                  </a:lnTo>
                  <a:lnTo>
                    <a:pt x="11904" y="106177"/>
                  </a:lnTo>
                  <a:lnTo>
                    <a:pt x="12108" y="107535"/>
                  </a:lnTo>
                  <a:lnTo>
                    <a:pt x="12312" y="108893"/>
                  </a:lnTo>
                  <a:lnTo>
                    <a:pt x="12533" y="110252"/>
                  </a:lnTo>
                  <a:lnTo>
                    <a:pt x="12753" y="111523"/>
                  </a:lnTo>
                  <a:lnTo>
                    <a:pt x="12770" y="111610"/>
                  </a:lnTo>
                  <a:lnTo>
                    <a:pt x="12787" y="111654"/>
                  </a:lnTo>
                  <a:lnTo>
                    <a:pt x="12830" y="111698"/>
                  </a:lnTo>
                  <a:lnTo>
                    <a:pt x="12864" y="111654"/>
                  </a:lnTo>
                  <a:lnTo>
                    <a:pt x="12898" y="111523"/>
                  </a:lnTo>
                  <a:lnTo>
                    <a:pt x="12923" y="111347"/>
                  </a:lnTo>
                  <a:lnTo>
                    <a:pt x="12932" y="111172"/>
                  </a:lnTo>
                  <a:lnTo>
                    <a:pt x="12932" y="110953"/>
                  </a:lnTo>
                  <a:lnTo>
                    <a:pt x="12906" y="110734"/>
                  </a:lnTo>
                  <a:lnTo>
                    <a:pt x="12626" y="108981"/>
                  </a:lnTo>
                  <a:lnTo>
                    <a:pt x="12354" y="107184"/>
                  </a:lnTo>
                  <a:lnTo>
                    <a:pt x="12091" y="105344"/>
                  </a:lnTo>
                  <a:lnTo>
                    <a:pt x="11845" y="103460"/>
                  </a:lnTo>
                  <a:lnTo>
                    <a:pt x="11607" y="101575"/>
                  </a:lnTo>
                  <a:lnTo>
                    <a:pt x="11378" y="99604"/>
                  </a:lnTo>
                  <a:lnTo>
                    <a:pt x="11166" y="97632"/>
                  </a:lnTo>
                  <a:lnTo>
                    <a:pt x="10970" y="95616"/>
                  </a:lnTo>
                  <a:lnTo>
                    <a:pt x="10801" y="93775"/>
                  </a:lnTo>
                  <a:lnTo>
                    <a:pt x="10648" y="91891"/>
                  </a:lnTo>
                  <a:lnTo>
                    <a:pt x="10503" y="90007"/>
                  </a:lnTo>
                  <a:lnTo>
                    <a:pt x="10368" y="88079"/>
                  </a:lnTo>
                  <a:lnTo>
                    <a:pt x="10334" y="87553"/>
                  </a:lnTo>
                  <a:lnTo>
                    <a:pt x="10308" y="86983"/>
                  </a:lnTo>
                  <a:lnTo>
                    <a:pt x="10249" y="85756"/>
                  </a:lnTo>
                  <a:lnTo>
                    <a:pt x="10215" y="85099"/>
                  </a:lnTo>
                  <a:lnTo>
                    <a:pt x="10172" y="84486"/>
                  </a:lnTo>
                  <a:lnTo>
                    <a:pt x="10130" y="83916"/>
                  </a:lnTo>
                  <a:lnTo>
                    <a:pt x="10079" y="83346"/>
                  </a:lnTo>
                  <a:lnTo>
                    <a:pt x="10036" y="82426"/>
                  </a:lnTo>
                  <a:lnTo>
                    <a:pt x="10002" y="81462"/>
                  </a:lnTo>
                  <a:lnTo>
                    <a:pt x="9994" y="80980"/>
                  </a:lnTo>
                  <a:lnTo>
                    <a:pt x="9985" y="80454"/>
                  </a:lnTo>
                  <a:lnTo>
                    <a:pt x="9977" y="79928"/>
                  </a:lnTo>
                  <a:lnTo>
                    <a:pt x="9960" y="79446"/>
                  </a:lnTo>
                  <a:lnTo>
                    <a:pt x="10070" y="77255"/>
                  </a:lnTo>
                  <a:lnTo>
                    <a:pt x="10172" y="75064"/>
                  </a:lnTo>
                  <a:lnTo>
                    <a:pt x="10368" y="70595"/>
                  </a:lnTo>
                  <a:lnTo>
                    <a:pt x="10733" y="61743"/>
                  </a:lnTo>
                  <a:lnTo>
                    <a:pt x="11531" y="42287"/>
                  </a:lnTo>
                  <a:lnTo>
                    <a:pt x="11684" y="43908"/>
                  </a:lnTo>
                  <a:lnTo>
                    <a:pt x="11845" y="45442"/>
                  </a:lnTo>
                  <a:lnTo>
                    <a:pt x="12015" y="46976"/>
                  </a:lnTo>
                  <a:lnTo>
                    <a:pt x="12193" y="48509"/>
                  </a:lnTo>
                  <a:lnTo>
                    <a:pt x="12380" y="49956"/>
                  </a:lnTo>
                  <a:lnTo>
                    <a:pt x="12567" y="51402"/>
                  </a:lnTo>
                  <a:lnTo>
                    <a:pt x="12762" y="52804"/>
                  </a:lnTo>
                  <a:lnTo>
                    <a:pt x="12957" y="54162"/>
                  </a:lnTo>
                  <a:lnTo>
                    <a:pt x="13152" y="55477"/>
                  </a:lnTo>
                  <a:lnTo>
                    <a:pt x="13356" y="56704"/>
                  </a:lnTo>
                  <a:lnTo>
                    <a:pt x="13569" y="57975"/>
                  </a:lnTo>
                  <a:lnTo>
                    <a:pt x="13781" y="59158"/>
                  </a:lnTo>
                  <a:lnTo>
                    <a:pt x="13789" y="59333"/>
                  </a:lnTo>
                  <a:lnTo>
                    <a:pt x="13866" y="59859"/>
                  </a:lnTo>
                  <a:lnTo>
                    <a:pt x="13951" y="60385"/>
                  </a:lnTo>
                  <a:lnTo>
                    <a:pt x="14044" y="60911"/>
                  </a:lnTo>
                  <a:lnTo>
                    <a:pt x="14146" y="61393"/>
                  </a:lnTo>
                  <a:lnTo>
                    <a:pt x="14248" y="61875"/>
                  </a:lnTo>
                  <a:lnTo>
                    <a:pt x="14358" y="62313"/>
                  </a:lnTo>
                  <a:lnTo>
                    <a:pt x="14579" y="63145"/>
                  </a:lnTo>
                  <a:lnTo>
                    <a:pt x="14757" y="63978"/>
                  </a:lnTo>
                  <a:lnTo>
                    <a:pt x="14944" y="64767"/>
                  </a:lnTo>
                  <a:lnTo>
                    <a:pt x="15318" y="66257"/>
                  </a:lnTo>
                  <a:lnTo>
                    <a:pt x="15318" y="66388"/>
                  </a:lnTo>
                  <a:lnTo>
                    <a:pt x="15335" y="66563"/>
                  </a:lnTo>
                  <a:lnTo>
                    <a:pt x="15462" y="67527"/>
                  </a:lnTo>
                  <a:lnTo>
                    <a:pt x="15606" y="68404"/>
                  </a:lnTo>
                  <a:lnTo>
                    <a:pt x="15759" y="69324"/>
                  </a:lnTo>
                  <a:lnTo>
                    <a:pt x="15912" y="70200"/>
                  </a:lnTo>
                  <a:lnTo>
                    <a:pt x="15886" y="70901"/>
                  </a:lnTo>
                  <a:lnTo>
                    <a:pt x="15861" y="71603"/>
                  </a:lnTo>
                  <a:lnTo>
                    <a:pt x="15827" y="73092"/>
                  </a:lnTo>
                  <a:lnTo>
                    <a:pt x="15810" y="74582"/>
                  </a:lnTo>
                  <a:lnTo>
                    <a:pt x="15785" y="76028"/>
                  </a:lnTo>
                  <a:lnTo>
                    <a:pt x="15623" y="82952"/>
                  </a:lnTo>
                  <a:lnTo>
                    <a:pt x="15470" y="89656"/>
                  </a:lnTo>
                  <a:lnTo>
                    <a:pt x="15402" y="92987"/>
                  </a:lnTo>
                  <a:lnTo>
                    <a:pt x="15335" y="96361"/>
                  </a:lnTo>
                  <a:lnTo>
                    <a:pt x="15284" y="99735"/>
                  </a:lnTo>
                  <a:lnTo>
                    <a:pt x="15267" y="101444"/>
                  </a:lnTo>
                  <a:lnTo>
                    <a:pt x="15258" y="103153"/>
                  </a:lnTo>
                  <a:lnTo>
                    <a:pt x="15250" y="104862"/>
                  </a:lnTo>
                  <a:lnTo>
                    <a:pt x="15250" y="106571"/>
                  </a:lnTo>
                  <a:lnTo>
                    <a:pt x="15258" y="108236"/>
                  </a:lnTo>
                  <a:lnTo>
                    <a:pt x="15275" y="109945"/>
                  </a:lnTo>
                  <a:lnTo>
                    <a:pt x="15301" y="111479"/>
                  </a:lnTo>
                  <a:lnTo>
                    <a:pt x="15335" y="113012"/>
                  </a:lnTo>
                  <a:lnTo>
                    <a:pt x="15369" y="114546"/>
                  </a:lnTo>
                  <a:lnTo>
                    <a:pt x="15411" y="116080"/>
                  </a:lnTo>
                  <a:lnTo>
                    <a:pt x="15445" y="117307"/>
                  </a:lnTo>
                  <a:lnTo>
                    <a:pt x="15487" y="118665"/>
                  </a:lnTo>
                  <a:lnTo>
                    <a:pt x="15513" y="119323"/>
                  </a:lnTo>
                  <a:lnTo>
                    <a:pt x="15547" y="119980"/>
                  </a:lnTo>
                  <a:lnTo>
                    <a:pt x="15589" y="120593"/>
                  </a:lnTo>
                  <a:lnTo>
                    <a:pt x="15640" y="121163"/>
                  </a:lnTo>
                  <a:lnTo>
                    <a:pt x="15564" y="121251"/>
                  </a:lnTo>
                  <a:lnTo>
                    <a:pt x="15496" y="121338"/>
                  </a:lnTo>
                  <a:lnTo>
                    <a:pt x="15419" y="121470"/>
                  </a:lnTo>
                  <a:lnTo>
                    <a:pt x="15352" y="121601"/>
                  </a:lnTo>
                  <a:lnTo>
                    <a:pt x="15292" y="121820"/>
                  </a:lnTo>
                  <a:lnTo>
                    <a:pt x="15224" y="121996"/>
                  </a:lnTo>
                  <a:lnTo>
                    <a:pt x="15173" y="122258"/>
                  </a:lnTo>
                  <a:lnTo>
                    <a:pt x="15114" y="122521"/>
                  </a:lnTo>
                  <a:lnTo>
                    <a:pt x="15071" y="122828"/>
                  </a:lnTo>
                  <a:lnTo>
                    <a:pt x="15029" y="123135"/>
                  </a:lnTo>
                  <a:lnTo>
                    <a:pt x="14986" y="123485"/>
                  </a:lnTo>
                  <a:lnTo>
                    <a:pt x="14961" y="123836"/>
                  </a:lnTo>
                  <a:lnTo>
                    <a:pt x="14935" y="124230"/>
                  </a:lnTo>
                  <a:lnTo>
                    <a:pt x="14919" y="124625"/>
                  </a:lnTo>
                  <a:lnTo>
                    <a:pt x="14902" y="125063"/>
                  </a:lnTo>
                  <a:lnTo>
                    <a:pt x="14902" y="125501"/>
                  </a:lnTo>
                  <a:lnTo>
                    <a:pt x="14910" y="125983"/>
                  </a:lnTo>
                  <a:lnTo>
                    <a:pt x="14927" y="126509"/>
                  </a:lnTo>
                  <a:lnTo>
                    <a:pt x="14961" y="126991"/>
                  </a:lnTo>
                  <a:lnTo>
                    <a:pt x="15003" y="127473"/>
                  </a:lnTo>
                  <a:lnTo>
                    <a:pt x="15063" y="127867"/>
                  </a:lnTo>
                  <a:lnTo>
                    <a:pt x="15131" y="128218"/>
                  </a:lnTo>
                  <a:lnTo>
                    <a:pt x="15173" y="128393"/>
                  </a:lnTo>
                  <a:lnTo>
                    <a:pt x="15216" y="128525"/>
                  </a:lnTo>
                  <a:lnTo>
                    <a:pt x="15258" y="128612"/>
                  </a:lnTo>
                  <a:lnTo>
                    <a:pt x="15309" y="128700"/>
                  </a:lnTo>
                  <a:lnTo>
                    <a:pt x="15352" y="128744"/>
                  </a:lnTo>
                  <a:lnTo>
                    <a:pt x="15394" y="128788"/>
                  </a:lnTo>
                  <a:lnTo>
                    <a:pt x="15487" y="128744"/>
                  </a:lnTo>
                  <a:lnTo>
                    <a:pt x="15436" y="129708"/>
                  </a:lnTo>
                  <a:lnTo>
                    <a:pt x="15402" y="130672"/>
                  </a:lnTo>
                  <a:lnTo>
                    <a:pt x="15377" y="131636"/>
                  </a:lnTo>
                  <a:lnTo>
                    <a:pt x="15360" y="132600"/>
                  </a:lnTo>
                  <a:lnTo>
                    <a:pt x="15360" y="133564"/>
                  </a:lnTo>
                  <a:lnTo>
                    <a:pt x="15377" y="134528"/>
                  </a:lnTo>
                  <a:lnTo>
                    <a:pt x="15411" y="135448"/>
                  </a:lnTo>
                  <a:lnTo>
                    <a:pt x="15428" y="135886"/>
                  </a:lnTo>
                  <a:lnTo>
                    <a:pt x="15453" y="136325"/>
                  </a:lnTo>
                  <a:lnTo>
                    <a:pt x="15453" y="136368"/>
                  </a:lnTo>
                  <a:lnTo>
                    <a:pt x="15445" y="136456"/>
                  </a:lnTo>
                  <a:lnTo>
                    <a:pt x="15360" y="136500"/>
                  </a:lnTo>
                  <a:lnTo>
                    <a:pt x="15284" y="136588"/>
                  </a:lnTo>
                  <a:lnTo>
                    <a:pt x="15199" y="136719"/>
                  </a:lnTo>
                  <a:lnTo>
                    <a:pt x="15131" y="136894"/>
                  </a:lnTo>
                  <a:lnTo>
                    <a:pt x="15054" y="137113"/>
                  </a:lnTo>
                  <a:lnTo>
                    <a:pt x="14995" y="137376"/>
                  </a:lnTo>
                  <a:lnTo>
                    <a:pt x="14935" y="137683"/>
                  </a:lnTo>
                  <a:lnTo>
                    <a:pt x="14885" y="138034"/>
                  </a:lnTo>
                  <a:lnTo>
                    <a:pt x="14842" y="138384"/>
                  </a:lnTo>
                  <a:lnTo>
                    <a:pt x="14808" y="138779"/>
                  </a:lnTo>
                  <a:lnTo>
                    <a:pt x="14783" y="139217"/>
                  </a:lnTo>
                  <a:lnTo>
                    <a:pt x="14766" y="139611"/>
                  </a:lnTo>
                  <a:lnTo>
                    <a:pt x="14757" y="140049"/>
                  </a:lnTo>
                  <a:lnTo>
                    <a:pt x="14766" y="140488"/>
                  </a:lnTo>
                  <a:lnTo>
                    <a:pt x="14783" y="140926"/>
                  </a:lnTo>
                  <a:lnTo>
                    <a:pt x="14817" y="141364"/>
                  </a:lnTo>
                  <a:lnTo>
                    <a:pt x="14851" y="141715"/>
                  </a:lnTo>
                  <a:lnTo>
                    <a:pt x="14885" y="142021"/>
                  </a:lnTo>
                  <a:lnTo>
                    <a:pt x="14927" y="142284"/>
                  </a:lnTo>
                  <a:lnTo>
                    <a:pt x="14978" y="142503"/>
                  </a:lnTo>
                  <a:lnTo>
                    <a:pt x="15029" y="142679"/>
                  </a:lnTo>
                  <a:lnTo>
                    <a:pt x="15080" y="142854"/>
                  </a:lnTo>
                  <a:lnTo>
                    <a:pt x="15139" y="142985"/>
                  </a:lnTo>
                  <a:lnTo>
                    <a:pt x="15190" y="143073"/>
                  </a:lnTo>
                  <a:lnTo>
                    <a:pt x="15250" y="143161"/>
                  </a:lnTo>
                  <a:lnTo>
                    <a:pt x="15436" y="143161"/>
                  </a:lnTo>
                  <a:lnTo>
                    <a:pt x="15496" y="143073"/>
                  </a:lnTo>
                  <a:lnTo>
                    <a:pt x="15547" y="142985"/>
                  </a:lnTo>
                  <a:lnTo>
                    <a:pt x="15606" y="142854"/>
                  </a:lnTo>
                  <a:lnTo>
                    <a:pt x="15657" y="142722"/>
                  </a:lnTo>
                  <a:lnTo>
                    <a:pt x="15683" y="143073"/>
                  </a:lnTo>
                  <a:lnTo>
                    <a:pt x="15717" y="143423"/>
                  </a:lnTo>
                  <a:lnTo>
                    <a:pt x="15759" y="143730"/>
                  </a:lnTo>
                  <a:lnTo>
                    <a:pt x="15810" y="144037"/>
                  </a:lnTo>
                  <a:lnTo>
                    <a:pt x="15869" y="144256"/>
                  </a:lnTo>
                  <a:lnTo>
                    <a:pt x="15946" y="144475"/>
                  </a:lnTo>
                  <a:lnTo>
                    <a:pt x="16022" y="144607"/>
                  </a:lnTo>
                  <a:lnTo>
                    <a:pt x="16099" y="144650"/>
                  </a:lnTo>
                  <a:lnTo>
                    <a:pt x="16209" y="144694"/>
                  </a:lnTo>
                  <a:lnTo>
                    <a:pt x="16311" y="144607"/>
                  </a:lnTo>
                  <a:lnTo>
                    <a:pt x="16396" y="144431"/>
                  </a:lnTo>
                  <a:lnTo>
                    <a:pt x="16481" y="144212"/>
                  </a:lnTo>
                  <a:lnTo>
                    <a:pt x="16557" y="143949"/>
                  </a:lnTo>
                  <a:lnTo>
                    <a:pt x="16617" y="143599"/>
                  </a:lnTo>
                  <a:lnTo>
                    <a:pt x="16676" y="143204"/>
                  </a:lnTo>
                  <a:lnTo>
                    <a:pt x="16727" y="142766"/>
                  </a:lnTo>
                  <a:lnTo>
                    <a:pt x="16786" y="143029"/>
                  </a:lnTo>
                  <a:lnTo>
                    <a:pt x="16863" y="143204"/>
                  </a:lnTo>
                  <a:lnTo>
                    <a:pt x="16939" y="143292"/>
                  </a:lnTo>
                  <a:lnTo>
                    <a:pt x="17024" y="143336"/>
                  </a:lnTo>
                  <a:lnTo>
                    <a:pt x="17109" y="143248"/>
                  </a:lnTo>
                  <a:lnTo>
                    <a:pt x="17194" y="143073"/>
                  </a:lnTo>
                  <a:lnTo>
                    <a:pt x="17228" y="142941"/>
                  </a:lnTo>
                  <a:lnTo>
                    <a:pt x="17270" y="142766"/>
                  </a:lnTo>
                  <a:lnTo>
                    <a:pt x="17304" y="142591"/>
                  </a:lnTo>
                  <a:lnTo>
                    <a:pt x="17338" y="142372"/>
                  </a:lnTo>
                  <a:lnTo>
                    <a:pt x="17381" y="142021"/>
                  </a:lnTo>
                  <a:lnTo>
                    <a:pt x="17406" y="141715"/>
                  </a:lnTo>
                  <a:lnTo>
                    <a:pt x="17432" y="141364"/>
                  </a:lnTo>
                  <a:lnTo>
                    <a:pt x="17440" y="141013"/>
                  </a:lnTo>
                  <a:lnTo>
                    <a:pt x="17440" y="140707"/>
                  </a:lnTo>
                  <a:lnTo>
                    <a:pt x="17432" y="140400"/>
                  </a:lnTo>
                  <a:lnTo>
                    <a:pt x="17415" y="140093"/>
                  </a:lnTo>
                  <a:lnTo>
                    <a:pt x="17389" y="139786"/>
                  </a:lnTo>
                  <a:lnTo>
                    <a:pt x="17364" y="139480"/>
                  </a:lnTo>
                  <a:lnTo>
                    <a:pt x="17321" y="139217"/>
                  </a:lnTo>
                  <a:lnTo>
                    <a:pt x="17279" y="138910"/>
                  </a:lnTo>
                  <a:lnTo>
                    <a:pt x="17236" y="138691"/>
                  </a:lnTo>
                  <a:lnTo>
                    <a:pt x="17126" y="138209"/>
                  </a:lnTo>
                  <a:lnTo>
                    <a:pt x="17016" y="137771"/>
                  </a:lnTo>
                  <a:lnTo>
                    <a:pt x="17050" y="137595"/>
                  </a:lnTo>
                  <a:lnTo>
                    <a:pt x="17075" y="137376"/>
                  </a:lnTo>
                  <a:lnTo>
                    <a:pt x="17092" y="137157"/>
                  </a:lnTo>
                  <a:lnTo>
                    <a:pt x="17101" y="136982"/>
                  </a:lnTo>
                  <a:lnTo>
                    <a:pt x="17109" y="136588"/>
                  </a:lnTo>
                  <a:lnTo>
                    <a:pt x="17101" y="136193"/>
                  </a:lnTo>
                  <a:lnTo>
                    <a:pt x="17075" y="135843"/>
                  </a:lnTo>
                  <a:lnTo>
                    <a:pt x="17041" y="135492"/>
                  </a:lnTo>
                  <a:lnTo>
                    <a:pt x="16990" y="135142"/>
                  </a:lnTo>
                  <a:lnTo>
                    <a:pt x="16939" y="134835"/>
                  </a:lnTo>
                  <a:lnTo>
                    <a:pt x="16888" y="134572"/>
                  </a:lnTo>
                  <a:lnTo>
                    <a:pt x="16803" y="134265"/>
                  </a:lnTo>
                  <a:lnTo>
                    <a:pt x="16719" y="134046"/>
                  </a:lnTo>
                  <a:lnTo>
                    <a:pt x="16634" y="133827"/>
                  </a:lnTo>
                  <a:lnTo>
                    <a:pt x="16549" y="133695"/>
                  </a:lnTo>
                  <a:lnTo>
                    <a:pt x="16455" y="133608"/>
                  </a:lnTo>
                  <a:lnTo>
                    <a:pt x="16370" y="133564"/>
                  </a:lnTo>
                  <a:lnTo>
                    <a:pt x="16277" y="133564"/>
                  </a:lnTo>
                  <a:lnTo>
                    <a:pt x="16184" y="133608"/>
                  </a:lnTo>
                  <a:lnTo>
                    <a:pt x="16099" y="133739"/>
                  </a:lnTo>
                  <a:lnTo>
                    <a:pt x="16014" y="133871"/>
                  </a:lnTo>
                  <a:lnTo>
                    <a:pt x="15929" y="134046"/>
                  </a:lnTo>
                  <a:lnTo>
                    <a:pt x="15844" y="134265"/>
                  </a:lnTo>
                  <a:lnTo>
                    <a:pt x="15768" y="134528"/>
                  </a:lnTo>
                  <a:lnTo>
                    <a:pt x="15700" y="134791"/>
                  </a:lnTo>
                  <a:lnTo>
                    <a:pt x="15632" y="135142"/>
                  </a:lnTo>
                  <a:lnTo>
                    <a:pt x="15564" y="135492"/>
                  </a:lnTo>
                  <a:lnTo>
                    <a:pt x="15564" y="133827"/>
                  </a:lnTo>
                  <a:lnTo>
                    <a:pt x="15564" y="132994"/>
                  </a:lnTo>
                  <a:lnTo>
                    <a:pt x="15581" y="132118"/>
                  </a:lnTo>
                  <a:lnTo>
                    <a:pt x="15598" y="131154"/>
                  </a:lnTo>
                  <a:lnTo>
                    <a:pt x="15632" y="130234"/>
                  </a:lnTo>
                  <a:lnTo>
                    <a:pt x="15683" y="130716"/>
                  </a:lnTo>
                  <a:lnTo>
                    <a:pt x="15734" y="131198"/>
                  </a:lnTo>
                  <a:lnTo>
                    <a:pt x="15810" y="131592"/>
                  </a:lnTo>
                  <a:lnTo>
                    <a:pt x="15886" y="131943"/>
                  </a:lnTo>
                  <a:lnTo>
                    <a:pt x="15980" y="132206"/>
                  </a:lnTo>
                  <a:lnTo>
                    <a:pt x="16031" y="132337"/>
                  </a:lnTo>
                  <a:lnTo>
                    <a:pt x="16082" y="132381"/>
                  </a:lnTo>
                  <a:lnTo>
                    <a:pt x="16133" y="132425"/>
                  </a:lnTo>
                  <a:lnTo>
                    <a:pt x="16192" y="132469"/>
                  </a:lnTo>
                  <a:lnTo>
                    <a:pt x="16252" y="132469"/>
                  </a:lnTo>
                  <a:lnTo>
                    <a:pt x="16311" y="132425"/>
                  </a:lnTo>
                  <a:lnTo>
                    <a:pt x="16413" y="132337"/>
                  </a:lnTo>
                  <a:lnTo>
                    <a:pt x="16489" y="132162"/>
                  </a:lnTo>
                  <a:lnTo>
                    <a:pt x="16566" y="131986"/>
                  </a:lnTo>
                  <a:lnTo>
                    <a:pt x="16634" y="131724"/>
                  </a:lnTo>
                  <a:lnTo>
                    <a:pt x="16685" y="131461"/>
                  </a:lnTo>
                  <a:lnTo>
                    <a:pt x="16735" y="131154"/>
                  </a:lnTo>
                  <a:lnTo>
                    <a:pt x="16769" y="130847"/>
                  </a:lnTo>
                  <a:lnTo>
                    <a:pt x="16803" y="130497"/>
                  </a:lnTo>
                  <a:lnTo>
                    <a:pt x="16829" y="130102"/>
                  </a:lnTo>
                  <a:lnTo>
                    <a:pt x="16846" y="129708"/>
                  </a:lnTo>
                  <a:lnTo>
                    <a:pt x="16854" y="129313"/>
                  </a:lnTo>
                  <a:lnTo>
                    <a:pt x="16854" y="128919"/>
                  </a:lnTo>
                  <a:lnTo>
                    <a:pt x="16854" y="128481"/>
                  </a:lnTo>
                  <a:lnTo>
                    <a:pt x="16846" y="128043"/>
                  </a:lnTo>
                  <a:lnTo>
                    <a:pt x="16820" y="127210"/>
                  </a:lnTo>
                  <a:lnTo>
                    <a:pt x="16905" y="127385"/>
                  </a:lnTo>
                  <a:lnTo>
                    <a:pt x="16990" y="127561"/>
                  </a:lnTo>
                  <a:lnTo>
                    <a:pt x="17084" y="127692"/>
                  </a:lnTo>
                  <a:lnTo>
                    <a:pt x="17169" y="127780"/>
                  </a:lnTo>
                  <a:lnTo>
                    <a:pt x="17262" y="127824"/>
                  </a:lnTo>
                  <a:lnTo>
                    <a:pt x="17355" y="127824"/>
                  </a:lnTo>
                  <a:lnTo>
                    <a:pt x="17449" y="127780"/>
                  </a:lnTo>
                  <a:lnTo>
                    <a:pt x="17534" y="127692"/>
                  </a:lnTo>
                  <a:lnTo>
                    <a:pt x="17627" y="127561"/>
                  </a:lnTo>
                  <a:lnTo>
                    <a:pt x="17703" y="127385"/>
                  </a:lnTo>
                  <a:lnTo>
                    <a:pt x="17780" y="127166"/>
                  </a:lnTo>
                  <a:lnTo>
                    <a:pt x="17856" y="126903"/>
                  </a:lnTo>
                  <a:lnTo>
                    <a:pt x="17924" y="126553"/>
                  </a:lnTo>
                  <a:lnTo>
                    <a:pt x="17975" y="126202"/>
                  </a:lnTo>
                  <a:lnTo>
                    <a:pt x="18026" y="125764"/>
                  </a:lnTo>
                  <a:lnTo>
                    <a:pt x="18069" y="125282"/>
                  </a:lnTo>
                  <a:lnTo>
                    <a:pt x="18102" y="124756"/>
                  </a:lnTo>
                  <a:lnTo>
                    <a:pt x="18111" y="124230"/>
                  </a:lnTo>
                  <a:lnTo>
                    <a:pt x="18111" y="123748"/>
                  </a:lnTo>
                  <a:lnTo>
                    <a:pt x="18094" y="123266"/>
                  </a:lnTo>
                  <a:lnTo>
                    <a:pt x="18060" y="122828"/>
                  </a:lnTo>
                  <a:lnTo>
                    <a:pt x="18026" y="122390"/>
                  </a:lnTo>
                  <a:lnTo>
                    <a:pt x="17975" y="121996"/>
                  </a:lnTo>
                  <a:lnTo>
                    <a:pt x="17907" y="121645"/>
                  </a:lnTo>
                  <a:lnTo>
                    <a:pt x="17839" y="121338"/>
                  </a:lnTo>
                  <a:lnTo>
                    <a:pt x="17771" y="121075"/>
                  </a:lnTo>
                  <a:lnTo>
                    <a:pt x="17686" y="120900"/>
                  </a:lnTo>
                  <a:lnTo>
                    <a:pt x="17602" y="120769"/>
                  </a:lnTo>
                  <a:lnTo>
                    <a:pt x="17517" y="120725"/>
                  </a:lnTo>
                  <a:lnTo>
                    <a:pt x="17432" y="120725"/>
                  </a:lnTo>
                  <a:lnTo>
                    <a:pt x="17338" y="120812"/>
                  </a:lnTo>
                  <a:lnTo>
                    <a:pt x="17253" y="121031"/>
                  </a:lnTo>
                  <a:lnTo>
                    <a:pt x="17236" y="120549"/>
                  </a:lnTo>
                  <a:lnTo>
                    <a:pt x="17219" y="120155"/>
                  </a:lnTo>
                  <a:lnTo>
                    <a:pt x="17185" y="119717"/>
                  </a:lnTo>
                  <a:lnTo>
                    <a:pt x="17152" y="119323"/>
                  </a:lnTo>
                  <a:lnTo>
                    <a:pt x="17109" y="118972"/>
                  </a:lnTo>
                  <a:lnTo>
                    <a:pt x="17058" y="118621"/>
                  </a:lnTo>
                  <a:lnTo>
                    <a:pt x="16999" y="118315"/>
                  </a:lnTo>
                  <a:lnTo>
                    <a:pt x="16939" y="118052"/>
                  </a:lnTo>
                  <a:lnTo>
                    <a:pt x="16871" y="117789"/>
                  </a:lnTo>
                  <a:lnTo>
                    <a:pt x="16795" y="117614"/>
                  </a:lnTo>
                  <a:lnTo>
                    <a:pt x="16719" y="117438"/>
                  </a:lnTo>
                  <a:lnTo>
                    <a:pt x="16634" y="117351"/>
                  </a:lnTo>
                  <a:lnTo>
                    <a:pt x="16549" y="117263"/>
                  </a:lnTo>
                  <a:lnTo>
                    <a:pt x="16464" y="117263"/>
                  </a:lnTo>
                  <a:lnTo>
                    <a:pt x="16370" y="117307"/>
                  </a:lnTo>
                  <a:lnTo>
                    <a:pt x="16277" y="117438"/>
                  </a:lnTo>
                  <a:lnTo>
                    <a:pt x="16218" y="117526"/>
                  </a:lnTo>
                  <a:lnTo>
                    <a:pt x="16158" y="117657"/>
                  </a:lnTo>
                  <a:lnTo>
                    <a:pt x="16107" y="117789"/>
                  </a:lnTo>
                  <a:lnTo>
                    <a:pt x="16056" y="118008"/>
                  </a:lnTo>
                  <a:lnTo>
                    <a:pt x="16005" y="118183"/>
                  </a:lnTo>
                  <a:lnTo>
                    <a:pt x="15963" y="118402"/>
                  </a:lnTo>
                  <a:lnTo>
                    <a:pt x="15886" y="118928"/>
                  </a:lnTo>
                  <a:lnTo>
                    <a:pt x="15827" y="119454"/>
                  </a:lnTo>
                  <a:lnTo>
                    <a:pt x="15810" y="119717"/>
                  </a:lnTo>
                  <a:lnTo>
                    <a:pt x="15793" y="120024"/>
                  </a:lnTo>
                  <a:lnTo>
                    <a:pt x="15776" y="120287"/>
                  </a:lnTo>
                  <a:lnTo>
                    <a:pt x="15776" y="120593"/>
                  </a:lnTo>
                  <a:lnTo>
                    <a:pt x="15776" y="120856"/>
                  </a:lnTo>
                  <a:lnTo>
                    <a:pt x="15776" y="121119"/>
                  </a:lnTo>
                  <a:lnTo>
                    <a:pt x="15768" y="121119"/>
                  </a:lnTo>
                  <a:lnTo>
                    <a:pt x="15768" y="120549"/>
                  </a:lnTo>
                  <a:lnTo>
                    <a:pt x="15759" y="119936"/>
                  </a:lnTo>
                  <a:lnTo>
                    <a:pt x="15742" y="119366"/>
                  </a:lnTo>
                  <a:lnTo>
                    <a:pt x="15725" y="118753"/>
                  </a:lnTo>
                  <a:lnTo>
                    <a:pt x="15674" y="117570"/>
                  </a:lnTo>
                  <a:lnTo>
                    <a:pt x="15632" y="116387"/>
                  </a:lnTo>
                  <a:lnTo>
                    <a:pt x="15589" y="114634"/>
                  </a:lnTo>
                  <a:lnTo>
                    <a:pt x="15555" y="112881"/>
                  </a:lnTo>
                  <a:lnTo>
                    <a:pt x="15521" y="111084"/>
                  </a:lnTo>
                  <a:lnTo>
                    <a:pt x="15504" y="109332"/>
                  </a:lnTo>
                  <a:lnTo>
                    <a:pt x="15496" y="107491"/>
                  </a:lnTo>
                  <a:lnTo>
                    <a:pt x="15487" y="105651"/>
                  </a:lnTo>
                  <a:lnTo>
                    <a:pt x="15547" y="105957"/>
                  </a:lnTo>
                  <a:lnTo>
                    <a:pt x="15615" y="106264"/>
                  </a:lnTo>
                  <a:lnTo>
                    <a:pt x="15751" y="106834"/>
                  </a:lnTo>
                  <a:lnTo>
                    <a:pt x="16039" y="107798"/>
                  </a:lnTo>
                  <a:lnTo>
                    <a:pt x="16430" y="109200"/>
                  </a:lnTo>
                  <a:lnTo>
                    <a:pt x="16812" y="110646"/>
                  </a:lnTo>
                  <a:lnTo>
                    <a:pt x="17016" y="111435"/>
                  </a:lnTo>
                  <a:lnTo>
                    <a:pt x="17202" y="112268"/>
                  </a:lnTo>
                  <a:lnTo>
                    <a:pt x="17381" y="113144"/>
                  </a:lnTo>
                  <a:lnTo>
                    <a:pt x="17542" y="114064"/>
                  </a:lnTo>
                  <a:lnTo>
                    <a:pt x="17695" y="115028"/>
                  </a:lnTo>
                  <a:lnTo>
                    <a:pt x="17839" y="116080"/>
                  </a:lnTo>
                  <a:lnTo>
                    <a:pt x="17967" y="117132"/>
                  </a:lnTo>
                  <a:lnTo>
                    <a:pt x="18094" y="118315"/>
                  </a:lnTo>
                  <a:lnTo>
                    <a:pt x="18102" y="118402"/>
                  </a:lnTo>
                  <a:lnTo>
                    <a:pt x="18128" y="118446"/>
                  </a:lnTo>
                  <a:lnTo>
                    <a:pt x="18162" y="118446"/>
                  </a:lnTo>
                  <a:lnTo>
                    <a:pt x="18179" y="118358"/>
                  </a:lnTo>
                  <a:lnTo>
                    <a:pt x="18196" y="118271"/>
                  </a:lnTo>
                  <a:lnTo>
                    <a:pt x="18204" y="118183"/>
                  </a:lnTo>
                  <a:lnTo>
                    <a:pt x="18204" y="118052"/>
                  </a:lnTo>
                  <a:lnTo>
                    <a:pt x="18179" y="117482"/>
                  </a:lnTo>
                  <a:lnTo>
                    <a:pt x="18145" y="116956"/>
                  </a:lnTo>
                  <a:lnTo>
                    <a:pt x="18102" y="116387"/>
                  </a:lnTo>
                  <a:lnTo>
                    <a:pt x="18052" y="115861"/>
                  </a:lnTo>
                  <a:lnTo>
                    <a:pt x="18001" y="115379"/>
                  </a:lnTo>
                  <a:lnTo>
                    <a:pt x="17941" y="114897"/>
                  </a:lnTo>
                  <a:lnTo>
                    <a:pt x="17873" y="114415"/>
                  </a:lnTo>
                  <a:lnTo>
                    <a:pt x="17805" y="113933"/>
                  </a:lnTo>
                  <a:lnTo>
                    <a:pt x="17652" y="113056"/>
                  </a:lnTo>
                  <a:lnTo>
                    <a:pt x="17491" y="112224"/>
                  </a:lnTo>
                  <a:lnTo>
                    <a:pt x="17321" y="111435"/>
                  </a:lnTo>
                  <a:lnTo>
                    <a:pt x="17152" y="110734"/>
                  </a:lnTo>
                  <a:lnTo>
                    <a:pt x="16939" y="109901"/>
                  </a:lnTo>
                  <a:lnTo>
                    <a:pt x="16719" y="109112"/>
                  </a:lnTo>
                  <a:lnTo>
                    <a:pt x="16277" y="107579"/>
                  </a:lnTo>
                  <a:lnTo>
                    <a:pt x="16090" y="106921"/>
                  </a:lnTo>
                  <a:lnTo>
                    <a:pt x="15903" y="106220"/>
                  </a:lnTo>
                  <a:lnTo>
                    <a:pt x="15802" y="105870"/>
                  </a:lnTo>
                  <a:lnTo>
                    <a:pt x="15700" y="105607"/>
                  </a:lnTo>
                  <a:lnTo>
                    <a:pt x="15598" y="105344"/>
                  </a:lnTo>
                  <a:lnTo>
                    <a:pt x="15496" y="105169"/>
                  </a:lnTo>
                  <a:lnTo>
                    <a:pt x="15504" y="102978"/>
                  </a:lnTo>
                  <a:lnTo>
                    <a:pt x="15521" y="100743"/>
                  </a:lnTo>
                  <a:lnTo>
                    <a:pt x="15555" y="98552"/>
                  </a:lnTo>
                  <a:lnTo>
                    <a:pt x="15589" y="96361"/>
                  </a:lnTo>
                  <a:lnTo>
                    <a:pt x="15657" y="92987"/>
                  </a:lnTo>
                  <a:lnTo>
                    <a:pt x="15725" y="89656"/>
                  </a:lnTo>
                  <a:lnTo>
                    <a:pt x="15878" y="82952"/>
                  </a:lnTo>
                  <a:lnTo>
                    <a:pt x="16039" y="76028"/>
                  </a:lnTo>
                  <a:lnTo>
                    <a:pt x="16065" y="74933"/>
                  </a:lnTo>
                  <a:lnTo>
                    <a:pt x="16099" y="73837"/>
                  </a:lnTo>
                  <a:lnTo>
                    <a:pt x="16133" y="72698"/>
                  </a:lnTo>
                  <a:lnTo>
                    <a:pt x="16158" y="71603"/>
                  </a:lnTo>
                  <a:lnTo>
                    <a:pt x="16846" y="75678"/>
                  </a:lnTo>
                  <a:lnTo>
                    <a:pt x="17355" y="78701"/>
                  </a:lnTo>
                  <a:lnTo>
                    <a:pt x="17610" y="80279"/>
                  </a:lnTo>
                  <a:lnTo>
                    <a:pt x="17856" y="81813"/>
                  </a:lnTo>
                  <a:lnTo>
                    <a:pt x="18060" y="83346"/>
                  </a:lnTo>
                  <a:lnTo>
                    <a:pt x="18255" y="84924"/>
                  </a:lnTo>
                  <a:lnTo>
                    <a:pt x="18374" y="85976"/>
                  </a:lnTo>
                  <a:lnTo>
                    <a:pt x="18493" y="87071"/>
                  </a:lnTo>
                  <a:lnTo>
                    <a:pt x="18603" y="88123"/>
                  </a:lnTo>
                  <a:lnTo>
                    <a:pt x="18714" y="89218"/>
                  </a:lnTo>
                  <a:lnTo>
                    <a:pt x="18909" y="91409"/>
                  </a:lnTo>
                  <a:lnTo>
                    <a:pt x="19096" y="93600"/>
                  </a:lnTo>
                  <a:lnTo>
                    <a:pt x="19266" y="95879"/>
                  </a:lnTo>
                  <a:lnTo>
                    <a:pt x="19419" y="98157"/>
                  </a:lnTo>
                  <a:lnTo>
                    <a:pt x="19563" y="100436"/>
                  </a:lnTo>
                  <a:lnTo>
                    <a:pt x="19699" y="102759"/>
                  </a:lnTo>
                  <a:lnTo>
                    <a:pt x="19767" y="103986"/>
                  </a:lnTo>
                  <a:lnTo>
                    <a:pt x="19758" y="104117"/>
                  </a:lnTo>
                  <a:lnTo>
                    <a:pt x="19690" y="103766"/>
                  </a:lnTo>
                  <a:lnTo>
                    <a:pt x="19622" y="103460"/>
                  </a:lnTo>
                  <a:lnTo>
                    <a:pt x="19546" y="103197"/>
                  </a:lnTo>
                  <a:lnTo>
                    <a:pt x="19469" y="102978"/>
                  </a:lnTo>
                  <a:lnTo>
                    <a:pt x="19385" y="102759"/>
                  </a:lnTo>
                  <a:lnTo>
                    <a:pt x="19300" y="102627"/>
                  </a:lnTo>
                  <a:lnTo>
                    <a:pt x="19223" y="102539"/>
                  </a:lnTo>
                  <a:lnTo>
                    <a:pt x="19138" y="102452"/>
                  </a:lnTo>
                  <a:lnTo>
                    <a:pt x="19053" y="102452"/>
                  </a:lnTo>
                  <a:lnTo>
                    <a:pt x="18969" y="102496"/>
                  </a:lnTo>
                  <a:lnTo>
                    <a:pt x="18884" y="102583"/>
                  </a:lnTo>
                  <a:lnTo>
                    <a:pt x="18799" y="102759"/>
                  </a:lnTo>
                  <a:lnTo>
                    <a:pt x="18722" y="102978"/>
                  </a:lnTo>
                  <a:lnTo>
                    <a:pt x="18646" y="103284"/>
                  </a:lnTo>
                  <a:lnTo>
                    <a:pt x="18578" y="103635"/>
                  </a:lnTo>
                  <a:lnTo>
                    <a:pt x="18510" y="104073"/>
                  </a:lnTo>
                  <a:lnTo>
                    <a:pt x="18468" y="104511"/>
                  </a:lnTo>
                  <a:lnTo>
                    <a:pt x="18434" y="104950"/>
                  </a:lnTo>
                  <a:lnTo>
                    <a:pt x="18408" y="105344"/>
                  </a:lnTo>
                  <a:lnTo>
                    <a:pt x="18400" y="105782"/>
                  </a:lnTo>
                  <a:lnTo>
                    <a:pt x="18391" y="106220"/>
                  </a:lnTo>
                  <a:lnTo>
                    <a:pt x="18408" y="106615"/>
                  </a:lnTo>
                  <a:lnTo>
                    <a:pt x="18425" y="107009"/>
                  </a:lnTo>
                  <a:lnTo>
                    <a:pt x="18451" y="107403"/>
                  </a:lnTo>
                  <a:lnTo>
                    <a:pt x="18485" y="107754"/>
                  </a:lnTo>
                  <a:lnTo>
                    <a:pt x="18527" y="108061"/>
                  </a:lnTo>
                  <a:lnTo>
                    <a:pt x="18578" y="108368"/>
                  </a:lnTo>
                  <a:lnTo>
                    <a:pt x="18637" y="108630"/>
                  </a:lnTo>
                  <a:lnTo>
                    <a:pt x="18705" y="108850"/>
                  </a:lnTo>
                  <a:lnTo>
                    <a:pt x="18773" y="109025"/>
                  </a:lnTo>
                  <a:lnTo>
                    <a:pt x="18841" y="109156"/>
                  </a:lnTo>
                  <a:lnTo>
                    <a:pt x="18926" y="109244"/>
                  </a:lnTo>
                  <a:lnTo>
                    <a:pt x="18807" y="109901"/>
                  </a:lnTo>
                  <a:lnTo>
                    <a:pt x="18756" y="110252"/>
                  </a:lnTo>
                  <a:lnTo>
                    <a:pt x="18714" y="110602"/>
                  </a:lnTo>
                  <a:lnTo>
                    <a:pt x="18671" y="110997"/>
                  </a:lnTo>
                  <a:lnTo>
                    <a:pt x="18637" y="111391"/>
                  </a:lnTo>
                  <a:lnTo>
                    <a:pt x="18612" y="111829"/>
                  </a:lnTo>
                  <a:lnTo>
                    <a:pt x="18595" y="112268"/>
                  </a:lnTo>
                  <a:lnTo>
                    <a:pt x="18578" y="112750"/>
                  </a:lnTo>
                  <a:lnTo>
                    <a:pt x="18578" y="113232"/>
                  </a:lnTo>
                  <a:lnTo>
                    <a:pt x="18595" y="113714"/>
                  </a:lnTo>
                  <a:lnTo>
                    <a:pt x="18620" y="114196"/>
                  </a:lnTo>
                  <a:lnTo>
                    <a:pt x="18654" y="114634"/>
                  </a:lnTo>
                  <a:lnTo>
                    <a:pt x="18705" y="115028"/>
                  </a:lnTo>
                  <a:lnTo>
                    <a:pt x="18773" y="115423"/>
                  </a:lnTo>
                  <a:lnTo>
                    <a:pt x="18841" y="115685"/>
                  </a:lnTo>
                  <a:lnTo>
                    <a:pt x="18850" y="115861"/>
                  </a:lnTo>
                  <a:lnTo>
                    <a:pt x="18867" y="116343"/>
                  </a:lnTo>
                  <a:lnTo>
                    <a:pt x="18892" y="116781"/>
                  </a:lnTo>
                  <a:lnTo>
                    <a:pt x="18892" y="116956"/>
                  </a:lnTo>
                  <a:lnTo>
                    <a:pt x="18875" y="116956"/>
                  </a:lnTo>
                  <a:lnTo>
                    <a:pt x="18875" y="117000"/>
                  </a:lnTo>
                  <a:lnTo>
                    <a:pt x="18875" y="117044"/>
                  </a:lnTo>
                  <a:lnTo>
                    <a:pt x="18892" y="117088"/>
                  </a:lnTo>
                  <a:lnTo>
                    <a:pt x="18875" y="118096"/>
                  </a:lnTo>
                  <a:lnTo>
                    <a:pt x="18867" y="119060"/>
                  </a:lnTo>
                  <a:lnTo>
                    <a:pt x="18867" y="121031"/>
                  </a:lnTo>
                  <a:lnTo>
                    <a:pt x="18867" y="123003"/>
                  </a:lnTo>
                  <a:lnTo>
                    <a:pt x="18867" y="124975"/>
                  </a:lnTo>
                  <a:lnTo>
                    <a:pt x="18850" y="129226"/>
                  </a:lnTo>
                  <a:lnTo>
                    <a:pt x="18850" y="130672"/>
                  </a:lnTo>
                  <a:lnTo>
                    <a:pt x="18850" y="131373"/>
                  </a:lnTo>
                  <a:lnTo>
                    <a:pt x="18875" y="132074"/>
                  </a:lnTo>
                  <a:lnTo>
                    <a:pt x="18799" y="131986"/>
                  </a:lnTo>
                  <a:lnTo>
                    <a:pt x="18722" y="131943"/>
                  </a:lnTo>
                  <a:lnTo>
                    <a:pt x="18646" y="131943"/>
                  </a:lnTo>
                  <a:lnTo>
                    <a:pt x="18578" y="131986"/>
                  </a:lnTo>
                  <a:lnTo>
                    <a:pt x="18569" y="131986"/>
                  </a:lnTo>
                  <a:lnTo>
                    <a:pt x="18493" y="131899"/>
                  </a:lnTo>
                  <a:lnTo>
                    <a:pt x="18408" y="131811"/>
                  </a:lnTo>
                  <a:lnTo>
                    <a:pt x="18323" y="131811"/>
                  </a:lnTo>
                  <a:lnTo>
                    <a:pt x="18238" y="131855"/>
                  </a:lnTo>
                  <a:lnTo>
                    <a:pt x="18153" y="131943"/>
                  </a:lnTo>
                  <a:lnTo>
                    <a:pt x="18077" y="132030"/>
                  </a:lnTo>
                  <a:lnTo>
                    <a:pt x="17992" y="132206"/>
                  </a:lnTo>
                  <a:lnTo>
                    <a:pt x="17924" y="132381"/>
                  </a:lnTo>
                  <a:lnTo>
                    <a:pt x="17848" y="132600"/>
                  </a:lnTo>
                  <a:lnTo>
                    <a:pt x="17780" y="132863"/>
                  </a:lnTo>
                  <a:lnTo>
                    <a:pt x="17720" y="133170"/>
                  </a:lnTo>
                  <a:lnTo>
                    <a:pt x="17669" y="133476"/>
                  </a:lnTo>
                  <a:lnTo>
                    <a:pt x="17619" y="133827"/>
                  </a:lnTo>
                  <a:lnTo>
                    <a:pt x="17576" y="134221"/>
                  </a:lnTo>
                  <a:lnTo>
                    <a:pt x="17542" y="134616"/>
                  </a:lnTo>
                  <a:lnTo>
                    <a:pt x="17517" y="135054"/>
                  </a:lnTo>
                  <a:lnTo>
                    <a:pt x="17500" y="135361"/>
                  </a:lnTo>
                  <a:lnTo>
                    <a:pt x="17500" y="135667"/>
                  </a:lnTo>
                  <a:lnTo>
                    <a:pt x="17500" y="136237"/>
                  </a:lnTo>
                  <a:lnTo>
                    <a:pt x="17517" y="136807"/>
                  </a:lnTo>
                  <a:lnTo>
                    <a:pt x="17559" y="137333"/>
                  </a:lnTo>
                  <a:lnTo>
                    <a:pt x="17610" y="137815"/>
                  </a:lnTo>
                  <a:lnTo>
                    <a:pt x="17678" y="138209"/>
                  </a:lnTo>
                  <a:lnTo>
                    <a:pt x="17720" y="138384"/>
                  </a:lnTo>
                  <a:lnTo>
                    <a:pt x="17763" y="138516"/>
                  </a:lnTo>
                  <a:lnTo>
                    <a:pt x="17814" y="138647"/>
                  </a:lnTo>
                  <a:lnTo>
                    <a:pt x="17856" y="138779"/>
                  </a:lnTo>
                  <a:lnTo>
                    <a:pt x="17831" y="139129"/>
                  </a:lnTo>
                  <a:lnTo>
                    <a:pt x="17814" y="139524"/>
                  </a:lnTo>
                  <a:lnTo>
                    <a:pt x="17805" y="139918"/>
                  </a:lnTo>
                  <a:lnTo>
                    <a:pt x="17814" y="140312"/>
                  </a:lnTo>
                  <a:lnTo>
                    <a:pt x="17839" y="140707"/>
                  </a:lnTo>
                  <a:lnTo>
                    <a:pt x="17882" y="141057"/>
                  </a:lnTo>
                  <a:lnTo>
                    <a:pt x="17933" y="141408"/>
                  </a:lnTo>
                  <a:lnTo>
                    <a:pt x="18001" y="141715"/>
                  </a:lnTo>
                  <a:lnTo>
                    <a:pt x="18060" y="141890"/>
                  </a:lnTo>
                  <a:lnTo>
                    <a:pt x="18119" y="142065"/>
                  </a:lnTo>
                  <a:lnTo>
                    <a:pt x="18179" y="142153"/>
                  </a:lnTo>
                  <a:lnTo>
                    <a:pt x="18238" y="142197"/>
                  </a:lnTo>
                  <a:lnTo>
                    <a:pt x="18289" y="142240"/>
                  </a:lnTo>
                  <a:lnTo>
                    <a:pt x="18349" y="142240"/>
                  </a:lnTo>
                  <a:lnTo>
                    <a:pt x="18400" y="142197"/>
                  </a:lnTo>
                  <a:lnTo>
                    <a:pt x="18459" y="142109"/>
                  </a:lnTo>
                  <a:lnTo>
                    <a:pt x="18510" y="142021"/>
                  </a:lnTo>
                  <a:lnTo>
                    <a:pt x="18561" y="141890"/>
                  </a:lnTo>
                  <a:lnTo>
                    <a:pt x="18663" y="141583"/>
                  </a:lnTo>
                  <a:lnTo>
                    <a:pt x="18756" y="141189"/>
                  </a:lnTo>
                  <a:lnTo>
                    <a:pt x="18841" y="140750"/>
                  </a:lnTo>
                  <a:lnTo>
                    <a:pt x="18875" y="141145"/>
                  </a:lnTo>
                  <a:lnTo>
                    <a:pt x="18918" y="141495"/>
                  </a:lnTo>
                  <a:lnTo>
                    <a:pt x="18969" y="141802"/>
                  </a:lnTo>
                  <a:lnTo>
                    <a:pt x="19036" y="142065"/>
                  </a:lnTo>
                  <a:lnTo>
                    <a:pt x="19113" y="142284"/>
                  </a:lnTo>
                  <a:lnTo>
                    <a:pt x="19198" y="142416"/>
                  </a:lnTo>
                  <a:lnTo>
                    <a:pt x="19283" y="142503"/>
                  </a:lnTo>
                  <a:lnTo>
                    <a:pt x="19385" y="142503"/>
                  </a:lnTo>
                  <a:lnTo>
                    <a:pt x="19461" y="142459"/>
                  </a:lnTo>
                  <a:lnTo>
                    <a:pt x="19537" y="142328"/>
                  </a:lnTo>
                  <a:lnTo>
                    <a:pt x="19605" y="142197"/>
                  </a:lnTo>
                  <a:lnTo>
                    <a:pt x="19673" y="141977"/>
                  </a:lnTo>
                  <a:lnTo>
                    <a:pt x="19733" y="141715"/>
                  </a:lnTo>
                  <a:lnTo>
                    <a:pt x="19784" y="141452"/>
                  </a:lnTo>
                  <a:lnTo>
                    <a:pt x="19835" y="141145"/>
                  </a:lnTo>
                  <a:lnTo>
                    <a:pt x="19869" y="140838"/>
                  </a:lnTo>
                  <a:lnTo>
                    <a:pt x="19902" y="140488"/>
                  </a:lnTo>
                  <a:lnTo>
                    <a:pt x="19928" y="140093"/>
                  </a:lnTo>
                  <a:lnTo>
                    <a:pt x="19953" y="139743"/>
                  </a:lnTo>
                  <a:lnTo>
                    <a:pt x="19962" y="139348"/>
                  </a:lnTo>
                  <a:lnTo>
                    <a:pt x="19962" y="138954"/>
                  </a:lnTo>
                  <a:lnTo>
                    <a:pt x="19953" y="138559"/>
                  </a:lnTo>
                  <a:lnTo>
                    <a:pt x="19936" y="138209"/>
                  </a:lnTo>
                  <a:lnTo>
                    <a:pt x="19911" y="137815"/>
                  </a:lnTo>
                  <a:lnTo>
                    <a:pt x="20004" y="138034"/>
                  </a:lnTo>
                  <a:lnTo>
                    <a:pt x="20098" y="138121"/>
                  </a:lnTo>
                  <a:lnTo>
                    <a:pt x="20183" y="138165"/>
                  </a:lnTo>
                  <a:lnTo>
                    <a:pt x="20268" y="138121"/>
                  </a:lnTo>
                  <a:lnTo>
                    <a:pt x="20352" y="138034"/>
                  </a:lnTo>
                  <a:lnTo>
                    <a:pt x="20420" y="137902"/>
                  </a:lnTo>
                  <a:lnTo>
                    <a:pt x="20488" y="137727"/>
                  </a:lnTo>
                  <a:lnTo>
                    <a:pt x="20556" y="137464"/>
                  </a:lnTo>
                  <a:lnTo>
                    <a:pt x="20607" y="137201"/>
                  </a:lnTo>
                  <a:lnTo>
                    <a:pt x="20650" y="136850"/>
                  </a:lnTo>
                  <a:lnTo>
                    <a:pt x="20692" y="136500"/>
                  </a:lnTo>
                  <a:lnTo>
                    <a:pt x="20726" y="136149"/>
                  </a:lnTo>
                  <a:lnTo>
                    <a:pt x="20743" y="135755"/>
                  </a:lnTo>
                  <a:lnTo>
                    <a:pt x="20760" y="135317"/>
                  </a:lnTo>
                  <a:lnTo>
                    <a:pt x="20760" y="134922"/>
                  </a:lnTo>
                  <a:lnTo>
                    <a:pt x="20752" y="134484"/>
                  </a:lnTo>
                  <a:lnTo>
                    <a:pt x="20735" y="134046"/>
                  </a:lnTo>
                  <a:lnTo>
                    <a:pt x="20802" y="134265"/>
                  </a:lnTo>
                  <a:lnTo>
                    <a:pt x="20870" y="134484"/>
                  </a:lnTo>
                  <a:lnTo>
                    <a:pt x="20947" y="134659"/>
                  </a:lnTo>
                  <a:lnTo>
                    <a:pt x="21015" y="134835"/>
                  </a:lnTo>
                  <a:lnTo>
                    <a:pt x="21091" y="134922"/>
                  </a:lnTo>
                  <a:lnTo>
                    <a:pt x="21168" y="135010"/>
                  </a:lnTo>
                  <a:lnTo>
                    <a:pt x="21244" y="135054"/>
                  </a:lnTo>
                  <a:lnTo>
                    <a:pt x="21320" y="135010"/>
                  </a:lnTo>
                  <a:lnTo>
                    <a:pt x="21397" y="134966"/>
                  </a:lnTo>
                  <a:lnTo>
                    <a:pt x="21465" y="134879"/>
                  </a:lnTo>
                  <a:lnTo>
                    <a:pt x="21533" y="134703"/>
                  </a:lnTo>
                  <a:lnTo>
                    <a:pt x="21601" y="134484"/>
                  </a:lnTo>
                  <a:lnTo>
                    <a:pt x="21652" y="134265"/>
                  </a:lnTo>
                  <a:lnTo>
                    <a:pt x="21702" y="133915"/>
                  </a:lnTo>
                  <a:lnTo>
                    <a:pt x="21745" y="133564"/>
                  </a:lnTo>
                  <a:lnTo>
                    <a:pt x="21787" y="133126"/>
                  </a:lnTo>
                  <a:lnTo>
                    <a:pt x="21796" y="132819"/>
                  </a:lnTo>
                  <a:lnTo>
                    <a:pt x="21804" y="132556"/>
                  </a:lnTo>
                  <a:lnTo>
                    <a:pt x="21813" y="132293"/>
                  </a:lnTo>
                  <a:lnTo>
                    <a:pt x="21804" y="132030"/>
                  </a:lnTo>
                  <a:lnTo>
                    <a:pt x="21796" y="131811"/>
                  </a:lnTo>
                  <a:lnTo>
                    <a:pt x="21787" y="131548"/>
                  </a:lnTo>
                  <a:lnTo>
                    <a:pt x="21770" y="131329"/>
                  </a:lnTo>
                  <a:lnTo>
                    <a:pt x="21745" y="131110"/>
                  </a:lnTo>
                  <a:lnTo>
                    <a:pt x="21685" y="130760"/>
                  </a:lnTo>
                  <a:lnTo>
                    <a:pt x="21618" y="130453"/>
                  </a:lnTo>
                  <a:lnTo>
                    <a:pt x="21533" y="130190"/>
                  </a:lnTo>
                  <a:lnTo>
                    <a:pt x="21439" y="130058"/>
                  </a:lnTo>
                  <a:lnTo>
                    <a:pt x="21473" y="129664"/>
                  </a:lnTo>
                  <a:lnTo>
                    <a:pt x="21490" y="129226"/>
                  </a:lnTo>
                  <a:lnTo>
                    <a:pt x="21499" y="128831"/>
                  </a:lnTo>
                  <a:lnTo>
                    <a:pt x="21490" y="128393"/>
                  </a:lnTo>
                  <a:lnTo>
                    <a:pt x="21473" y="127955"/>
                  </a:lnTo>
                  <a:lnTo>
                    <a:pt x="21431" y="127561"/>
                  </a:lnTo>
                  <a:lnTo>
                    <a:pt x="21388" y="127210"/>
                  </a:lnTo>
                  <a:lnTo>
                    <a:pt x="21320" y="126860"/>
                  </a:lnTo>
                  <a:lnTo>
                    <a:pt x="21269" y="126640"/>
                  </a:lnTo>
                  <a:lnTo>
                    <a:pt x="21219" y="126465"/>
                  </a:lnTo>
                  <a:lnTo>
                    <a:pt x="21159" y="126334"/>
                  </a:lnTo>
                  <a:lnTo>
                    <a:pt x="21108" y="126202"/>
                  </a:lnTo>
                  <a:lnTo>
                    <a:pt x="21049" y="126115"/>
                  </a:lnTo>
                  <a:lnTo>
                    <a:pt x="20989" y="126071"/>
                  </a:lnTo>
                  <a:lnTo>
                    <a:pt x="20879" y="126071"/>
                  </a:lnTo>
                  <a:lnTo>
                    <a:pt x="20760" y="126158"/>
                  </a:lnTo>
                  <a:lnTo>
                    <a:pt x="20650" y="126334"/>
                  </a:lnTo>
                  <a:lnTo>
                    <a:pt x="20539" y="126640"/>
                  </a:lnTo>
                  <a:lnTo>
                    <a:pt x="20446" y="126991"/>
                  </a:lnTo>
                  <a:lnTo>
                    <a:pt x="20251" y="125633"/>
                  </a:lnTo>
                  <a:lnTo>
                    <a:pt x="20047" y="124274"/>
                  </a:lnTo>
                  <a:lnTo>
                    <a:pt x="19852" y="122916"/>
                  </a:lnTo>
                  <a:lnTo>
                    <a:pt x="19673" y="121514"/>
                  </a:lnTo>
                  <a:lnTo>
                    <a:pt x="19588" y="120856"/>
                  </a:lnTo>
                  <a:lnTo>
                    <a:pt x="19520" y="120155"/>
                  </a:lnTo>
                  <a:lnTo>
                    <a:pt x="19368" y="118753"/>
                  </a:lnTo>
                  <a:lnTo>
                    <a:pt x="19291" y="118008"/>
                  </a:lnTo>
                  <a:lnTo>
                    <a:pt x="19215" y="117351"/>
                  </a:lnTo>
                  <a:lnTo>
                    <a:pt x="19121" y="116693"/>
                  </a:lnTo>
                  <a:lnTo>
                    <a:pt x="19028" y="116124"/>
                  </a:lnTo>
                  <a:lnTo>
                    <a:pt x="19028" y="116124"/>
                  </a:lnTo>
                  <a:lnTo>
                    <a:pt x="19130" y="116211"/>
                  </a:lnTo>
                  <a:lnTo>
                    <a:pt x="19223" y="116255"/>
                  </a:lnTo>
                  <a:lnTo>
                    <a:pt x="19317" y="116167"/>
                  </a:lnTo>
                  <a:lnTo>
                    <a:pt x="19402" y="116080"/>
                  </a:lnTo>
                  <a:lnTo>
                    <a:pt x="19486" y="115861"/>
                  </a:lnTo>
                  <a:lnTo>
                    <a:pt x="19554" y="115642"/>
                  </a:lnTo>
                  <a:lnTo>
                    <a:pt x="19631" y="115335"/>
                  </a:lnTo>
                  <a:lnTo>
                    <a:pt x="19690" y="114984"/>
                  </a:lnTo>
                  <a:lnTo>
                    <a:pt x="19750" y="114634"/>
                  </a:lnTo>
                  <a:lnTo>
                    <a:pt x="19809" y="114196"/>
                  </a:lnTo>
                  <a:lnTo>
                    <a:pt x="19860" y="113757"/>
                  </a:lnTo>
                  <a:lnTo>
                    <a:pt x="19902" y="113319"/>
                  </a:lnTo>
                  <a:lnTo>
                    <a:pt x="19936" y="112837"/>
                  </a:lnTo>
                  <a:lnTo>
                    <a:pt x="19970" y="112355"/>
                  </a:lnTo>
                  <a:lnTo>
                    <a:pt x="19996" y="111829"/>
                  </a:lnTo>
                  <a:lnTo>
                    <a:pt x="20013" y="111347"/>
                  </a:lnTo>
                  <a:lnTo>
                    <a:pt x="20055" y="111785"/>
                  </a:lnTo>
                  <a:lnTo>
                    <a:pt x="20089" y="112224"/>
                  </a:lnTo>
                  <a:lnTo>
                    <a:pt x="20140" y="112618"/>
                  </a:lnTo>
                  <a:lnTo>
                    <a:pt x="20191" y="113012"/>
                  </a:lnTo>
                  <a:lnTo>
                    <a:pt x="20251" y="113363"/>
                  </a:lnTo>
                  <a:lnTo>
                    <a:pt x="20319" y="113670"/>
                  </a:lnTo>
                  <a:lnTo>
                    <a:pt x="20386" y="113933"/>
                  </a:lnTo>
                  <a:lnTo>
                    <a:pt x="20471" y="114152"/>
                  </a:lnTo>
                  <a:lnTo>
                    <a:pt x="20573" y="114327"/>
                  </a:lnTo>
                  <a:lnTo>
                    <a:pt x="20675" y="114459"/>
                  </a:lnTo>
                  <a:lnTo>
                    <a:pt x="20777" y="114459"/>
                  </a:lnTo>
                  <a:lnTo>
                    <a:pt x="20887" y="114371"/>
                  </a:lnTo>
                  <a:lnTo>
                    <a:pt x="20981" y="114196"/>
                  </a:lnTo>
                  <a:lnTo>
                    <a:pt x="21074" y="113933"/>
                  </a:lnTo>
                  <a:lnTo>
                    <a:pt x="21159" y="113582"/>
                  </a:lnTo>
                  <a:lnTo>
                    <a:pt x="21227" y="113188"/>
                  </a:lnTo>
                  <a:lnTo>
                    <a:pt x="21286" y="112750"/>
                  </a:lnTo>
                  <a:lnTo>
                    <a:pt x="21320" y="112311"/>
                  </a:lnTo>
                  <a:lnTo>
                    <a:pt x="21346" y="111917"/>
                  </a:lnTo>
                  <a:lnTo>
                    <a:pt x="21354" y="111479"/>
                  </a:lnTo>
                  <a:lnTo>
                    <a:pt x="21354" y="111084"/>
                  </a:lnTo>
                  <a:lnTo>
                    <a:pt x="21346" y="110690"/>
                  </a:lnTo>
                  <a:lnTo>
                    <a:pt x="21320" y="110339"/>
                  </a:lnTo>
                  <a:lnTo>
                    <a:pt x="21286" y="109945"/>
                  </a:lnTo>
                  <a:lnTo>
                    <a:pt x="21244" y="109638"/>
                  </a:lnTo>
                  <a:lnTo>
                    <a:pt x="21193" y="109332"/>
                  </a:lnTo>
                  <a:lnTo>
                    <a:pt x="21134" y="109069"/>
                  </a:lnTo>
                  <a:lnTo>
                    <a:pt x="21074" y="108806"/>
                  </a:lnTo>
                  <a:lnTo>
                    <a:pt x="21006" y="108630"/>
                  </a:lnTo>
                  <a:lnTo>
                    <a:pt x="20930" y="108455"/>
                  </a:lnTo>
                  <a:lnTo>
                    <a:pt x="20853" y="108368"/>
                  </a:lnTo>
                  <a:lnTo>
                    <a:pt x="20769" y="108280"/>
                  </a:lnTo>
                  <a:lnTo>
                    <a:pt x="20811" y="107929"/>
                  </a:lnTo>
                  <a:lnTo>
                    <a:pt x="20853" y="107535"/>
                  </a:lnTo>
                  <a:lnTo>
                    <a:pt x="20887" y="107141"/>
                  </a:lnTo>
                  <a:lnTo>
                    <a:pt x="20904" y="106702"/>
                  </a:lnTo>
                  <a:lnTo>
                    <a:pt x="20930" y="106308"/>
                  </a:lnTo>
                  <a:lnTo>
                    <a:pt x="20938" y="105870"/>
                  </a:lnTo>
                  <a:lnTo>
                    <a:pt x="20938" y="105475"/>
                  </a:lnTo>
                  <a:lnTo>
                    <a:pt x="20938" y="105037"/>
                  </a:lnTo>
                  <a:lnTo>
                    <a:pt x="20921" y="104643"/>
                  </a:lnTo>
                  <a:lnTo>
                    <a:pt x="20896" y="104248"/>
                  </a:lnTo>
                  <a:lnTo>
                    <a:pt x="20862" y="103898"/>
                  </a:lnTo>
                  <a:lnTo>
                    <a:pt x="20819" y="103547"/>
                  </a:lnTo>
                  <a:lnTo>
                    <a:pt x="20769" y="103197"/>
                  </a:lnTo>
                  <a:lnTo>
                    <a:pt x="20709" y="102934"/>
                  </a:lnTo>
                  <a:lnTo>
                    <a:pt x="20633" y="102671"/>
                  </a:lnTo>
                  <a:lnTo>
                    <a:pt x="20548" y="102452"/>
                  </a:lnTo>
                  <a:lnTo>
                    <a:pt x="20463" y="102277"/>
                  </a:lnTo>
                  <a:lnTo>
                    <a:pt x="20369" y="102189"/>
                  </a:lnTo>
                  <a:lnTo>
                    <a:pt x="20285" y="102189"/>
                  </a:lnTo>
                  <a:lnTo>
                    <a:pt x="20200" y="102233"/>
                  </a:lnTo>
                  <a:lnTo>
                    <a:pt x="20123" y="102320"/>
                  </a:lnTo>
                  <a:lnTo>
                    <a:pt x="20047" y="102496"/>
                  </a:lnTo>
                  <a:lnTo>
                    <a:pt x="19970" y="102715"/>
                  </a:lnTo>
                  <a:lnTo>
                    <a:pt x="19911" y="102978"/>
                  </a:lnTo>
                  <a:lnTo>
                    <a:pt x="19885" y="101838"/>
                  </a:lnTo>
                  <a:lnTo>
                    <a:pt x="19843" y="100743"/>
                  </a:lnTo>
                  <a:lnTo>
                    <a:pt x="19801" y="99604"/>
                  </a:lnTo>
                  <a:lnTo>
                    <a:pt x="19741" y="98508"/>
                  </a:lnTo>
                  <a:lnTo>
                    <a:pt x="19673" y="97413"/>
                  </a:lnTo>
                  <a:lnTo>
                    <a:pt x="19605" y="96361"/>
                  </a:lnTo>
                  <a:lnTo>
                    <a:pt x="19461" y="94301"/>
                  </a:lnTo>
                  <a:lnTo>
                    <a:pt x="19376" y="93162"/>
                  </a:lnTo>
                  <a:lnTo>
                    <a:pt x="19291" y="92067"/>
                  </a:lnTo>
                  <a:lnTo>
                    <a:pt x="19189" y="90927"/>
                  </a:lnTo>
                  <a:lnTo>
                    <a:pt x="19087" y="89832"/>
                  </a:lnTo>
                  <a:lnTo>
                    <a:pt x="18977" y="88736"/>
                  </a:lnTo>
                  <a:lnTo>
                    <a:pt x="18867" y="87641"/>
                  </a:lnTo>
                  <a:lnTo>
                    <a:pt x="18748" y="86589"/>
                  </a:lnTo>
                  <a:lnTo>
                    <a:pt x="18620" y="85537"/>
                  </a:lnTo>
                  <a:lnTo>
                    <a:pt x="19368" y="88605"/>
                  </a:lnTo>
                  <a:lnTo>
                    <a:pt x="19741" y="90138"/>
                  </a:lnTo>
                  <a:lnTo>
                    <a:pt x="20098" y="91716"/>
                  </a:lnTo>
                  <a:lnTo>
                    <a:pt x="20522" y="93644"/>
                  </a:lnTo>
                  <a:lnTo>
                    <a:pt x="20930" y="95660"/>
                  </a:lnTo>
                  <a:lnTo>
                    <a:pt x="21066" y="96361"/>
                  </a:lnTo>
                  <a:lnTo>
                    <a:pt x="21202" y="97106"/>
                  </a:lnTo>
                  <a:lnTo>
                    <a:pt x="21346" y="97807"/>
                  </a:lnTo>
                  <a:lnTo>
                    <a:pt x="21422" y="98157"/>
                  </a:lnTo>
                  <a:lnTo>
                    <a:pt x="21507" y="98420"/>
                  </a:lnTo>
                  <a:lnTo>
                    <a:pt x="21490" y="98464"/>
                  </a:lnTo>
                  <a:lnTo>
                    <a:pt x="21414" y="98902"/>
                  </a:lnTo>
                  <a:lnTo>
                    <a:pt x="21354" y="99341"/>
                  </a:lnTo>
                  <a:lnTo>
                    <a:pt x="21312" y="99823"/>
                  </a:lnTo>
                  <a:lnTo>
                    <a:pt x="21286" y="100305"/>
                  </a:lnTo>
                  <a:lnTo>
                    <a:pt x="21286" y="100568"/>
                  </a:lnTo>
                  <a:lnTo>
                    <a:pt x="21286" y="100831"/>
                  </a:lnTo>
                  <a:lnTo>
                    <a:pt x="21295" y="101093"/>
                  </a:lnTo>
                  <a:lnTo>
                    <a:pt x="21303" y="101356"/>
                  </a:lnTo>
                  <a:lnTo>
                    <a:pt x="21329" y="101619"/>
                  </a:lnTo>
                  <a:lnTo>
                    <a:pt x="21346" y="101882"/>
                  </a:lnTo>
                  <a:lnTo>
                    <a:pt x="21380" y="102101"/>
                  </a:lnTo>
                  <a:lnTo>
                    <a:pt x="21414" y="102364"/>
                  </a:lnTo>
                  <a:lnTo>
                    <a:pt x="21482" y="102715"/>
                  </a:lnTo>
                  <a:lnTo>
                    <a:pt x="21558" y="103022"/>
                  </a:lnTo>
                  <a:lnTo>
                    <a:pt x="21643" y="103284"/>
                  </a:lnTo>
                  <a:lnTo>
                    <a:pt x="21728" y="103460"/>
                  </a:lnTo>
                  <a:lnTo>
                    <a:pt x="21821" y="103591"/>
                  </a:lnTo>
                  <a:lnTo>
                    <a:pt x="21915" y="103723"/>
                  </a:lnTo>
                  <a:lnTo>
                    <a:pt x="22008" y="103766"/>
                  </a:lnTo>
                  <a:lnTo>
                    <a:pt x="22110" y="103810"/>
                  </a:lnTo>
                  <a:lnTo>
                    <a:pt x="22042" y="104336"/>
                  </a:lnTo>
                  <a:lnTo>
                    <a:pt x="21983" y="104862"/>
                  </a:lnTo>
                  <a:lnTo>
                    <a:pt x="21923" y="105388"/>
                  </a:lnTo>
                  <a:lnTo>
                    <a:pt x="21872" y="105957"/>
                  </a:lnTo>
                  <a:lnTo>
                    <a:pt x="21838" y="106527"/>
                  </a:lnTo>
                  <a:lnTo>
                    <a:pt x="21821" y="107141"/>
                  </a:lnTo>
                  <a:lnTo>
                    <a:pt x="21813" y="107710"/>
                  </a:lnTo>
                  <a:lnTo>
                    <a:pt x="21821" y="108368"/>
                  </a:lnTo>
                  <a:lnTo>
                    <a:pt x="21847" y="108850"/>
                  </a:lnTo>
                  <a:lnTo>
                    <a:pt x="21872" y="109332"/>
                  </a:lnTo>
                  <a:lnTo>
                    <a:pt x="21923" y="109770"/>
                  </a:lnTo>
                  <a:lnTo>
                    <a:pt x="21974" y="110208"/>
                  </a:lnTo>
                  <a:lnTo>
                    <a:pt x="22042" y="110602"/>
                  </a:lnTo>
                  <a:lnTo>
                    <a:pt x="22110" y="110909"/>
                  </a:lnTo>
                  <a:lnTo>
                    <a:pt x="22195" y="111172"/>
                  </a:lnTo>
                  <a:lnTo>
                    <a:pt x="22288" y="111391"/>
                  </a:lnTo>
                  <a:lnTo>
                    <a:pt x="22390" y="111479"/>
                  </a:lnTo>
                  <a:lnTo>
                    <a:pt x="22492" y="111435"/>
                  </a:lnTo>
                  <a:lnTo>
                    <a:pt x="22585" y="111347"/>
                  </a:lnTo>
                  <a:lnTo>
                    <a:pt x="22679" y="111172"/>
                  </a:lnTo>
                  <a:lnTo>
                    <a:pt x="22772" y="110909"/>
                  </a:lnTo>
                  <a:lnTo>
                    <a:pt x="22849" y="110602"/>
                  </a:lnTo>
                  <a:lnTo>
                    <a:pt x="22917" y="110208"/>
                  </a:lnTo>
                  <a:lnTo>
                    <a:pt x="22976" y="109770"/>
                  </a:lnTo>
                  <a:lnTo>
                    <a:pt x="23010" y="109463"/>
                  </a:lnTo>
                  <a:lnTo>
                    <a:pt x="23035" y="109156"/>
                  </a:lnTo>
                  <a:lnTo>
                    <a:pt x="23052" y="108850"/>
                  </a:lnTo>
                  <a:lnTo>
                    <a:pt x="23069" y="108543"/>
                  </a:lnTo>
                  <a:lnTo>
                    <a:pt x="23069" y="108192"/>
                  </a:lnTo>
                  <a:lnTo>
                    <a:pt x="23078" y="107886"/>
                  </a:lnTo>
                  <a:lnTo>
                    <a:pt x="23069" y="107228"/>
                  </a:lnTo>
                  <a:lnTo>
                    <a:pt x="23154" y="107579"/>
                  </a:lnTo>
                  <a:lnTo>
                    <a:pt x="23239" y="107886"/>
                  </a:lnTo>
                  <a:lnTo>
                    <a:pt x="23341" y="108105"/>
                  </a:lnTo>
                  <a:lnTo>
                    <a:pt x="23435" y="108236"/>
                  </a:lnTo>
                  <a:lnTo>
                    <a:pt x="23485" y="108280"/>
                  </a:lnTo>
                  <a:lnTo>
                    <a:pt x="23587" y="108280"/>
                  </a:lnTo>
                  <a:lnTo>
                    <a:pt x="23638" y="108236"/>
                  </a:lnTo>
                  <a:lnTo>
                    <a:pt x="23689" y="108148"/>
                  </a:lnTo>
                  <a:lnTo>
                    <a:pt x="23749" y="108017"/>
                  </a:lnTo>
                  <a:lnTo>
                    <a:pt x="23800" y="107886"/>
                  </a:lnTo>
                  <a:lnTo>
                    <a:pt x="23851" y="107710"/>
                  </a:lnTo>
                  <a:lnTo>
                    <a:pt x="23919" y="107403"/>
                  </a:lnTo>
                  <a:lnTo>
                    <a:pt x="23969" y="107053"/>
                  </a:lnTo>
                  <a:lnTo>
                    <a:pt x="24012" y="106659"/>
                  </a:lnTo>
                  <a:lnTo>
                    <a:pt x="24037" y="106264"/>
                  </a:lnTo>
                  <a:lnTo>
                    <a:pt x="24046" y="105826"/>
                  </a:lnTo>
                  <a:lnTo>
                    <a:pt x="24037" y="105388"/>
                  </a:lnTo>
                  <a:lnTo>
                    <a:pt x="24020" y="104950"/>
                  </a:lnTo>
                  <a:lnTo>
                    <a:pt x="23978" y="104555"/>
                  </a:lnTo>
                  <a:lnTo>
                    <a:pt x="23927" y="104161"/>
                  </a:lnTo>
                  <a:lnTo>
                    <a:pt x="23868" y="103810"/>
                  </a:lnTo>
                  <a:lnTo>
                    <a:pt x="23800" y="103547"/>
                  </a:lnTo>
                  <a:lnTo>
                    <a:pt x="23732" y="103328"/>
                  </a:lnTo>
                  <a:lnTo>
                    <a:pt x="23783" y="103109"/>
                  </a:lnTo>
                  <a:lnTo>
                    <a:pt x="23825" y="102890"/>
                  </a:lnTo>
                  <a:lnTo>
                    <a:pt x="23868" y="102627"/>
                  </a:lnTo>
                  <a:lnTo>
                    <a:pt x="23902" y="102320"/>
                  </a:lnTo>
                  <a:lnTo>
                    <a:pt x="23935" y="102014"/>
                  </a:lnTo>
                  <a:lnTo>
                    <a:pt x="23952" y="101707"/>
                  </a:lnTo>
                  <a:lnTo>
                    <a:pt x="23978" y="101400"/>
                  </a:lnTo>
                  <a:lnTo>
                    <a:pt x="23986" y="101050"/>
                  </a:lnTo>
                  <a:lnTo>
                    <a:pt x="23986" y="100743"/>
                  </a:lnTo>
                  <a:lnTo>
                    <a:pt x="23986" y="100392"/>
                  </a:lnTo>
                  <a:lnTo>
                    <a:pt x="23969" y="100042"/>
                  </a:lnTo>
                  <a:lnTo>
                    <a:pt x="23952" y="99735"/>
                  </a:lnTo>
                  <a:lnTo>
                    <a:pt x="23927" y="99384"/>
                  </a:lnTo>
                  <a:lnTo>
                    <a:pt x="23885" y="99078"/>
                  </a:lnTo>
                  <a:lnTo>
                    <a:pt x="23842" y="98771"/>
                  </a:lnTo>
                  <a:lnTo>
                    <a:pt x="23791" y="98464"/>
                  </a:lnTo>
                  <a:lnTo>
                    <a:pt x="23723" y="98201"/>
                  </a:lnTo>
                  <a:lnTo>
                    <a:pt x="23647" y="97982"/>
                  </a:lnTo>
                  <a:lnTo>
                    <a:pt x="23579" y="97807"/>
                  </a:lnTo>
                  <a:lnTo>
                    <a:pt x="23502" y="97675"/>
                  </a:lnTo>
                  <a:lnTo>
                    <a:pt x="23435" y="97632"/>
                  </a:lnTo>
                  <a:lnTo>
                    <a:pt x="23290" y="97632"/>
                  </a:lnTo>
                  <a:lnTo>
                    <a:pt x="23214" y="97719"/>
                  </a:lnTo>
                  <a:lnTo>
                    <a:pt x="23146" y="97851"/>
                  </a:lnTo>
                  <a:lnTo>
                    <a:pt x="23086" y="98026"/>
                  </a:lnTo>
                  <a:lnTo>
                    <a:pt x="23027" y="98201"/>
                  </a:lnTo>
                  <a:lnTo>
                    <a:pt x="22968" y="98420"/>
                  </a:lnTo>
                  <a:lnTo>
                    <a:pt x="22917" y="98727"/>
                  </a:lnTo>
                  <a:lnTo>
                    <a:pt x="22866" y="98990"/>
                  </a:lnTo>
                  <a:lnTo>
                    <a:pt x="22823" y="99341"/>
                  </a:lnTo>
                  <a:lnTo>
                    <a:pt x="22798" y="99691"/>
                  </a:lnTo>
                  <a:lnTo>
                    <a:pt x="22738" y="99341"/>
                  </a:lnTo>
                  <a:lnTo>
                    <a:pt x="22679" y="99034"/>
                  </a:lnTo>
                  <a:lnTo>
                    <a:pt x="22611" y="98771"/>
                  </a:lnTo>
                  <a:lnTo>
                    <a:pt x="22552" y="98508"/>
                  </a:lnTo>
                  <a:lnTo>
                    <a:pt x="22475" y="98245"/>
                  </a:lnTo>
                  <a:lnTo>
                    <a:pt x="22399" y="98070"/>
                  </a:lnTo>
                  <a:lnTo>
                    <a:pt x="22322" y="97895"/>
                  </a:lnTo>
                  <a:lnTo>
                    <a:pt x="22246" y="97763"/>
                  </a:lnTo>
                  <a:lnTo>
                    <a:pt x="22169" y="97632"/>
                  </a:lnTo>
                  <a:lnTo>
                    <a:pt x="22085" y="97588"/>
                  </a:lnTo>
                  <a:lnTo>
                    <a:pt x="22008" y="97544"/>
                  </a:lnTo>
                  <a:lnTo>
                    <a:pt x="21923" y="97588"/>
                  </a:lnTo>
                  <a:lnTo>
                    <a:pt x="21847" y="97632"/>
                  </a:lnTo>
                  <a:lnTo>
                    <a:pt x="21762" y="97719"/>
                  </a:lnTo>
                  <a:lnTo>
                    <a:pt x="21685" y="97895"/>
                  </a:lnTo>
                  <a:lnTo>
                    <a:pt x="21609" y="98070"/>
                  </a:lnTo>
                  <a:lnTo>
                    <a:pt x="21550" y="97632"/>
                  </a:lnTo>
                  <a:lnTo>
                    <a:pt x="21482" y="97150"/>
                  </a:lnTo>
                  <a:lnTo>
                    <a:pt x="21405" y="96755"/>
                  </a:lnTo>
                  <a:lnTo>
                    <a:pt x="21329" y="96317"/>
                  </a:lnTo>
                  <a:lnTo>
                    <a:pt x="21006" y="94783"/>
                  </a:lnTo>
                  <a:lnTo>
                    <a:pt x="20599" y="92811"/>
                  </a:lnTo>
                  <a:lnTo>
                    <a:pt x="20183" y="90883"/>
                  </a:lnTo>
                  <a:lnTo>
                    <a:pt x="19758" y="88955"/>
                  </a:lnTo>
                  <a:lnTo>
                    <a:pt x="19325" y="87027"/>
                  </a:lnTo>
                  <a:lnTo>
                    <a:pt x="19096" y="86107"/>
                  </a:lnTo>
                  <a:lnTo>
                    <a:pt x="18875" y="85231"/>
                  </a:lnTo>
                  <a:lnTo>
                    <a:pt x="18646" y="84354"/>
                  </a:lnTo>
                  <a:lnTo>
                    <a:pt x="18408" y="83565"/>
                  </a:lnTo>
                  <a:lnTo>
                    <a:pt x="18374" y="83478"/>
                  </a:lnTo>
                  <a:lnTo>
                    <a:pt x="18119" y="81506"/>
                  </a:lnTo>
                  <a:lnTo>
                    <a:pt x="17856" y="79578"/>
                  </a:lnTo>
                  <a:lnTo>
                    <a:pt x="17576" y="77694"/>
                  </a:lnTo>
                  <a:lnTo>
                    <a:pt x="17279" y="75897"/>
                  </a:lnTo>
                  <a:lnTo>
                    <a:pt x="16888" y="73662"/>
                  </a:lnTo>
                  <a:lnTo>
                    <a:pt x="16506" y="71427"/>
                  </a:lnTo>
                  <a:lnTo>
                    <a:pt x="16370" y="70595"/>
                  </a:lnTo>
                  <a:lnTo>
                    <a:pt x="16243" y="69718"/>
                  </a:lnTo>
                  <a:lnTo>
                    <a:pt x="15988" y="68009"/>
                  </a:lnTo>
                  <a:lnTo>
                    <a:pt x="15988" y="67922"/>
                  </a:lnTo>
                  <a:lnTo>
                    <a:pt x="16336" y="68886"/>
                  </a:lnTo>
                  <a:lnTo>
                    <a:pt x="16676" y="69762"/>
                  </a:lnTo>
                  <a:lnTo>
                    <a:pt x="17024" y="70595"/>
                  </a:lnTo>
                  <a:lnTo>
                    <a:pt x="17381" y="71384"/>
                  </a:lnTo>
                  <a:lnTo>
                    <a:pt x="17737" y="72085"/>
                  </a:lnTo>
                  <a:lnTo>
                    <a:pt x="18060" y="72654"/>
                  </a:lnTo>
                  <a:lnTo>
                    <a:pt x="18383" y="73224"/>
                  </a:lnTo>
                  <a:lnTo>
                    <a:pt x="18552" y="73487"/>
                  </a:lnTo>
                  <a:lnTo>
                    <a:pt x="18722" y="73706"/>
                  </a:lnTo>
                  <a:lnTo>
                    <a:pt x="18892" y="73881"/>
                  </a:lnTo>
                  <a:lnTo>
                    <a:pt x="19062" y="74013"/>
                  </a:lnTo>
                  <a:lnTo>
                    <a:pt x="19019" y="74363"/>
                  </a:lnTo>
                  <a:lnTo>
                    <a:pt x="18994" y="74714"/>
                  </a:lnTo>
                  <a:lnTo>
                    <a:pt x="18969" y="75064"/>
                  </a:lnTo>
                  <a:lnTo>
                    <a:pt x="18952" y="75459"/>
                  </a:lnTo>
                  <a:lnTo>
                    <a:pt x="18952" y="75809"/>
                  </a:lnTo>
                  <a:lnTo>
                    <a:pt x="18952" y="76160"/>
                  </a:lnTo>
                  <a:lnTo>
                    <a:pt x="18960" y="76510"/>
                  </a:lnTo>
                  <a:lnTo>
                    <a:pt x="18977" y="76861"/>
                  </a:lnTo>
                  <a:lnTo>
                    <a:pt x="19002" y="77212"/>
                  </a:lnTo>
                  <a:lnTo>
                    <a:pt x="19028" y="77518"/>
                  </a:lnTo>
                  <a:lnTo>
                    <a:pt x="19070" y="77825"/>
                  </a:lnTo>
                  <a:lnTo>
                    <a:pt x="19113" y="78132"/>
                  </a:lnTo>
                  <a:lnTo>
                    <a:pt x="19155" y="78395"/>
                  </a:lnTo>
                  <a:lnTo>
                    <a:pt x="19206" y="78658"/>
                  </a:lnTo>
                  <a:lnTo>
                    <a:pt x="19266" y="78877"/>
                  </a:lnTo>
                  <a:lnTo>
                    <a:pt x="19334" y="79052"/>
                  </a:lnTo>
                  <a:lnTo>
                    <a:pt x="19291" y="79403"/>
                  </a:lnTo>
                  <a:lnTo>
                    <a:pt x="19257" y="79797"/>
                  </a:lnTo>
                  <a:lnTo>
                    <a:pt x="19223" y="80147"/>
                  </a:lnTo>
                  <a:lnTo>
                    <a:pt x="19206" y="80542"/>
                  </a:lnTo>
                  <a:lnTo>
                    <a:pt x="19189" y="80936"/>
                  </a:lnTo>
                  <a:lnTo>
                    <a:pt x="19181" y="81374"/>
                  </a:lnTo>
                  <a:lnTo>
                    <a:pt x="19181" y="81725"/>
                  </a:lnTo>
                  <a:lnTo>
                    <a:pt x="19189" y="82119"/>
                  </a:lnTo>
                  <a:lnTo>
                    <a:pt x="19206" y="82514"/>
                  </a:lnTo>
                  <a:lnTo>
                    <a:pt x="19232" y="82864"/>
                  </a:lnTo>
                  <a:lnTo>
                    <a:pt x="19266" y="83171"/>
                  </a:lnTo>
                  <a:lnTo>
                    <a:pt x="19317" y="83478"/>
                  </a:lnTo>
                  <a:lnTo>
                    <a:pt x="19368" y="83785"/>
                  </a:lnTo>
                  <a:lnTo>
                    <a:pt x="19435" y="84004"/>
                  </a:lnTo>
                  <a:lnTo>
                    <a:pt x="19503" y="84223"/>
                  </a:lnTo>
                  <a:lnTo>
                    <a:pt x="19597" y="84398"/>
                  </a:lnTo>
                  <a:lnTo>
                    <a:pt x="19665" y="84486"/>
                  </a:lnTo>
                  <a:lnTo>
                    <a:pt x="19818" y="84486"/>
                  </a:lnTo>
                  <a:lnTo>
                    <a:pt x="19894" y="84398"/>
                  </a:lnTo>
                  <a:lnTo>
                    <a:pt x="19962" y="84267"/>
                  </a:lnTo>
                  <a:lnTo>
                    <a:pt x="20030" y="84047"/>
                  </a:lnTo>
                  <a:lnTo>
                    <a:pt x="20081" y="83828"/>
                  </a:lnTo>
                  <a:lnTo>
                    <a:pt x="20140" y="83522"/>
                  </a:lnTo>
                  <a:lnTo>
                    <a:pt x="20174" y="83215"/>
                  </a:lnTo>
                  <a:lnTo>
                    <a:pt x="20208" y="82908"/>
                  </a:lnTo>
                  <a:lnTo>
                    <a:pt x="20225" y="82558"/>
                  </a:lnTo>
                  <a:lnTo>
                    <a:pt x="20242" y="82251"/>
                  </a:lnTo>
                  <a:lnTo>
                    <a:pt x="20251" y="81900"/>
                  </a:lnTo>
                  <a:lnTo>
                    <a:pt x="20251" y="81550"/>
                  </a:lnTo>
                  <a:lnTo>
                    <a:pt x="20242" y="80892"/>
                  </a:lnTo>
                  <a:lnTo>
                    <a:pt x="20310" y="81112"/>
                  </a:lnTo>
                  <a:lnTo>
                    <a:pt x="20386" y="81287"/>
                  </a:lnTo>
                  <a:lnTo>
                    <a:pt x="20471" y="81418"/>
                  </a:lnTo>
                  <a:lnTo>
                    <a:pt x="20556" y="81462"/>
                  </a:lnTo>
                  <a:lnTo>
                    <a:pt x="20641" y="81462"/>
                  </a:lnTo>
                  <a:lnTo>
                    <a:pt x="20726" y="81374"/>
                  </a:lnTo>
                  <a:lnTo>
                    <a:pt x="20811" y="81199"/>
                  </a:lnTo>
                  <a:lnTo>
                    <a:pt x="20887" y="80980"/>
                  </a:lnTo>
                  <a:lnTo>
                    <a:pt x="20938" y="80761"/>
                  </a:lnTo>
                  <a:lnTo>
                    <a:pt x="20981" y="80542"/>
                  </a:lnTo>
                  <a:lnTo>
                    <a:pt x="21015" y="80323"/>
                  </a:lnTo>
                  <a:lnTo>
                    <a:pt x="21049" y="80104"/>
                  </a:lnTo>
                  <a:lnTo>
                    <a:pt x="21074" y="79885"/>
                  </a:lnTo>
                  <a:lnTo>
                    <a:pt x="21091" y="79622"/>
                  </a:lnTo>
                  <a:lnTo>
                    <a:pt x="21108" y="79359"/>
                  </a:lnTo>
                  <a:lnTo>
                    <a:pt x="21117" y="79096"/>
                  </a:lnTo>
                  <a:lnTo>
                    <a:pt x="21117" y="78614"/>
                  </a:lnTo>
                  <a:lnTo>
                    <a:pt x="21100" y="78088"/>
                  </a:lnTo>
                  <a:lnTo>
                    <a:pt x="21066" y="77606"/>
                  </a:lnTo>
                  <a:lnTo>
                    <a:pt x="21015" y="77124"/>
                  </a:lnTo>
                  <a:lnTo>
                    <a:pt x="21083" y="77036"/>
                  </a:lnTo>
                  <a:lnTo>
                    <a:pt x="21142" y="76861"/>
                  </a:lnTo>
                  <a:lnTo>
                    <a:pt x="21193" y="76686"/>
                  </a:lnTo>
                  <a:lnTo>
                    <a:pt x="21244" y="76423"/>
                  </a:lnTo>
                  <a:lnTo>
                    <a:pt x="21295" y="76204"/>
                  </a:lnTo>
                  <a:lnTo>
                    <a:pt x="21329" y="75897"/>
                  </a:lnTo>
                  <a:lnTo>
                    <a:pt x="21363" y="75590"/>
                  </a:lnTo>
                  <a:lnTo>
                    <a:pt x="21388" y="75283"/>
                  </a:lnTo>
                  <a:lnTo>
                    <a:pt x="21405" y="74933"/>
                  </a:lnTo>
                  <a:lnTo>
                    <a:pt x="21422" y="74582"/>
                  </a:lnTo>
                  <a:lnTo>
                    <a:pt x="21422" y="74232"/>
                  </a:lnTo>
                  <a:lnTo>
                    <a:pt x="21414" y="73881"/>
                  </a:lnTo>
                  <a:lnTo>
                    <a:pt x="21397" y="73487"/>
                  </a:lnTo>
                  <a:lnTo>
                    <a:pt x="21371" y="73136"/>
                  </a:lnTo>
                  <a:lnTo>
                    <a:pt x="21337" y="72786"/>
                  </a:lnTo>
                  <a:lnTo>
                    <a:pt x="21295" y="72435"/>
                  </a:lnTo>
                  <a:lnTo>
                    <a:pt x="21227" y="72041"/>
                  </a:lnTo>
                  <a:lnTo>
                    <a:pt x="21151" y="71734"/>
                  </a:lnTo>
                  <a:lnTo>
                    <a:pt x="21074" y="71471"/>
                  </a:lnTo>
                  <a:lnTo>
                    <a:pt x="20989" y="71296"/>
                  </a:lnTo>
                  <a:lnTo>
                    <a:pt x="20904" y="71208"/>
                  </a:lnTo>
                  <a:lnTo>
                    <a:pt x="20819" y="71164"/>
                  </a:lnTo>
                  <a:lnTo>
                    <a:pt x="20743" y="71208"/>
                  </a:lnTo>
                  <a:lnTo>
                    <a:pt x="20658" y="71296"/>
                  </a:lnTo>
                  <a:lnTo>
                    <a:pt x="20573" y="71427"/>
                  </a:lnTo>
                  <a:lnTo>
                    <a:pt x="20497" y="71603"/>
                  </a:lnTo>
                  <a:lnTo>
                    <a:pt x="20420" y="71866"/>
                  </a:lnTo>
                  <a:lnTo>
                    <a:pt x="20344" y="72128"/>
                  </a:lnTo>
                  <a:lnTo>
                    <a:pt x="20276" y="72435"/>
                  </a:lnTo>
                  <a:lnTo>
                    <a:pt x="20217" y="72786"/>
                  </a:lnTo>
                  <a:lnTo>
                    <a:pt x="20166" y="73180"/>
                  </a:lnTo>
                  <a:lnTo>
                    <a:pt x="20115" y="73575"/>
                  </a:lnTo>
                  <a:lnTo>
                    <a:pt x="20072" y="73355"/>
                  </a:lnTo>
                  <a:lnTo>
                    <a:pt x="20021" y="73136"/>
                  </a:lnTo>
                  <a:lnTo>
                    <a:pt x="19962" y="72961"/>
                  </a:lnTo>
                  <a:lnTo>
                    <a:pt x="19902" y="72786"/>
                  </a:lnTo>
                  <a:lnTo>
                    <a:pt x="19843" y="72698"/>
                  </a:lnTo>
                  <a:lnTo>
                    <a:pt x="19784" y="72567"/>
                  </a:lnTo>
                  <a:lnTo>
                    <a:pt x="19724" y="72523"/>
                  </a:lnTo>
                  <a:lnTo>
                    <a:pt x="19665" y="72479"/>
                  </a:lnTo>
                  <a:lnTo>
                    <a:pt x="19537" y="72479"/>
                  </a:lnTo>
                  <a:lnTo>
                    <a:pt x="19478" y="72523"/>
                  </a:lnTo>
                  <a:lnTo>
                    <a:pt x="19419" y="72610"/>
                  </a:lnTo>
                  <a:lnTo>
                    <a:pt x="19359" y="72698"/>
                  </a:lnTo>
                  <a:lnTo>
                    <a:pt x="19300" y="72873"/>
                  </a:lnTo>
                  <a:lnTo>
                    <a:pt x="19240" y="73049"/>
                  </a:lnTo>
                  <a:lnTo>
                    <a:pt x="19189" y="73268"/>
                  </a:lnTo>
                  <a:lnTo>
                    <a:pt x="19028" y="72961"/>
                  </a:lnTo>
                  <a:lnTo>
                    <a:pt x="18875" y="72654"/>
                  </a:lnTo>
                  <a:lnTo>
                    <a:pt x="18544" y="72172"/>
                  </a:lnTo>
                  <a:lnTo>
                    <a:pt x="18221" y="71646"/>
                  </a:lnTo>
                  <a:lnTo>
                    <a:pt x="17899" y="71121"/>
                  </a:lnTo>
                  <a:lnTo>
                    <a:pt x="17534" y="70376"/>
                  </a:lnTo>
                  <a:lnTo>
                    <a:pt x="17169" y="69587"/>
                  </a:lnTo>
                  <a:lnTo>
                    <a:pt x="16812" y="68710"/>
                  </a:lnTo>
                  <a:lnTo>
                    <a:pt x="16455" y="67790"/>
                  </a:lnTo>
                  <a:lnTo>
                    <a:pt x="16124" y="66870"/>
                  </a:lnTo>
                  <a:lnTo>
                    <a:pt x="15802" y="65906"/>
                  </a:lnTo>
                  <a:lnTo>
                    <a:pt x="15487" y="64898"/>
                  </a:lnTo>
                  <a:lnTo>
                    <a:pt x="15173" y="63803"/>
                  </a:lnTo>
                  <a:lnTo>
                    <a:pt x="15054" y="63364"/>
                  </a:lnTo>
                  <a:lnTo>
                    <a:pt x="14935" y="62882"/>
                  </a:lnTo>
                  <a:lnTo>
                    <a:pt x="14706" y="61875"/>
                  </a:lnTo>
                  <a:lnTo>
                    <a:pt x="14477" y="60867"/>
                  </a:lnTo>
                  <a:lnTo>
                    <a:pt x="14239" y="59947"/>
                  </a:lnTo>
                  <a:lnTo>
                    <a:pt x="14061" y="58982"/>
                  </a:lnTo>
                  <a:lnTo>
                    <a:pt x="13832" y="57536"/>
                  </a:lnTo>
                  <a:lnTo>
                    <a:pt x="13602" y="56047"/>
                  </a:lnTo>
                  <a:lnTo>
                    <a:pt x="13356" y="54338"/>
                  </a:lnTo>
                  <a:lnTo>
                    <a:pt x="13119" y="52585"/>
                  </a:lnTo>
                  <a:lnTo>
                    <a:pt x="12898" y="50788"/>
                  </a:lnTo>
                  <a:lnTo>
                    <a:pt x="12685" y="48948"/>
                  </a:lnTo>
                  <a:lnTo>
                    <a:pt x="12677" y="48816"/>
                  </a:lnTo>
                  <a:lnTo>
                    <a:pt x="12618" y="48027"/>
                  </a:lnTo>
                  <a:lnTo>
                    <a:pt x="12550" y="47239"/>
                  </a:lnTo>
                  <a:lnTo>
                    <a:pt x="12397" y="45617"/>
                  </a:lnTo>
                  <a:lnTo>
                    <a:pt x="12252" y="44040"/>
                  </a:lnTo>
                  <a:lnTo>
                    <a:pt x="12185" y="43251"/>
                  </a:lnTo>
                  <a:lnTo>
                    <a:pt x="12117" y="42462"/>
                  </a:lnTo>
                  <a:lnTo>
                    <a:pt x="12066" y="41586"/>
                  </a:lnTo>
                  <a:lnTo>
                    <a:pt x="12015" y="40710"/>
                  </a:lnTo>
                  <a:lnTo>
                    <a:pt x="11972" y="39789"/>
                  </a:lnTo>
                  <a:lnTo>
                    <a:pt x="11930" y="38913"/>
                  </a:lnTo>
                  <a:lnTo>
                    <a:pt x="11896" y="37861"/>
                  </a:lnTo>
                  <a:lnTo>
                    <a:pt x="11870" y="36766"/>
                  </a:lnTo>
                  <a:lnTo>
                    <a:pt x="11853" y="35714"/>
                  </a:lnTo>
                  <a:lnTo>
                    <a:pt x="11845" y="34662"/>
                  </a:lnTo>
                  <a:lnTo>
                    <a:pt x="12176" y="26424"/>
                  </a:lnTo>
                  <a:lnTo>
                    <a:pt x="12507" y="18142"/>
                  </a:lnTo>
                  <a:lnTo>
                    <a:pt x="12855" y="9904"/>
                  </a:lnTo>
                  <a:lnTo>
                    <a:pt x="13034" y="5785"/>
                  </a:lnTo>
                  <a:lnTo>
                    <a:pt x="13212" y="1666"/>
                  </a:lnTo>
                  <a:lnTo>
                    <a:pt x="13220" y="1535"/>
                  </a:lnTo>
                  <a:lnTo>
                    <a:pt x="13212" y="1403"/>
                  </a:lnTo>
                  <a:lnTo>
                    <a:pt x="13203" y="1315"/>
                  </a:lnTo>
                  <a:lnTo>
                    <a:pt x="13195" y="1228"/>
                  </a:lnTo>
                  <a:lnTo>
                    <a:pt x="13161" y="1096"/>
                  </a:lnTo>
                  <a:lnTo>
                    <a:pt x="13119" y="1053"/>
                  </a:lnTo>
                  <a:lnTo>
                    <a:pt x="13135" y="702"/>
                  </a:lnTo>
                  <a:lnTo>
                    <a:pt x="13135" y="439"/>
                  </a:lnTo>
                  <a:lnTo>
                    <a:pt x="13119" y="264"/>
                  </a:lnTo>
                  <a:lnTo>
                    <a:pt x="13093" y="132"/>
                  </a:lnTo>
                  <a:lnTo>
                    <a:pt x="13059" y="45"/>
                  </a:lnTo>
                  <a:lnTo>
                    <a:pt x="130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3365" y="2938138"/>
            <a:ext cx="187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Profil Orlando Utilities Commissions</a:t>
            </a:r>
          </a:p>
        </p:txBody>
      </p:sp>
      <p:sp>
        <p:nvSpPr>
          <p:cNvPr id="550" name="TextBox 549"/>
          <p:cNvSpPr txBox="1"/>
          <p:nvPr/>
        </p:nvSpPr>
        <p:spPr>
          <a:xfrm>
            <a:off x="1973592" y="2898258"/>
            <a:ext cx="163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Pentingnya Strategi terhadap Pemelihara dan Keandalan</a:t>
            </a:r>
          </a:p>
        </p:txBody>
      </p:sp>
      <p:sp>
        <p:nvSpPr>
          <p:cNvPr id="551" name="TextBox 550"/>
          <p:cNvSpPr txBox="1"/>
          <p:nvPr/>
        </p:nvSpPr>
        <p:spPr>
          <a:xfrm>
            <a:off x="3204054" y="2938137"/>
            <a:ext cx="23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Keandalan </a:t>
            </a:r>
          </a:p>
        </p:txBody>
      </p:sp>
      <p:sp>
        <p:nvSpPr>
          <p:cNvPr id="552" name="TextBox 551"/>
          <p:cNvSpPr txBox="1"/>
          <p:nvPr/>
        </p:nvSpPr>
        <p:spPr>
          <a:xfrm>
            <a:off x="4773743" y="2938138"/>
            <a:ext cx="2390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Pemeliharaan </a:t>
            </a:r>
          </a:p>
        </p:txBody>
      </p:sp>
      <p:sp>
        <p:nvSpPr>
          <p:cNvPr id="553" name="TextBox 552"/>
          <p:cNvSpPr txBox="1"/>
          <p:nvPr/>
        </p:nvSpPr>
        <p:spPr>
          <a:xfrm>
            <a:off x="6609379" y="2898258"/>
            <a:ext cx="2094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/>
              <a:t>Total Pemeliharaan yang Produktif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0215-9DC6-493C-B450-EA290239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MENGHITUNG PERKIRAAN BIAYA KERUSAKAN</a:t>
            </a: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995B4A1A-F261-4D04-A8BF-DCB5A277AF77}"/>
              </a:ext>
            </a:extLst>
          </p:cNvPr>
          <p:cNvSpPr/>
          <p:nvPr/>
        </p:nvSpPr>
        <p:spPr>
          <a:xfrm>
            <a:off x="404529" y="1650902"/>
            <a:ext cx="2055134" cy="1215958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0E119-A4D7-4038-B3F9-B8D7677C3D1F}"/>
              </a:ext>
            </a:extLst>
          </p:cNvPr>
          <p:cNvSpPr txBox="1"/>
          <p:nvPr/>
        </p:nvSpPr>
        <p:spPr>
          <a:xfrm>
            <a:off x="2654216" y="202436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C56A22-BB5C-4B71-829C-B534EE7863B1}"/>
              </a:ext>
            </a:extLst>
          </p:cNvPr>
          <p:cNvCxnSpPr/>
          <p:nvPr/>
        </p:nvCxnSpPr>
        <p:spPr>
          <a:xfrm>
            <a:off x="3132306" y="1838358"/>
            <a:ext cx="54474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8398BE-AEE2-4BEA-91FA-E6DDFCEAC673}"/>
              </a:ext>
            </a:extLst>
          </p:cNvPr>
          <p:cNvCxnSpPr>
            <a:cxnSpLocks/>
          </p:cNvCxnSpPr>
          <p:nvPr/>
        </p:nvCxnSpPr>
        <p:spPr>
          <a:xfrm>
            <a:off x="3132306" y="1838358"/>
            <a:ext cx="272374" cy="420521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9EDAC3-4268-4D3E-ACBA-1FA4D40D01D3}"/>
              </a:ext>
            </a:extLst>
          </p:cNvPr>
          <p:cNvCxnSpPr>
            <a:cxnSpLocks/>
          </p:cNvCxnSpPr>
          <p:nvPr/>
        </p:nvCxnSpPr>
        <p:spPr>
          <a:xfrm flipH="1">
            <a:off x="3159057" y="2258880"/>
            <a:ext cx="260215" cy="31287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4ED3B2-241F-4F19-B0E3-101EF6CBDA65}"/>
              </a:ext>
            </a:extLst>
          </p:cNvPr>
          <p:cNvCxnSpPr>
            <a:cxnSpLocks/>
          </p:cNvCxnSpPr>
          <p:nvPr/>
        </p:nvCxnSpPr>
        <p:spPr>
          <a:xfrm>
            <a:off x="3132306" y="2571750"/>
            <a:ext cx="57393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Left Bracket 16">
            <a:extLst>
              <a:ext uri="{FF2B5EF4-FFF2-40B4-BE49-F238E27FC236}">
                <a16:creationId xmlns:a16="http://schemas.microsoft.com/office/drawing/2014/main" id="{D74E16D2-7A26-425E-92FC-152F1D4C3EAF}"/>
              </a:ext>
            </a:extLst>
          </p:cNvPr>
          <p:cNvSpPr/>
          <p:nvPr/>
        </p:nvSpPr>
        <p:spPr>
          <a:xfrm>
            <a:off x="3967116" y="1650902"/>
            <a:ext cx="159179" cy="13035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uble Bracket 21">
            <a:extLst>
              <a:ext uri="{FF2B5EF4-FFF2-40B4-BE49-F238E27FC236}">
                <a16:creationId xmlns:a16="http://schemas.microsoft.com/office/drawing/2014/main" id="{0F6714F9-B1AC-4997-B93F-C50338365BD0}"/>
              </a:ext>
            </a:extLst>
          </p:cNvPr>
          <p:cNvSpPr/>
          <p:nvPr/>
        </p:nvSpPr>
        <p:spPr>
          <a:xfrm>
            <a:off x="4406630" y="1805517"/>
            <a:ext cx="1595336" cy="918228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35594A-33EC-4BCD-8FC9-23F0F4D1896D}"/>
              </a:ext>
            </a:extLst>
          </p:cNvPr>
          <p:cNvSpPr txBox="1"/>
          <p:nvPr/>
        </p:nvSpPr>
        <p:spPr>
          <a:xfrm>
            <a:off x="6196519" y="202804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x</a:t>
            </a:r>
          </a:p>
        </p:txBody>
      </p:sp>
      <p:sp>
        <p:nvSpPr>
          <p:cNvPr id="24" name="Double Bracket 23">
            <a:extLst>
              <a:ext uri="{FF2B5EF4-FFF2-40B4-BE49-F238E27FC236}">
                <a16:creationId xmlns:a16="http://schemas.microsoft.com/office/drawing/2014/main" id="{9AE1536F-047C-4B91-B614-C4F35DD32E17}"/>
              </a:ext>
            </a:extLst>
          </p:cNvPr>
          <p:cNvSpPr/>
          <p:nvPr/>
        </p:nvSpPr>
        <p:spPr>
          <a:xfrm>
            <a:off x="6653719" y="1838358"/>
            <a:ext cx="1595336" cy="918228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34DD7EFE-339C-46B9-BF76-F43CAAA27791}"/>
              </a:ext>
            </a:extLst>
          </p:cNvPr>
          <p:cNvSpPr/>
          <p:nvPr/>
        </p:nvSpPr>
        <p:spPr>
          <a:xfrm>
            <a:off x="8492247" y="1624519"/>
            <a:ext cx="159179" cy="1286112"/>
          </a:xfrm>
          <a:prstGeom prst="righ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7609B8-D557-4AD1-A48C-92F39C5E6757}"/>
              </a:ext>
            </a:extLst>
          </p:cNvPr>
          <p:cNvSpPr txBox="1"/>
          <p:nvPr/>
        </p:nvSpPr>
        <p:spPr>
          <a:xfrm>
            <a:off x="767600" y="1756799"/>
            <a:ext cx="14560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Perkiraan</a:t>
            </a:r>
            <a:r>
              <a:rPr lang="en-US" sz="2000" b="1" dirty="0"/>
              <a:t> </a:t>
            </a:r>
            <a:r>
              <a:rPr lang="en-US" sz="2000" b="1" dirty="0" err="1"/>
              <a:t>biaya</a:t>
            </a:r>
            <a:r>
              <a:rPr lang="en-US" sz="2000" b="1" dirty="0"/>
              <a:t> </a:t>
            </a:r>
            <a:r>
              <a:rPr lang="en-US" sz="2000" b="1" dirty="0" err="1"/>
              <a:t>kerusakan</a:t>
            </a:r>
            <a:endParaRPr lang="en-US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1CAD3A-3A71-4866-8D89-00971DE49AA7}"/>
              </a:ext>
            </a:extLst>
          </p:cNvPr>
          <p:cNvSpPr txBox="1"/>
          <p:nvPr/>
        </p:nvSpPr>
        <p:spPr>
          <a:xfrm>
            <a:off x="4503907" y="1756799"/>
            <a:ext cx="1944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Perkiraan</a:t>
            </a:r>
            <a:r>
              <a:rPr lang="en-US" sz="2000" b="1" dirty="0"/>
              <a:t> </a:t>
            </a:r>
            <a:r>
              <a:rPr lang="en-US" sz="2000" b="1" dirty="0" err="1"/>
              <a:t>jumlah</a:t>
            </a:r>
            <a:r>
              <a:rPr lang="en-US" sz="2000" b="1" dirty="0"/>
              <a:t> </a:t>
            </a:r>
            <a:r>
              <a:rPr lang="en-US" sz="2000" b="1" dirty="0" err="1"/>
              <a:t>kerusakan</a:t>
            </a:r>
            <a:endParaRPr lang="en-US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616815-9937-4BB7-9940-7087F47D18D8}"/>
              </a:ext>
            </a:extLst>
          </p:cNvPr>
          <p:cNvSpPr txBox="1"/>
          <p:nvPr/>
        </p:nvSpPr>
        <p:spPr>
          <a:xfrm>
            <a:off x="6791057" y="1901254"/>
            <a:ext cx="170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Biaya</a:t>
            </a:r>
            <a:r>
              <a:rPr lang="en-US" sz="2000" b="1" dirty="0"/>
              <a:t> per </a:t>
            </a:r>
            <a:r>
              <a:rPr lang="en-US" sz="2000" b="1" dirty="0" err="1"/>
              <a:t>kerusakan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506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95A8-5886-4A1D-B857-2E6084B6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MENGHITUNG BIAYA PEMELIHARAAN PENCEGAHAN </a:t>
            </a: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01C8DDD4-DB5C-4A81-9F12-914B9792CD3B}"/>
              </a:ext>
            </a:extLst>
          </p:cNvPr>
          <p:cNvSpPr/>
          <p:nvPr/>
        </p:nvSpPr>
        <p:spPr>
          <a:xfrm>
            <a:off x="386524" y="1609917"/>
            <a:ext cx="2149300" cy="1215958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975B63-C131-46E5-BB8E-BEA9374009FD}"/>
              </a:ext>
            </a:extLst>
          </p:cNvPr>
          <p:cNvSpPr txBox="1"/>
          <p:nvPr/>
        </p:nvSpPr>
        <p:spPr>
          <a:xfrm>
            <a:off x="2626467" y="2028048"/>
            <a:ext cx="490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                                        X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DD9F35-11EA-4DC1-B0D3-F1CF9DC9320D}"/>
              </a:ext>
            </a:extLst>
          </p:cNvPr>
          <p:cNvCxnSpPr>
            <a:cxnSpLocks/>
          </p:cNvCxnSpPr>
          <p:nvPr/>
        </p:nvCxnSpPr>
        <p:spPr>
          <a:xfrm>
            <a:off x="3083668" y="1750979"/>
            <a:ext cx="67120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ACDCCD-FDB8-4110-8EFE-B6E9ECA11D0D}"/>
              </a:ext>
            </a:extLst>
          </p:cNvPr>
          <p:cNvCxnSpPr>
            <a:cxnSpLocks/>
          </p:cNvCxnSpPr>
          <p:nvPr/>
        </p:nvCxnSpPr>
        <p:spPr>
          <a:xfrm>
            <a:off x="3083668" y="1770434"/>
            <a:ext cx="335604" cy="41234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11FA3E-8367-4B94-9B65-A91A5F7E9DCE}"/>
              </a:ext>
            </a:extLst>
          </p:cNvPr>
          <p:cNvCxnSpPr>
            <a:cxnSpLocks/>
          </p:cNvCxnSpPr>
          <p:nvPr/>
        </p:nvCxnSpPr>
        <p:spPr>
          <a:xfrm flipH="1">
            <a:off x="3138886" y="2141764"/>
            <a:ext cx="280386" cy="42998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3F9A28-64AF-449D-BD66-9B9FCBD2A85B}"/>
              </a:ext>
            </a:extLst>
          </p:cNvPr>
          <p:cNvCxnSpPr>
            <a:cxnSpLocks/>
          </p:cNvCxnSpPr>
          <p:nvPr/>
        </p:nvCxnSpPr>
        <p:spPr>
          <a:xfrm>
            <a:off x="3138885" y="2571750"/>
            <a:ext cx="61599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Left Bracket 18">
            <a:extLst>
              <a:ext uri="{FF2B5EF4-FFF2-40B4-BE49-F238E27FC236}">
                <a16:creationId xmlns:a16="http://schemas.microsoft.com/office/drawing/2014/main" id="{623AA88E-7837-4938-9CB2-83559BD5C48A}"/>
              </a:ext>
            </a:extLst>
          </p:cNvPr>
          <p:cNvSpPr/>
          <p:nvPr/>
        </p:nvSpPr>
        <p:spPr>
          <a:xfrm>
            <a:off x="3967116" y="1650902"/>
            <a:ext cx="159179" cy="1303500"/>
          </a:xfrm>
          <a:prstGeom prst="lef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uble Bracket 19">
            <a:extLst>
              <a:ext uri="{FF2B5EF4-FFF2-40B4-BE49-F238E27FC236}">
                <a16:creationId xmlns:a16="http://schemas.microsoft.com/office/drawing/2014/main" id="{DBA8C9E2-4F5C-44E7-9A66-218871FD3137}"/>
              </a:ext>
            </a:extLst>
          </p:cNvPr>
          <p:cNvSpPr/>
          <p:nvPr/>
        </p:nvSpPr>
        <p:spPr>
          <a:xfrm>
            <a:off x="4406629" y="1805516"/>
            <a:ext cx="1770433" cy="1019331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uble Bracket 20">
            <a:extLst>
              <a:ext uri="{FF2B5EF4-FFF2-40B4-BE49-F238E27FC236}">
                <a16:creationId xmlns:a16="http://schemas.microsoft.com/office/drawing/2014/main" id="{5CF540A8-31B9-4A4C-8544-9646EB5251EE}"/>
              </a:ext>
            </a:extLst>
          </p:cNvPr>
          <p:cNvSpPr/>
          <p:nvPr/>
        </p:nvSpPr>
        <p:spPr>
          <a:xfrm>
            <a:off x="6653719" y="1838358"/>
            <a:ext cx="1595336" cy="918228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9C546B85-5B76-42E9-9A83-EFCAD56BACFA}"/>
              </a:ext>
            </a:extLst>
          </p:cNvPr>
          <p:cNvSpPr/>
          <p:nvPr/>
        </p:nvSpPr>
        <p:spPr>
          <a:xfrm>
            <a:off x="8492247" y="1624519"/>
            <a:ext cx="159179" cy="1286112"/>
          </a:xfrm>
          <a:prstGeom prst="rightBracket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594012-7ED1-49FD-A1C4-5D91ADA262DA}"/>
              </a:ext>
            </a:extLst>
          </p:cNvPr>
          <p:cNvSpPr txBox="1"/>
          <p:nvPr/>
        </p:nvSpPr>
        <p:spPr>
          <a:xfrm flipH="1">
            <a:off x="443094" y="1624519"/>
            <a:ext cx="2483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Biaya</a:t>
            </a:r>
            <a:r>
              <a:rPr lang="en-US" sz="2400" b="1" dirty="0"/>
              <a:t> </a:t>
            </a:r>
            <a:r>
              <a:rPr lang="en-US" sz="2400" b="1" dirty="0" err="1"/>
              <a:t>pemeliharaan</a:t>
            </a:r>
            <a:r>
              <a:rPr lang="en-US" sz="2400" b="1" dirty="0"/>
              <a:t> </a:t>
            </a:r>
            <a:r>
              <a:rPr lang="en-US" sz="2400" b="1" dirty="0" err="1"/>
              <a:t>pencegahan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5E47F1-C4AF-4526-9C0F-AFDA6E31ED58}"/>
              </a:ext>
            </a:extLst>
          </p:cNvPr>
          <p:cNvSpPr txBox="1"/>
          <p:nvPr/>
        </p:nvSpPr>
        <p:spPr>
          <a:xfrm>
            <a:off x="4549003" y="1764833"/>
            <a:ext cx="1770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kerusakan</a:t>
            </a:r>
            <a:r>
              <a:rPr lang="en-US" b="1" dirty="0"/>
              <a:t> yang </a:t>
            </a:r>
            <a:r>
              <a:rPr lang="en-US" b="1" dirty="0" err="1"/>
              <a:t>diperkirakan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kontrak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di </a:t>
            </a:r>
            <a:r>
              <a:rPr lang="en-US" b="1" dirty="0" err="1"/>
              <a:t>tandatangani</a:t>
            </a:r>
            <a:endParaRPr lang="en-US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105C8-88FD-4BD5-BADC-E7D121CD22CA}"/>
              </a:ext>
            </a:extLst>
          </p:cNvPr>
          <p:cNvSpPr txBox="1"/>
          <p:nvPr/>
        </p:nvSpPr>
        <p:spPr>
          <a:xfrm>
            <a:off x="6606796" y="1967988"/>
            <a:ext cx="19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Biaya</a:t>
            </a:r>
            <a:r>
              <a:rPr lang="en-US" sz="1800" b="1" dirty="0"/>
              <a:t> </a:t>
            </a:r>
            <a:r>
              <a:rPr lang="en-US" sz="1800" b="1" dirty="0" err="1"/>
              <a:t>kontrak</a:t>
            </a:r>
            <a:r>
              <a:rPr lang="en-US" sz="1800" b="1" dirty="0"/>
              <a:t> </a:t>
            </a:r>
            <a:r>
              <a:rPr lang="en-US" sz="1800" b="1" dirty="0" err="1"/>
              <a:t>perbaikan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545176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EMELIHARAAN YANG OTONOM&#10;• Para karyawan&#10;memprediksi kegagalan,&#10;mencegah kerusakan, dan&#10;memperpanjang masa&#10;manfaat dari pe...">
            <a:extLst>
              <a:ext uri="{FF2B5EF4-FFF2-40B4-BE49-F238E27FC236}">
                <a16:creationId xmlns:a16="http://schemas.microsoft.com/office/drawing/2014/main" id="{0C6A8280-47AA-4AF2-8E0E-A8EED5F0E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82" y="284743"/>
            <a:ext cx="8180511" cy="46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Pemeliharaan yang Otonom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720000" y="1662545"/>
            <a:ext cx="32202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Definisi </a:t>
            </a:r>
          </a:p>
          <a:p>
            <a:r>
              <a:rPr lang="id-ID" dirty="0"/>
              <a:t>Penekanan pada penerimaan tanggung jawab karyawan terhadap mengamati, memeriksa, menyesuaikan, membersihkan, dan memberitahukan tipe pemeliharaan kelengkapan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45003" y="1662545"/>
            <a:ext cx="33251" cy="2909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849527" y="1770266"/>
            <a:ext cx="3574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Para karyawan memprediksi kegagalan, mencegah kerusakan, dan memperpanjang masa manfaat dari perlengkapan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Manajer memberdayakan karyawan dan mempertahankan kinerja sistem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3"/>
          <p:cNvSpPr txBox="1">
            <a:spLocks noGrp="1"/>
          </p:cNvSpPr>
          <p:nvPr>
            <p:ph type="title"/>
          </p:nvPr>
        </p:nvSpPr>
        <p:spPr>
          <a:xfrm>
            <a:off x="901614" y="-187197"/>
            <a:ext cx="7860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/>
              <a:t>Total Pemeliharaan yang Produktif</a:t>
            </a:r>
            <a:endParaRPr sz="3200" b="1" dirty="0"/>
          </a:p>
        </p:txBody>
      </p:sp>
      <p:sp>
        <p:nvSpPr>
          <p:cNvPr id="412" name="Google Shape;412;p53"/>
          <p:cNvSpPr txBox="1">
            <a:spLocks noGrp="1"/>
          </p:cNvSpPr>
          <p:nvPr>
            <p:ph type="subTitle" idx="1"/>
          </p:nvPr>
        </p:nvSpPr>
        <p:spPr>
          <a:xfrm>
            <a:off x="702110" y="1506832"/>
            <a:ext cx="7726996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dirty="0"/>
              <a:t>1. </a:t>
            </a:r>
            <a:r>
              <a:rPr lang="id-ID" b="1" dirty="0"/>
              <a:t>M</a:t>
            </a:r>
            <a:r>
              <a:rPr b="1" dirty="0" err="1"/>
              <a:t>erancang</a:t>
            </a:r>
            <a:r>
              <a:rPr b="1" dirty="0"/>
              <a:t> </a:t>
            </a:r>
            <a:r>
              <a:rPr b="1" dirty="0" err="1"/>
              <a:t>mesin</a:t>
            </a:r>
            <a:r>
              <a:rPr b="1" dirty="0"/>
              <a:t> </a:t>
            </a:r>
            <a:r>
              <a:rPr dirty="0"/>
              <a:t>yang </a:t>
            </a:r>
            <a:r>
              <a:rPr dirty="0" err="1"/>
              <a:t>dapat</a:t>
            </a:r>
            <a:r>
              <a:rPr dirty="0"/>
              <a:t> </a:t>
            </a:r>
            <a:r>
              <a:rPr dirty="0" err="1"/>
              <a:t>diandalkan</a:t>
            </a:r>
            <a:r>
              <a:rPr dirty="0"/>
              <a:t>, </a:t>
            </a:r>
            <a:r>
              <a:rPr dirty="0" err="1"/>
              <a:t>mudah</a:t>
            </a:r>
            <a:r>
              <a:rPr dirty="0"/>
              <a:t> </a:t>
            </a:r>
            <a:r>
              <a:rPr dirty="0" err="1"/>
              <a:t>mengoperasinya</a:t>
            </a:r>
            <a:r>
              <a:rPr dirty="0"/>
              <a:t>, </a:t>
            </a:r>
            <a:r>
              <a:rPr dirty="0" err="1"/>
              <a:t>dan</a:t>
            </a:r>
            <a:r>
              <a:rPr dirty="0"/>
              <a:t> </a:t>
            </a:r>
            <a:r>
              <a:rPr dirty="0" err="1"/>
              <a:t>mudah</a:t>
            </a:r>
            <a:r>
              <a:rPr dirty="0"/>
              <a:t> </a:t>
            </a:r>
            <a:r>
              <a:rPr dirty="0" err="1"/>
              <a:t>pemeliharaannya</a:t>
            </a:r>
            <a:r>
              <a:rPr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x-none" b="1" dirty="0"/>
              <a:t>2. </a:t>
            </a:r>
            <a:r>
              <a:rPr lang="id-ID" b="1" dirty="0"/>
              <a:t>M</a:t>
            </a:r>
            <a:r>
              <a:rPr lang="x-none" b="1" dirty="0"/>
              <a:t>enekan total biaya kepemilikan </a:t>
            </a:r>
            <a:r>
              <a:rPr lang="x-none" dirty="0"/>
              <a:t>ketika membeli mesin sehingga perbaikan dan pemeliharaan termasuk dalam biaya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x-none" b="1" dirty="0"/>
              <a:t>3. </a:t>
            </a:r>
            <a:r>
              <a:rPr lang="id-ID" b="1" dirty="0"/>
              <a:t>M</a:t>
            </a:r>
            <a:r>
              <a:rPr lang="x-none" b="1" dirty="0"/>
              <a:t>engembangkan rencana pemeliharaan pencegahan </a:t>
            </a:r>
            <a:r>
              <a:rPr lang="x-none" dirty="0"/>
              <a:t>yang memanfaatkan praktik pelaksanaan terbaik dari operator, departemen pemeliharaan dan jasa gudang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x-none" b="1" dirty="0"/>
              <a:t>4. </a:t>
            </a:r>
            <a:r>
              <a:rPr lang="id-ID" b="1" dirty="0"/>
              <a:t>M</a:t>
            </a:r>
            <a:r>
              <a:rPr lang="x-none" b="1" dirty="0"/>
              <a:t>emberikan pelatihan </a:t>
            </a:r>
            <a:r>
              <a:rPr lang="x-none" dirty="0"/>
              <a:t>bagi pemeliharaan yang otonom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>
            <a:spLocks noGrp="1"/>
          </p:cNvSpPr>
          <p:nvPr>
            <p:ph type="title"/>
          </p:nvPr>
        </p:nvSpPr>
        <p:spPr>
          <a:xfrm>
            <a:off x="1802085" y="216131"/>
            <a:ext cx="5796599" cy="16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d-ID" sz="2800" dirty="0"/>
              <a:t>Orlando Utilities Commissions</a:t>
            </a:r>
          </a:p>
        </p:txBody>
      </p:sp>
      <p:sp>
        <p:nvSpPr>
          <p:cNvPr id="200" name="Google Shape;200;p37"/>
          <p:cNvSpPr txBox="1">
            <a:spLocks noGrp="1"/>
          </p:cNvSpPr>
          <p:nvPr>
            <p:ph type="subTitle" idx="1"/>
          </p:nvPr>
        </p:nvSpPr>
        <p:spPr>
          <a:xfrm>
            <a:off x="136759" y="832576"/>
            <a:ext cx="8191164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dirty="0" err="1">
                <a:solidFill>
                  <a:schemeClr val="bg1">
                    <a:lumMod val="10000"/>
                  </a:schemeClr>
                </a:solidFill>
                <a:latin typeface="Poiret One"/>
              </a:rPr>
              <a:t>Pemeliharaan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 di Orlando Utilities Commissions</a:t>
            </a: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 Orlando Utilities Commissions (OUC – The Reliable One) adalah utilitas publik yang dimiliki pemerintah kota yang menyediakan layanan listrik dan air bagi warga Orlando, Florida, St. Cloud, Florida. Dan kabupaten Orange dan Osceola</a:t>
            </a:r>
            <a:endParaRPr lang="en-US" dirty="0">
              <a:solidFill>
                <a:schemeClr val="bg1">
                  <a:lumMod val="10000"/>
                </a:schemeClr>
              </a:solidFill>
              <a:latin typeface="Poiret One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Unit di OUC station energy center mensyaratkan bahwa personel pemeliharaan akan mengerjakan 12.000 pekerjaan pemeliharaan dalam 1 tahun.</a:t>
            </a:r>
            <a:endParaRPr lang="en-US" dirty="0">
              <a:solidFill>
                <a:schemeClr val="bg1">
                  <a:lumMod val="10000"/>
                </a:schemeClr>
              </a:solidFill>
              <a:latin typeface="Poiret One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 Setiap hari Ketika pembangkit tenaga listrik tersebut istirahat untuk pemeliharaan akan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      </a:t>
            </a: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mengeluarkan Biaya sekitar $110.000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Di OUC pemeliharaan sangat bernilai,sebagai hasilnya sistem distribusi listrik milik OUC diberikan peringkat nomor 1 di wilayah A.S bagian tengg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a</a:t>
            </a:r>
            <a:r>
              <a:rPr lang="id-ID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ra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  <a:latin typeface="Poiret One"/>
              </a:rPr>
              <a:t>.</a:t>
            </a:r>
            <a:endParaRPr lang="id-ID" dirty="0">
              <a:solidFill>
                <a:schemeClr val="bg1">
                  <a:lumMod val="10000"/>
                </a:schemeClr>
              </a:solidFill>
              <a:latin typeface="Poiret One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id-ID" dirty="0">
              <a:solidFill>
                <a:schemeClr val="bg1">
                  <a:lumMod val="10000"/>
                </a:schemeClr>
              </a:solidFill>
              <a:latin typeface="Poiret One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id-ID" dirty="0">
              <a:solidFill>
                <a:schemeClr val="bg1">
                  <a:lumMod val="10000"/>
                </a:schemeClr>
              </a:solidFill>
              <a:latin typeface="Poiret One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lang="id-ID" dirty="0">
              <a:solidFill>
                <a:schemeClr val="bg1">
                  <a:lumMod val="10000"/>
                </a:schemeClr>
              </a:solidFill>
              <a:latin typeface="Poiret One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id-ID" dirty="0">
              <a:latin typeface="Poiret One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Poiret On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534855" y="426789"/>
            <a:ext cx="8074287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/>
              <a:t>Pentingnya Strategi terhadap Pemeliharaan dan Keandalan</a:t>
            </a:r>
            <a:endParaRPr sz="2800" dirty="0"/>
          </a:p>
        </p:txBody>
      </p:sp>
      <p:sp>
        <p:nvSpPr>
          <p:cNvPr id="212" name="Google Shape;212;p39"/>
          <p:cNvSpPr txBox="1">
            <a:spLocks noGrp="1"/>
          </p:cNvSpPr>
          <p:nvPr>
            <p:ph type="subTitle" idx="1"/>
          </p:nvPr>
        </p:nvSpPr>
        <p:spPr>
          <a:xfrm>
            <a:off x="293999" y="1684567"/>
            <a:ext cx="42780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id-ID" sz="1400" b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Tujuan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</a:pPr>
            <a:r>
              <a:rPr lang="id-ID" sz="14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Mempertahankan kapabilitas dari sistem</a:t>
            </a:r>
            <a:endParaRPr sz="14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2369" y="1734441"/>
            <a:ext cx="4572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/>
              <a:t>Pemeliharaan : </a:t>
            </a:r>
            <a:r>
              <a:rPr lang="id-ID" dirty="0"/>
              <a:t>Aktivitas yang mempertahankan perlengkapan dari sistem berjalan baik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/>
              <a:t>Keandalan : </a:t>
            </a:r>
            <a:r>
              <a:rPr lang="id-ID" dirty="0"/>
              <a:t>Probabilitas mesin/produk berfungsi dengan baik pada waktu yang ditentukan bedasrkan keadaan yang berlaku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2369" y="3088944"/>
            <a:ext cx="3624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/>
              <a:t>Taktik Keandalan</a:t>
            </a:r>
          </a:p>
          <a:p>
            <a:pPr marL="342900" indent="-342900">
              <a:buAutoNum type="arabicPeriod"/>
            </a:pPr>
            <a:r>
              <a:rPr lang="id-ID" dirty="0"/>
              <a:t>Meningkatkan komponen individual</a:t>
            </a:r>
          </a:p>
          <a:p>
            <a:pPr marL="342900" indent="-342900">
              <a:buAutoNum type="arabicPeriod"/>
            </a:pPr>
            <a:r>
              <a:rPr lang="id-ID" dirty="0"/>
              <a:t>Memberikan kelebihan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999" y="3055740"/>
            <a:ext cx="4128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/>
              <a:t>Taktik Pemeliharaan</a:t>
            </a:r>
          </a:p>
          <a:p>
            <a:pPr marL="342900" indent="-342900">
              <a:buAutoNum type="arabicPeriod"/>
            </a:pPr>
            <a:r>
              <a:rPr lang="id-ID" dirty="0"/>
              <a:t>Mengimplementasikan/meningkatkan pemeliharaan pencegahan</a:t>
            </a:r>
          </a:p>
          <a:p>
            <a:pPr marL="342900" indent="-342900">
              <a:buAutoNum type="arabicPeriod"/>
            </a:pPr>
            <a:r>
              <a:rPr lang="id-ID" dirty="0"/>
              <a:t>Meningkatkan kapabilitas atau kecepatan dalam perbaikan </a:t>
            </a:r>
          </a:p>
          <a:p>
            <a:pPr marL="342900" indent="-342900">
              <a:buAutoNum type="arabicPeriod"/>
            </a:pPr>
            <a:endParaRPr lang="id-ID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204701" y="347782"/>
            <a:ext cx="8074287" cy="8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/>
              <a:t> K</a:t>
            </a:r>
            <a:r>
              <a:rPr lang="en-US" sz="2800" dirty="0"/>
              <a:t>EANDALAN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04701" y="1734441"/>
            <a:ext cx="87345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Keandalan</a:t>
            </a:r>
            <a:r>
              <a:rPr lang="en-US" sz="1800" b="1" dirty="0"/>
              <a:t> </a:t>
            </a:r>
            <a:r>
              <a:rPr lang="en-US" sz="1800" b="1" dirty="0" err="1"/>
              <a:t>sistem</a:t>
            </a:r>
            <a:endParaRPr lang="en-US" sz="1800" b="1" dirty="0"/>
          </a:p>
          <a:p>
            <a:endParaRPr lang="en-US" dirty="0"/>
          </a:p>
          <a:p>
            <a:r>
              <a:rPr lang="en-US" sz="1800" dirty="0" err="1"/>
              <a:t>Disebabkan</a:t>
            </a:r>
            <a:r>
              <a:rPr lang="en-US" sz="1800" dirty="0"/>
              <a:t> oleh </a:t>
            </a:r>
            <a:r>
              <a:rPr lang="en-US" sz="1800" dirty="0" err="1"/>
              <a:t>kegagalan</a:t>
            </a:r>
            <a:r>
              <a:rPr lang="en-US" sz="1800" dirty="0"/>
              <a:t> yang </a:t>
            </a:r>
            <a:r>
              <a:rPr lang="en-US" sz="1800" dirty="0" err="1"/>
              <a:t>terjadi</a:t>
            </a:r>
            <a:r>
              <a:rPr lang="en-US" sz="1800" dirty="0"/>
              <a:t> </a:t>
            </a:r>
            <a:r>
              <a:rPr lang="en-US" sz="1800" dirty="0" err="1"/>
              <a:t>didunia</a:t>
            </a:r>
            <a:r>
              <a:rPr lang="en-US" sz="1800" dirty="0"/>
              <a:t> </a:t>
            </a:r>
            <a:r>
              <a:rPr lang="en-US" sz="1800" dirty="0" err="1"/>
              <a:t>nyata,pemahaman</a:t>
            </a:r>
            <a:r>
              <a:rPr lang="en-US" sz="1800" dirty="0"/>
              <a:t> </a:t>
            </a:r>
            <a:r>
              <a:rPr lang="en-US" sz="1800" dirty="0" err="1"/>
              <a:t>mengenai</a:t>
            </a:r>
            <a:r>
              <a:rPr lang="en-US" sz="1800" dirty="0"/>
              <a:t> </a:t>
            </a:r>
            <a:r>
              <a:rPr lang="en-US" sz="1800" dirty="0" err="1"/>
              <a:t>keberadaan</a:t>
            </a:r>
            <a:r>
              <a:rPr lang="en-US" sz="1800" dirty="0"/>
              <a:t> </a:t>
            </a:r>
            <a:r>
              <a:rPr lang="en-US" sz="1800" dirty="0" err="1"/>
              <a:t>mereka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penting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keandalan</a:t>
            </a:r>
            <a:r>
              <a:rPr lang="en-US" sz="1800" dirty="0"/>
              <a:t> </a:t>
            </a:r>
          </a:p>
          <a:p>
            <a:endParaRPr lang="id-ID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22369" y="3088944"/>
            <a:ext cx="3624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19246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4"/>
          <p:cNvSpPr txBox="1">
            <a:spLocks noGrp="1"/>
          </p:cNvSpPr>
          <p:nvPr>
            <p:ph type="title"/>
          </p:nvPr>
        </p:nvSpPr>
        <p:spPr>
          <a:xfrm>
            <a:off x="0" y="125837"/>
            <a:ext cx="7720203" cy="56081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     </a:t>
            </a:r>
            <a:r>
              <a:rPr lang="id-ID" sz="3200" b="1" dirty="0"/>
              <a:t>Ke</a:t>
            </a:r>
            <a:r>
              <a:rPr lang="en-US" sz="3200" b="1" dirty="0" err="1"/>
              <a:t>andalan</a:t>
            </a:r>
            <a:r>
              <a:rPr lang="en-US" sz="3200" b="1" dirty="0"/>
              <a:t> </a:t>
            </a:r>
            <a:r>
              <a:rPr lang="en-US" sz="3200" b="1" dirty="0" err="1"/>
              <a:t>Sistem</a:t>
            </a:r>
            <a:r>
              <a:rPr lang="id-ID" sz="5000" b="1" dirty="0"/>
              <a:t> </a:t>
            </a:r>
            <a:endParaRPr sz="5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5"/>
          </p:nvPr>
        </p:nvSpPr>
        <p:spPr>
          <a:xfrm>
            <a:off x="5742234" y="1153273"/>
            <a:ext cx="2757530" cy="2732926"/>
          </a:xfrm>
        </p:spPr>
        <p:txBody>
          <a:bodyPr/>
          <a:lstStyle/>
          <a:p>
            <a:pPr algn="l"/>
            <a:r>
              <a:rPr lang="en-US" b="1" dirty="0"/>
              <a:t>        Gambar </a:t>
            </a:r>
            <a:r>
              <a:rPr lang="en-US" b="1" dirty="0" err="1"/>
              <a:t>disamping</a:t>
            </a:r>
            <a:r>
              <a:rPr lang="en-US" b="1" dirty="0"/>
              <a:t> </a:t>
            </a:r>
            <a:r>
              <a:rPr lang="en-US" b="1" dirty="0" err="1"/>
              <a:t>menjelaskan</a:t>
            </a:r>
            <a:r>
              <a:rPr lang="en-US" b="1" dirty="0"/>
              <a:t>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sejumlah</a:t>
            </a:r>
            <a:r>
              <a:rPr lang="en-US" b="1" dirty="0"/>
              <a:t> </a:t>
            </a:r>
            <a:r>
              <a:rPr lang="en-US" b="1" dirty="0" err="1"/>
              <a:t>komponen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rangkaian</a:t>
            </a:r>
            <a:r>
              <a:rPr lang="en-US" b="1" dirty="0"/>
              <a:t> </a:t>
            </a:r>
            <a:r>
              <a:rPr lang="en-US" b="1" dirty="0" err="1"/>
              <a:t>semakin</a:t>
            </a:r>
            <a:r>
              <a:rPr lang="en-US" b="1" dirty="0"/>
              <a:t> </a:t>
            </a:r>
            <a:r>
              <a:rPr lang="en-US" b="1" dirty="0" err="1"/>
              <a:t>meningkat</a:t>
            </a:r>
            <a:r>
              <a:rPr lang="en-US" b="1" dirty="0"/>
              <a:t> ,</a:t>
            </a:r>
            <a:r>
              <a:rPr lang="en-US" b="1" dirty="0" err="1"/>
              <a:t>keandalan</a:t>
            </a:r>
            <a:r>
              <a:rPr lang="en-US" b="1" dirty="0"/>
              <a:t> </a:t>
            </a: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mengalami</a:t>
            </a:r>
            <a:r>
              <a:rPr lang="en-US" b="1" dirty="0"/>
              <a:t> </a:t>
            </a:r>
            <a:r>
              <a:rPr lang="en-US" b="1" dirty="0" err="1"/>
              <a:t>penurunan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cepat</a:t>
            </a:r>
            <a:r>
              <a:rPr lang="en-US" dirty="0"/>
              <a:t>.</a:t>
            </a:r>
            <a:endParaRPr lang="id-ID" dirty="0"/>
          </a:p>
        </p:txBody>
      </p:sp>
      <p:sp>
        <p:nvSpPr>
          <p:cNvPr id="425" name="Subtitle 424">
            <a:extLst>
              <a:ext uri="{FF2B5EF4-FFF2-40B4-BE49-F238E27FC236}">
                <a16:creationId xmlns:a16="http://schemas.microsoft.com/office/drawing/2014/main" id="{A78A6D0C-8711-4C5B-8414-9BCBD2B75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64" y="514182"/>
            <a:ext cx="6576000" cy="44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9FF2F585-1658-4346-9074-9E42E9407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0" y="563623"/>
            <a:ext cx="5164282" cy="4016254"/>
          </a:xfrm>
          <a:prstGeom prst="rect">
            <a:avLst/>
          </a:prstGeom>
        </p:spPr>
      </p:pic>
      <p:sp>
        <p:nvSpPr>
          <p:cNvPr id="428" name="TextBox 427">
            <a:extLst>
              <a:ext uri="{FF2B5EF4-FFF2-40B4-BE49-F238E27FC236}">
                <a16:creationId xmlns:a16="http://schemas.microsoft.com/office/drawing/2014/main" id="{2CE79D63-FB60-4486-91E6-24D3176A6951}"/>
              </a:ext>
            </a:extLst>
          </p:cNvPr>
          <p:cNvSpPr txBox="1"/>
          <p:nvPr/>
        </p:nvSpPr>
        <p:spPr>
          <a:xfrm rot="16200000">
            <a:off x="-1202238" y="2467302"/>
            <a:ext cx="2935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Keandalan</a:t>
            </a:r>
            <a:r>
              <a:rPr lang="en-US" b="1" dirty="0"/>
              <a:t> Dari </a:t>
            </a:r>
            <a:r>
              <a:rPr lang="en-US" b="1" dirty="0" err="1"/>
              <a:t>Sistem</a:t>
            </a:r>
            <a:r>
              <a:rPr lang="en-US" b="1" dirty="0"/>
              <a:t>(</a:t>
            </a:r>
            <a:r>
              <a:rPr lang="en-US" b="1" dirty="0" err="1"/>
              <a:t>persen</a:t>
            </a:r>
            <a:r>
              <a:rPr lang="en-US" b="1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>
            <a:spLocks noGrp="1"/>
          </p:cNvSpPr>
          <p:nvPr>
            <p:ph type="subTitle" idx="1"/>
          </p:nvPr>
        </p:nvSpPr>
        <p:spPr>
          <a:xfrm>
            <a:off x="0" y="862445"/>
            <a:ext cx="9071264" cy="40005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“</a:t>
            </a:r>
            <a:r>
              <a:rPr lang="en-US" dirty="0">
                <a:solidFill>
                  <a:schemeClr val="tx1"/>
                </a:solidFill>
              </a:rPr>
              <a:t>National Bank of </a:t>
            </a:r>
            <a:r>
              <a:rPr lang="en-US" dirty="0" err="1">
                <a:solidFill>
                  <a:schemeClr val="tx1"/>
                </a:solidFill>
              </a:rPr>
              <a:t>Greleey,Colorado,memproses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aplikasi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pinjaman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melaluli</a:t>
            </a:r>
            <a:r>
              <a:rPr lang="en-US" dirty="0">
                <a:solidFill>
                  <a:schemeClr val="tx1"/>
                </a:solidFill>
              </a:rPr>
              <a:t> 3 </a:t>
            </a:r>
            <a:r>
              <a:rPr lang="en-US" dirty="0" err="1">
                <a:solidFill>
                  <a:schemeClr val="tx1"/>
                </a:solidFill>
              </a:rPr>
              <a:t>karyawan</a:t>
            </a:r>
            <a:r>
              <a:rPr lang="en-US" dirty="0">
                <a:solidFill>
                  <a:schemeClr val="tx1"/>
                </a:solidFill>
              </a:rPr>
              <a:t> (masing </a:t>
            </a:r>
            <a:r>
              <a:rPr lang="en-US" dirty="0" err="1">
                <a:solidFill>
                  <a:schemeClr val="tx1"/>
                </a:solidFill>
              </a:rPr>
              <a:t>masing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memeriksa</a:t>
            </a:r>
            <a:r>
              <a:rPr lang="en-US" dirty="0">
                <a:solidFill>
                  <a:schemeClr val="tx1"/>
                </a:solidFill>
              </a:rPr>
              <a:t> pada </a:t>
            </a:r>
            <a:r>
              <a:rPr lang="en-US" dirty="0" err="1">
                <a:solidFill>
                  <a:schemeClr val="tx1"/>
                </a:solidFill>
              </a:rPr>
              <a:t>bagian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berbeda-beda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aplikasi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serangkaian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R1                 R2                   R3   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Solusi </a:t>
            </a:r>
          </a:p>
        </p:txBody>
      </p:sp>
      <p:sp>
        <p:nvSpPr>
          <p:cNvPr id="225" name="Google Shape;225;p41"/>
          <p:cNvSpPr txBox="1">
            <a:spLocks noGrp="1"/>
          </p:cNvSpPr>
          <p:nvPr>
            <p:ph type="title"/>
          </p:nvPr>
        </p:nvSpPr>
        <p:spPr>
          <a:xfrm>
            <a:off x="584918" y="0"/>
            <a:ext cx="76259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KEANDALAN DALAM SUATU RANGKAIAN</a:t>
            </a:r>
            <a:br>
              <a:rPr lang="en-US" sz="2800" dirty="0"/>
            </a:br>
            <a:r>
              <a:rPr lang="en-US" dirty="0" err="1">
                <a:latin typeface="Bahnschrift Condensed" panose="020B0502040204020203" pitchFamily="34" charset="0"/>
              </a:rPr>
              <a:t>Menentukan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keandalan</a:t>
            </a:r>
            <a:r>
              <a:rPr lang="en-US" dirty="0">
                <a:latin typeface="Bahnschrift Condensed" panose="020B0502040204020203" pitchFamily="34" charset="0"/>
              </a:rPr>
              <a:t> </a:t>
            </a:r>
            <a:r>
              <a:rPr lang="en-US" dirty="0" err="1">
                <a:latin typeface="Bahnschrift Condensed" panose="020B0502040204020203" pitchFamily="34" charset="0"/>
              </a:rPr>
              <a:t>Sistem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B94FD4-8CA2-42F4-B63B-B6ACBEF4D137}"/>
              </a:ext>
            </a:extLst>
          </p:cNvPr>
          <p:cNvSpPr/>
          <p:nvPr/>
        </p:nvSpPr>
        <p:spPr>
          <a:xfrm>
            <a:off x="88324" y="3584863"/>
            <a:ext cx="623454" cy="374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.90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37419A9-F8A9-4326-9B30-9A4E1E971031}"/>
              </a:ext>
            </a:extLst>
          </p:cNvPr>
          <p:cNvSpPr/>
          <p:nvPr/>
        </p:nvSpPr>
        <p:spPr>
          <a:xfrm>
            <a:off x="784513" y="3688773"/>
            <a:ext cx="290946" cy="1350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3ADB1-DDEF-4CA3-BCD8-F0692D4B36B7}"/>
              </a:ext>
            </a:extLst>
          </p:cNvPr>
          <p:cNvSpPr/>
          <p:nvPr/>
        </p:nvSpPr>
        <p:spPr>
          <a:xfrm>
            <a:off x="1119620" y="3569276"/>
            <a:ext cx="623454" cy="3740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.80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2C830A5-5623-4798-BA65-E4E2A829EE60}"/>
              </a:ext>
            </a:extLst>
          </p:cNvPr>
          <p:cNvSpPr/>
          <p:nvPr/>
        </p:nvSpPr>
        <p:spPr>
          <a:xfrm>
            <a:off x="1787235" y="3704358"/>
            <a:ext cx="319518" cy="1350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8FD561-26F0-43F1-8D5B-D9CB3A24E9A0}"/>
              </a:ext>
            </a:extLst>
          </p:cNvPr>
          <p:cNvSpPr/>
          <p:nvPr/>
        </p:nvSpPr>
        <p:spPr>
          <a:xfrm>
            <a:off x="2195079" y="3569276"/>
            <a:ext cx="623454" cy="3740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.99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D636182-3567-412A-A0D5-10FBDB092180}"/>
              </a:ext>
            </a:extLst>
          </p:cNvPr>
          <p:cNvSpPr/>
          <p:nvPr/>
        </p:nvSpPr>
        <p:spPr>
          <a:xfrm>
            <a:off x="2862694" y="3688772"/>
            <a:ext cx="329912" cy="135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836EA-96FE-4121-9B0B-6E5E5A3E5852}"/>
              </a:ext>
            </a:extLst>
          </p:cNvPr>
          <p:cNvSpPr txBox="1"/>
          <p:nvPr/>
        </p:nvSpPr>
        <p:spPr>
          <a:xfrm>
            <a:off x="3270538" y="3569276"/>
            <a:ext cx="623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CC0424-8D0C-4186-9CDD-55CDC1A75160}"/>
              </a:ext>
            </a:extLst>
          </p:cNvPr>
          <p:cNvSpPr txBox="1"/>
          <p:nvPr/>
        </p:nvSpPr>
        <p:spPr>
          <a:xfrm>
            <a:off x="-1" y="4257052"/>
            <a:ext cx="3688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pinjaman</a:t>
            </a:r>
            <a:r>
              <a:rPr lang="en-US" dirty="0"/>
              <a:t> </a:t>
            </a:r>
            <a:r>
              <a:rPr lang="en-US" dirty="0" err="1"/>
              <a:t>adalah:Rs</a:t>
            </a:r>
            <a:endParaRPr lang="en-US" dirty="0"/>
          </a:p>
          <a:p>
            <a:r>
              <a:rPr lang="en-US" dirty="0"/>
              <a:t>= R1XR2XR3=(0,90) (0,80) (0,99)</a:t>
            </a:r>
          </a:p>
          <a:p>
            <a:r>
              <a:rPr lang="en-US" dirty="0"/>
              <a:t>=0,713 = 71,3 %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53DEB9-A128-4724-8A6E-D39D6D86CF36}"/>
              </a:ext>
            </a:extLst>
          </p:cNvPr>
          <p:cNvSpPr txBox="1"/>
          <p:nvPr/>
        </p:nvSpPr>
        <p:spPr>
          <a:xfrm>
            <a:off x="72735" y="2121721"/>
            <a:ext cx="3345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PENDEKATAN :</a:t>
            </a:r>
          </a:p>
          <a:p>
            <a:endParaRPr lang="en-US" dirty="0"/>
          </a:p>
          <a:p>
            <a:r>
              <a:rPr lang="en-US" dirty="0" err="1"/>
              <a:t>Terapkan</a:t>
            </a:r>
            <a:r>
              <a:rPr lang="en-US" dirty="0"/>
              <a:t> </a:t>
            </a:r>
            <a:r>
              <a:rPr lang="en-US" dirty="0" err="1"/>
              <a:t>persamaan</a:t>
            </a:r>
            <a:r>
              <a:rPr lang="en-US" dirty="0"/>
              <a:t> (17.1)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memecahkan</a:t>
            </a:r>
            <a:r>
              <a:rPr lang="en-US" dirty="0"/>
              <a:t> 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780FF7-F1E4-4F0D-A27A-04241FBDC217}"/>
              </a:ext>
            </a:extLst>
          </p:cNvPr>
          <p:cNvSpPr txBox="1"/>
          <p:nvPr/>
        </p:nvSpPr>
        <p:spPr>
          <a:xfrm>
            <a:off x="4078432" y="2104159"/>
            <a:ext cx="45668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WAWASAN:</a:t>
            </a:r>
          </a:p>
          <a:p>
            <a:r>
              <a:rPr lang="en-US" dirty="0"/>
              <a:t>Karena masing-masing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sempurna,probabilitas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kumulatif</a:t>
            </a:r>
            <a:r>
              <a:rPr lang="en-US" dirty="0"/>
              <a:t> dan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0,713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LATIHAN PEMBELAJARAN</a:t>
            </a:r>
          </a:p>
          <a:p>
            <a:r>
              <a:rPr lang="en-US" dirty="0"/>
              <a:t>Jika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yang paling </a:t>
            </a:r>
            <a:r>
              <a:rPr lang="en-US" dirty="0" err="1"/>
              <a:t>rendah</a:t>
            </a:r>
            <a:r>
              <a:rPr lang="en-US" dirty="0"/>
              <a:t> (0,80)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pleh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oleh </a:t>
            </a:r>
            <a:r>
              <a:rPr lang="en-US" dirty="0" err="1"/>
              <a:t>karyawan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pada </a:t>
            </a:r>
            <a:r>
              <a:rPr lang="en-US" dirty="0" err="1"/>
              <a:t>keandalan</a:t>
            </a:r>
            <a:r>
              <a:rPr lang="en-US" dirty="0"/>
              <a:t> 0,95 ,</a:t>
            </a:r>
            <a:r>
              <a:rPr lang="en-US" dirty="0" err="1"/>
              <a:t>berapa</a:t>
            </a:r>
            <a:r>
              <a:rPr lang="en-US" dirty="0"/>
              <a:t> </a:t>
            </a:r>
            <a:r>
              <a:rPr lang="en-US" dirty="0" err="1"/>
              <a:t>keandalan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? </a:t>
            </a:r>
          </a:p>
          <a:p>
            <a:r>
              <a:rPr lang="en-US" dirty="0"/>
              <a:t>=0,846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259772" y="-457200"/>
            <a:ext cx="8375073" cy="20449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MENENTUKAN KEANDALAN</a:t>
            </a:r>
            <a:br>
              <a:rPr lang="id-ID" sz="1800" dirty="0"/>
            </a:br>
            <a:br>
              <a:rPr lang="id-ID" sz="1800" dirty="0"/>
            </a:br>
            <a:r>
              <a:rPr lang="en-US" sz="1800" b="0" dirty="0" err="1"/>
              <a:t>Menetapkan</a:t>
            </a:r>
            <a:r>
              <a:rPr lang="en-US" sz="1800" b="0" dirty="0"/>
              <a:t> </a:t>
            </a:r>
            <a:r>
              <a:rPr lang="en-US" sz="1800" b="0" dirty="0" err="1"/>
              <a:t>waktu</a:t>
            </a:r>
            <a:r>
              <a:rPr lang="en-US" sz="1800" b="0" dirty="0"/>
              <a:t> rata-rata </a:t>
            </a:r>
            <a:r>
              <a:rPr lang="en-US" sz="1800" b="0" dirty="0" err="1"/>
              <a:t>diantara</a:t>
            </a:r>
            <a:r>
              <a:rPr lang="en-US" sz="1800" b="0" dirty="0"/>
              <a:t> </a:t>
            </a:r>
            <a:r>
              <a:rPr lang="en-US" sz="1800" b="0" dirty="0" err="1"/>
              <a:t>kegagalan</a:t>
            </a:r>
            <a:r>
              <a:rPr lang="en-US" sz="1800" b="0" dirty="0"/>
              <a:t> (MTBF)</a:t>
            </a:r>
            <a:endParaRPr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800100" y="1722813"/>
            <a:ext cx="72216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ea typeface="Cambria Math" panose="02040503050406030204" pitchFamily="18" charset="0"/>
              </a:rPr>
              <a:t>“</a:t>
            </a:r>
            <a:r>
              <a:rPr lang="en-US" b="0" dirty="0" err="1">
                <a:ea typeface="Cambria Math" panose="02040503050406030204" pitchFamily="18" charset="0"/>
              </a:rPr>
              <a:t>Sistem</a:t>
            </a:r>
            <a:r>
              <a:rPr lang="en-US" b="0" dirty="0">
                <a:ea typeface="Cambria Math" panose="02040503050406030204" pitchFamily="18" charset="0"/>
              </a:rPr>
              <a:t> </a:t>
            </a:r>
            <a:r>
              <a:rPr lang="en-US" b="0" dirty="0" err="1">
                <a:ea typeface="Cambria Math" panose="02040503050406030204" pitchFamily="18" charset="0"/>
              </a:rPr>
              <a:t>pendingin</a:t>
            </a:r>
            <a:r>
              <a:rPr lang="en-US" b="0" dirty="0">
                <a:ea typeface="Cambria Math" panose="02040503050406030204" pitchFamily="18" charset="0"/>
              </a:rPr>
              <a:t> </a:t>
            </a:r>
            <a:r>
              <a:rPr lang="en-US" b="0" dirty="0" err="1">
                <a:ea typeface="Cambria Math" panose="02040503050406030204" pitchFamily="18" charset="0"/>
              </a:rPr>
              <a:t>udara</a:t>
            </a:r>
            <a:r>
              <a:rPr lang="en-US" b="0" dirty="0">
                <a:ea typeface="Cambria Math" panose="02040503050406030204" pitchFamily="18" charset="0"/>
              </a:rPr>
              <a:t> twenty </a:t>
            </a:r>
            <a:r>
              <a:rPr lang="en-US" b="0" dirty="0" err="1">
                <a:ea typeface="Cambria Math" panose="02040503050406030204" pitchFamily="18" charset="0"/>
              </a:rPr>
              <a:t>dirancang</a:t>
            </a:r>
            <a:r>
              <a:rPr lang="en-US" b="0" dirty="0">
                <a:ea typeface="Cambria Math" panose="02040503050406030204" pitchFamily="18" charset="0"/>
              </a:rPr>
              <a:t> </a:t>
            </a:r>
            <a:r>
              <a:rPr lang="en-US" b="0" dirty="0" err="1">
                <a:ea typeface="Cambria Math" panose="02040503050406030204" pitchFamily="18" charset="0"/>
              </a:rPr>
              <a:t>untuk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digunakan</a:t>
            </a:r>
            <a:r>
              <a:rPr lang="en-US" dirty="0">
                <a:ea typeface="Cambria Math" panose="02040503050406030204" pitchFamily="18" charset="0"/>
              </a:rPr>
              <a:t> oleh para </a:t>
            </a:r>
            <a:r>
              <a:rPr lang="en-US" dirty="0" err="1">
                <a:ea typeface="Cambria Math" panose="02040503050406030204" pitchFamily="18" charset="0"/>
              </a:rPr>
              <a:t>astronot</a:t>
            </a:r>
            <a:r>
              <a:rPr lang="en-US" dirty="0">
                <a:ea typeface="Cambria Math" panose="02040503050406030204" pitchFamily="18" charset="0"/>
              </a:rPr>
              <a:t> di </a:t>
            </a:r>
            <a:r>
              <a:rPr lang="en-US" dirty="0" err="1">
                <a:ea typeface="Cambria Math" panose="02040503050406030204" pitchFamily="18" charset="0"/>
              </a:rPr>
              <a:t>pesawat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luar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angkasa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soyus</a:t>
            </a:r>
            <a:r>
              <a:rPr lang="en-US" dirty="0">
                <a:ea typeface="Cambria Math" panose="02040503050406030204" pitchFamily="18" charset="0"/>
              </a:rPr>
              <a:t> di </a:t>
            </a:r>
            <a:r>
              <a:rPr lang="en-US" dirty="0" err="1">
                <a:ea typeface="Cambria Math" panose="02040503050406030204" pitchFamily="18" charset="0"/>
              </a:rPr>
              <a:t>Rusia</a:t>
            </a:r>
            <a:r>
              <a:rPr lang="en-US" dirty="0">
                <a:ea typeface="Cambria Math" panose="02040503050406030204" pitchFamily="18" charset="0"/>
              </a:rPr>
              <a:t> yang </a:t>
            </a:r>
            <a:r>
              <a:rPr lang="en-US" dirty="0" err="1">
                <a:ea typeface="Cambria Math" panose="02040503050406030204" pitchFamily="18" charset="0"/>
              </a:rPr>
              <a:t>dioperasikan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selama</a:t>
            </a:r>
            <a:r>
              <a:rPr lang="en-US" dirty="0">
                <a:ea typeface="Cambria Math" panose="02040503050406030204" pitchFamily="18" charset="0"/>
              </a:rPr>
              <a:t> 1.000 jam di </a:t>
            </a:r>
            <a:r>
              <a:rPr lang="en-US" dirty="0" err="1">
                <a:ea typeface="Cambria Math" panose="02040503050406030204" pitchFamily="18" charset="0"/>
              </a:rPr>
              <a:t>fasilitas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pengujuan</a:t>
            </a:r>
            <a:r>
              <a:rPr lang="en-US" dirty="0">
                <a:ea typeface="Cambria Math" panose="02040503050406030204" pitchFamily="18" charset="0"/>
              </a:rPr>
              <a:t> di </a:t>
            </a:r>
            <a:r>
              <a:rPr lang="en-US" dirty="0" err="1">
                <a:ea typeface="Cambria Math" panose="02040503050406030204" pitchFamily="18" charset="0"/>
              </a:rPr>
              <a:t>Rusia</a:t>
            </a:r>
            <a:r>
              <a:rPr lang="en-US" dirty="0">
                <a:ea typeface="Cambria Math" panose="02040503050406030204" pitchFamily="18" charset="0"/>
              </a:rPr>
              <a:t> .</a:t>
            </a:r>
            <a:r>
              <a:rPr lang="en-US" dirty="0" err="1">
                <a:ea typeface="Cambria Math" panose="02040503050406030204" pitchFamily="18" charset="0"/>
              </a:rPr>
              <a:t>dua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dari</a:t>
            </a:r>
            <a:r>
              <a:rPr lang="en-US" dirty="0">
                <a:ea typeface="Cambria Math" panose="02040503050406030204" pitchFamily="18" charset="0"/>
              </a:rPr>
              <a:t> system </a:t>
            </a:r>
            <a:r>
              <a:rPr lang="en-US" dirty="0" err="1">
                <a:ea typeface="Cambria Math" panose="02040503050406030204" pitchFamily="18" charset="0"/>
              </a:rPr>
              <a:t>gagal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dalam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ujian</a:t>
            </a:r>
            <a:r>
              <a:rPr lang="en-US" dirty="0">
                <a:ea typeface="Cambria Math" panose="02040503050406030204" pitchFamily="18" charset="0"/>
              </a:rPr>
              <a:t> salah </a:t>
            </a:r>
            <a:r>
              <a:rPr lang="en-US" dirty="0" err="1">
                <a:ea typeface="Cambria Math" panose="02040503050406030204" pitchFamily="18" charset="0"/>
              </a:rPr>
              <a:t>satu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setelah</a:t>
            </a:r>
            <a:r>
              <a:rPr lang="en-US" dirty="0">
                <a:ea typeface="Cambria Math" panose="02040503050406030204" pitchFamily="18" charset="0"/>
              </a:rPr>
              <a:t> 200 jam dan yang </a:t>
            </a:r>
            <a:r>
              <a:rPr lang="en-US" dirty="0" err="1">
                <a:ea typeface="Cambria Math" panose="02040503050406030204" pitchFamily="18" charset="0"/>
              </a:rPr>
              <a:t>lainnya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setelah</a:t>
            </a:r>
            <a:r>
              <a:rPr lang="en-US" dirty="0">
                <a:ea typeface="Cambria Math" panose="02040503050406030204" pitchFamily="18" charset="0"/>
              </a:rPr>
              <a:t> 600 jam.”</a:t>
            </a:r>
          </a:p>
          <a:p>
            <a:endParaRPr lang="en-US" b="0" dirty="0">
              <a:ea typeface="Cambria Math" panose="02040503050406030204" pitchFamily="18" charset="0"/>
            </a:endParaRPr>
          </a:p>
          <a:p>
            <a:endParaRPr lang="en-US" dirty="0">
              <a:ea typeface="Cambria Math" panose="02040503050406030204" pitchFamily="18" charset="0"/>
            </a:endParaRPr>
          </a:p>
          <a:p>
            <a:endParaRPr lang="en-US" b="0" dirty="0">
              <a:ea typeface="Cambria Math" panose="02040503050406030204" pitchFamily="18" charset="0"/>
            </a:endParaRPr>
          </a:p>
          <a:p>
            <a:endParaRPr lang="en-US" dirty="0">
              <a:ea typeface="Cambria Math" panose="02040503050406030204" pitchFamily="18" charset="0"/>
            </a:endParaRPr>
          </a:p>
          <a:p>
            <a:r>
              <a:rPr lang="en-US" b="1" dirty="0">
                <a:ea typeface="Cambria Math" panose="02040503050406030204" pitchFamily="18" charset="0"/>
              </a:rPr>
              <a:t>PENDEKATAN</a:t>
            </a:r>
          </a:p>
          <a:p>
            <a:endParaRPr lang="en-US" dirty="0">
              <a:ea typeface="Cambria Math" panose="02040503050406030204" pitchFamily="18" charset="0"/>
            </a:endParaRPr>
          </a:p>
          <a:p>
            <a:r>
              <a:rPr lang="en-US" dirty="0" err="1">
                <a:ea typeface="Cambria Math" panose="02040503050406030204" pitchFamily="18" charset="0"/>
              </a:rPr>
              <a:t>Untuk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menentukan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persentase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kegagalan</a:t>
            </a:r>
            <a:r>
              <a:rPr lang="en-US" dirty="0">
                <a:ea typeface="Cambria Math" panose="02040503050406030204" pitchFamily="18" charset="0"/>
              </a:rPr>
              <a:t> [(FR(100%)].</a:t>
            </a:r>
            <a:r>
              <a:rPr lang="en-US" dirty="0" err="1">
                <a:ea typeface="Cambria Math" panose="02040503050406030204" pitchFamily="18" charset="0"/>
              </a:rPr>
              <a:t>jumlah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kegagalan</a:t>
            </a:r>
            <a:r>
              <a:rPr lang="en-US" dirty="0">
                <a:ea typeface="Cambria Math" panose="02040503050406030204" pitchFamily="18" charset="0"/>
              </a:rPr>
              <a:t> per unit </a:t>
            </a:r>
            <a:r>
              <a:rPr lang="en-US" dirty="0" err="1">
                <a:ea typeface="Cambria Math" panose="02040503050406030204" pitchFamily="18" charset="0"/>
              </a:rPr>
              <a:t>waktu</a:t>
            </a:r>
            <a:r>
              <a:rPr lang="en-US" dirty="0">
                <a:ea typeface="Cambria Math" panose="02040503050406030204" pitchFamily="18" charset="0"/>
              </a:rPr>
              <a:t> [FR(N)],dan </a:t>
            </a:r>
            <a:r>
              <a:rPr lang="en-US" dirty="0" err="1">
                <a:ea typeface="Cambria Math" panose="02040503050406030204" pitchFamily="18" charset="0"/>
              </a:rPr>
              <a:t>waktu</a:t>
            </a:r>
            <a:r>
              <a:rPr lang="en-US" dirty="0">
                <a:ea typeface="Cambria Math" panose="02040503050406030204" pitchFamily="18" charset="0"/>
              </a:rPr>
              <a:t> rata-rata di </a:t>
            </a:r>
            <a:r>
              <a:rPr lang="en-US" dirty="0" err="1">
                <a:ea typeface="Cambria Math" panose="02040503050406030204" pitchFamily="18" charset="0"/>
              </a:rPr>
              <a:t>antara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kegagalan</a:t>
            </a:r>
            <a:r>
              <a:rPr lang="en-US" dirty="0">
                <a:ea typeface="Cambria Math" panose="02040503050406030204" pitchFamily="18" charset="0"/>
              </a:rPr>
              <a:t> (MTBF),</a:t>
            </a:r>
            <a:r>
              <a:rPr lang="en-US" dirty="0" err="1">
                <a:ea typeface="Cambria Math" panose="02040503050406030204" pitchFamily="18" charset="0"/>
              </a:rPr>
              <a:t>kita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akan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menggunakan</a:t>
            </a:r>
            <a:r>
              <a:rPr lang="en-US" dirty="0">
                <a:ea typeface="Cambria Math" panose="02040503050406030204" pitchFamily="18" charset="0"/>
              </a:rPr>
              <a:t> </a:t>
            </a:r>
            <a:r>
              <a:rPr lang="en-US" dirty="0" err="1">
                <a:ea typeface="Cambria Math" panose="02040503050406030204" pitchFamily="18" charset="0"/>
              </a:rPr>
              <a:t>persamaan</a:t>
            </a:r>
            <a:r>
              <a:rPr lang="en-US" dirty="0">
                <a:ea typeface="Cambria Math" panose="02040503050406030204" pitchFamily="18" charset="0"/>
              </a:rPr>
              <a:t> (17-2), (17,3) ,dan (17-4),masing-masing.</a:t>
            </a:r>
            <a:endParaRPr lang="id-ID" dirty="0">
              <a:ea typeface="Cambria Math" panose="020405030504060302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1C0C-FA19-48B0-A346-22986C1D7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736" y="0"/>
            <a:ext cx="8738753" cy="1757400"/>
          </a:xfrm>
        </p:spPr>
        <p:txBody>
          <a:bodyPr/>
          <a:lstStyle/>
          <a:p>
            <a:r>
              <a:rPr lang="en-US" sz="2800" dirty="0"/>
              <a:t>MENENTUKAN WAKTU RATA-RATA DIANTARA KEGAGALAN (MTBF)</a:t>
            </a:r>
            <a:br>
              <a:rPr lang="en-US" sz="2800" dirty="0"/>
            </a:br>
            <a:r>
              <a:rPr lang="en-US" sz="1800" dirty="0" err="1"/>
              <a:t>Menetapkan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rata-rata </a:t>
            </a:r>
            <a:r>
              <a:rPr lang="en-US" sz="1800" dirty="0" err="1"/>
              <a:t>diantara</a:t>
            </a:r>
            <a:r>
              <a:rPr lang="en-US" sz="1800" dirty="0"/>
              <a:t> </a:t>
            </a:r>
            <a:r>
              <a:rPr lang="en-US" sz="1800" dirty="0" err="1"/>
              <a:t>kegagalan</a:t>
            </a:r>
            <a:r>
              <a:rPr lang="en-US" sz="1800" dirty="0"/>
              <a:t> (MTBF)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BC5737-616A-4DCB-B686-28EDD8390EC5}"/>
              </a:ext>
            </a:extLst>
          </p:cNvPr>
          <p:cNvSpPr txBox="1"/>
          <p:nvPr/>
        </p:nvSpPr>
        <p:spPr>
          <a:xfrm>
            <a:off x="-1" y="1620982"/>
            <a:ext cx="40836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SOLUSI</a:t>
            </a:r>
          </a:p>
          <a:p>
            <a:r>
              <a:rPr lang="en-US" b="1" dirty="0"/>
              <a:t>-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kegagalan</a:t>
            </a:r>
            <a:r>
              <a:rPr lang="en-US" b="1" dirty="0"/>
              <a:t> :</a:t>
            </a:r>
          </a:p>
          <a:p>
            <a:r>
              <a:rPr lang="en-US" dirty="0"/>
              <a:t>FR (%)=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: </a:t>
            </a:r>
            <a:r>
              <a:rPr lang="en-US" dirty="0" err="1"/>
              <a:t>Jumlah</a:t>
            </a:r>
            <a:r>
              <a:rPr lang="en-US" dirty="0"/>
              <a:t> unit yang </a:t>
            </a:r>
            <a:r>
              <a:rPr lang="en-US" dirty="0" err="1"/>
              <a:t>diuji</a:t>
            </a:r>
            <a:r>
              <a:rPr lang="en-US" dirty="0"/>
              <a:t>     =  2:20 X(100%) = 10%</a:t>
            </a:r>
          </a:p>
          <a:p>
            <a:r>
              <a:rPr lang="en-US" dirty="0"/>
              <a:t>-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kegagalan</a:t>
            </a:r>
            <a:r>
              <a:rPr lang="en-US" b="1" dirty="0"/>
              <a:t> per jam </a:t>
            </a:r>
            <a:r>
              <a:rPr lang="en-US" b="1" dirty="0" err="1"/>
              <a:t>operasional</a:t>
            </a:r>
            <a:r>
              <a:rPr lang="en-US" b="1" dirty="0"/>
              <a:t> :</a:t>
            </a:r>
          </a:p>
          <a:p>
            <a:r>
              <a:rPr lang="en-US" dirty="0"/>
              <a:t>FR (N) =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: Waktu </a:t>
            </a:r>
            <a:r>
              <a:rPr lang="en-US" dirty="0" err="1"/>
              <a:t>operasional</a:t>
            </a:r>
            <a:endParaRPr lang="en-US" dirty="0"/>
          </a:p>
          <a:p>
            <a:r>
              <a:rPr lang="en-US" dirty="0"/>
              <a:t>-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kegagalan</a:t>
            </a:r>
            <a:r>
              <a:rPr lang="en-US" b="1" dirty="0"/>
              <a:t> per jam </a:t>
            </a:r>
            <a:r>
              <a:rPr lang="en-US" b="1" dirty="0" err="1"/>
              <a:t>operasional</a:t>
            </a:r>
            <a:r>
              <a:rPr lang="en-US" b="1" dirty="0"/>
              <a:t> :</a:t>
            </a:r>
          </a:p>
          <a:p>
            <a:r>
              <a:rPr lang="en-US" b="1" dirty="0" err="1"/>
              <a:t>Saat</a:t>
            </a:r>
            <a:r>
              <a:rPr lang="en-US" b="1" dirty="0"/>
              <a:t>:</a:t>
            </a:r>
          </a:p>
          <a:p>
            <a:r>
              <a:rPr lang="en-US" b="1" dirty="0"/>
              <a:t>Total </a:t>
            </a:r>
            <a:r>
              <a:rPr lang="en-US" b="1" dirty="0" err="1"/>
              <a:t>waktu</a:t>
            </a:r>
            <a:r>
              <a:rPr lang="en-US" b="1" dirty="0"/>
              <a:t>=</a:t>
            </a:r>
          </a:p>
          <a:p>
            <a:r>
              <a:rPr lang="en-US" dirty="0"/>
              <a:t>(1000 jam) ( 20 unit ) = 20.000 </a:t>
            </a:r>
            <a:r>
              <a:rPr lang="en-US" dirty="0" err="1"/>
              <a:t>unit.jam</a:t>
            </a:r>
            <a:endParaRPr lang="en-US" dirty="0"/>
          </a:p>
          <a:p>
            <a:r>
              <a:rPr lang="en-US" b="1" dirty="0"/>
              <a:t>Waktu </a:t>
            </a:r>
            <a:r>
              <a:rPr lang="en-US" b="1" dirty="0" err="1"/>
              <a:t>Operasional</a:t>
            </a:r>
            <a:r>
              <a:rPr lang="en-US" b="1" dirty="0"/>
              <a:t> =</a:t>
            </a:r>
          </a:p>
          <a:p>
            <a:r>
              <a:rPr lang="en-US" dirty="0"/>
              <a:t>800 jam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 </a:t>
            </a:r>
            <a:r>
              <a:rPr lang="en-US" dirty="0" err="1"/>
              <a:t>pertama</a:t>
            </a:r>
            <a:r>
              <a:rPr lang="en-US" dirty="0"/>
              <a:t> + 400 jam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</a:p>
          <a:p>
            <a:r>
              <a:rPr lang="en-US" dirty="0"/>
              <a:t>= 1.200 unit/jam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EB5B1-B3B3-46E0-BA70-64DAFBCFEA02}"/>
              </a:ext>
            </a:extLst>
          </p:cNvPr>
          <p:cNvSpPr txBox="1"/>
          <p:nvPr/>
        </p:nvSpPr>
        <p:spPr>
          <a:xfrm>
            <a:off x="4145976" y="1757400"/>
            <a:ext cx="48421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Waktu </a:t>
            </a:r>
            <a:r>
              <a:rPr lang="en-US" b="1" dirty="0" err="1"/>
              <a:t>operasional</a:t>
            </a:r>
            <a:r>
              <a:rPr lang="en-US" b="1" dirty="0"/>
              <a:t> =</a:t>
            </a:r>
          </a:p>
          <a:p>
            <a:r>
              <a:rPr lang="en-US" dirty="0"/>
              <a:t>Total </a:t>
            </a:r>
            <a:r>
              <a:rPr lang="en-US" dirty="0" err="1"/>
              <a:t>waktu</a:t>
            </a:r>
            <a:r>
              <a:rPr lang="en-US" dirty="0"/>
              <a:t> – Waktu non </a:t>
            </a:r>
            <a:r>
              <a:rPr lang="en-US" dirty="0" err="1"/>
              <a:t>operasional</a:t>
            </a:r>
            <a:endParaRPr lang="en-US" dirty="0"/>
          </a:p>
          <a:p>
            <a:r>
              <a:rPr lang="en-US" dirty="0"/>
              <a:t>FR (N) =2/(20.000-1.200) = 2/1=18.800</a:t>
            </a:r>
          </a:p>
          <a:p>
            <a:r>
              <a:rPr lang="en-US" dirty="0"/>
              <a:t>=0,00106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unit.jam</a:t>
            </a:r>
            <a:endParaRPr lang="en-US" dirty="0"/>
          </a:p>
          <a:p>
            <a:r>
              <a:rPr lang="en-US" dirty="0"/>
              <a:t>Karena MTBF=</a:t>
            </a:r>
          </a:p>
          <a:p>
            <a:r>
              <a:rPr lang="en-US" dirty="0"/>
              <a:t>MTBF = 1/(FR(N))</a:t>
            </a:r>
          </a:p>
          <a:p>
            <a:r>
              <a:rPr lang="en-US" dirty="0"/>
              <a:t>1/0.000106</a:t>
            </a:r>
          </a:p>
          <a:p>
            <a:r>
              <a:rPr lang="en-US" dirty="0"/>
              <a:t>= 9,434 jam </a:t>
            </a:r>
          </a:p>
          <a:p>
            <a:r>
              <a:rPr lang="en-US" dirty="0"/>
              <a:t>Jika </a:t>
            </a:r>
            <a:r>
              <a:rPr lang="en-US" dirty="0" err="1"/>
              <a:t>pesawat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 </a:t>
            </a:r>
            <a:r>
              <a:rPr lang="en-US" dirty="0" err="1"/>
              <a:t>soyuz</a:t>
            </a:r>
            <a:r>
              <a:rPr lang="en-US" dirty="0"/>
              <a:t> </a:t>
            </a:r>
            <a:r>
              <a:rPr lang="en-US" dirty="0" err="1"/>
              <a:t>mengadakan</a:t>
            </a:r>
            <a:r>
              <a:rPr lang="en-US" dirty="0"/>
              <a:t> </a:t>
            </a:r>
            <a:r>
              <a:rPr lang="en-US" dirty="0" err="1"/>
              <a:t>perjlanan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Space Station yang </a:t>
            </a:r>
            <a:r>
              <a:rPr lang="en-US" dirty="0" err="1"/>
              <a:t>berlangsung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6 </a:t>
            </a:r>
            <a:r>
              <a:rPr lang="en-US" dirty="0" err="1"/>
              <a:t>hari,Rusia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perjalanan,yaitu</a:t>
            </a:r>
            <a:r>
              <a:rPr lang="en-US" dirty="0"/>
              <a:t>:</a:t>
            </a:r>
          </a:p>
          <a:p>
            <a:r>
              <a:rPr lang="en-US" dirty="0"/>
              <a:t>=(</a:t>
            </a:r>
            <a:r>
              <a:rPr lang="en-US" dirty="0" err="1"/>
              <a:t>Kegagalan</a:t>
            </a:r>
            <a:r>
              <a:rPr lang="en-US" dirty="0"/>
              <a:t>/</a:t>
            </a:r>
            <a:r>
              <a:rPr lang="en-US" dirty="0" err="1"/>
              <a:t>unit.jam</a:t>
            </a:r>
            <a:r>
              <a:rPr lang="en-US" dirty="0"/>
              <a:t>) (24 jam/</a:t>
            </a:r>
            <a:r>
              <a:rPr lang="en-US" dirty="0" err="1"/>
              <a:t>hari</a:t>
            </a:r>
            <a:r>
              <a:rPr lang="en-US" dirty="0"/>
              <a:t>)(6 </a:t>
            </a:r>
            <a:r>
              <a:rPr lang="en-US" dirty="0" err="1"/>
              <a:t>hari</a:t>
            </a:r>
            <a:r>
              <a:rPr lang="en-US" dirty="0"/>
              <a:t> /</a:t>
            </a:r>
            <a:r>
              <a:rPr lang="en-US" dirty="0" err="1"/>
              <a:t>perjalanan</a:t>
            </a:r>
            <a:r>
              <a:rPr lang="en-US" dirty="0"/>
              <a:t>)</a:t>
            </a:r>
          </a:p>
          <a:p>
            <a:r>
              <a:rPr lang="en-US" dirty="0"/>
              <a:t>=(0,000106)(24)(6)</a:t>
            </a:r>
          </a:p>
          <a:p>
            <a:r>
              <a:rPr lang="en-US" dirty="0"/>
              <a:t>=0.0153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30718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Aesthetic Slideshow by Slidesgo">
  <a:themeElements>
    <a:clrScheme name="Simple Light">
      <a:dk1>
        <a:srgbClr val="6D5B57"/>
      </a:dk1>
      <a:lt1>
        <a:srgbClr val="F2E1D8"/>
      </a:lt1>
      <a:dk2>
        <a:srgbClr val="595959"/>
      </a:dk2>
      <a:lt2>
        <a:srgbClr val="B08980"/>
      </a:lt2>
      <a:accent1>
        <a:srgbClr val="6D5B57"/>
      </a:accent1>
      <a:accent2>
        <a:srgbClr val="F2E1D8"/>
      </a:accent2>
      <a:accent3>
        <a:srgbClr val="595959"/>
      </a:accent3>
      <a:accent4>
        <a:srgbClr val="B08980"/>
      </a:accent4>
      <a:accent5>
        <a:srgbClr val="F2E1D8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1379</Words>
  <Application>Microsoft Office PowerPoint</Application>
  <PresentationFormat>On-screen Show (16:9)</PresentationFormat>
  <Paragraphs>213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Bahnschrift Condensed</vt:lpstr>
      <vt:lpstr>Bebas Neue</vt:lpstr>
      <vt:lpstr>Maven Pro</vt:lpstr>
      <vt:lpstr>Oxygen</vt:lpstr>
      <vt:lpstr>Oxygen Light</vt:lpstr>
      <vt:lpstr>Poiret One</vt:lpstr>
      <vt:lpstr>Minimalist Aesthetic Slideshow by Slidesgo</vt:lpstr>
      <vt:lpstr>PEMELIHARAAN DAN KEANDALAN</vt:lpstr>
      <vt:lpstr>OUTLINE</vt:lpstr>
      <vt:lpstr>Orlando Utilities Commissions</vt:lpstr>
      <vt:lpstr>Pentingnya Strategi terhadap Pemeliharaan dan Keandalan</vt:lpstr>
      <vt:lpstr> KEANDALAN</vt:lpstr>
      <vt:lpstr>     Keandalan Sistem </vt:lpstr>
      <vt:lpstr>KEANDALAN DALAM SUATU RANGKAIAN Menentukan keandalan Sistem</vt:lpstr>
      <vt:lpstr>MENENTUKAN KEANDALAN  Menetapkan waktu rata-rata diantara kegagalan (MTBF)</vt:lpstr>
      <vt:lpstr>MENENTUKAN WAKTU RATA-RATA DIANTARA KEGAGALAN (MTBF) Menetapkan waktu rata-rata diantara kegagalan (MTBF)</vt:lpstr>
      <vt:lpstr>MENENTUKAN WAKTU RATA-RATA DIANTARA KEGAGALAN (MTBF) Menetapkan waktu rata-rata diantara kegagalan (MTBF)</vt:lpstr>
      <vt:lpstr>MEMBERIKAN KELEBIHAN  Kelebihan diberikan menjamin bahwa satu komponen mengalami kegagalan,sistem akan mengambil jalur lainnya</vt:lpstr>
      <vt:lpstr>KEANDALAN DENGAN CADANGAN  Menetapkan waktu rata- rata diantara kegagalan</vt:lpstr>
      <vt:lpstr>KEANDALAN DENGAN CADANGAN Menetapkan waktu rata-rata di antara kegagalan (MTBF) </vt:lpstr>
      <vt:lpstr>KEANDALAN DENGAN KELEBIHAN PARALEL</vt:lpstr>
      <vt:lpstr>KEANDALAN DENGAN KELEBIHAN PARALEL</vt:lpstr>
      <vt:lpstr>PEMELIHARAAN</vt:lpstr>
      <vt:lpstr>Mengimplementasikan pemeliharaan pencegahan </vt:lpstr>
      <vt:lpstr>Biaya Pemeliharaan</vt:lpstr>
      <vt:lpstr>Menghitung Perkiraan Jumlah Kerusakan</vt:lpstr>
      <vt:lpstr>MENGHITUNG PERKIRAAN BIAYA KERUSAKAN</vt:lpstr>
      <vt:lpstr>MENGHITUNG BIAYA PEMELIHARAAN PENCEGAHAN </vt:lpstr>
      <vt:lpstr>PowerPoint Presentation</vt:lpstr>
      <vt:lpstr>Pemeliharaan yang Otonom</vt:lpstr>
      <vt:lpstr>Total Pemeliharaan yang Produktif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PEMELIHARAAN DAN KEANDALAN</dc:title>
  <dc:creator>ASUS</dc:creator>
  <cp:lastModifiedBy>ASUS</cp:lastModifiedBy>
  <cp:revision>52</cp:revision>
  <dcterms:modified xsi:type="dcterms:W3CDTF">2021-01-03T06:19:11Z</dcterms:modified>
</cp:coreProperties>
</file>