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D85B-7B2C-4413-8087-F195B31B4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C6178-E8F6-4559-941A-8603D8762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1932-8C0D-41A5-8EB6-808B3FBA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57EC-A433-4114-A05C-D8EA5605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A306-7161-4F18-9CCC-033EF41C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062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CD91-7952-4090-ACB4-46257226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C08A7-EA99-4A33-B9AB-711DF1B76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2EA6-C8E9-4A5E-83BF-78F91FF7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B4E8-0FF1-4183-95E7-517163D5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72D2C-FEA9-4B83-BE26-65172D3E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20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10D8F-3121-4495-A5C6-6B54AD9B3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C23AF-7339-4F1D-A24B-3498D065E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C772-322F-45BC-8783-DBF3D0DE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7ED6-24C1-489E-944A-7B12577A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7523D-6A3C-45ED-B619-50F76640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288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3ADB-571F-4D01-BD5D-1AA83812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52D1-B37E-4EA5-8034-86BF7B53A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6ACED-0E28-4403-9340-6CF2A854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3AF2-2C1C-45E2-AD01-72895581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6AA0-45C8-49B0-A668-A523DD31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37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C223-D310-47FE-945C-F032F2BC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2C88-FA35-413F-829B-1EDC6CC6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DF14-7D95-4255-B09C-87FEFCBC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480D-78DD-48E3-9729-253BA423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D6632-7075-4409-9103-53C787ED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13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86D8-98CE-4CA2-AADB-D5C9FD0C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7C2C-C796-4979-B282-8C70D509B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56043-282C-461B-B4C1-FFA704BA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1E67E-626F-41FE-8BF7-48B27992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55471-3183-48F7-B920-0CD335AC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AD325-9BD8-4D77-A271-DDF0B930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95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63A2-2A6B-4789-BB85-BFA02275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6AFE-0589-4FF3-A9D4-81CEB31E7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CF609-AD15-4C88-AA52-DA027343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25868-C80C-4A11-86E9-5776B6D0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9946C-ADB4-4FF8-9975-ABD47B050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A2957-E1DF-44BD-A5CF-D24485FC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CE4BB-6D8B-4532-BA28-1836579B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DC6B1-13C3-42D0-97C9-B3B34313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19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8B3C-4AFF-4663-BE16-36441E15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8309A-1630-45AC-9D00-431D08A3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9F745-6C72-442C-9BDF-2E194251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719E3-CE7B-4A3A-88A7-B382FB75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069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9CF04-6EAA-4A8E-A72D-587E4B9C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9F2A-9B5B-4A8F-A48C-0D1120C3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211EB-A86C-4941-B9A4-580F641F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85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625C-233F-4674-8664-7EC00A0C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824C-6C0C-445D-80EF-3BA751B5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285A-B82F-4ACF-9FF6-5A0C2607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2372D-F50A-43A1-ADDD-2E7B063A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AFBA-2A74-4B28-BB12-5F0429E5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937C8-98F4-44E0-AE46-030C883A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8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C976-71FD-45C3-8A2D-7ACF5497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67163-302F-4168-8592-B42DA8C92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D1BB4-4CC5-494F-B48C-E69E44A4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307D7-6815-4D3D-9604-37A9745B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B4705-A1AF-434D-9F94-6B19ECA0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C6712-A22C-427F-8577-C6D745AA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382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39934-B00A-4AD1-932E-A4215484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936F-E0F6-429E-8CF8-A0C9BDD3F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47CA-8802-45BE-B481-CEFB6C8DA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F715-535E-42EE-B1B7-EF3C49E70CE0}" type="datetimeFigureOut">
              <a:rPr lang="en-ID" smtClean="0"/>
              <a:t>27/04/2022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64745-DEB9-46DD-A806-26958E4D0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28F5-3CD7-4241-84B5-A29043177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129E-EF61-464C-95D5-37AB7FFAE3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34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9B75-1336-4A13-A34A-BF2906349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Presentasi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Awal</a:t>
            </a:r>
            <a:endParaRPr lang="en-ID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68767-3540-41A2-8C25-EA44323A2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ID" dirty="0" err="1"/>
              <a:t>Dr.</a:t>
            </a:r>
            <a:r>
              <a:rPr lang="en-ID" dirty="0"/>
              <a:t> Ida </a:t>
            </a:r>
            <a:r>
              <a:rPr lang="en-ID" dirty="0" err="1"/>
              <a:t>Budiarty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115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C7DA-C3D5-430A-B0C0-A79999FC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KEGUNAAN UKURAN DISPERSI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248-2182-45C7-9218-09E935ED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632643"/>
          </a:xfrm>
        </p:spPr>
        <p:txBody>
          <a:bodyPr>
            <a:normAutofit/>
          </a:bodyPr>
          <a:lstStyle/>
          <a:p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penyebaran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menentukan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apakah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rata-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ratanya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benar-benar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representatif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mewakili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Apabila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kelompok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mempunyai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penyebaran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sama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rata-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ratanya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maka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dikatakan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bahwa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rata-rata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representatif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1A416-32C5-44AB-B989-F0030824E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3" t="26815" r="25583" b="32296"/>
          <a:stretch/>
        </p:blipFill>
        <p:spPr>
          <a:xfrm>
            <a:off x="4053840" y="3616960"/>
            <a:ext cx="7559040" cy="2804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066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35E8F-5588-4298-97A4-666E72F0D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3" t="18222" r="39584" b="49334"/>
          <a:stretch/>
        </p:blipFill>
        <p:spPr>
          <a:xfrm>
            <a:off x="660400" y="508000"/>
            <a:ext cx="10901680" cy="5455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85214-8C96-48B7-917B-E26DB2047018}"/>
              </a:ext>
            </a:extLst>
          </p:cNvPr>
          <p:cNvSpPr txBox="1"/>
          <p:nvPr/>
        </p:nvSpPr>
        <p:spPr>
          <a:xfrm>
            <a:off x="8128000" y="6126480"/>
            <a:ext cx="3576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EB43C-2CA6-43E5-AF1D-D9926EB856ED}"/>
              </a:ext>
            </a:extLst>
          </p:cNvPr>
          <p:cNvSpPr txBox="1"/>
          <p:nvPr/>
        </p:nvSpPr>
        <p:spPr>
          <a:xfrm>
            <a:off x="853440" y="6116320"/>
            <a:ext cx="3576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03DB7-1949-4F23-812F-5631481364CA}"/>
              </a:ext>
            </a:extLst>
          </p:cNvPr>
          <p:cNvSpPr txBox="1"/>
          <p:nvPr/>
        </p:nvSpPr>
        <p:spPr>
          <a:xfrm>
            <a:off x="4480560" y="6116320"/>
            <a:ext cx="35763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345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614A-2196-4E46-A318-D647D75D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EA6B-F7FC-4AE3-A971-D9F9336B0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FC157-942F-4792-87EC-3895236CD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1777" r="44167" b="17333"/>
          <a:stretch/>
        </p:blipFill>
        <p:spPr>
          <a:xfrm>
            <a:off x="894080" y="365760"/>
            <a:ext cx="10485120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5530-8246-4E29-B4D3-C7A14314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54FC-B82D-49A4-8ACD-F5574908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42F01-ECAC-473A-9438-BF8A3A130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7" t="26815" r="44917" b="10222"/>
          <a:stretch/>
        </p:blipFill>
        <p:spPr>
          <a:xfrm>
            <a:off x="762000" y="314960"/>
            <a:ext cx="1065784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AA98A-DAD6-4F8C-98DF-BE186C55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71B5-9FB0-48CC-8946-FCC4094F5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33151-2752-49E2-8566-271AD0EC1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9185" r="44917" b="7259"/>
          <a:stretch/>
        </p:blipFill>
        <p:spPr>
          <a:xfrm>
            <a:off x="833120" y="335280"/>
            <a:ext cx="10617200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D2DA-448A-4233-B1D6-87C3325B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F092-81FD-459A-B072-36741E2E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series data </a:t>
            </a:r>
            <a:r>
              <a:rPr lang="en-US" dirty="0" err="1"/>
              <a:t>tertentu</a:t>
            </a:r>
            <a:r>
              <a:rPr lang="en-US" dirty="0"/>
              <a:t> time series, cross section, </a:t>
            </a:r>
            <a:r>
              <a:rPr lang="en-US" dirty="0" err="1"/>
              <a:t>atau</a:t>
            </a:r>
            <a:r>
              <a:rPr lang="en-US" dirty="0"/>
              <a:t> panel.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dan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tabulasinya</a:t>
            </a:r>
            <a:r>
              <a:rPr lang="en-US" dirty="0"/>
              <a:t>. </a:t>
            </a:r>
            <a:r>
              <a:rPr lang="en-US" dirty="0" err="1"/>
              <a:t>Jumlah</a:t>
            </a:r>
            <a:r>
              <a:rPr lang="en-US" dirty="0"/>
              <a:t> data n &gt; = 30 (n &gt;=30)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dispersi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data </a:t>
            </a:r>
            <a:r>
              <a:rPr lang="en-US" dirty="0" err="1"/>
              <a:t>terpilih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scatter plot diagram data </a:t>
            </a:r>
            <a:r>
              <a:rPr lang="en-US" dirty="0" err="1"/>
              <a:t>terpilih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26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DE0F-805B-47D3-BB91-41910E1D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34EF-5C56-41F6-877B-D12E5015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Klasifikasi</a:t>
            </a:r>
            <a:r>
              <a:rPr lang="en-US" sz="2400" dirty="0"/>
              <a:t> dan </a:t>
            </a:r>
            <a:r>
              <a:rPr lang="en-US" sz="2400" dirty="0" err="1"/>
              <a:t>Tabulasi</a:t>
            </a:r>
            <a:r>
              <a:rPr lang="en-US" sz="2400" dirty="0"/>
              <a:t> data</a:t>
            </a:r>
          </a:p>
          <a:p>
            <a:r>
              <a:rPr lang="id-ID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Presentasi grafik frekuensi dan distribusi frekuensi kumulatif dari data sosial ekonomi.</a:t>
            </a:r>
            <a:endParaRPr lang="en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Mengukur pemusatan data (</a:t>
            </a:r>
            <a:r>
              <a:rPr lang="id-ID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Central Limit Theorm</a:t>
            </a:r>
            <a:r>
              <a:rPr lang="id-ID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Grafik lokasi posisi rata-rata</a:t>
            </a:r>
            <a:endParaRPr lang="en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Mengukur dispersi: absolut dan relatif.</a:t>
            </a:r>
            <a:endParaRPr lang="en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kemencengan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Karl Pearson dan Bowley.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07385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E13C-BCDA-4937-9DC8-C127D248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Klasifikasi</a:t>
            </a:r>
            <a:r>
              <a:rPr lang="en-US" b="1" dirty="0"/>
              <a:t> Data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8F10-AE7A-4F76-B1EC-F3449B96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398904"/>
            <a:ext cx="10515600" cy="4788535"/>
          </a:xfrm>
        </p:spPr>
        <p:txBody>
          <a:bodyPr>
            <a:normAutofit fontScale="92500"/>
          </a:bodyPr>
          <a:lstStyle/>
          <a:p>
            <a:r>
              <a:rPr lang="en-ID" b="0" i="0" dirty="0" err="1">
                <a:solidFill>
                  <a:srgbClr val="2A2A2A"/>
                </a:solidFill>
                <a:effectLst/>
              </a:rPr>
              <a:t>Klasifikasi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dapat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diartikan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sebagai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pengelompokan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data.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Klasifikasi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dilakukan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terhadap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yang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jumlahnya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banyak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dan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sifatnya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sangat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variatif</a:t>
            </a:r>
            <a:r>
              <a:rPr lang="en-ID" b="0" i="0" dirty="0">
                <a:solidFill>
                  <a:srgbClr val="2A2A2A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Misalnya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memisahkan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yang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heterogen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ke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dalam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1" i="0" dirty="0" err="1">
                <a:solidFill>
                  <a:srgbClr val="2A2A2A"/>
                </a:solidFill>
                <a:effectLst/>
              </a:rPr>
              <a:t>kelompok</a:t>
            </a:r>
            <a:r>
              <a:rPr lang="en-ID" b="1" i="0" dirty="0">
                <a:solidFill>
                  <a:srgbClr val="2A2A2A"/>
                </a:solidFill>
                <a:effectLst/>
              </a:rPr>
              <a:t> data </a:t>
            </a:r>
            <a:r>
              <a:rPr lang="en-ID" b="0" i="0" dirty="0">
                <a:solidFill>
                  <a:srgbClr val="2A2A2A"/>
                </a:solidFill>
                <a:effectLst/>
              </a:rPr>
              <a:t>yang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homogen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.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Klasifikasi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dilakukan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agar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pengolahan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data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menjadi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lebih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mudah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dan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analisisnya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akan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relatif</a:t>
            </a:r>
            <a:r>
              <a:rPr lang="en-ID" b="0" i="0" dirty="0">
                <a:solidFill>
                  <a:srgbClr val="2A2A2A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2A2A2A"/>
                </a:solidFill>
                <a:effectLst/>
              </a:rPr>
              <a:t>cepat</a:t>
            </a:r>
            <a:r>
              <a:rPr lang="en-ID" b="0" i="0" dirty="0">
                <a:solidFill>
                  <a:srgbClr val="2A2A2A"/>
                </a:solidFill>
                <a:effectLst/>
              </a:rPr>
              <a:t>.</a:t>
            </a:r>
          </a:p>
          <a:p>
            <a:endParaRPr lang="en-ID" dirty="0"/>
          </a:p>
          <a:p>
            <a:r>
              <a:rPr lang="en-ID" sz="2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dibedakan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ID" sz="2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(internal dan </a:t>
            </a:r>
            <a:r>
              <a:rPr lang="en-ID" sz="2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memperolehnya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(primer dan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kuantitatif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kualitatif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dan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ID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(data </a:t>
            </a:r>
            <a:r>
              <a:rPr lang="en-ID" sz="2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diskrit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kontinyu</a:t>
            </a:r>
            <a:r>
              <a:rPr lang="en-ID" sz="2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0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2DDA-F427-45E0-A974-B553DC78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Tabulasi</a:t>
            </a:r>
            <a:r>
              <a:rPr lang="en-US" b="1" dirty="0"/>
              <a:t> data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A891-883C-4771-A8C6-EC8BD9B8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921384"/>
            <a:ext cx="10515600" cy="4951095"/>
          </a:xfrm>
        </p:spPr>
        <p:txBody>
          <a:bodyPr>
            <a:normAutofit/>
          </a:bodyPr>
          <a:lstStyle/>
          <a:p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Tabulasi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pembuatan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tabel-tabel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telah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diberi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kode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dibutuhkan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tabulasi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diperlukan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ketelitian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agar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kesalahan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ID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ID" sz="2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ID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kualitatif</a:t>
            </a:r>
            <a:r>
              <a:rPr lang="en-ID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tabulasi</a:t>
            </a:r>
            <a:r>
              <a:rPr lang="en-ID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ID" sz="240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deskripsi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sifatnya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skor-skor</a:t>
            </a:r>
            <a:r>
              <a:rPr lang="en-ID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scoring</a:t>
            </a:r>
            <a:r>
              <a:rPr lang="en-ID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item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pemberian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skor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b="1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2400" b="1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en-ID" sz="2400" b="1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2400" b="1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data-data </a:t>
            </a:r>
            <a:r>
              <a:rPr lang="en-ID" sz="2400" b="1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setuju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sangat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puas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puas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ID" sz="2400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73473F-744B-40DE-9699-D878AE004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64510"/>
              </p:ext>
            </p:extLst>
          </p:nvPr>
        </p:nvGraphicFramePr>
        <p:xfrm>
          <a:off x="2194560" y="3911600"/>
          <a:ext cx="8666480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648">
                  <a:extLst>
                    <a:ext uri="{9D8B030D-6E8A-4147-A177-3AD203B41FA5}">
                      <a16:colId xmlns:a16="http://schemas.microsoft.com/office/drawing/2014/main" val="3395316797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2112001969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555073726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164240308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31286836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125310294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4231784648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1326830435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579293604"/>
                    </a:ext>
                  </a:extLst>
                </a:gridCol>
                <a:gridCol w="866648">
                  <a:extLst>
                    <a:ext uri="{9D8B030D-6E8A-4147-A177-3AD203B41FA5}">
                      <a16:colId xmlns:a16="http://schemas.microsoft.com/office/drawing/2014/main" val="754906472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/>
                        <a:t>No Resp.</a:t>
                      </a:r>
                      <a:endParaRPr lang="en-ID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Butir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Pertanyaan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X1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4820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6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4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6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0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0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0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96BD-34FF-4045-95B4-B1FC5571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65A9-75EE-44BE-BB16-B8DD25C9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962025"/>
            <a:ext cx="10515600" cy="4351338"/>
          </a:xfrm>
        </p:spPr>
        <p:txBody>
          <a:bodyPr/>
          <a:lstStyle/>
          <a:p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Grafik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rangka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membentuk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objek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tabel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Data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tabel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dimaksudkan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yang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terdiri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angka-angka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tampilkan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bentuk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1C281-0D66-46C7-B283-FE9B64873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7" t="32593" r="33833" b="9778"/>
          <a:stretch/>
        </p:blipFill>
        <p:spPr>
          <a:xfrm>
            <a:off x="1087120" y="2590800"/>
            <a:ext cx="9519920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280D-FCD4-4AAA-93B3-9878D8A8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BF3F-7A40-4011-BDA0-9A741477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Grafik</a:t>
            </a:r>
            <a:r>
              <a:rPr lang="en-US" dirty="0"/>
              <a:t> garis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batang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(pie)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Grafik</a:t>
            </a:r>
            <a:r>
              <a:rPr lang="en-US" dirty="0"/>
              <a:t> 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(Area)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XY Scatter</a:t>
            </a:r>
          </a:p>
          <a:p>
            <a:pPr marL="514350" indent="-514350">
              <a:buFont typeface="+mj-lt"/>
              <a:buAutoNum type="arabicPeriod"/>
            </a:pPr>
            <a:r>
              <a:rPr lang="en-ID" b="0" i="0" dirty="0">
                <a:solidFill>
                  <a:srgbClr val="000000"/>
                </a:solidFill>
                <a:effectLst/>
                <a:latin typeface="Helvetica Neue"/>
              </a:rPr>
              <a:t>Surface Charts</a:t>
            </a:r>
          </a:p>
          <a:p>
            <a:pPr marL="0" indent="0">
              <a:buNone/>
            </a:pPr>
            <a:endParaRPr lang="en-US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BCA1F-FD49-4231-AB62-B0042BFD2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7" t="44144" r="27416" b="41081"/>
          <a:stretch/>
        </p:blipFill>
        <p:spPr>
          <a:xfrm>
            <a:off x="4439920" y="1361440"/>
            <a:ext cx="5506720" cy="83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EE1DA-50D7-42F3-8C95-776C75B7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3" t="37482" r="45084" b="41801"/>
          <a:stretch/>
        </p:blipFill>
        <p:spPr>
          <a:xfrm>
            <a:off x="6096000" y="2621280"/>
            <a:ext cx="2997200" cy="1351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E81E67-843D-4D62-9B55-97F0DC89C203}"/>
              </a:ext>
            </a:extLst>
          </p:cNvPr>
          <p:cNvCxnSpPr>
            <a:cxnSpLocks/>
          </p:cNvCxnSpPr>
          <p:nvPr/>
        </p:nvCxnSpPr>
        <p:spPr>
          <a:xfrm>
            <a:off x="3139440" y="3281680"/>
            <a:ext cx="2854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5F7A25-F6A5-4D75-BA59-18C32E9563E2}"/>
              </a:ext>
            </a:extLst>
          </p:cNvPr>
          <p:cNvCxnSpPr/>
          <p:nvPr/>
        </p:nvCxnSpPr>
        <p:spPr>
          <a:xfrm>
            <a:off x="3261360" y="1778000"/>
            <a:ext cx="934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999BF95-2539-433B-8026-4292475FF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12" t="46815" r="48998" b="43999"/>
          <a:stretch/>
        </p:blipFill>
        <p:spPr>
          <a:xfrm>
            <a:off x="4927600" y="4378960"/>
            <a:ext cx="3627120" cy="853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BFC51E-D4EF-4538-A136-80659A12F560}"/>
              </a:ext>
            </a:extLst>
          </p:cNvPr>
          <p:cNvCxnSpPr/>
          <p:nvPr/>
        </p:nvCxnSpPr>
        <p:spPr>
          <a:xfrm>
            <a:off x="4368800" y="3799840"/>
            <a:ext cx="1188720" cy="447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63FBB5-F55B-41F5-8FB6-E34408694F54}"/>
              </a:ext>
            </a:extLst>
          </p:cNvPr>
          <p:cNvSpPr txBox="1"/>
          <p:nvPr/>
        </p:nvSpPr>
        <p:spPr>
          <a:xfrm>
            <a:off x="10099040" y="1076960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5BCF5-4935-4A70-967A-9D043FF71D13}"/>
              </a:ext>
            </a:extLst>
          </p:cNvPr>
          <p:cNvSpPr txBox="1"/>
          <p:nvPr/>
        </p:nvSpPr>
        <p:spPr>
          <a:xfrm>
            <a:off x="9286240" y="2448560"/>
            <a:ext cx="238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item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penyajian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A2DAF-6559-48C6-93F4-9E7DD8B35E96}"/>
              </a:ext>
            </a:extLst>
          </p:cNvPr>
          <p:cNvSpPr txBox="1"/>
          <p:nvPr/>
        </p:nvSpPr>
        <p:spPr>
          <a:xfrm>
            <a:off x="4744720" y="53688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Grafik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menekankan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besarnya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Menggambarkan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grafik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hubungan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kecepatan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gerak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lurus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area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terbentuk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perpindahan</a:t>
            </a:r>
            <a:r>
              <a:rPr lang="en-ID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19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D3BB-97E0-4565-8F78-DD79B64B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Limit </a:t>
            </a:r>
            <a:r>
              <a:rPr lang="en-US" dirty="0" err="1"/>
              <a:t>Theorm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762B-7FE4-43EE-BEB1-21D5FDFF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>
            <a:normAutofit/>
          </a:bodyPr>
          <a:lstStyle/>
          <a:p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Teorema</a:t>
            </a:r>
            <a:r>
              <a:rPr lang="en-ID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limit 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sentral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pemusatan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menyatakan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bahwa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jika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terpenuhi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maka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mean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sejumlah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variabel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random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independen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mendekati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normal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jumlah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sampel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mendekati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tak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terhingga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Pemahaman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teori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ini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semakin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banyak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jumlah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data yang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digunakan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semakin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besar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ukuran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sampel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)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cenderung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distribusi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datanya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akan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mendekati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distribusi</a:t>
            </a:r>
            <a:r>
              <a:rPr lang="en-ID" sz="2400" dirty="0">
                <a:solidFill>
                  <a:srgbClr val="202124"/>
                </a:solidFill>
                <a:latin typeface="arial" panose="020B0604020202020204" pitchFamily="34" charset="0"/>
              </a:rPr>
              <a:t> normal.</a:t>
            </a:r>
          </a:p>
          <a:p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normal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fungsi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probabilitas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menunjukkan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penyebaran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variabel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Fungsi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umumnya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dibuktikan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grafik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simetris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kurva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lonceng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(bell curve). Pada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normal  mean (rata-rata)=median (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tengah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)= modus (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muncul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67554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AC8D-7516-4096-A810-BA43143A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Normal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492D1-21DE-429C-8A7A-F029C4C15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t="45185" r="22750" b="10074"/>
          <a:stretch/>
        </p:blipFill>
        <p:spPr>
          <a:xfrm>
            <a:off x="924560" y="1412240"/>
            <a:ext cx="10556240" cy="37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8B9C4-31A7-4BAD-B53B-F84BC48505CB}"/>
              </a:ext>
            </a:extLst>
          </p:cNvPr>
          <p:cNvSpPr txBox="1"/>
          <p:nvPr/>
        </p:nvSpPr>
        <p:spPr>
          <a:xfrm>
            <a:off x="5486400" y="560832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Simetri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03B22-2E79-48C5-AE1D-2F488133C703}"/>
              </a:ext>
            </a:extLst>
          </p:cNvPr>
          <p:cNvSpPr txBox="1"/>
          <p:nvPr/>
        </p:nvSpPr>
        <p:spPr>
          <a:xfrm>
            <a:off x="8016240" y="5608320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Asimetris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kanan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BC9B1-782B-4017-8F68-48E2EBAC97FB}"/>
              </a:ext>
            </a:extLst>
          </p:cNvPr>
          <p:cNvSpPr txBox="1"/>
          <p:nvPr/>
        </p:nvSpPr>
        <p:spPr>
          <a:xfrm>
            <a:off x="1371600" y="5720080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Asimetris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8552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77B5-34EB-49DE-8CE9-FCEA7751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Dispersi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0B21-3B59-4F96-AEF1-89BBBA75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dispersi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variasi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seberapa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jauh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tersebar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satu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lainnya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gugus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data.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Aplikasi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dispersi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standar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deviasi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Ukuran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dispersi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bersamaan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tendensi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sentral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mempelajari</a:t>
            </a:r>
            <a:r>
              <a:rPr lang="en-ID" sz="24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distribusi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data.</a:t>
            </a:r>
          </a:p>
          <a:p>
            <a:pPr algn="l"/>
            <a:r>
              <a:rPr lang="pt-BR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Macam-macam Ukuran Dispersi</a:t>
            </a:r>
            <a:endParaRPr lang="pt-BR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Jangkauan (Range)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Jangkauan Antar Kuartil.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Deviasi (Simpangan) Kuartil.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Deviasi Rata-Rata.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Varians dan Standar Deviasi (Simpangan Baku)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Dispersi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Relatif.</a:t>
            </a:r>
          </a:p>
          <a:p>
            <a:endParaRPr lang="en-ID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ID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610C44-8C94-4457-B4F3-8D62BE71F499}"/>
              </a:ext>
            </a:extLst>
          </p:cNvPr>
          <p:cNvCxnSpPr/>
          <p:nvPr/>
        </p:nvCxnSpPr>
        <p:spPr>
          <a:xfrm>
            <a:off x="7711440" y="5049520"/>
            <a:ext cx="3616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1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689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Helvetica Neue</vt:lpstr>
      <vt:lpstr>Wingdings</vt:lpstr>
      <vt:lpstr>Office Theme</vt:lpstr>
      <vt:lpstr>Presentasi Data dan Analisis Data Awal</vt:lpstr>
      <vt:lpstr>Materi Pembelajaran</vt:lpstr>
      <vt:lpstr>Klasifikasi Data</vt:lpstr>
      <vt:lpstr>Tabulasi data</vt:lpstr>
      <vt:lpstr>Grafik Frekuensi</vt:lpstr>
      <vt:lpstr>Jenis-jenis Grafik </vt:lpstr>
      <vt:lpstr>Central Limit Theorm</vt:lpstr>
      <vt:lpstr>Distribusi Normal </vt:lpstr>
      <vt:lpstr>Pengukuran Dispersi </vt:lpstr>
      <vt:lpstr>KEGUNAAN UKURAN DISPERSI</vt:lpstr>
      <vt:lpstr>PowerPoint Presentation</vt:lpstr>
      <vt:lpstr>PowerPoint Presentation</vt:lpstr>
      <vt:lpstr>PowerPoint Presentation</vt:lpstr>
      <vt:lpstr>PowerPoint Presentation</vt:lpstr>
      <vt:lpstr>Tugas Mahasiswa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Data dan Analisis Data Awal</dc:title>
  <dc:creator>ida budiarti</dc:creator>
  <cp:lastModifiedBy>ida budiarti</cp:lastModifiedBy>
  <cp:revision>4</cp:revision>
  <dcterms:created xsi:type="dcterms:W3CDTF">2022-04-27T02:43:09Z</dcterms:created>
  <dcterms:modified xsi:type="dcterms:W3CDTF">2022-04-27T04:47:06Z</dcterms:modified>
</cp:coreProperties>
</file>