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88025-6349-4174-AD6C-35DB0AAFD7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335D5B-B2BB-4915-8551-4043331C43EA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Membedakan emosi dan suasana hati</a:t>
          </a:r>
          <a:endParaRPr lang="it-IT" dirty="0">
            <a:solidFill>
              <a:schemeClr val="tx1"/>
            </a:solidFill>
          </a:endParaRPr>
        </a:p>
      </dgm:t>
    </dgm:pt>
    <dgm:pt modelId="{07AB5085-C8E2-4FC1-8C66-68B07C111162}" type="parTrans" cxnId="{4DBBD605-7410-49E0-A4BB-3D16822D3961}">
      <dgm:prSet/>
      <dgm:spPr/>
      <dgm:t>
        <a:bodyPr/>
        <a:lstStyle/>
        <a:p>
          <a:endParaRPr lang="it-IT"/>
        </a:p>
      </dgm:t>
    </dgm:pt>
    <dgm:pt modelId="{2229947C-4652-4F6A-B44A-FDBEE5B858A1}" type="sibTrans" cxnId="{4DBBD605-7410-49E0-A4BB-3D16822D3961}">
      <dgm:prSet/>
      <dgm:spPr/>
      <dgm:t>
        <a:bodyPr/>
        <a:lstStyle/>
        <a:p>
          <a:endParaRPr lang="it-IT"/>
        </a:p>
      </dgm:t>
    </dgm:pt>
    <dgm:pt modelId="{25FA0592-7A9A-41CC-A589-E693C0FC248F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Mendiskusikan aspek aspek berbeda dari emosi</a:t>
          </a:r>
          <a:endParaRPr lang="it-IT" dirty="0">
            <a:solidFill>
              <a:schemeClr val="tx1"/>
            </a:solidFill>
          </a:endParaRPr>
        </a:p>
      </dgm:t>
    </dgm:pt>
    <dgm:pt modelId="{7A0A841E-3CED-487F-999C-90192DDF881A}" type="parTrans" cxnId="{8651A7E2-2F21-4F62-B3A9-C3425AEED75F}">
      <dgm:prSet/>
      <dgm:spPr/>
      <dgm:t>
        <a:bodyPr/>
        <a:lstStyle/>
        <a:p>
          <a:endParaRPr lang="it-IT"/>
        </a:p>
      </dgm:t>
    </dgm:pt>
    <dgm:pt modelId="{73B54D11-CE58-4C22-A921-880AE7BEFAC5}" type="sibTrans" cxnId="{8651A7E2-2F21-4F62-B3A9-C3425AEED75F}">
      <dgm:prSet/>
      <dgm:spPr/>
      <dgm:t>
        <a:bodyPr/>
        <a:lstStyle/>
        <a:p>
          <a:endParaRPr lang="it-IT"/>
        </a:p>
      </dgm:t>
    </dgm:pt>
    <dgm:pt modelId="{96B40006-CFE2-416E-A743-AA30C188BB1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Mengidentifikasikan</a:t>
          </a:r>
          <a:r>
            <a:rPr lang="id-ID" dirty="0"/>
            <a:t> </a:t>
          </a:r>
          <a:r>
            <a:rPr lang="id-ID" dirty="0">
              <a:solidFill>
                <a:schemeClr val="tx1"/>
              </a:solidFill>
            </a:rPr>
            <a:t>sumber sumber emosi dan suasana hati</a:t>
          </a:r>
          <a:endParaRPr lang="it-IT" dirty="0">
            <a:solidFill>
              <a:schemeClr val="tx1"/>
            </a:solidFill>
          </a:endParaRPr>
        </a:p>
      </dgm:t>
    </dgm:pt>
    <dgm:pt modelId="{56E530CD-68A2-456A-BF2B-C32AED7649F6}" type="parTrans" cxnId="{8190B796-66BE-452E-A2CB-8F63623F7AEE}">
      <dgm:prSet/>
      <dgm:spPr/>
      <dgm:t>
        <a:bodyPr/>
        <a:lstStyle/>
        <a:p>
          <a:endParaRPr lang="it-IT"/>
        </a:p>
      </dgm:t>
    </dgm:pt>
    <dgm:pt modelId="{C6710540-B623-452A-821F-86E6B3DC9A66}" type="sibTrans" cxnId="{8190B796-66BE-452E-A2CB-8F63623F7AEE}">
      <dgm:prSet/>
      <dgm:spPr/>
      <dgm:t>
        <a:bodyPr/>
        <a:lstStyle/>
        <a:p>
          <a:endParaRPr lang="it-IT"/>
        </a:p>
      </dgm:t>
    </dgm:pt>
    <dgm:pt modelId="{7DEA2328-452D-49E0-84D5-1485F577D7C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Mendeskripsikan pembatas pembatas eksternal pada emosi</a:t>
          </a:r>
          <a:endParaRPr lang="it-IT" dirty="0">
            <a:solidFill>
              <a:schemeClr val="tx1"/>
            </a:solidFill>
          </a:endParaRPr>
        </a:p>
      </dgm:t>
    </dgm:pt>
    <dgm:pt modelId="{46146243-501D-4E19-B085-09971F4753BF}" type="parTrans" cxnId="{269CE748-102E-4BF7-9B5A-41269CCE0A07}">
      <dgm:prSet/>
      <dgm:spPr/>
      <dgm:t>
        <a:bodyPr/>
        <a:lstStyle/>
        <a:p>
          <a:endParaRPr lang="it-IT"/>
        </a:p>
      </dgm:t>
    </dgm:pt>
    <dgm:pt modelId="{BA5ADD90-2A27-4C41-A000-D17F6CECFBD6}" type="sibTrans" cxnId="{269CE748-102E-4BF7-9B5A-41269CCE0A07}">
      <dgm:prSet/>
      <dgm:spPr/>
      <dgm:t>
        <a:bodyPr/>
        <a:lstStyle/>
        <a:p>
          <a:endParaRPr lang="it-IT"/>
        </a:p>
      </dgm:t>
    </dgm:pt>
    <dgm:pt modelId="{2207E9D8-E801-4B79-8BD6-84C6AED56E78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Mendiskusikan dampak tenaga kerja emosional bagi karyawan</a:t>
          </a:r>
          <a:endParaRPr lang="it-IT" dirty="0">
            <a:solidFill>
              <a:schemeClr val="tx1"/>
            </a:solidFill>
          </a:endParaRPr>
        </a:p>
      </dgm:t>
    </dgm:pt>
    <dgm:pt modelId="{5BD4B311-AE5B-4052-AE47-EC0B282F5D2D}" type="parTrans" cxnId="{18A57135-61C8-4725-9BE6-9D9A9DD093DB}">
      <dgm:prSet/>
      <dgm:spPr/>
      <dgm:t>
        <a:bodyPr/>
        <a:lstStyle/>
        <a:p>
          <a:endParaRPr lang="it-IT"/>
        </a:p>
      </dgm:t>
    </dgm:pt>
    <dgm:pt modelId="{474955CC-3272-46CA-A846-1FC71E1CDBED}" type="sibTrans" cxnId="{18A57135-61C8-4725-9BE6-9D9A9DD093DB}">
      <dgm:prSet/>
      <dgm:spPr/>
      <dgm:t>
        <a:bodyPr/>
        <a:lstStyle/>
        <a:p>
          <a:endParaRPr lang="it-IT"/>
        </a:p>
      </dgm:t>
    </dgm:pt>
    <dgm:pt modelId="{274B4E4C-E001-42F1-8DF4-D1DBDB8A81A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Mendiskusikan kasus melawan kecerdasan emosional</a:t>
          </a:r>
          <a:endParaRPr lang="it-IT" dirty="0">
            <a:solidFill>
              <a:schemeClr val="tx1"/>
            </a:solidFill>
          </a:endParaRPr>
        </a:p>
      </dgm:t>
    </dgm:pt>
    <dgm:pt modelId="{D9CD510D-906F-4EB2-9F61-DD76455E9995}" type="parTrans" cxnId="{31B947BD-DDC7-4688-A8A7-10DE24897E99}">
      <dgm:prSet/>
      <dgm:spPr/>
      <dgm:t>
        <a:bodyPr/>
        <a:lstStyle/>
        <a:p>
          <a:endParaRPr lang="it-IT"/>
        </a:p>
      </dgm:t>
    </dgm:pt>
    <dgm:pt modelId="{32F0B643-DA29-4F54-82FC-5628E284FDD1}" type="sibTrans" cxnId="{31B947BD-DDC7-4688-A8A7-10DE24897E99}">
      <dgm:prSet/>
      <dgm:spPr/>
      <dgm:t>
        <a:bodyPr/>
        <a:lstStyle/>
        <a:p>
          <a:endParaRPr lang="it-IT"/>
        </a:p>
      </dgm:t>
    </dgm:pt>
    <dgm:pt modelId="{FE5C226C-9449-43C7-9875-8942EA151D09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id-ID" dirty="0">
              <a:solidFill>
                <a:schemeClr val="tx1"/>
              </a:solidFill>
            </a:rPr>
            <a:t>Menerapkan konsep konsep emosi dan suasana hati pada masalah masalah PO</a:t>
          </a:r>
          <a:endParaRPr lang="it-IT" dirty="0">
            <a:solidFill>
              <a:schemeClr val="tx1"/>
            </a:solidFill>
          </a:endParaRPr>
        </a:p>
      </dgm:t>
    </dgm:pt>
    <dgm:pt modelId="{9FD975AE-97CD-4C96-9697-DD95CDD4B03F}" type="parTrans" cxnId="{D70452CA-BC61-447A-B441-D2A3CDB4BC5B}">
      <dgm:prSet/>
      <dgm:spPr/>
      <dgm:t>
        <a:bodyPr/>
        <a:lstStyle/>
        <a:p>
          <a:endParaRPr lang="it-IT"/>
        </a:p>
      </dgm:t>
    </dgm:pt>
    <dgm:pt modelId="{F4B4D25F-E287-43CA-8A16-2F10A23A1143}" type="sibTrans" cxnId="{D70452CA-BC61-447A-B441-D2A3CDB4BC5B}">
      <dgm:prSet/>
      <dgm:spPr/>
      <dgm:t>
        <a:bodyPr/>
        <a:lstStyle/>
        <a:p>
          <a:endParaRPr lang="it-IT"/>
        </a:p>
      </dgm:t>
    </dgm:pt>
    <dgm:pt modelId="{A04DF972-C960-4D08-902D-4AB5BB3E06DD}" type="pres">
      <dgm:prSet presAssocID="{04F88025-6349-4174-AD6C-35DB0AAFD700}" presName="linear" presStyleCnt="0">
        <dgm:presLayoutVars>
          <dgm:animLvl val="lvl"/>
          <dgm:resizeHandles val="exact"/>
        </dgm:presLayoutVars>
      </dgm:prSet>
      <dgm:spPr/>
    </dgm:pt>
    <dgm:pt modelId="{160B5CE9-A122-494C-820C-224D28E6FE3E}" type="pres">
      <dgm:prSet presAssocID="{31335D5B-B2BB-4915-8551-4043331C43E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5EBB22D-DE95-4420-9D3E-B5243CA203B0}" type="pres">
      <dgm:prSet presAssocID="{2229947C-4652-4F6A-B44A-FDBEE5B858A1}" presName="spacer" presStyleCnt="0"/>
      <dgm:spPr/>
    </dgm:pt>
    <dgm:pt modelId="{D61BE38B-85E2-48D7-A9CA-7D8A63156FBB}" type="pres">
      <dgm:prSet presAssocID="{25FA0592-7A9A-41CC-A589-E693C0FC248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C652ADE-78D8-4788-95F2-5B08F32B8DB5}" type="pres">
      <dgm:prSet presAssocID="{73B54D11-CE58-4C22-A921-880AE7BEFAC5}" presName="spacer" presStyleCnt="0"/>
      <dgm:spPr/>
    </dgm:pt>
    <dgm:pt modelId="{4244B07F-1195-4507-9A1D-37A48FC08723}" type="pres">
      <dgm:prSet presAssocID="{96B40006-CFE2-416E-A743-AA30C188BB1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20EB805-A38D-4000-8FA9-A6B0A930AE90}" type="pres">
      <dgm:prSet presAssocID="{C6710540-B623-452A-821F-86E6B3DC9A66}" presName="spacer" presStyleCnt="0"/>
      <dgm:spPr/>
    </dgm:pt>
    <dgm:pt modelId="{23FC619F-09EC-48CB-BD33-44AEC7F42141}" type="pres">
      <dgm:prSet presAssocID="{7DEA2328-452D-49E0-84D5-1485F577D7C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4E4AC6D-1FC3-4253-BE59-0574FE3240BA}" type="pres">
      <dgm:prSet presAssocID="{BA5ADD90-2A27-4C41-A000-D17F6CECFBD6}" presName="spacer" presStyleCnt="0"/>
      <dgm:spPr/>
    </dgm:pt>
    <dgm:pt modelId="{2BD35CC4-910C-46E4-8C5C-AD7BA8EFA22E}" type="pres">
      <dgm:prSet presAssocID="{2207E9D8-E801-4B79-8BD6-84C6AED56E7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40D602F-744E-440A-B9DB-AD3E09C24ED8}" type="pres">
      <dgm:prSet presAssocID="{474955CC-3272-46CA-A846-1FC71E1CDBED}" presName="spacer" presStyleCnt="0"/>
      <dgm:spPr/>
    </dgm:pt>
    <dgm:pt modelId="{B1E73211-B77B-43E4-9315-55D25227099E}" type="pres">
      <dgm:prSet presAssocID="{274B4E4C-E001-42F1-8DF4-D1DBDB8A81A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2086ED-5C89-4269-ADCC-3D3B57CDB8B0}" type="pres">
      <dgm:prSet presAssocID="{32F0B643-DA29-4F54-82FC-5628E284FDD1}" presName="spacer" presStyleCnt="0"/>
      <dgm:spPr/>
    </dgm:pt>
    <dgm:pt modelId="{8D249BA8-4172-4622-852E-D3D3B41DD920}" type="pres">
      <dgm:prSet presAssocID="{FE5C226C-9449-43C7-9875-8942EA151D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DBBD605-7410-49E0-A4BB-3D16822D3961}" srcId="{04F88025-6349-4174-AD6C-35DB0AAFD700}" destId="{31335D5B-B2BB-4915-8551-4043331C43EA}" srcOrd="0" destOrd="0" parTransId="{07AB5085-C8E2-4FC1-8C66-68B07C111162}" sibTransId="{2229947C-4652-4F6A-B44A-FDBEE5B858A1}"/>
    <dgm:cxn modelId="{509C8218-0266-4535-958E-A7C1ACF347A3}" type="presOf" srcId="{FE5C226C-9449-43C7-9875-8942EA151D09}" destId="{8D249BA8-4172-4622-852E-D3D3B41DD920}" srcOrd="0" destOrd="0" presId="urn:microsoft.com/office/officeart/2005/8/layout/vList2"/>
    <dgm:cxn modelId="{87EE0E19-65C7-4F08-A1C2-F8E679F430B9}" type="presOf" srcId="{31335D5B-B2BB-4915-8551-4043331C43EA}" destId="{160B5CE9-A122-494C-820C-224D28E6FE3E}" srcOrd="0" destOrd="0" presId="urn:microsoft.com/office/officeart/2005/8/layout/vList2"/>
    <dgm:cxn modelId="{60AD4719-FFAC-4946-B862-57745F626707}" type="presOf" srcId="{04F88025-6349-4174-AD6C-35DB0AAFD700}" destId="{A04DF972-C960-4D08-902D-4AB5BB3E06DD}" srcOrd="0" destOrd="0" presId="urn:microsoft.com/office/officeart/2005/8/layout/vList2"/>
    <dgm:cxn modelId="{E1315930-EB3F-4AB0-841B-F2B2F44BAA2E}" type="presOf" srcId="{96B40006-CFE2-416E-A743-AA30C188BB13}" destId="{4244B07F-1195-4507-9A1D-37A48FC08723}" srcOrd="0" destOrd="0" presId="urn:microsoft.com/office/officeart/2005/8/layout/vList2"/>
    <dgm:cxn modelId="{18A57135-61C8-4725-9BE6-9D9A9DD093DB}" srcId="{04F88025-6349-4174-AD6C-35DB0AAFD700}" destId="{2207E9D8-E801-4B79-8BD6-84C6AED56E78}" srcOrd="4" destOrd="0" parTransId="{5BD4B311-AE5B-4052-AE47-EC0B282F5D2D}" sibTransId="{474955CC-3272-46CA-A846-1FC71E1CDBED}"/>
    <dgm:cxn modelId="{B4A61665-28B0-4C7C-B262-B83352C4483C}" type="presOf" srcId="{2207E9D8-E801-4B79-8BD6-84C6AED56E78}" destId="{2BD35CC4-910C-46E4-8C5C-AD7BA8EFA22E}" srcOrd="0" destOrd="0" presId="urn:microsoft.com/office/officeart/2005/8/layout/vList2"/>
    <dgm:cxn modelId="{269CE748-102E-4BF7-9B5A-41269CCE0A07}" srcId="{04F88025-6349-4174-AD6C-35DB0AAFD700}" destId="{7DEA2328-452D-49E0-84D5-1485F577D7CE}" srcOrd="3" destOrd="0" parTransId="{46146243-501D-4E19-B085-09971F4753BF}" sibTransId="{BA5ADD90-2A27-4C41-A000-D17F6CECFBD6}"/>
    <dgm:cxn modelId="{1094338D-8F40-438A-8FE2-A430A4D7051A}" type="presOf" srcId="{7DEA2328-452D-49E0-84D5-1485F577D7CE}" destId="{23FC619F-09EC-48CB-BD33-44AEC7F42141}" srcOrd="0" destOrd="0" presId="urn:microsoft.com/office/officeart/2005/8/layout/vList2"/>
    <dgm:cxn modelId="{A0F1EF8E-811C-47F8-9BD1-5B5400C9DFAA}" type="presOf" srcId="{25FA0592-7A9A-41CC-A589-E693C0FC248F}" destId="{D61BE38B-85E2-48D7-A9CA-7D8A63156FBB}" srcOrd="0" destOrd="0" presId="urn:microsoft.com/office/officeart/2005/8/layout/vList2"/>
    <dgm:cxn modelId="{8190B796-66BE-452E-A2CB-8F63623F7AEE}" srcId="{04F88025-6349-4174-AD6C-35DB0AAFD700}" destId="{96B40006-CFE2-416E-A743-AA30C188BB13}" srcOrd="2" destOrd="0" parTransId="{56E530CD-68A2-456A-BF2B-C32AED7649F6}" sibTransId="{C6710540-B623-452A-821F-86E6B3DC9A66}"/>
    <dgm:cxn modelId="{31B947BD-DDC7-4688-A8A7-10DE24897E99}" srcId="{04F88025-6349-4174-AD6C-35DB0AAFD700}" destId="{274B4E4C-E001-42F1-8DF4-D1DBDB8A81A2}" srcOrd="5" destOrd="0" parTransId="{D9CD510D-906F-4EB2-9F61-DD76455E9995}" sibTransId="{32F0B643-DA29-4F54-82FC-5628E284FDD1}"/>
    <dgm:cxn modelId="{D70452CA-BC61-447A-B441-D2A3CDB4BC5B}" srcId="{04F88025-6349-4174-AD6C-35DB0AAFD700}" destId="{FE5C226C-9449-43C7-9875-8942EA151D09}" srcOrd="6" destOrd="0" parTransId="{9FD975AE-97CD-4C96-9697-DD95CDD4B03F}" sibTransId="{F4B4D25F-E287-43CA-8A16-2F10A23A1143}"/>
    <dgm:cxn modelId="{BF8AF6DF-C08B-4F09-9947-8E4998A37499}" type="presOf" srcId="{274B4E4C-E001-42F1-8DF4-D1DBDB8A81A2}" destId="{B1E73211-B77B-43E4-9315-55D25227099E}" srcOrd="0" destOrd="0" presId="urn:microsoft.com/office/officeart/2005/8/layout/vList2"/>
    <dgm:cxn modelId="{8651A7E2-2F21-4F62-B3A9-C3425AEED75F}" srcId="{04F88025-6349-4174-AD6C-35DB0AAFD700}" destId="{25FA0592-7A9A-41CC-A589-E693C0FC248F}" srcOrd="1" destOrd="0" parTransId="{7A0A841E-3CED-487F-999C-90192DDF881A}" sibTransId="{73B54D11-CE58-4C22-A921-880AE7BEFAC5}"/>
    <dgm:cxn modelId="{736E0DC5-7A9F-4217-829B-81EA7B3F5C45}" type="presParOf" srcId="{A04DF972-C960-4D08-902D-4AB5BB3E06DD}" destId="{160B5CE9-A122-494C-820C-224D28E6FE3E}" srcOrd="0" destOrd="0" presId="urn:microsoft.com/office/officeart/2005/8/layout/vList2"/>
    <dgm:cxn modelId="{C08F285B-E4CD-4907-9252-FA4D04EAF2AE}" type="presParOf" srcId="{A04DF972-C960-4D08-902D-4AB5BB3E06DD}" destId="{55EBB22D-DE95-4420-9D3E-B5243CA203B0}" srcOrd="1" destOrd="0" presId="urn:microsoft.com/office/officeart/2005/8/layout/vList2"/>
    <dgm:cxn modelId="{1BE4B6E7-38B6-49EB-839C-8391034F11E7}" type="presParOf" srcId="{A04DF972-C960-4D08-902D-4AB5BB3E06DD}" destId="{D61BE38B-85E2-48D7-A9CA-7D8A63156FBB}" srcOrd="2" destOrd="0" presId="urn:microsoft.com/office/officeart/2005/8/layout/vList2"/>
    <dgm:cxn modelId="{4AAD628A-2B42-413D-80EC-E4E9DECE38A2}" type="presParOf" srcId="{A04DF972-C960-4D08-902D-4AB5BB3E06DD}" destId="{3C652ADE-78D8-4788-95F2-5B08F32B8DB5}" srcOrd="3" destOrd="0" presId="urn:microsoft.com/office/officeart/2005/8/layout/vList2"/>
    <dgm:cxn modelId="{2A658FB2-4A59-46F0-9DE8-C1E0CAD3DF2C}" type="presParOf" srcId="{A04DF972-C960-4D08-902D-4AB5BB3E06DD}" destId="{4244B07F-1195-4507-9A1D-37A48FC08723}" srcOrd="4" destOrd="0" presId="urn:microsoft.com/office/officeart/2005/8/layout/vList2"/>
    <dgm:cxn modelId="{D9EB2F0F-0FD3-4B66-8CE3-982D7E174810}" type="presParOf" srcId="{A04DF972-C960-4D08-902D-4AB5BB3E06DD}" destId="{E20EB805-A38D-4000-8FA9-A6B0A930AE90}" srcOrd="5" destOrd="0" presId="urn:microsoft.com/office/officeart/2005/8/layout/vList2"/>
    <dgm:cxn modelId="{0F1D3AFE-367C-4DCE-ACC3-5AB0E9CB241C}" type="presParOf" srcId="{A04DF972-C960-4D08-902D-4AB5BB3E06DD}" destId="{23FC619F-09EC-48CB-BD33-44AEC7F42141}" srcOrd="6" destOrd="0" presId="urn:microsoft.com/office/officeart/2005/8/layout/vList2"/>
    <dgm:cxn modelId="{F1ECE0AD-7EFB-495A-A344-EE2219E75EDE}" type="presParOf" srcId="{A04DF972-C960-4D08-902D-4AB5BB3E06DD}" destId="{B4E4AC6D-1FC3-4253-BE59-0574FE3240BA}" srcOrd="7" destOrd="0" presId="urn:microsoft.com/office/officeart/2005/8/layout/vList2"/>
    <dgm:cxn modelId="{8C9BBF6F-52A9-4812-8577-E8D74A90B2F4}" type="presParOf" srcId="{A04DF972-C960-4D08-902D-4AB5BB3E06DD}" destId="{2BD35CC4-910C-46E4-8C5C-AD7BA8EFA22E}" srcOrd="8" destOrd="0" presId="urn:microsoft.com/office/officeart/2005/8/layout/vList2"/>
    <dgm:cxn modelId="{C2E60AB4-053D-4B73-9251-4C441B3F84D3}" type="presParOf" srcId="{A04DF972-C960-4D08-902D-4AB5BB3E06DD}" destId="{340D602F-744E-440A-B9DB-AD3E09C24ED8}" srcOrd="9" destOrd="0" presId="urn:microsoft.com/office/officeart/2005/8/layout/vList2"/>
    <dgm:cxn modelId="{28FAA875-1F70-4DD1-AF7B-9EE34AD77D09}" type="presParOf" srcId="{A04DF972-C960-4D08-902D-4AB5BB3E06DD}" destId="{B1E73211-B77B-43E4-9315-55D25227099E}" srcOrd="10" destOrd="0" presId="urn:microsoft.com/office/officeart/2005/8/layout/vList2"/>
    <dgm:cxn modelId="{E7B0CA66-51EA-44F5-8637-8AC1032508C7}" type="presParOf" srcId="{A04DF972-C960-4D08-902D-4AB5BB3E06DD}" destId="{422086ED-5C89-4269-ADCC-3D3B57CDB8B0}" srcOrd="11" destOrd="0" presId="urn:microsoft.com/office/officeart/2005/8/layout/vList2"/>
    <dgm:cxn modelId="{5C2D44AE-8238-4F0B-87B9-D29135015CE0}" type="presParOf" srcId="{A04DF972-C960-4D08-902D-4AB5BB3E06DD}" destId="{8D249BA8-4172-4622-852E-D3D3B41DD92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CB3BF0-793A-4342-A685-97E565C9348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F91469-C33E-408F-BE40-6DF762C827F6}">
      <dgm:prSet phldrT="[Text]"/>
      <dgm:spPr/>
      <dgm:t>
        <a:bodyPr/>
        <a:lstStyle/>
        <a:p>
          <a:r>
            <a:rPr lang="fi-FI" dirty="0"/>
            <a:t>Inkonsistensi antara emosi yang kita rasakan dan emosi yang kita proyeksikan</a:t>
          </a:r>
          <a:endParaRPr lang="it-IT" dirty="0"/>
        </a:p>
      </dgm:t>
    </dgm:pt>
    <dgm:pt modelId="{13B026C6-2ECF-40F3-A67B-6DB790C043AE}" type="parTrans" cxnId="{CAFE29AC-C8E8-4168-842A-1680BCF36E14}">
      <dgm:prSet/>
      <dgm:spPr/>
      <dgm:t>
        <a:bodyPr/>
        <a:lstStyle/>
        <a:p>
          <a:endParaRPr lang="it-IT"/>
        </a:p>
      </dgm:t>
    </dgm:pt>
    <dgm:pt modelId="{D1541301-A0B0-4918-A372-F79F5B52AB8A}" type="sibTrans" cxnId="{CAFE29AC-C8E8-4168-842A-1680BCF36E14}">
      <dgm:prSet/>
      <dgm:spPr/>
      <dgm:t>
        <a:bodyPr/>
        <a:lstStyle/>
        <a:p>
          <a:endParaRPr lang="it-IT"/>
        </a:p>
      </dgm:t>
    </dgm:pt>
    <dgm:pt modelId="{4B692392-E089-4D32-8B14-B17A0708BF80}">
      <dgm:prSet phldrT="[Text]"/>
      <dgm:spPr/>
      <dgm:t>
        <a:bodyPr/>
        <a:lstStyle/>
        <a:p>
          <a:r>
            <a:rPr lang="id-ID" dirty="0"/>
            <a:t>Sebagai </a:t>
          </a:r>
          <a:r>
            <a:rPr lang="it-IT" dirty="0"/>
            <a:t>contoh manajer mengharapkan karyawan untuk selalu bersikap sopan, tidak bersikap</a:t>
          </a:r>
          <a:r>
            <a:rPr lang="id-ID" dirty="0"/>
            <a:t> </a:t>
          </a:r>
          <a:r>
            <a:rPr lang="it-IT" dirty="0"/>
            <a:t>bermusuhan dalam berinteraksi dengan rekan-rekan kerja.</a:t>
          </a:r>
        </a:p>
      </dgm:t>
    </dgm:pt>
    <dgm:pt modelId="{1A694D7D-8123-40AF-9AC2-65FD1FD19597}" type="parTrans" cxnId="{D833A61F-3836-47D8-95DC-949E0AF951D4}">
      <dgm:prSet/>
      <dgm:spPr/>
      <dgm:t>
        <a:bodyPr/>
        <a:lstStyle/>
        <a:p>
          <a:endParaRPr lang="it-IT"/>
        </a:p>
      </dgm:t>
    </dgm:pt>
    <dgm:pt modelId="{73C80BAE-4396-493C-8E15-8C13D787B38F}" type="sibTrans" cxnId="{D833A61F-3836-47D8-95DC-949E0AF951D4}">
      <dgm:prSet/>
      <dgm:spPr/>
      <dgm:t>
        <a:bodyPr/>
        <a:lstStyle/>
        <a:p>
          <a:endParaRPr lang="it-IT"/>
        </a:p>
      </dgm:t>
    </dgm:pt>
    <dgm:pt modelId="{171BDD73-F661-4BD0-B823-274AF7A87FAF}">
      <dgm:prSet phldrT="[Text]"/>
      <dgm:spPr/>
      <dgm:t>
        <a:bodyPr/>
        <a:lstStyle/>
        <a:p>
          <a:r>
            <a:rPr lang="id-ID" dirty="0"/>
            <a:t>T</a:t>
          </a:r>
          <a:r>
            <a:rPr lang="it-IT" dirty="0"/>
            <a:t>antangan sebenarnya adalah ketika para karyawan harus menunjukkan satu emosi sementara pada saat yang </a:t>
          </a:r>
          <a:r>
            <a:rPr lang="id-ID" dirty="0"/>
            <a:t>bersamaan mengalami emosi yang lain</a:t>
          </a:r>
          <a:endParaRPr lang="it-IT" dirty="0"/>
        </a:p>
      </dgm:t>
    </dgm:pt>
    <dgm:pt modelId="{CAEEE6C2-A812-4B0E-B57C-582D20C479B7}" type="parTrans" cxnId="{F3285B19-B8CE-48A3-A43D-33E36C1C084C}">
      <dgm:prSet/>
      <dgm:spPr/>
      <dgm:t>
        <a:bodyPr/>
        <a:lstStyle/>
        <a:p>
          <a:endParaRPr lang="it-IT"/>
        </a:p>
      </dgm:t>
    </dgm:pt>
    <dgm:pt modelId="{1AB938C6-7694-45E8-9ED2-3A112DAA10B1}" type="sibTrans" cxnId="{F3285B19-B8CE-48A3-A43D-33E36C1C084C}">
      <dgm:prSet/>
      <dgm:spPr/>
      <dgm:t>
        <a:bodyPr/>
        <a:lstStyle/>
        <a:p>
          <a:endParaRPr lang="it-IT"/>
        </a:p>
      </dgm:t>
    </dgm:pt>
    <dgm:pt modelId="{08A8AE64-DB7F-447F-B7F4-175C74D049BE}" type="pres">
      <dgm:prSet presAssocID="{2FCB3BF0-793A-4342-A685-97E565C9348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47CEB85-0C08-49BA-9741-328E11D247CA}" type="pres">
      <dgm:prSet presAssocID="{80F91469-C33E-408F-BE40-6DF762C827F6}" presName="circle1" presStyleLbl="node1" presStyleIdx="0" presStyleCnt="3"/>
      <dgm:spPr/>
    </dgm:pt>
    <dgm:pt modelId="{F55CF7EC-FE6A-4D5C-9824-28AC8F1E8821}" type="pres">
      <dgm:prSet presAssocID="{80F91469-C33E-408F-BE40-6DF762C827F6}" presName="space" presStyleCnt="0"/>
      <dgm:spPr/>
    </dgm:pt>
    <dgm:pt modelId="{5DB0B453-DC27-4AD3-8712-74E14F3046ED}" type="pres">
      <dgm:prSet presAssocID="{80F91469-C33E-408F-BE40-6DF762C827F6}" presName="rect1" presStyleLbl="alignAcc1" presStyleIdx="0" presStyleCnt="3"/>
      <dgm:spPr/>
    </dgm:pt>
    <dgm:pt modelId="{EDF0FB4B-6745-4832-B75D-2ACCD5D1E15E}" type="pres">
      <dgm:prSet presAssocID="{4B692392-E089-4D32-8B14-B17A0708BF80}" presName="vertSpace2" presStyleLbl="node1" presStyleIdx="0" presStyleCnt="3"/>
      <dgm:spPr/>
    </dgm:pt>
    <dgm:pt modelId="{45C90FCB-FE3A-4545-9F76-FF24C6BFBB7D}" type="pres">
      <dgm:prSet presAssocID="{4B692392-E089-4D32-8B14-B17A0708BF80}" presName="circle2" presStyleLbl="node1" presStyleIdx="1" presStyleCnt="3"/>
      <dgm:spPr/>
    </dgm:pt>
    <dgm:pt modelId="{35222CD7-1FEC-4D60-BF7E-02BE7855B983}" type="pres">
      <dgm:prSet presAssocID="{4B692392-E089-4D32-8B14-B17A0708BF80}" presName="rect2" presStyleLbl="alignAcc1" presStyleIdx="1" presStyleCnt="3"/>
      <dgm:spPr/>
    </dgm:pt>
    <dgm:pt modelId="{EC038920-CA8B-41D2-8D0C-6FD35E2CFE3E}" type="pres">
      <dgm:prSet presAssocID="{171BDD73-F661-4BD0-B823-274AF7A87FAF}" presName="vertSpace3" presStyleLbl="node1" presStyleIdx="1" presStyleCnt="3"/>
      <dgm:spPr/>
    </dgm:pt>
    <dgm:pt modelId="{5239B805-0555-491C-8B9A-686ECF36C4AD}" type="pres">
      <dgm:prSet presAssocID="{171BDD73-F661-4BD0-B823-274AF7A87FAF}" presName="circle3" presStyleLbl="node1" presStyleIdx="2" presStyleCnt="3"/>
      <dgm:spPr/>
    </dgm:pt>
    <dgm:pt modelId="{B9F68B9F-44A8-4CB2-B609-F483A2C9FD95}" type="pres">
      <dgm:prSet presAssocID="{171BDD73-F661-4BD0-B823-274AF7A87FAF}" presName="rect3" presStyleLbl="alignAcc1" presStyleIdx="2" presStyleCnt="3"/>
      <dgm:spPr/>
    </dgm:pt>
    <dgm:pt modelId="{822BDBAD-C877-48E0-93BE-80DD83278372}" type="pres">
      <dgm:prSet presAssocID="{80F91469-C33E-408F-BE40-6DF762C827F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3996B44B-3265-46D0-8A76-3743FD170B35}" type="pres">
      <dgm:prSet presAssocID="{4B692392-E089-4D32-8B14-B17A0708BF8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24BA41E-00C8-4C39-AF64-CB30E6314F46}" type="pres">
      <dgm:prSet presAssocID="{171BDD73-F661-4BD0-B823-274AF7A87FA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3285B19-B8CE-48A3-A43D-33E36C1C084C}" srcId="{2FCB3BF0-793A-4342-A685-97E565C93489}" destId="{171BDD73-F661-4BD0-B823-274AF7A87FAF}" srcOrd="2" destOrd="0" parTransId="{CAEEE6C2-A812-4B0E-B57C-582D20C479B7}" sibTransId="{1AB938C6-7694-45E8-9ED2-3A112DAA10B1}"/>
    <dgm:cxn modelId="{652FB81D-96A0-40C9-B830-87AB228D48BD}" type="presOf" srcId="{4B692392-E089-4D32-8B14-B17A0708BF80}" destId="{35222CD7-1FEC-4D60-BF7E-02BE7855B983}" srcOrd="0" destOrd="0" presId="urn:microsoft.com/office/officeart/2005/8/layout/target3"/>
    <dgm:cxn modelId="{D833A61F-3836-47D8-95DC-949E0AF951D4}" srcId="{2FCB3BF0-793A-4342-A685-97E565C93489}" destId="{4B692392-E089-4D32-8B14-B17A0708BF80}" srcOrd="1" destOrd="0" parTransId="{1A694D7D-8123-40AF-9AC2-65FD1FD19597}" sibTransId="{73C80BAE-4396-493C-8E15-8C13D787B38F}"/>
    <dgm:cxn modelId="{5D0BBD7F-81A7-490E-84B7-1A2F5A735A97}" type="presOf" srcId="{171BDD73-F661-4BD0-B823-274AF7A87FAF}" destId="{B9F68B9F-44A8-4CB2-B609-F483A2C9FD95}" srcOrd="0" destOrd="0" presId="urn:microsoft.com/office/officeart/2005/8/layout/target3"/>
    <dgm:cxn modelId="{590470AB-F786-4092-964C-1A82BE74C086}" type="presOf" srcId="{80F91469-C33E-408F-BE40-6DF762C827F6}" destId="{822BDBAD-C877-48E0-93BE-80DD83278372}" srcOrd="1" destOrd="0" presId="urn:microsoft.com/office/officeart/2005/8/layout/target3"/>
    <dgm:cxn modelId="{CAFE29AC-C8E8-4168-842A-1680BCF36E14}" srcId="{2FCB3BF0-793A-4342-A685-97E565C93489}" destId="{80F91469-C33E-408F-BE40-6DF762C827F6}" srcOrd="0" destOrd="0" parTransId="{13B026C6-2ECF-40F3-A67B-6DB790C043AE}" sibTransId="{D1541301-A0B0-4918-A372-F79F5B52AB8A}"/>
    <dgm:cxn modelId="{D393E7C3-D50D-4B04-835F-1F22E0DBEE5C}" type="presOf" srcId="{171BDD73-F661-4BD0-B823-274AF7A87FAF}" destId="{524BA41E-00C8-4C39-AF64-CB30E6314F46}" srcOrd="1" destOrd="0" presId="urn:microsoft.com/office/officeart/2005/8/layout/target3"/>
    <dgm:cxn modelId="{116E1CF2-9165-42FE-96E2-684BE62B42A7}" type="presOf" srcId="{80F91469-C33E-408F-BE40-6DF762C827F6}" destId="{5DB0B453-DC27-4AD3-8712-74E14F3046ED}" srcOrd="0" destOrd="0" presId="urn:microsoft.com/office/officeart/2005/8/layout/target3"/>
    <dgm:cxn modelId="{E4F44DF3-5A27-4642-AC91-6C3989172F5C}" type="presOf" srcId="{4B692392-E089-4D32-8B14-B17A0708BF80}" destId="{3996B44B-3265-46D0-8A76-3743FD170B35}" srcOrd="1" destOrd="0" presId="urn:microsoft.com/office/officeart/2005/8/layout/target3"/>
    <dgm:cxn modelId="{AF1FB9F8-FF71-4B8A-979B-EB205472AD38}" type="presOf" srcId="{2FCB3BF0-793A-4342-A685-97E565C93489}" destId="{08A8AE64-DB7F-447F-B7F4-175C74D049BE}" srcOrd="0" destOrd="0" presId="urn:microsoft.com/office/officeart/2005/8/layout/target3"/>
    <dgm:cxn modelId="{4EFE8607-2288-4DD2-9190-C415DFE43998}" type="presParOf" srcId="{08A8AE64-DB7F-447F-B7F4-175C74D049BE}" destId="{E47CEB85-0C08-49BA-9741-328E11D247CA}" srcOrd="0" destOrd="0" presId="urn:microsoft.com/office/officeart/2005/8/layout/target3"/>
    <dgm:cxn modelId="{883983FC-E206-483E-99D6-AAF986B2DF1C}" type="presParOf" srcId="{08A8AE64-DB7F-447F-B7F4-175C74D049BE}" destId="{F55CF7EC-FE6A-4D5C-9824-28AC8F1E8821}" srcOrd="1" destOrd="0" presId="urn:microsoft.com/office/officeart/2005/8/layout/target3"/>
    <dgm:cxn modelId="{E4BC1689-D828-4F64-804C-67A5252221B2}" type="presParOf" srcId="{08A8AE64-DB7F-447F-B7F4-175C74D049BE}" destId="{5DB0B453-DC27-4AD3-8712-74E14F3046ED}" srcOrd="2" destOrd="0" presId="urn:microsoft.com/office/officeart/2005/8/layout/target3"/>
    <dgm:cxn modelId="{0271B437-B63A-4A81-A5F5-99896EC5180C}" type="presParOf" srcId="{08A8AE64-DB7F-447F-B7F4-175C74D049BE}" destId="{EDF0FB4B-6745-4832-B75D-2ACCD5D1E15E}" srcOrd="3" destOrd="0" presId="urn:microsoft.com/office/officeart/2005/8/layout/target3"/>
    <dgm:cxn modelId="{045F204A-1AD3-4F08-A521-5687AE60EB38}" type="presParOf" srcId="{08A8AE64-DB7F-447F-B7F4-175C74D049BE}" destId="{45C90FCB-FE3A-4545-9F76-FF24C6BFBB7D}" srcOrd="4" destOrd="0" presId="urn:microsoft.com/office/officeart/2005/8/layout/target3"/>
    <dgm:cxn modelId="{EBD8F60A-55D2-4853-B5BA-32D770AC1BEE}" type="presParOf" srcId="{08A8AE64-DB7F-447F-B7F4-175C74D049BE}" destId="{35222CD7-1FEC-4D60-BF7E-02BE7855B983}" srcOrd="5" destOrd="0" presId="urn:microsoft.com/office/officeart/2005/8/layout/target3"/>
    <dgm:cxn modelId="{A1AE075C-35C0-4335-B16D-04294DD034B0}" type="presParOf" srcId="{08A8AE64-DB7F-447F-B7F4-175C74D049BE}" destId="{EC038920-CA8B-41D2-8D0C-6FD35E2CFE3E}" srcOrd="6" destOrd="0" presId="urn:microsoft.com/office/officeart/2005/8/layout/target3"/>
    <dgm:cxn modelId="{E076A80E-909E-4BD4-B5EE-F621DC6DBC42}" type="presParOf" srcId="{08A8AE64-DB7F-447F-B7F4-175C74D049BE}" destId="{5239B805-0555-491C-8B9A-686ECF36C4AD}" srcOrd="7" destOrd="0" presId="urn:microsoft.com/office/officeart/2005/8/layout/target3"/>
    <dgm:cxn modelId="{84142208-8DEA-4015-B215-2A5994CF7E40}" type="presParOf" srcId="{08A8AE64-DB7F-447F-B7F4-175C74D049BE}" destId="{B9F68B9F-44A8-4CB2-B609-F483A2C9FD95}" srcOrd="8" destOrd="0" presId="urn:microsoft.com/office/officeart/2005/8/layout/target3"/>
    <dgm:cxn modelId="{D65A725D-2381-4FF5-81CB-D7EAAF37CE63}" type="presParOf" srcId="{08A8AE64-DB7F-447F-B7F4-175C74D049BE}" destId="{822BDBAD-C877-48E0-93BE-80DD83278372}" srcOrd="9" destOrd="0" presId="urn:microsoft.com/office/officeart/2005/8/layout/target3"/>
    <dgm:cxn modelId="{1C306E0E-635D-4258-AFF7-D0E3E9543579}" type="presParOf" srcId="{08A8AE64-DB7F-447F-B7F4-175C74D049BE}" destId="{3996B44B-3265-46D0-8A76-3743FD170B35}" srcOrd="10" destOrd="0" presId="urn:microsoft.com/office/officeart/2005/8/layout/target3"/>
    <dgm:cxn modelId="{B6FA1ECF-11E9-4A4D-82FA-DCB39D445BC8}" type="presParOf" srcId="{08A8AE64-DB7F-447F-B7F4-175C74D049BE}" destId="{524BA41E-00C8-4C39-AF64-CB30E6314F4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773BC3-6360-4F24-A67D-4202F2C9D876}" type="doc">
      <dgm:prSet loTypeId="urn:microsoft.com/office/officeart/2008/layout/Lin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008E212-34FF-412A-B03D-04B36954F3B7}">
      <dgm:prSet phldrT="[Text]"/>
      <dgm:spPr/>
      <dgm:t>
        <a:bodyPr/>
        <a:lstStyle/>
        <a:p>
          <a:r>
            <a:rPr lang="id-ID" dirty="0"/>
            <a:t>Felt emotion</a:t>
          </a:r>
          <a:endParaRPr lang="it-IT" dirty="0"/>
        </a:p>
      </dgm:t>
    </dgm:pt>
    <dgm:pt modelId="{AE1D920C-4C7D-4417-B28A-CAD93E20D25D}" type="parTrans" cxnId="{3D345A61-7687-46E6-8C9E-1208F1D12439}">
      <dgm:prSet/>
      <dgm:spPr/>
      <dgm:t>
        <a:bodyPr/>
        <a:lstStyle/>
        <a:p>
          <a:endParaRPr lang="it-IT"/>
        </a:p>
      </dgm:t>
    </dgm:pt>
    <dgm:pt modelId="{052289D4-52AC-460F-9064-6F9DFD5FAAD6}" type="sibTrans" cxnId="{3D345A61-7687-46E6-8C9E-1208F1D12439}">
      <dgm:prSet/>
      <dgm:spPr/>
      <dgm:t>
        <a:bodyPr/>
        <a:lstStyle/>
        <a:p>
          <a:endParaRPr lang="it-IT"/>
        </a:p>
      </dgm:t>
    </dgm:pt>
    <dgm:pt modelId="{D2787566-F00B-4660-86F3-76C8DC62E458}">
      <dgm:prSet phldrT="[Text]"/>
      <dgm:spPr/>
      <dgm:t>
        <a:bodyPr/>
        <a:lstStyle/>
        <a:p>
          <a:r>
            <a:rPr lang="id-ID" dirty="0"/>
            <a:t>Emosi yang dirasakan adalah emosi sebenarnya dari seorang individu</a:t>
          </a:r>
          <a:endParaRPr lang="it-IT" dirty="0"/>
        </a:p>
      </dgm:t>
    </dgm:pt>
    <dgm:pt modelId="{7DD6E4C4-3B6F-45D0-B5F7-5AE76B9C3899}" type="parTrans" cxnId="{10232D2D-D1A1-43E4-8426-ECF306C7D1E7}">
      <dgm:prSet/>
      <dgm:spPr/>
      <dgm:t>
        <a:bodyPr/>
        <a:lstStyle/>
        <a:p>
          <a:endParaRPr lang="it-IT"/>
        </a:p>
      </dgm:t>
    </dgm:pt>
    <dgm:pt modelId="{C84B22F9-3873-47D7-8F13-F071FAEE0B1B}" type="sibTrans" cxnId="{10232D2D-D1A1-43E4-8426-ECF306C7D1E7}">
      <dgm:prSet/>
      <dgm:spPr/>
      <dgm:t>
        <a:bodyPr/>
        <a:lstStyle/>
        <a:p>
          <a:endParaRPr lang="it-IT"/>
        </a:p>
      </dgm:t>
    </dgm:pt>
    <dgm:pt modelId="{3C9270B5-E239-44E4-A985-A56C069E28A3}">
      <dgm:prSet phldrT="[Text]"/>
      <dgm:spPr/>
      <dgm:t>
        <a:bodyPr/>
        <a:lstStyle/>
        <a:p>
          <a:r>
            <a:rPr lang="id-ID" dirty="0"/>
            <a:t>Displayed emotion</a:t>
          </a:r>
          <a:endParaRPr lang="it-IT" dirty="0"/>
        </a:p>
      </dgm:t>
    </dgm:pt>
    <dgm:pt modelId="{15CCD1C1-A6E3-4978-B484-19540CBC7855}" type="parTrans" cxnId="{0AE4440E-3EE4-4391-B48D-52E9173B809F}">
      <dgm:prSet/>
      <dgm:spPr/>
      <dgm:t>
        <a:bodyPr/>
        <a:lstStyle/>
        <a:p>
          <a:endParaRPr lang="it-IT"/>
        </a:p>
      </dgm:t>
    </dgm:pt>
    <dgm:pt modelId="{C40ECE5C-8D8C-4E66-B069-195E257789D7}" type="sibTrans" cxnId="{0AE4440E-3EE4-4391-B48D-52E9173B809F}">
      <dgm:prSet/>
      <dgm:spPr/>
      <dgm:t>
        <a:bodyPr/>
        <a:lstStyle/>
        <a:p>
          <a:endParaRPr lang="it-IT"/>
        </a:p>
      </dgm:t>
    </dgm:pt>
    <dgm:pt modelId="{A5A8489F-5D9E-4240-8214-AF0A845DAA94}">
      <dgm:prSet phldrT="[Text]"/>
      <dgm:spPr/>
      <dgm:t>
        <a:bodyPr/>
        <a:lstStyle/>
        <a:p>
          <a:r>
            <a:rPr lang="id-ID" dirty="0"/>
            <a:t>Emosi yang ditampilkan adalah emosi yang diharuskan organisasi untuk ditampilkan oleh pekerja dan dipandang sesuai dalam pekerjaan tertentu. Emosi ini bukanlah pembawaan, melainkan dipelajari</a:t>
          </a:r>
          <a:endParaRPr lang="it-IT" dirty="0"/>
        </a:p>
      </dgm:t>
    </dgm:pt>
    <dgm:pt modelId="{0C96DDE0-8FCA-41E1-868B-F9EF9CB0C9B4}" type="parTrans" cxnId="{C3207643-CFD9-4015-B31E-693ED46CAFC6}">
      <dgm:prSet/>
      <dgm:spPr/>
      <dgm:t>
        <a:bodyPr/>
        <a:lstStyle/>
        <a:p>
          <a:endParaRPr lang="it-IT"/>
        </a:p>
      </dgm:t>
    </dgm:pt>
    <dgm:pt modelId="{02023616-CA60-4BFC-9F05-6863384C4C36}" type="sibTrans" cxnId="{C3207643-CFD9-4015-B31E-693ED46CAFC6}">
      <dgm:prSet/>
      <dgm:spPr/>
      <dgm:t>
        <a:bodyPr/>
        <a:lstStyle/>
        <a:p>
          <a:endParaRPr lang="it-IT"/>
        </a:p>
      </dgm:t>
    </dgm:pt>
    <dgm:pt modelId="{40300895-F32C-465D-B497-495CE1478DC3}" type="pres">
      <dgm:prSet presAssocID="{A3773BC3-6360-4F24-A67D-4202F2C9D876}" presName="vert0" presStyleCnt="0">
        <dgm:presLayoutVars>
          <dgm:dir/>
          <dgm:animOne val="branch"/>
          <dgm:animLvl val="lvl"/>
        </dgm:presLayoutVars>
      </dgm:prSet>
      <dgm:spPr/>
    </dgm:pt>
    <dgm:pt modelId="{C90C68FD-ED89-4AFF-A6ED-939B5B3FB21F}" type="pres">
      <dgm:prSet presAssocID="{4008E212-34FF-412A-B03D-04B36954F3B7}" presName="thickLine" presStyleLbl="alignNode1" presStyleIdx="0" presStyleCnt="2"/>
      <dgm:spPr/>
    </dgm:pt>
    <dgm:pt modelId="{A2AAC9D4-B16B-484C-891C-86EF8554D7DE}" type="pres">
      <dgm:prSet presAssocID="{4008E212-34FF-412A-B03D-04B36954F3B7}" presName="horz1" presStyleCnt="0"/>
      <dgm:spPr/>
    </dgm:pt>
    <dgm:pt modelId="{5ACEB193-9917-412B-89D4-9AE2F320873B}" type="pres">
      <dgm:prSet presAssocID="{4008E212-34FF-412A-B03D-04B36954F3B7}" presName="tx1" presStyleLbl="revTx" presStyleIdx="0" presStyleCnt="4"/>
      <dgm:spPr/>
    </dgm:pt>
    <dgm:pt modelId="{61CDF16C-A544-4D5F-A4DD-857AD81D3824}" type="pres">
      <dgm:prSet presAssocID="{4008E212-34FF-412A-B03D-04B36954F3B7}" presName="vert1" presStyleCnt="0"/>
      <dgm:spPr/>
    </dgm:pt>
    <dgm:pt modelId="{1B0F7239-0A7B-4392-8033-68C124FB4723}" type="pres">
      <dgm:prSet presAssocID="{D2787566-F00B-4660-86F3-76C8DC62E458}" presName="vertSpace2a" presStyleCnt="0"/>
      <dgm:spPr/>
    </dgm:pt>
    <dgm:pt modelId="{5DE190E4-873E-4826-A5B6-CE6BB93B9E97}" type="pres">
      <dgm:prSet presAssocID="{D2787566-F00B-4660-86F3-76C8DC62E458}" presName="horz2" presStyleCnt="0"/>
      <dgm:spPr/>
    </dgm:pt>
    <dgm:pt modelId="{C048F66D-3D32-4F0C-9AE2-DC55C2D03962}" type="pres">
      <dgm:prSet presAssocID="{D2787566-F00B-4660-86F3-76C8DC62E458}" presName="horzSpace2" presStyleCnt="0"/>
      <dgm:spPr/>
    </dgm:pt>
    <dgm:pt modelId="{9BB1A1B3-397F-49C5-BE4A-50A5CE44513C}" type="pres">
      <dgm:prSet presAssocID="{D2787566-F00B-4660-86F3-76C8DC62E458}" presName="tx2" presStyleLbl="revTx" presStyleIdx="1" presStyleCnt="4"/>
      <dgm:spPr/>
    </dgm:pt>
    <dgm:pt modelId="{EF1AC86D-E1B9-4C5C-9184-F52B3BBBAF4F}" type="pres">
      <dgm:prSet presAssocID="{D2787566-F00B-4660-86F3-76C8DC62E458}" presName="vert2" presStyleCnt="0"/>
      <dgm:spPr/>
    </dgm:pt>
    <dgm:pt modelId="{74EA33EE-F7E3-4BEE-BCD3-72F3F4745C02}" type="pres">
      <dgm:prSet presAssocID="{D2787566-F00B-4660-86F3-76C8DC62E458}" presName="thinLine2b" presStyleLbl="callout" presStyleIdx="0" presStyleCnt="2"/>
      <dgm:spPr/>
    </dgm:pt>
    <dgm:pt modelId="{A9A107EA-22E2-425A-A9AA-7139E6868B53}" type="pres">
      <dgm:prSet presAssocID="{D2787566-F00B-4660-86F3-76C8DC62E458}" presName="vertSpace2b" presStyleCnt="0"/>
      <dgm:spPr/>
    </dgm:pt>
    <dgm:pt modelId="{357E7249-BCF1-4CA0-B9C3-08861785F2CD}" type="pres">
      <dgm:prSet presAssocID="{3C9270B5-E239-44E4-A985-A56C069E28A3}" presName="thickLine" presStyleLbl="alignNode1" presStyleIdx="1" presStyleCnt="2"/>
      <dgm:spPr/>
    </dgm:pt>
    <dgm:pt modelId="{604D2503-CD76-48FB-ACA5-0FE975A1074D}" type="pres">
      <dgm:prSet presAssocID="{3C9270B5-E239-44E4-A985-A56C069E28A3}" presName="horz1" presStyleCnt="0"/>
      <dgm:spPr/>
    </dgm:pt>
    <dgm:pt modelId="{EDE89E97-2A5B-4A2C-BC8A-F94738483E8E}" type="pres">
      <dgm:prSet presAssocID="{3C9270B5-E239-44E4-A985-A56C069E28A3}" presName="tx1" presStyleLbl="revTx" presStyleIdx="2" presStyleCnt="4"/>
      <dgm:spPr/>
    </dgm:pt>
    <dgm:pt modelId="{52414581-C50D-44BA-864D-BC56A39BC48E}" type="pres">
      <dgm:prSet presAssocID="{3C9270B5-E239-44E4-A985-A56C069E28A3}" presName="vert1" presStyleCnt="0"/>
      <dgm:spPr/>
    </dgm:pt>
    <dgm:pt modelId="{A3054FCF-F6C6-4694-9038-FD8D8E3E1563}" type="pres">
      <dgm:prSet presAssocID="{A5A8489F-5D9E-4240-8214-AF0A845DAA94}" presName="vertSpace2a" presStyleCnt="0"/>
      <dgm:spPr/>
    </dgm:pt>
    <dgm:pt modelId="{295A8898-1BDC-4D06-B062-8DC1012A51B9}" type="pres">
      <dgm:prSet presAssocID="{A5A8489F-5D9E-4240-8214-AF0A845DAA94}" presName="horz2" presStyleCnt="0"/>
      <dgm:spPr/>
    </dgm:pt>
    <dgm:pt modelId="{CF6E3960-D25B-46B9-A3E8-2BBD079B1BFD}" type="pres">
      <dgm:prSet presAssocID="{A5A8489F-5D9E-4240-8214-AF0A845DAA94}" presName="horzSpace2" presStyleCnt="0"/>
      <dgm:spPr/>
    </dgm:pt>
    <dgm:pt modelId="{3620FBA8-3CD3-4518-9247-03C8F610EBDB}" type="pres">
      <dgm:prSet presAssocID="{A5A8489F-5D9E-4240-8214-AF0A845DAA94}" presName="tx2" presStyleLbl="revTx" presStyleIdx="3" presStyleCnt="4"/>
      <dgm:spPr/>
    </dgm:pt>
    <dgm:pt modelId="{AF455A69-1291-45CC-B53E-1B725583C2EF}" type="pres">
      <dgm:prSet presAssocID="{A5A8489F-5D9E-4240-8214-AF0A845DAA94}" presName="vert2" presStyleCnt="0"/>
      <dgm:spPr/>
    </dgm:pt>
    <dgm:pt modelId="{2ECF070E-2100-48EB-BDFF-F6ECA495D29B}" type="pres">
      <dgm:prSet presAssocID="{A5A8489F-5D9E-4240-8214-AF0A845DAA94}" presName="thinLine2b" presStyleLbl="callout" presStyleIdx="1" presStyleCnt="2"/>
      <dgm:spPr/>
    </dgm:pt>
    <dgm:pt modelId="{2F32B6FE-9AB0-4821-A644-BA585368AEB4}" type="pres">
      <dgm:prSet presAssocID="{A5A8489F-5D9E-4240-8214-AF0A845DAA94}" presName="vertSpace2b" presStyleCnt="0"/>
      <dgm:spPr/>
    </dgm:pt>
  </dgm:ptLst>
  <dgm:cxnLst>
    <dgm:cxn modelId="{9D3B2905-D142-44B6-A7BF-7ED87608A197}" type="presOf" srcId="{A5A8489F-5D9E-4240-8214-AF0A845DAA94}" destId="{3620FBA8-3CD3-4518-9247-03C8F610EBDB}" srcOrd="0" destOrd="0" presId="urn:microsoft.com/office/officeart/2008/layout/LinedList"/>
    <dgm:cxn modelId="{0AE4440E-3EE4-4391-B48D-52E9173B809F}" srcId="{A3773BC3-6360-4F24-A67D-4202F2C9D876}" destId="{3C9270B5-E239-44E4-A985-A56C069E28A3}" srcOrd="1" destOrd="0" parTransId="{15CCD1C1-A6E3-4978-B484-19540CBC7855}" sibTransId="{C40ECE5C-8D8C-4E66-B069-195E257789D7}"/>
    <dgm:cxn modelId="{1FD1A411-A19B-47BD-8548-0D8BC88249B8}" type="presOf" srcId="{A3773BC3-6360-4F24-A67D-4202F2C9D876}" destId="{40300895-F32C-465D-B497-495CE1478DC3}" srcOrd="0" destOrd="0" presId="urn:microsoft.com/office/officeart/2008/layout/LinedList"/>
    <dgm:cxn modelId="{10232D2D-D1A1-43E4-8426-ECF306C7D1E7}" srcId="{4008E212-34FF-412A-B03D-04B36954F3B7}" destId="{D2787566-F00B-4660-86F3-76C8DC62E458}" srcOrd="0" destOrd="0" parTransId="{7DD6E4C4-3B6F-45D0-B5F7-5AE76B9C3899}" sibTransId="{C84B22F9-3873-47D7-8F13-F071FAEE0B1B}"/>
    <dgm:cxn modelId="{3D345A61-7687-46E6-8C9E-1208F1D12439}" srcId="{A3773BC3-6360-4F24-A67D-4202F2C9D876}" destId="{4008E212-34FF-412A-B03D-04B36954F3B7}" srcOrd="0" destOrd="0" parTransId="{AE1D920C-4C7D-4417-B28A-CAD93E20D25D}" sibTransId="{052289D4-52AC-460F-9064-6F9DFD5FAAD6}"/>
    <dgm:cxn modelId="{A8227C41-70FB-42C5-BA11-2FFA6F4582EF}" type="presOf" srcId="{3C9270B5-E239-44E4-A985-A56C069E28A3}" destId="{EDE89E97-2A5B-4A2C-BC8A-F94738483E8E}" srcOrd="0" destOrd="0" presId="urn:microsoft.com/office/officeart/2008/layout/LinedList"/>
    <dgm:cxn modelId="{C3207643-CFD9-4015-B31E-693ED46CAFC6}" srcId="{3C9270B5-E239-44E4-A985-A56C069E28A3}" destId="{A5A8489F-5D9E-4240-8214-AF0A845DAA94}" srcOrd="0" destOrd="0" parTransId="{0C96DDE0-8FCA-41E1-868B-F9EF9CB0C9B4}" sibTransId="{02023616-CA60-4BFC-9F05-6863384C4C36}"/>
    <dgm:cxn modelId="{4149B0B9-146C-438B-A9F6-982F70887DD4}" type="presOf" srcId="{4008E212-34FF-412A-B03D-04B36954F3B7}" destId="{5ACEB193-9917-412B-89D4-9AE2F320873B}" srcOrd="0" destOrd="0" presId="urn:microsoft.com/office/officeart/2008/layout/LinedList"/>
    <dgm:cxn modelId="{15D854F5-9F6C-4E26-B21F-B42649F75B4B}" type="presOf" srcId="{D2787566-F00B-4660-86F3-76C8DC62E458}" destId="{9BB1A1B3-397F-49C5-BE4A-50A5CE44513C}" srcOrd="0" destOrd="0" presId="urn:microsoft.com/office/officeart/2008/layout/LinedList"/>
    <dgm:cxn modelId="{2D864F0D-CF37-4C0D-A698-EBA8BD6A1063}" type="presParOf" srcId="{40300895-F32C-465D-B497-495CE1478DC3}" destId="{C90C68FD-ED89-4AFF-A6ED-939B5B3FB21F}" srcOrd="0" destOrd="0" presId="urn:microsoft.com/office/officeart/2008/layout/LinedList"/>
    <dgm:cxn modelId="{1A363AD3-00C8-4F77-9B67-81F5E64E59B3}" type="presParOf" srcId="{40300895-F32C-465D-B497-495CE1478DC3}" destId="{A2AAC9D4-B16B-484C-891C-86EF8554D7DE}" srcOrd="1" destOrd="0" presId="urn:microsoft.com/office/officeart/2008/layout/LinedList"/>
    <dgm:cxn modelId="{4D258325-A129-408A-BD98-3D030A5BAC71}" type="presParOf" srcId="{A2AAC9D4-B16B-484C-891C-86EF8554D7DE}" destId="{5ACEB193-9917-412B-89D4-9AE2F320873B}" srcOrd="0" destOrd="0" presId="urn:microsoft.com/office/officeart/2008/layout/LinedList"/>
    <dgm:cxn modelId="{BB750FBC-C544-43D8-AA78-4C27D3754EF1}" type="presParOf" srcId="{A2AAC9D4-B16B-484C-891C-86EF8554D7DE}" destId="{61CDF16C-A544-4D5F-A4DD-857AD81D3824}" srcOrd="1" destOrd="0" presId="urn:microsoft.com/office/officeart/2008/layout/LinedList"/>
    <dgm:cxn modelId="{F21DA306-4C7A-41C2-9D42-A3606D984691}" type="presParOf" srcId="{61CDF16C-A544-4D5F-A4DD-857AD81D3824}" destId="{1B0F7239-0A7B-4392-8033-68C124FB4723}" srcOrd="0" destOrd="0" presId="urn:microsoft.com/office/officeart/2008/layout/LinedList"/>
    <dgm:cxn modelId="{1D28EE7B-1C8F-49CE-93A2-AFBC393A7242}" type="presParOf" srcId="{61CDF16C-A544-4D5F-A4DD-857AD81D3824}" destId="{5DE190E4-873E-4826-A5B6-CE6BB93B9E97}" srcOrd="1" destOrd="0" presId="urn:microsoft.com/office/officeart/2008/layout/LinedList"/>
    <dgm:cxn modelId="{DCBAA306-D2F5-4E90-AF25-BF0E15C5CEF9}" type="presParOf" srcId="{5DE190E4-873E-4826-A5B6-CE6BB93B9E97}" destId="{C048F66D-3D32-4F0C-9AE2-DC55C2D03962}" srcOrd="0" destOrd="0" presId="urn:microsoft.com/office/officeart/2008/layout/LinedList"/>
    <dgm:cxn modelId="{DF407DC6-6C5F-4295-927A-28370A4D221D}" type="presParOf" srcId="{5DE190E4-873E-4826-A5B6-CE6BB93B9E97}" destId="{9BB1A1B3-397F-49C5-BE4A-50A5CE44513C}" srcOrd="1" destOrd="0" presId="urn:microsoft.com/office/officeart/2008/layout/LinedList"/>
    <dgm:cxn modelId="{5DFDDD81-E786-4B6C-B1FE-0EB7A0F73C46}" type="presParOf" srcId="{5DE190E4-873E-4826-A5B6-CE6BB93B9E97}" destId="{EF1AC86D-E1B9-4C5C-9184-F52B3BBBAF4F}" srcOrd="2" destOrd="0" presId="urn:microsoft.com/office/officeart/2008/layout/LinedList"/>
    <dgm:cxn modelId="{73B9A8BB-99DA-410B-82A3-ACDCD2927DFB}" type="presParOf" srcId="{61CDF16C-A544-4D5F-A4DD-857AD81D3824}" destId="{74EA33EE-F7E3-4BEE-BCD3-72F3F4745C02}" srcOrd="2" destOrd="0" presId="urn:microsoft.com/office/officeart/2008/layout/LinedList"/>
    <dgm:cxn modelId="{077D6B94-3D5C-4260-B77E-BADC79BE02C6}" type="presParOf" srcId="{61CDF16C-A544-4D5F-A4DD-857AD81D3824}" destId="{A9A107EA-22E2-425A-A9AA-7139E6868B53}" srcOrd="3" destOrd="0" presId="urn:microsoft.com/office/officeart/2008/layout/LinedList"/>
    <dgm:cxn modelId="{39529BA0-9836-4461-BC05-E817F69E227D}" type="presParOf" srcId="{40300895-F32C-465D-B497-495CE1478DC3}" destId="{357E7249-BCF1-4CA0-B9C3-08861785F2CD}" srcOrd="2" destOrd="0" presId="urn:microsoft.com/office/officeart/2008/layout/LinedList"/>
    <dgm:cxn modelId="{65BA534E-158E-4DB0-A61B-DE526EDA1083}" type="presParOf" srcId="{40300895-F32C-465D-B497-495CE1478DC3}" destId="{604D2503-CD76-48FB-ACA5-0FE975A1074D}" srcOrd="3" destOrd="0" presId="urn:microsoft.com/office/officeart/2008/layout/LinedList"/>
    <dgm:cxn modelId="{2DEB42AE-BDF8-41C7-9AAD-32788D4D98CE}" type="presParOf" srcId="{604D2503-CD76-48FB-ACA5-0FE975A1074D}" destId="{EDE89E97-2A5B-4A2C-BC8A-F94738483E8E}" srcOrd="0" destOrd="0" presId="urn:microsoft.com/office/officeart/2008/layout/LinedList"/>
    <dgm:cxn modelId="{D72FFD7D-D582-4514-B3BE-6D411ACA5852}" type="presParOf" srcId="{604D2503-CD76-48FB-ACA5-0FE975A1074D}" destId="{52414581-C50D-44BA-864D-BC56A39BC48E}" srcOrd="1" destOrd="0" presId="urn:microsoft.com/office/officeart/2008/layout/LinedList"/>
    <dgm:cxn modelId="{15C79D55-C88B-442D-8980-00189B6197B8}" type="presParOf" srcId="{52414581-C50D-44BA-864D-BC56A39BC48E}" destId="{A3054FCF-F6C6-4694-9038-FD8D8E3E1563}" srcOrd="0" destOrd="0" presId="urn:microsoft.com/office/officeart/2008/layout/LinedList"/>
    <dgm:cxn modelId="{0B9EC13A-F66A-489B-9970-E783A8364994}" type="presParOf" srcId="{52414581-C50D-44BA-864D-BC56A39BC48E}" destId="{295A8898-1BDC-4D06-B062-8DC1012A51B9}" srcOrd="1" destOrd="0" presId="urn:microsoft.com/office/officeart/2008/layout/LinedList"/>
    <dgm:cxn modelId="{16F4A487-45C8-4F3B-BD35-1A8E34DB212B}" type="presParOf" srcId="{295A8898-1BDC-4D06-B062-8DC1012A51B9}" destId="{CF6E3960-D25B-46B9-A3E8-2BBD079B1BFD}" srcOrd="0" destOrd="0" presId="urn:microsoft.com/office/officeart/2008/layout/LinedList"/>
    <dgm:cxn modelId="{BFBF33FF-2C92-4407-8A4A-1163FBD96167}" type="presParOf" srcId="{295A8898-1BDC-4D06-B062-8DC1012A51B9}" destId="{3620FBA8-3CD3-4518-9247-03C8F610EBDB}" srcOrd="1" destOrd="0" presId="urn:microsoft.com/office/officeart/2008/layout/LinedList"/>
    <dgm:cxn modelId="{DB117028-4349-4308-8BB5-081897ABFF02}" type="presParOf" srcId="{295A8898-1BDC-4D06-B062-8DC1012A51B9}" destId="{AF455A69-1291-45CC-B53E-1B725583C2EF}" srcOrd="2" destOrd="0" presId="urn:microsoft.com/office/officeart/2008/layout/LinedList"/>
    <dgm:cxn modelId="{CCCCBFCD-0689-405D-8816-DE1914339246}" type="presParOf" srcId="{52414581-C50D-44BA-864D-BC56A39BC48E}" destId="{2ECF070E-2100-48EB-BDFF-F6ECA495D29B}" srcOrd="2" destOrd="0" presId="urn:microsoft.com/office/officeart/2008/layout/LinedList"/>
    <dgm:cxn modelId="{33723A49-11A0-4D8B-BA7C-774B0041F93A}" type="presParOf" srcId="{52414581-C50D-44BA-864D-BC56A39BC48E}" destId="{2F32B6FE-9AB0-4821-A644-BA585368AEB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5E6159-A526-4D1C-ACB9-7DB0AD653A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14BC5363-264B-4F30-BE75-50417BF13EB4}">
      <dgm:prSet phldrT="[Text]" custT="1"/>
      <dgm:spPr/>
      <dgm:t>
        <a:bodyPr/>
        <a:lstStyle/>
        <a:p>
          <a:r>
            <a:rPr lang="it-IT" sz="2400" dirty="0"/>
            <a:t>Emosi-emosi menyediakan wawasan yang</a:t>
          </a:r>
          <a:r>
            <a:rPr lang="id-ID" sz="2400" dirty="0"/>
            <a:t> </a:t>
          </a:r>
          <a:r>
            <a:rPr lang="it-IT" sz="2400" dirty="0"/>
            <a:t>berharga untuk memahami perilaku karyawan. Model tersebut</a:t>
          </a:r>
          <a:r>
            <a:rPr lang="id-ID" sz="2400" dirty="0"/>
            <a:t> </a:t>
          </a:r>
          <a:r>
            <a:rPr lang="it-IT" sz="2400" dirty="0"/>
            <a:t>mendemonstrasikan bagaimana </a:t>
          </a:r>
          <a:r>
            <a:rPr lang="nl-NL" sz="2400" dirty="0"/>
            <a:t>percekcokan dan kegembiraan di tempat </a:t>
          </a:r>
          <a:r>
            <a:rPr lang="it-IT" sz="2400" dirty="0"/>
            <a:t>kerja memen</a:t>
          </a:r>
          <a:r>
            <a:rPr lang="id-ID" sz="2400" dirty="0"/>
            <a:t>g</a:t>
          </a:r>
          <a:r>
            <a:rPr lang="it-IT" sz="2400" dirty="0"/>
            <a:t>aruhi kinerja dan kepuasan karyawan</a:t>
          </a:r>
        </a:p>
      </dgm:t>
    </dgm:pt>
    <dgm:pt modelId="{A64C9E09-F3E7-4F5C-8814-9B3CD83BD199}" type="parTrans" cxnId="{6362967D-1CF0-4CF5-BD8F-073AA7CC2400}">
      <dgm:prSet/>
      <dgm:spPr/>
      <dgm:t>
        <a:bodyPr/>
        <a:lstStyle/>
        <a:p>
          <a:endParaRPr lang="it-IT" sz="2400"/>
        </a:p>
      </dgm:t>
    </dgm:pt>
    <dgm:pt modelId="{69B87D82-BF80-4C7E-9655-65B5203DFDFD}" type="sibTrans" cxnId="{6362967D-1CF0-4CF5-BD8F-073AA7CC2400}">
      <dgm:prSet/>
      <dgm:spPr/>
      <dgm:t>
        <a:bodyPr/>
        <a:lstStyle/>
        <a:p>
          <a:endParaRPr lang="it-IT" sz="2400"/>
        </a:p>
      </dgm:t>
    </dgm:pt>
    <dgm:pt modelId="{B22E18D4-5477-4D32-9C9F-0CF4B19B43D1}">
      <dgm:prSet phldrT="[Text]" custT="1"/>
      <dgm:spPr/>
      <dgm:t>
        <a:bodyPr/>
        <a:lstStyle/>
        <a:p>
          <a:r>
            <a:rPr lang="it-IT" sz="2400" dirty="0"/>
            <a:t>Karyawan dan manajer seharusnya tidak </a:t>
          </a:r>
          <a:r>
            <a:rPr lang="nl-NL" sz="2400" dirty="0"/>
            <a:t>mengabaikan emosi dan peristiwa yang </a:t>
          </a:r>
          <a:r>
            <a:rPr lang="it-IT" sz="2400" dirty="0"/>
            <a:t>menyebabkannya, bahwa ketika hal tersebut tampaknya sepele,karena</a:t>
          </a:r>
          <a:r>
            <a:rPr lang="id-ID" sz="2400" dirty="0"/>
            <a:t> </a:t>
          </a:r>
          <a:r>
            <a:rPr lang="it-IT" sz="2400" dirty="0"/>
            <a:t>hal tersebut berakumulasi</a:t>
          </a:r>
        </a:p>
      </dgm:t>
    </dgm:pt>
    <dgm:pt modelId="{ED20688D-25D0-4731-87E7-A522815CED24}" type="parTrans" cxnId="{9708E137-1B6D-49D8-ABF2-24B82840F657}">
      <dgm:prSet/>
      <dgm:spPr/>
      <dgm:t>
        <a:bodyPr/>
        <a:lstStyle/>
        <a:p>
          <a:endParaRPr lang="it-IT" sz="2400"/>
        </a:p>
      </dgm:t>
    </dgm:pt>
    <dgm:pt modelId="{F6E6EF8E-E00B-4FAE-8342-B55B15CFD35C}" type="sibTrans" cxnId="{9708E137-1B6D-49D8-ABF2-24B82840F657}">
      <dgm:prSet/>
      <dgm:spPr/>
      <dgm:t>
        <a:bodyPr/>
        <a:lstStyle/>
        <a:p>
          <a:endParaRPr lang="it-IT" sz="2400"/>
        </a:p>
      </dgm:t>
    </dgm:pt>
    <dgm:pt modelId="{1FFF0820-9BE3-45EF-B2AD-A846BC7BB5B7}" type="pres">
      <dgm:prSet presAssocID="{455E6159-A526-4D1C-ACB9-7DB0AD653A10}" presName="Name0" presStyleCnt="0">
        <dgm:presLayoutVars>
          <dgm:chMax val="7"/>
          <dgm:chPref val="7"/>
          <dgm:dir/>
        </dgm:presLayoutVars>
      </dgm:prSet>
      <dgm:spPr/>
    </dgm:pt>
    <dgm:pt modelId="{3B2732E6-C0E5-42DE-853A-982F0D083925}" type="pres">
      <dgm:prSet presAssocID="{455E6159-A526-4D1C-ACB9-7DB0AD653A10}" presName="Name1" presStyleCnt="0"/>
      <dgm:spPr/>
    </dgm:pt>
    <dgm:pt modelId="{C803C690-C9E1-45E9-99B6-6A49C0E987F5}" type="pres">
      <dgm:prSet presAssocID="{455E6159-A526-4D1C-ACB9-7DB0AD653A10}" presName="cycle" presStyleCnt="0"/>
      <dgm:spPr/>
    </dgm:pt>
    <dgm:pt modelId="{2355BC98-FF2B-4F4C-8B83-34BC30F33442}" type="pres">
      <dgm:prSet presAssocID="{455E6159-A526-4D1C-ACB9-7DB0AD653A10}" presName="srcNode" presStyleLbl="node1" presStyleIdx="0" presStyleCnt="2"/>
      <dgm:spPr/>
    </dgm:pt>
    <dgm:pt modelId="{EFC18493-B180-401A-8862-11FF8E9466B6}" type="pres">
      <dgm:prSet presAssocID="{455E6159-A526-4D1C-ACB9-7DB0AD653A10}" presName="conn" presStyleLbl="parChTrans1D2" presStyleIdx="0" presStyleCnt="1"/>
      <dgm:spPr/>
    </dgm:pt>
    <dgm:pt modelId="{411670FD-A045-4695-A537-59BDB4E09278}" type="pres">
      <dgm:prSet presAssocID="{455E6159-A526-4D1C-ACB9-7DB0AD653A10}" presName="extraNode" presStyleLbl="node1" presStyleIdx="0" presStyleCnt="2"/>
      <dgm:spPr/>
    </dgm:pt>
    <dgm:pt modelId="{F59C0003-2ED9-445F-916F-D44C716F62A9}" type="pres">
      <dgm:prSet presAssocID="{455E6159-A526-4D1C-ACB9-7DB0AD653A10}" presName="dstNode" presStyleLbl="node1" presStyleIdx="0" presStyleCnt="2"/>
      <dgm:spPr/>
    </dgm:pt>
    <dgm:pt modelId="{7D2BE8C8-11AE-438A-A793-3FB02F4D5AEE}" type="pres">
      <dgm:prSet presAssocID="{14BC5363-264B-4F30-BE75-50417BF13EB4}" presName="text_1" presStyleLbl="node1" presStyleIdx="0" presStyleCnt="2">
        <dgm:presLayoutVars>
          <dgm:bulletEnabled val="1"/>
        </dgm:presLayoutVars>
      </dgm:prSet>
      <dgm:spPr/>
    </dgm:pt>
    <dgm:pt modelId="{FB44A5A9-18E8-40D5-8B2C-B6F58CB49214}" type="pres">
      <dgm:prSet presAssocID="{14BC5363-264B-4F30-BE75-50417BF13EB4}" presName="accent_1" presStyleCnt="0"/>
      <dgm:spPr/>
    </dgm:pt>
    <dgm:pt modelId="{644E5C10-5964-4419-825D-F97CD6068499}" type="pres">
      <dgm:prSet presAssocID="{14BC5363-264B-4F30-BE75-50417BF13EB4}" presName="accentRepeatNode" presStyleLbl="solidFgAcc1" presStyleIdx="0" presStyleCnt="2"/>
      <dgm:spPr/>
    </dgm:pt>
    <dgm:pt modelId="{D6F34D2F-EBC0-4666-82B0-3CF433513546}" type="pres">
      <dgm:prSet presAssocID="{B22E18D4-5477-4D32-9C9F-0CF4B19B43D1}" presName="text_2" presStyleLbl="node1" presStyleIdx="1" presStyleCnt="2">
        <dgm:presLayoutVars>
          <dgm:bulletEnabled val="1"/>
        </dgm:presLayoutVars>
      </dgm:prSet>
      <dgm:spPr/>
    </dgm:pt>
    <dgm:pt modelId="{B6D03B63-3371-44E2-A561-8572F8BCDD73}" type="pres">
      <dgm:prSet presAssocID="{B22E18D4-5477-4D32-9C9F-0CF4B19B43D1}" presName="accent_2" presStyleCnt="0"/>
      <dgm:spPr/>
    </dgm:pt>
    <dgm:pt modelId="{F92B092A-EEF7-44F0-A4E0-5E7F59843489}" type="pres">
      <dgm:prSet presAssocID="{B22E18D4-5477-4D32-9C9F-0CF4B19B43D1}" presName="accentRepeatNode" presStyleLbl="solidFgAcc1" presStyleIdx="1" presStyleCnt="2"/>
      <dgm:spPr/>
    </dgm:pt>
  </dgm:ptLst>
  <dgm:cxnLst>
    <dgm:cxn modelId="{9708E137-1B6D-49D8-ABF2-24B82840F657}" srcId="{455E6159-A526-4D1C-ACB9-7DB0AD653A10}" destId="{B22E18D4-5477-4D32-9C9F-0CF4B19B43D1}" srcOrd="1" destOrd="0" parTransId="{ED20688D-25D0-4731-87E7-A522815CED24}" sibTransId="{F6E6EF8E-E00B-4FAE-8342-B55B15CFD35C}"/>
    <dgm:cxn modelId="{6362967D-1CF0-4CF5-BD8F-073AA7CC2400}" srcId="{455E6159-A526-4D1C-ACB9-7DB0AD653A10}" destId="{14BC5363-264B-4F30-BE75-50417BF13EB4}" srcOrd="0" destOrd="0" parTransId="{A64C9E09-F3E7-4F5C-8814-9B3CD83BD199}" sibTransId="{69B87D82-BF80-4C7E-9655-65B5203DFDFD}"/>
    <dgm:cxn modelId="{E5979882-9008-434F-A85E-10AE74C5E32C}" type="presOf" srcId="{B22E18D4-5477-4D32-9C9F-0CF4B19B43D1}" destId="{D6F34D2F-EBC0-4666-82B0-3CF433513546}" srcOrd="0" destOrd="0" presId="urn:microsoft.com/office/officeart/2008/layout/VerticalCurvedList"/>
    <dgm:cxn modelId="{E7D80C83-8CFE-4E3E-AC5A-5D08C0418E5A}" type="presOf" srcId="{14BC5363-264B-4F30-BE75-50417BF13EB4}" destId="{7D2BE8C8-11AE-438A-A793-3FB02F4D5AEE}" srcOrd="0" destOrd="0" presId="urn:microsoft.com/office/officeart/2008/layout/VerticalCurvedList"/>
    <dgm:cxn modelId="{6BB3828D-F428-4178-B41B-5C701F42B953}" type="presOf" srcId="{69B87D82-BF80-4C7E-9655-65B5203DFDFD}" destId="{EFC18493-B180-401A-8862-11FF8E9466B6}" srcOrd="0" destOrd="0" presId="urn:microsoft.com/office/officeart/2008/layout/VerticalCurvedList"/>
    <dgm:cxn modelId="{600DABC3-7D2D-42A0-BDBD-EF7D086A9CBE}" type="presOf" srcId="{455E6159-A526-4D1C-ACB9-7DB0AD653A10}" destId="{1FFF0820-9BE3-45EF-B2AD-A846BC7BB5B7}" srcOrd="0" destOrd="0" presId="urn:microsoft.com/office/officeart/2008/layout/VerticalCurvedList"/>
    <dgm:cxn modelId="{3D84BA11-F33E-4F48-BDF7-B288D31CF0A5}" type="presParOf" srcId="{1FFF0820-9BE3-45EF-B2AD-A846BC7BB5B7}" destId="{3B2732E6-C0E5-42DE-853A-982F0D083925}" srcOrd="0" destOrd="0" presId="urn:microsoft.com/office/officeart/2008/layout/VerticalCurvedList"/>
    <dgm:cxn modelId="{948F0BD2-5B94-4960-8EFE-EC0CC310C240}" type="presParOf" srcId="{3B2732E6-C0E5-42DE-853A-982F0D083925}" destId="{C803C690-C9E1-45E9-99B6-6A49C0E987F5}" srcOrd="0" destOrd="0" presId="urn:microsoft.com/office/officeart/2008/layout/VerticalCurvedList"/>
    <dgm:cxn modelId="{73F3EA00-0264-4E6A-8931-F2F46AD2CDCE}" type="presParOf" srcId="{C803C690-C9E1-45E9-99B6-6A49C0E987F5}" destId="{2355BC98-FF2B-4F4C-8B83-34BC30F33442}" srcOrd="0" destOrd="0" presId="urn:microsoft.com/office/officeart/2008/layout/VerticalCurvedList"/>
    <dgm:cxn modelId="{B3F66B44-1767-4E51-8B52-A7B4A117FA1D}" type="presParOf" srcId="{C803C690-C9E1-45E9-99B6-6A49C0E987F5}" destId="{EFC18493-B180-401A-8862-11FF8E9466B6}" srcOrd="1" destOrd="0" presId="urn:microsoft.com/office/officeart/2008/layout/VerticalCurvedList"/>
    <dgm:cxn modelId="{2FD6D9E6-3E52-4B3A-A5CF-52D1C601D491}" type="presParOf" srcId="{C803C690-C9E1-45E9-99B6-6A49C0E987F5}" destId="{411670FD-A045-4695-A537-59BDB4E09278}" srcOrd="2" destOrd="0" presId="urn:microsoft.com/office/officeart/2008/layout/VerticalCurvedList"/>
    <dgm:cxn modelId="{55847960-F5BD-4377-A349-437B0527D76A}" type="presParOf" srcId="{C803C690-C9E1-45E9-99B6-6A49C0E987F5}" destId="{F59C0003-2ED9-445F-916F-D44C716F62A9}" srcOrd="3" destOrd="0" presId="urn:microsoft.com/office/officeart/2008/layout/VerticalCurvedList"/>
    <dgm:cxn modelId="{2B23CCBB-5A95-4905-8771-6E485EC731FE}" type="presParOf" srcId="{3B2732E6-C0E5-42DE-853A-982F0D083925}" destId="{7D2BE8C8-11AE-438A-A793-3FB02F4D5AEE}" srcOrd="1" destOrd="0" presId="urn:microsoft.com/office/officeart/2008/layout/VerticalCurvedList"/>
    <dgm:cxn modelId="{3E01F0D5-944C-47B6-B2F0-33C25BB5431A}" type="presParOf" srcId="{3B2732E6-C0E5-42DE-853A-982F0D083925}" destId="{FB44A5A9-18E8-40D5-8B2C-B6F58CB49214}" srcOrd="2" destOrd="0" presId="urn:microsoft.com/office/officeart/2008/layout/VerticalCurvedList"/>
    <dgm:cxn modelId="{A4E784E2-E9C0-41C2-B713-9598E7E92ED7}" type="presParOf" srcId="{FB44A5A9-18E8-40D5-8B2C-B6F58CB49214}" destId="{644E5C10-5964-4419-825D-F97CD6068499}" srcOrd="0" destOrd="0" presId="urn:microsoft.com/office/officeart/2008/layout/VerticalCurvedList"/>
    <dgm:cxn modelId="{D3167B54-FADD-4802-88C5-45C34C775728}" type="presParOf" srcId="{3B2732E6-C0E5-42DE-853A-982F0D083925}" destId="{D6F34D2F-EBC0-4666-82B0-3CF433513546}" srcOrd="3" destOrd="0" presId="urn:microsoft.com/office/officeart/2008/layout/VerticalCurvedList"/>
    <dgm:cxn modelId="{F4AD1F14-DCB1-431E-8BE4-FB207D9352F0}" type="presParOf" srcId="{3B2732E6-C0E5-42DE-853A-982F0D083925}" destId="{B6D03B63-3371-44E2-A561-8572F8BCDD73}" srcOrd="4" destOrd="0" presId="urn:microsoft.com/office/officeart/2008/layout/VerticalCurvedList"/>
    <dgm:cxn modelId="{4A128806-085C-4D6D-8FDC-7F9850DE090C}" type="presParOf" srcId="{B6D03B63-3371-44E2-A561-8572F8BCDD73}" destId="{F92B092A-EEF7-44F0-A4E0-5E7F598434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62E9AB-ABB1-432B-9262-DD04E5DFB638}" type="doc">
      <dgm:prSet loTypeId="urn:microsoft.com/office/officeart/2008/layout/Lin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349DA6E-8DBB-4DE6-B2D6-238BA5F39B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id-ID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Kecerdasan emosional adalah kemampuan seseorang untuk mendeteksi serta mengelola petunjuk-petunjuk dan informasi emosional</a:t>
          </a:r>
          <a:endParaRPr lang="it-IT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5A5EFD-D2C1-4BFD-A537-98B79B95800B}" type="parTrans" cxnId="{2261908C-DDC7-4270-88F9-4C8C8628A94D}">
      <dgm:prSet/>
      <dgm:spPr/>
      <dgm:t>
        <a:bodyPr/>
        <a:lstStyle/>
        <a:p>
          <a:endParaRPr lang="it-IT"/>
        </a:p>
      </dgm:t>
    </dgm:pt>
    <dgm:pt modelId="{00903CB7-1012-44A1-9955-867678EE0491}" type="sibTrans" cxnId="{2261908C-DDC7-4270-88F9-4C8C8628A94D}">
      <dgm:prSet/>
      <dgm:spPr/>
      <dgm:t>
        <a:bodyPr/>
        <a:lstStyle/>
        <a:p>
          <a:endParaRPr lang="it-IT"/>
        </a:p>
      </dgm:t>
    </dgm:pt>
    <dgm:pt modelId="{4D238E58-5272-4AEF-9DE0-929BEA2F31E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1. Kesadaran diri</a:t>
          </a:r>
        </a:p>
        <a:p>
          <a:r>
            <a:rPr lang="id-ID" dirty="0"/>
            <a:t>Sadar atas apa yang dirasakan</a:t>
          </a:r>
          <a:endParaRPr lang="it-IT" dirty="0"/>
        </a:p>
      </dgm:t>
    </dgm:pt>
    <dgm:pt modelId="{E79BEDA8-30AA-44E6-A960-8E34DB3970F5}" type="parTrans" cxnId="{B7A9845D-2F50-44B8-A1D0-A42E0B0135AF}">
      <dgm:prSet/>
      <dgm:spPr/>
      <dgm:t>
        <a:bodyPr/>
        <a:lstStyle/>
        <a:p>
          <a:endParaRPr lang="it-IT"/>
        </a:p>
      </dgm:t>
    </dgm:pt>
    <dgm:pt modelId="{0BAD8AA2-FABE-4059-A145-AD7A903F90B6}" type="sibTrans" cxnId="{B7A9845D-2F50-44B8-A1D0-A42E0B0135AF}">
      <dgm:prSet/>
      <dgm:spPr/>
      <dgm:t>
        <a:bodyPr/>
        <a:lstStyle/>
        <a:p>
          <a:endParaRPr lang="it-IT"/>
        </a:p>
      </dgm:t>
    </dgm:pt>
    <dgm:pt modelId="{77473974-4B15-4C3D-B2CB-0B3659FDEEAA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2. Manajemen diri</a:t>
          </a:r>
        </a:p>
        <a:p>
          <a:r>
            <a:rPr lang="id-ID" dirty="0"/>
            <a:t>Kemampuan mengelola emosi dan dorongan-dorongan diri sendiri</a:t>
          </a:r>
        </a:p>
      </dgm:t>
    </dgm:pt>
    <dgm:pt modelId="{18ED33EF-7EF4-4E19-8A2A-57E65E13BCD5}" type="parTrans" cxnId="{D9DCBB14-B829-4383-9EAD-4B9030973422}">
      <dgm:prSet/>
      <dgm:spPr/>
      <dgm:t>
        <a:bodyPr/>
        <a:lstStyle/>
        <a:p>
          <a:endParaRPr lang="it-IT"/>
        </a:p>
      </dgm:t>
    </dgm:pt>
    <dgm:pt modelId="{400388D8-0921-48DE-AD12-F48AA980E638}" type="sibTrans" cxnId="{D9DCBB14-B829-4383-9EAD-4B9030973422}">
      <dgm:prSet/>
      <dgm:spPr/>
      <dgm:t>
        <a:bodyPr/>
        <a:lstStyle/>
        <a:p>
          <a:endParaRPr lang="it-IT"/>
        </a:p>
      </dgm:t>
    </dgm:pt>
    <dgm:pt modelId="{BDECD56C-5118-4990-B86A-5E38BF1D7EB0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3. Motivasi diri</a:t>
          </a:r>
        </a:p>
        <a:p>
          <a:r>
            <a:rPr lang="id-ID" dirty="0"/>
            <a:t>Kemampuan bertahan dalam menghadapi kemunduran dan kegagalan</a:t>
          </a:r>
        </a:p>
      </dgm:t>
    </dgm:pt>
    <dgm:pt modelId="{7E2C3971-EA48-41D2-99C0-E2296BE3565B}" type="parTrans" cxnId="{1B293684-A551-4C83-BD31-2379D0D1F440}">
      <dgm:prSet/>
      <dgm:spPr/>
      <dgm:t>
        <a:bodyPr/>
        <a:lstStyle/>
        <a:p>
          <a:endParaRPr lang="it-IT"/>
        </a:p>
      </dgm:t>
    </dgm:pt>
    <dgm:pt modelId="{AB0F95C0-1DEE-4A2D-8F21-C5C5F65D4794}" type="sibTrans" cxnId="{1B293684-A551-4C83-BD31-2379D0D1F440}">
      <dgm:prSet/>
      <dgm:spPr/>
      <dgm:t>
        <a:bodyPr/>
        <a:lstStyle/>
        <a:p>
          <a:endParaRPr lang="it-IT"/>
        </a:p>
      </dgm:t>
    </dgm:pt>
    <dgm:pt modelId="{D09CA460-51BD-4EA9-914C-2F36DB5C50AC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4. Empati</a:t>
          </a:r>
        </a:p>
        <a:p>
          <a:r>
            <a:rPr lang="id-ID" dirty="0"/>
            <a:t>Kemampuan merasakan apa yang dirasakan orang lain</a:t>
          </a:r>
        </a:p>
      </dgm:t>
    </dgm:pt>
    <dgm:pt modelId="{407D63E4-1CE1-4F48-B1F3-486A10E9E6D4}" type="parTrans" cxnId="{BEEB9D4C-45FA-4B4D-A8ED-AE83F1C9FC53}">
      <dgm:prSet/>
      <dgm:spPr/>
      <dgm:t>
        <a:bodyPr/>
        <a:lstStyle/>
        <a:p>
          <a:endParaRPr lang="it-IT"/>
        </a:p>
      </dgm:t>
    </dgm:pt>
    <dgm:pt modelId="{E1DC10DF-1578-4BCE-A6B0-7F921DC56555}" type="sibTrans" cxnId="{BEEB9D4C-45FA-4B4D-A8ED-AE83F1C9FC53}">
      <dgm:prSet/>
      <dgm:spPr/>
      <dgm:t>
        <a:bodyPr/>
        <a:lstStyle/>
        <a:p>
          <a:endParaRPr lang="it-IT"/>
        </a:p>
      </dgm:t>
    </dgm:pt>
    <dgm:pt modelId="{C9527D8E-7CA5-47E0-9351-1576E0E9B12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/>
            <a:t>5. Keterampilan sosial</a:t>
          </a:r>
        </a:p>
        <a:p>
          <a:r>
            <a:rPr lang="id-ID" dirty="0"/>
            <a:t>Kemampuan menangani emosi – emosi orang lain</a:t>
          </a:r>
        </a:p>
      </dgm:t>
    </dgm:pt>
    <dgm:pt modelId="{1C5F6BEA-8C0E-4AF4-9EBF-46DDAF6E75BE}" type="parTrans" cxnId="{08B107A5-25EA-4FF8-9479-A6A027916B05}">
      <dgm:prSet/>
      <dgm:spPr/>
      <dgm:t>
        <a:bodyPr/>
        <a:lstStyle/>
        <a:p>
          <a:endParaRPr lang="it-IT"/>
        </a:p>
      </dgm:t>
    </dgm:pt>
    <dgm:pt modelId="{A7B9CCFF-AF16-4D92-9B63-E026E4DE32EB}" type="sibTrans" cxnId="{08B107A5-25EA-4FF8-9479-A6A027916B05}">
      <dgm:prSet/>
      <dgm:spPr/>
      <dgm:t>
        <a:bodyPr/>
        <a:lstStyle/>
        <a:p>
          <a:endParaRPr lang="it-IT"/>
        </a:p>
      </dgm:t>
    </dgm:pt>
    <dgm:pt modelId="{6A9D1475-D5F1-4D77-BEB3-EB69CCCE20B4}" type="pres">
      <dgm:prSet presAssocID="{6262E9AB-ABB1-432B-9262-DD04E5DFB638}" presName="vert0" presStyleCnt="0">
        <dgm:presLayoutVars>
          <dgm:dir/>
          <dgm:animOne val="branch"/>
          <dgm:animLvl val="lvl"/>
        </dgm:presLayoutVars>
      </dgm:prSet>
      <dgm:spPr/>
    </dgm:pt>
    <dgm:pt modelId="{F07668DC-185E-47E4-8283-B8300955EB4A}" type="pres">
      <dgm:prSet presAssocID="{C349DA6E-8DBB-4DE6-B2D6-238BA5F39B4E}" presName="thickLine" presStyleLbl="alignNode1" presStyleIdx="0" presStyleCnt="1"/>
      <dgm:spPr/>
    </dgm:pt>
    <dgm:pt modelId="{782BDC0C-BD55-4FDA-85B8-A19C96599F72}" type="pres">
      <dgm:prSet presAssocID="{C349DA6E-8DBB-4DE6-B2D6-238BA5F39B4E}" presName="horz1" presStyleCnt="0"/>
      <dgm:spPr/>
    </dgm:pt>
    <dgm:pt modelId="{8BD19E25-A371-4A90-A7D6-2B5EEA401187}" type="pres">
      <dgm:prSet presAssocID="{C349DA6E-8DBB-4DE6-B2D6-238BA5F39B4E}" presName="tx1" presStyleLbl="revTx" presStyleIdx="0" presStyleCnt="6" custScaleX="150304"/>
      <dgm:spPr/>
    </dgm:pt>
    <dgm:pt modelId="{B7357E40-3F9B-4AE1-BFC3-86A4592CB279}" type="pres">
      <dgm:prSet presAssocID="{C349DA6E-8DBB-4DE6-B2D6-238BA5F39B4E}" presName="vert1" presStyleCnt="0"/>
      <dgm:spPr/>
    </dgm:pt>
    <dgm:pt modelId="{D9FEECC0-F3C8-4A41-97AB-9DCE09C7722F}" type="pres">
      <dgm:prSet presAssocID="{4D238E58-5272-4AEF-9DE0-929BEA2F31EB}" presName="vertSpace2a" presStyleCnt="0"/>
      <dgm:spPr/>
    </dgm:pt>
    <dgm:pt modelId="{1829BB86-832E-4130-91DF-1BD5853511C3}" type="pres">
      <dgm:prSet presAssocID="{4D238E58-5272-4AEF-9DE0-929BEA2F31EB}" presName="horz2" presStyleCnt="0"/>
      <dgm:spPr/>
    </dgm:pt>
    <dgm:pt modelId="{E7FF13DD-3A06-4F28-910F-B6A60646722C}" type="pres">
      <dgm:prSet presAssocID="{4D238E58-5272-4AEF-9DE0-929BEA2F31EB}" presName="horzSpace2" presStyleCnt="0"/>
      <dgm:spPr/>
    </dgm:pt>
    <dgm:pt modelId="{8848BF89-1F27-421E-A02C-A0E413309DF2}" type="pres">
      <dgm:prSet presAssocID="{4D238E58-5272-4AEF-9DE0-929BEA2F31EB}" presName="tx2" presStyleLbl="revTx" presStyleIdx="1" presStyleCnt="6"/>
      <dgm:spPr/>
    </dgm:pt>
    <dgm:pt modelId="{354B6792-1D4F-46F6-8022-8EDC20627DBF}" type="pres">
      <dgm:prSet presAssocID="{4D238E58-5272-4AEF-9DE0-929BEA2F31EB}" presName="vert2" presStyleCnt="0"/>
      <dgm:spPr/>
    </dgm:pt>
    <dgm:pt modelId="{7071E627-5FA2-4D0F-A678-28A6961053F1}" type="pres">
      <dgm:prSet presAssocID="{4D238E58-5272-4AEF-9DE0-929BEA2F31EB}" presName="thinLine2b" presStyleLbl="callout" presStyleIdx="0" presStyleCnt="5"/>
      <dgm:spPr/>
    </dgm:pt>
    <dgm:pt modelId="{1F92AE82-DBD8-4B07-8756-9029E51585BE}" type="pres">
      <dgm:prSet presAssocID="{4D238E58-5272-4AEF-9DE0-929BEA2F31EB}" presName="vertSpace2b" presStyleCnt="0"/>
      <dgm:spPr/>
    </dgm:pt>
    <dgm:pt modelId="{19BD7E43-9D98-43DA-B33F-CEBF1C88C5F1}" type="pres">
      <dgm:prSet presAssocID="{77473974-4B15-4C3D-B2CB-0B3659FDEEAA}" presName="horz2" presStyleCnt="0"/>
      <dgm:spPr/>
    </dgm:pt>
    <dgm:pt modelId="{CA7EDF39-B0E7-46AB-8109-F2812C637F6D}" type="pres">
      <dgm:prSet presAssocID="{77473974-4B15-4C3D-B2CB-0B3659FDEEAA}" presName="horzSpace2" presStyleCnt="0"/>
      <dgm:spPr/>
    </dgm:pt>
    <dgm:pt modelId="{9F3B740B-4430-431C-A64A-51C1774DCD94}" type="pres">
      <dgm:prSet presAssocID="{77473974-4B15-4C3D-B2CB-0B3659FDEEAA}" presName="tx2" presStyleLbl="revTx" presStyleIdx="2" presStyleCnt="6"/>
      <dgm:spPr/>
    </dgm:pt>
    <dgm:pt modelId="{BBA2C719-FB6D-4EC4-A208-C211F3A75AC8}" type="pres">
      <dgm:prSet presAssocID="{77473974-4B15-4C3D-B2CB-0B3659FDEEAA}" presName="vert2" presStyleCnt="0"/>
      <dgm:spPr/>
    </dgm:pt>
    <dgm:pt modelId="{5B4C9A5E-5CF7-49D8-A4CC-5C76C00F50AB}" type="pres">
      <dgm:prSet presAssocID="{77473974-4B15-4C3D-B2CB-0B3659FDEEAA}" presName="thinLine2b" presStyleLbl="callout" presStyleIdx="1" presStyleCnt="5"/>
      <dgm:spPr/>
    </dgm:pt>
    <dgm:pt modelId="{73C20FE1-2FC8-402C-96A9-A4D43FFCE40D}" type="pres">
      <dgm:prSet presAssocID="{77473974-4B15-4C3D-B2CB-0B3659FDEEAA}" presName="vertSpace2b" presStyleCnt="0"/>
      <dgm:spPr/>
    </dgm:pt>
    <dgm:pt modelId="{1FE6372E-3434-428F-9141-5D7EA44C0D1B}" type="pres">
      <dgm:prSet presAssocID="{BDECD56C-5118-4990-B86A-5E38BF1D7EB0}" presName="horz2" presStyleCnt="0"/>
      <dgm:spPr/>
    </dgm:pt>
    <dgm:pt modelId="{819422E3-A61B-431F-9D59-A09593910FCA}" type="pres">
      <dgm:prSet presAssocID="{BDECD56C-5118-4990-B86A-5E38BF1D7EB0}" presName="horzSpace2" presStyleCnt="0"/>
      <dgm:spPr/>
    </dgm:pt>
    <dgm:pt modelId="{FF7795EA-253D-4802-9800-3AF2D1E3E2E1}" type="pres">
      <dgm:prSet presAssocID="{BDECD56C-5118-4990-B86A-5E38BF1D7EB0}" presName="tx2" presStyleLbl="revTx" presStyleIdx="3" presStyleCnt="6"/>
      <dgm:spPr/>
    </dgm:pt>
    <dgm:pt modelId="{C3ACA2E0-1A53-4BA4-9CC4-7C3B604FF722}" type="pres">
      <dgm:prSet presAssocID="{BDECD56C-5118-4990-B86A-5E38BF1D7EB0}" presName="vert2" presStyleCnt="0"/>
      <dgm:spPr/>
    </dgm:pt>
    <dgm:pt modelId="{4A2E98A8-B7EB-4026-8E50-4DD015A604D7}" type="pres">
      <dgm:prSet presAssocID="{BDECD56C-5118-4990-B86A-5E38BF1D7EB0}" presName="thinLine2b" presStyleLbl="callout" presStyleIdx="2" presStyleCnt="5"/>
      <dgm:spPr/>
    </dgm:pt>
    <dgm:pt modelId="{74F6F449-7B17-413F-968F-6A7764F825AE}" type="pres">
      <dgm:prSet presAssocID="{BDECD56C-5118-4990-B86A-5E38BF1D7EB0}" presName="vertSpace2b" presStyleCnt="0"/>
      <dgm:spPr/>
    </dgm:pt>
    <dgm:pt modelId="{69ADBCFA-FCBF-4B34-B51C-B401BE8062A7}" type="pres">
      <dgm:prSet presAssocID="{D09CA460-51BD-4EA9-914C-2F36DB5C50AC}" presName="horz2" presStyleCnt="0"/>
      <dgm:spPr/>
    </dgm:pt>
    <dgm:pt modelId="{018EA50A-92D9-4656-A4FF-0DB30FDE413E}" type="pres">
      <dgm:prSet presAssocID="{D09CA460-51BD-4EA9-914C-2F36DB5C50AC}" presName="horzSpace2" presStyleCnt="0"/>
      <dgm:spPr/>
    </dgm:pt>
    <dgm:pt modelId="{82F1AEB8-8CA0-48FB-A0B1-6A448AA83DA8}" type="pres">
      <dgm:prSet presAssocID="{D09CA460-51BD-4EA9-914C-2F36DB5C50AC}" presName="tx2" presStyleLbl="revTx" presStyleIdx="4" presStyleCnt="6"/>
      <dgm:spPr/>
    </dgm:pt>
    <dgm:pt modelId="{9D21B2F7-D3A3-4B2F-8372-3FFC51DECB2F}" type="pres">
      <dgm:prSet presAssocID="{D09CA460-51BD-4EA9-914C-2F36DB5C50AC}" presName="vert2" presStyleCnt="0"/>
      <dgm:spPr/>
    </dgm:pt>
    <dgm:pt modelId="{E86C0312-615B-492B-8991-11E8E55D61E4}" type="pres">
      <dgm:prSet presAssocID="{D09CA460-51BD-4EA9-914C-2F36DB5C50AC}" presName="thinLine2b" presStyleLbl="callout" presStyleIdx="3" presStyleCnt="5"/>
      <dgm:spPr/>
    </dgm:pt>
    <dgm:pt modelId="{BCE5C3AD-2D1A-488E-B842-0B26509F0EA2}" type="pres">
      <dgm:prSet presAssocID="{D09CA460-51BD-4EA9-914C-2F36DB5C50AC}" presName="vertSpace2b" presStyleCnt="0"/>
      <dgm:spPr/>
    </dgm:pt>
    <dgm:pt modelId="{E726FAA9-5AB5-461D-A9E2-8DD3266B0C66}" type="pres">
      <dgm:prSet presAssocID="{C9527D8E-7CA5-47E0-9351-1576E0E9B126}" presName="horz2" presStyleCnt="0"/>
      <dgm:spPr/>
    </dgm:pt>
    <dgm:pt modelId="{505E1FEB-F404-4B21-9469-40FA9D8F8C86}" type="pres">
      <dgm:prSet presAssocID="{C9527D8E-7CA5-47E0-9351-1576E0E9B126}" presName="horzSpace2" presStyleCnt="0"/>
      <dgm:spPr/>
    </dgm:pt>
    <dgm:pt modelId="{F6D9348A-0304-49CE-B61D-7D5CCF32C370}" type="pres">
      <dgm:prSet presAssocID="{C9527D8E-7CA5-47E0-9351-1576E0E9B126}" presName="tx2" presStyleLbl="revTx" presStyleIdx="5" presStyleCnt="6"/>
      <dgm:spPr/>
    </dgm:pt>
    <dgm:pt modelId="{6B7B8475-769D-4DD9-99B1-B8915B73FF68}" type="pres">
      <dgm:prSet presAssocID="{C9527D8E-7CA5-47E0-9351-1576E0E9B126}" presName="vert2" presStyleCnt="0"/>
      <dgm:spPr/>
    </dgm:pt>
    <dgm:pt modelId="{8CF6370E-5A56-49BB-8DE3-CE03EC9F3A0B}" type="pres">
      <dgm:prSet presAssocID="{C9527D8E-7CA5-47E0-9351-1576E0E9B126}" presName="thinLine2b" presStyleLbl="callout" presStyleIdx="4" presStyleCnt="5"/>
      <dgm:spPr/>
    </dgm:pt>
    <dgm:pt modelId="{81FAC5A7-1B15-4790-9C4A-F009BC0C0CE6}" type="pres">
      <dgm:prSet presAssocID="{C9527D8E-7CA5-47E0-9351-1576E0E9B126}" presName="vertSpace2b" presStyleCnt="0"/>
      <dgm:spPr/>
    </dgm:pt>
  </dgm:ptLst>
  <dgm:cxnLst>
    <dgm:cxn modelId="{D9DCBB14-B829-4383-9EAD-4B9030973422}" srcId="{C349DA6E-8DBB-4DE6-B2D6-238BA5F39B4E}" destId="{77473974-4B15-4C3D-B2CB-0B3659FDEEAA}" srcOrd="1" destOrd="0" parTransId="{18ED33EF-7EF4-4E19-8A2A-57E65E13BCD5}" sibTransId="{400388D8-0921-48DE-AD12-F48AA980E638}"/>
    <dgm:cxn modelId="{4A7BBF2B-7238-4E8F-A6CE-69923B605B01}" type="presOf" srcId="{C349DA6E-8DBB-4DE6-B2D6-238BA5F39B4E}" destId="{8BD19E25-A371-4A90-A7D6-2B5EEA401187}" srcOrd="0" destOrd="0" presId="urn:microsoft.com/office/officeart/2008/layout/LinedList"/>
    <dgm:cxn modelId="{B7A9845D-2F50-44B8-A1D0-A42E0B0135AF}" srcId="{C349DA6E-8DBB-4DE6-B2D6-238BA5F39B4E}" destId="{4D238E58-5272-4AEF-9DE0-929BEA2F31EB}" srcOrd="0" destOrd="0" parTransId="{E79BEDA8-30AA-44E6-A960-8E34DB3970F5}" sibTransId="{0BAD8AA2-FABE-4059-A145-AD7A903F90B6}"/>
    <dgm:cxn modelId="{DAA2E96A-992F-40DB-A1AD-89E975DDE3D2}" type="presOf" srcId="{D09CA460-51BD-4EA9-914C-2F36DB5C50AC}" destId="{82F1AEB8-8CA0-48FB-A0B1-6A448AA83DA8}" srcOrd="0" destOrd="0" presId="urn:microsoft.com/office/officeart/2008/layout/LinedList"/>
    <dgm:cxn modelId="{BEEB9D4C-45FA-4B4D-A8ED-AE83F1C9FC53}" srcId="{C349DA6E-8DBB-4DE6-B2D6-238BA5F39B4E}" destId="{D09CA460-51BD-4EA9-914C-2F36DB5C50AC}" srcOrd="3" destOrd="0" parTransId="{407D63E4-1CE1-4F48-B1F3-486A10E9E6D4}" sibTransId="{E1DC10DF-1578-4BCE-A6B0-7F921DC56555}"/>
    <dgm:cxn modelId="{1B293684-A551-4C83-BD31-2379D0D1F440}" srcId="{C349DA6E-8DBB-4DE6-B2D6-238BA5F39B4E}" destId="{BDECD56C-5118-4990-B86A-5E38BF1D7EB0}" srcOrd="2" destOrd="0" parTransId="{7E2C3971-EA48-41D2-99C0-E2296BE3565B}" sibTransId="{AB0F95C0-1DEE-4A2D-8F21-C5C5F65D4794}"/>
    <dgm:cxn modelId="{2261908C-DDC7-4270-88F9-4C8C8628A94D}" srcId="{6262E9AB-ABB1-432B-9262-DD04E5DFB638}" destId="{C349DA6E-8DBB-4DE6-B2D6-238BA5F39B4E}" srcOrd="0" destOrd="0" parTransId="{AE5A5EFD-D2C1-4BFD-A537-98B79B95800B}" sibTransId="{00903CB7-1012-44A1-9955-867678EE0491}"/>
    <dgm:cxn modelId="{895D4D9C-80BA-4331-96E1-C63C77DCF7B8}" type="presOf" srcId="{4D238E58-5272-4AEF-9DE0-929BEA2F31EB}" destId="{8848BF89-1F27-421E-A02C-A0E413309DF2}" srcOrd="0" destOrd="0" presId="urn:microsoft.com/office/officeart/2008/layout/LinedList"/>
    <dgm:cxn modelId="{08B107A5-25EA-4FF8-9479-A6A027916B05}" srcId="{C349DA6E-8DBB-4DE6-B2D6-238BA5F39B4E}" destId="{C9527D8E-7CA5-47E0-9351-1576E0E9B126}" srcOrd="4" destOrd="0" parTransId="{1C5F6BEA-8C0E-4AF4-9EBF-46DDAF6E75BE}" sibTransId="{A7B9CCFF-AF16-4D92-9B63-E026E4DE32EB}"/>
    <dgm:cxn modelId="{697902A9-CA8D-49D5-995A-3B7207B9B1D0}" type="presOf" srcId="{BDECD56C-5118-4990-B86A-5E38BF1D7EB0}" destId="{FF7795EA-253D-4802-9800-3AF2D1E3E2E1}" srcOrd="0" destOrd="0" presId="urn:microsoft.com/office/officeart/2008/layout/LinedList"/>
    <dgm:cxn modelId="{ABEBC6AD-1AD3-44D9-8448-8229A7985CA5}" type="presOf" srcId="{6262E9AB-ABB1-432B-9262-DD04E5DFB638}" destId="{6A9D1475-D5F1-4D77-BEB3-EB69CCCE20B4}" srcOrd="0" destOrd="0" presId="urn:microsoft.com/office/officeart/2008/layout/LinedList"/>
    <dgm:cxn modelId="{3597DCE2-7344-4DD0-900B-8E303041743D}" type="presOf" srcId="{C9527D8E-7CA5-47E0-9351-1576E0E9B126}" destId="{F6D9348A-0304-49CE-B61D-7D5CCF32C370}" srcOrd="0" destOrd="0" presId="urn:microsoft.com/office/officeart/2008/layout/LinedList"/>
    <dgm:cxn modelId="{7D4757EB-E97A-4A6C-A6AC-C84908BB9B67}" type="presOf" srcId="{77473974-4B15-4C3D-B2CB-0B3659FDEEAA}" destId="{9F3B740B-4430-431C-A64A-51C1774DCD94}" srcOrd="0" destOrd="0" presId="urn:microsoft.com/office/officeart/2008/layout/LinedList"/>
    <dgm:cxn modelId="{FCF2BAF3-58D1-44B6-B400-4E4E4BF7B69A}" type="presParOf" srcId="{6A9D1475-D5F1-4D77-BEB3-EB69CCCE20B4}" destId="{F07668DC-185E-47E4-8283-B8300955EB4A}" srcOrd="0" destOrd="0" presId="urn:microsoft.com/office/officeart/2008/layout/LinedList"/>
    <dgm:cxn modelId="{E364059C-4623-4E7B-8E03-E4701A575BEF}" type="presParOf" srcId="{6A9D1475-D5F1-4D77-BEB3-EB69CCCE20B4}" destId="{782BDC0C-BD55-4FDA-85B8-A19C96599F72}" srcOrd="1" destOrd="0" presId="urn:microsoft.com/office/officeart/2008/layout/LinedList"/>
    <dgm:cxn modelId="{03DA2EE0-40E2-4344-9309-269431A9E1C8}" type="presParOf" srcId="{782BDC0C-BD55-4FDA-85B8-A19C96599F72}" destId="{8BD19E25-A371-4A90-A7D6-2B5EEA401187}" srcOrd="0" destOrd="0" presId="urn:microsoft.com/office/officeart/2008/layout/LinedList"/>
    <dgm:cxn modelId="{3E5899B9-7B18-4144-BE2E-191B9E6192D4}" type="presParOf" srcId="{782BDC0C-BD55-4FDA-85B8-A19C96599F72}" destId="{B7357E40-3F9B-4AE1-BFC3-86A4592CB279}" srcOrd="1" destOrd="0" presId="urn:microsoft.com/office/officeart/2008/layout/LinedList"/>
    <dgm:cxn modelId="{8F4408D8-8996-4BA2-AC30-A1D34CC7F3B7}" type="presParOf" srcId="{B7357E40-3F9B-4AE1-BFC3-86A4592CB279}" destId="{D9FEECC0-F3C8-4A41-97AB-9DCE09C7722F}" srcOrd="0" destOrd="0" presId="urn:microsoft.com/office/officeart/2008/layout/LinedList"/>
    <dgm:cxn modelId="{8D513ABB-DD41-4339-81E9-A392C558BBD0}" type="presParOf" srcId="{B7357E40-3F9B-4AE1-BFC3-86A4592CB279}" destId="{1829BB86-832E-4130-91DF-1BD5853511C3}" srcOrd="1" destOrd="0" presId="urn:microsoft.com/office/officeart/2008/layout/LinedList"/>
    <dgm:cxn modelId="{9D04EF7F-D5BC-4E13-B3B1-3233A8B5F1FA}" type="presParOf" srcId="{1829BB86-832E-4130-91DF-1BD5853511C3}" destId="{E7FF13DD-3A06-4F28-910F-B6A60646722C}" srcOrd="0" destOrd="0" presId="urn:microsoft.com/office/officeart/2008/layout/LinedList"/>
    <dgm:cxn modelId="{239EE180-AD63-4609-9ADE-F51724353E60}" type="presParOf" srcId="{1829BB86-832E-4130-91DF-1BD5853511C3}" destId="{8848BF89-1F27-421E-A02C-A0E413309DF2}" srcOrd="1" destOrd="0" presId="urn:microsoft.com/office/officeart/2008/layout/LinedList"/>
    <dgm:cxn modelId="{2D356290-670E-4383-A44B-760365F84D9C}" type="presParOf" srcId="{1829BB86-832E-4130-91DF-1BD5853511C3}" destId="{354B6792-1D4F-46F6-8022-8EDC20627DBF}" srcOrd="2" destOrd="0" presId="urn:microsoft.com/office/officeart/2008/layout/LinedList"/>
    <dgm:cxn modelId="{B6B5E2C0-4D1D-4915-949C-BEC576D09532}" type="presParOf" srcId="{B7357E40-3F9B-4AE1-BFC3-86A4592CB279}" destId="{7071E627-5FA2-4D0F-A678-28A6961053F1}" srcOrd="2" destOrd="0" presId="urn:microsoft.com/office/officeart/2008/layout/LinedList"/>
    <dgm:cxn modelId="{C34EF23B-BBFF-4ECB-B1DF-5394A5849D40}" type="presParOf" srcId="{B7357E40-3F9B-4AE1-BFC3-86A4592CB279}" destId="{1F92AE82-DBD8-4B07-8756-9029E51585BE}" srcOrd="3" destOrd="0" presId="urn:microsoft.com/office/officeart/2008/layout/LinedList"/>
    <dgm:cxn modelId="{900A79DE-429E-4A64-A2F2-63A912BBDD30}" type="presParOf" srcId="{B7357E40-3F9B-4AE1-BFC3-86A4592CB279}" destId="{19BD7E43-9D98-43DA-B33F-CEBF1C88C5F1}" srcOrd="4" destOrd="0" presId="urn:microsoft.com/office/officeart/2008/layout/LinedList"/>
    <dgm:cxn modelId="{1CF933DA-BB04-4078-9E79-D29734076C52}" type="presParOf" srcId="{19BD7E43-9D98-43DA-B33F-CEBF1C88C5F1}" destId="{CA7EDF39-B0E7-46AB-8109-F2812C637F6D}" srcOrd="0" destOrd="0" presId="urn:microsoft.com/office/officeart/2008/layout/LinedList"/>
    <dgm:cxn modelId="{2E663F31-E337-4268-94D4-DE81FCD09C87}" type="presParOf" srcId="{19BD7E43-9D98-43DA-B33F-CEBF1C88C5F1}" destId="{9F3B740B-4430-431C-A64A-51C1774DCD94}" srcOrd="1" destOrd="0" presId="urn:microsoft.com/office/officeart/2008/layout/LinedList"/>
    <dgm:cxn modelId="{F5F0CCE7-00A5-4215-97CE-F7D8A69D6446}" type="presParOf" srcId="{19BD7E43-9D98-43DA-B33F-CEBF1C88C5F1}" destId="{BBA2C719-FB6D-4EC4-A208-C211F3A75AC8}" srcOrd="2" destOrd="0" presId="urn:microsoft.com/office/officeart/2008/layout/LinedList"/>
    <dgm:cxn modelId="{77713E94-AA9E-4D11-A96D-7DDF3238ABC4}" type="presParOf" srcId="{B7357E40-3F9B-4AE1-BFC3-86A4592CB279}" destId="{5B4C9A5E-5CF7-49D8-A4CC-5C76C00F50AB}" srcOrd="5" destOrd="0" presId="urn:microsoft.com/office/officeart/2008/layout/LinedList"/>
    <dgm:cxn modelId="{5A766C9C-80B3-45BC-9084-18DB555393E5}" type="presParOf" srcId="{B7357E40-3F9B-4AE1-BFC3-86A4592CB279}" destId="{73C20FE1-2FC8-402C-96A9-A4D43FFCE40D}" srcOrd="6" destOrd="0" presId="urn:microsoft.com/office/officeart/2008/layout/LinedList"/>
    <dgm:cxn modelId="{6B710557-091C-4443-B946-FE8CC9EB03C9}" type="presParOf" srcId="{B7357E40-3F9B-4AE1-BFC3-86A4592CB279}" destId="{1FE6372E-3434-428F-9141-5D7EA44C0D1B}" srcOrd="7" destOrd="0" presId="urn:microsoft.com/office/officeart/2008/layout/LinedList"/>
    <dgm:cxn modelId="{2F9DF2D1-E2C3-40E5-8472-54FEA2F48DDF}" type="presParOf" srcId="{1FE6372E-3434-428F-9141-5D7EA44C0D1B}" destId="{819422E3-A61B-431F-9D59-A09593910FCA}" srcOrd="0" destOrd="0" presId="urn:microsoft.com/office/officeart/2008/layout/LinedList"/>
    <dgm:cxn modelId="{B7290C2B-FFF7-41C6-B0E4-BBF27E9C3E98}" type="presParOf" srcId="{1FE6372E-3434-428F-9141-5D7EA44C0D1B}" destId="{FF7795EA-253D-4802-9800-3AF2D1E3E2E1}" srcOrd="1" destOrd="0" presId="urn:microsoft.com/office/officeart/2008/layout/LinedList"/>
    <dgm:cxn modelId="{B69E4135-7DFC-4B9B-826D-17F0068D83FC}" type="presParOf" srcId="{1FE6372E-3434-428F-9141-5D7EA44C0D1B}" destId="{C3ACA2E0-1A53-4BA4-9CC4-7C3B604FF722}" srcOrd="2" destOrd="0" presId="urn:microsoft.com/office/officeart/2008/layout/LinedList"/>
    <dgm:cxn modelId="{B56CC737-6D7F-4B2E-8B58-9B24472613FA}" type="presParOf" srcId="{B7357E40-3F9B-4AE1-BFC3-86A4592CB279}" destId="{4A2E98A8-B7EB-4026-8E50-4DD015A604D7}" srcOrd="8" destOrd="0" presId="urn:microsoft.com/office/officeart/2008/layout/LinedList"/>
    <dgm:cxn modelId="{A18C2806-3EC9-458D-851F-E0664C02E221}" type="presParOf" srcId="{B7357E40-3F9B-4AE1-BFC3-86A4592CB279}" destId="{74F6F449-7B17-413F-968F-6A7764F825AE}" srcOrd="9" destOrd="0" presId="urn:microsoft.com/office/officeart/2008/layout/LinedList"/>
    <dgm:cxn modelId="{A8B2D77B-6F1F-450F-B5EF-219CC6A29CFC}" type="presParOf" srcId="{B7357E40-3F9B-4AE1-BFC3-86A4592CB279}" destId="{69ADBCFA-FCBF-4B34-B51C-B401BE8062A7}" srcOrd="10" destOrd="0" presId="urn:microsoft.com/office/officeart/2008/layout/LinedList"/>
    <dgm:cxn modelId="{2DCB8E84-382D-4BC5-B235-467F007B106E}" type="presParOf" srcId="{69ADBCFA-FCBF-4B34-B51C-B401BE8062A7}" destId="{018EA50A-92D9-4656-A4FF-0DB30FDE413E}" srcOrd="0" destOrd="0" presId="urn:microsoft.com/office/officeart/2008/layout/LinedList"/>
    <dgm:cxn modelId="{106ABBAB-CD1A-4141-A364-712F46566A66}" type="presParOf" srcId="{69ADBCFA-FCBF-4B34-B51C-B401BE8062A7}" destId="{82F1AEB8-8CA0-48FB-A0B1-6A448AA83DA8}" srcOrd="1" destOrd="0" presId="urn:microsoft.com/office/officeart/2008/layout/LinedList"/>
    <dgm:cxn modelId="{D6A9593F-321D-462F-8791-15ED5F6435B9}" type="presParOf" srcId="{69ADBCFA-FCBF-4B34-B51C-B401BE8062A7}" destId="{9D21B2F7-D3A3-4B2F-8372-3FFC51DECB2F}" srcOrd="2" destOrd="0" presId="urn:microsoft.com/office/officeart/2008/layout/LinedList"/>
    <dgm:cxn modelId="{76714E33-B564-44FC-8AFB-13E04618CD15}" type="presParOf" srcId="{B7357E40-3F9B-4AE1-BFC3-86A4592CB279}" destId="{E86C0312-615B-492B-8991-11E8E55D61E4}" srcOrd="11" destOrd="0" presId="urn:microsoft.com/office/officeart/2008/layout/LinedList"/>
    <dgm:cxn modelId="{18544443-1564-4756-9D32-0D459BC9313A}" type="presParOf" srcId="{B7357E40-3F9B-4AE1-BFC3-86A4592CB279}" destId="{BCE5C3AD-2D1A-488E-B842-0B26509F0EA2}" srcOrd="12" destOrd="0" presId="urn:microsoft.com/office/officeart/2008/layout/LinedList"/>
    <dgm:cxn modelId="{069FF28F-758E-431E-B0A7-D5D782DCF65D}" type="presParOf" srcId="{B7357E40-3F9B-4AE1-BFC3-86A4592CB279}" destId="{E726FAA9-5AB5-461D-A9E2-8DD3266B0C66}" srcOrd="13" destOrd="0" presId="urn:microsoft.com/office/officeart/2008/layout/LinedList"/>
    <dgm:cxn modelId="{0B7B8479-1109-420D-AED4-DBBB74D219AA}" type="presParOf" srcId="{E726FAA9-5AB5-461D-A9E2-8DD3266B0C66}" destId="{505E1FEB-F404-4B21-9469-40FA9D8F8C86}" srcOrd="0" destOrd="0" presId="urn:microsoft.com/office/officeart/2008/layout/LinedList"/>
    <dgm:cxn modelId="{1647A8C7-37E1-4EEA-A3F7-BA8F4750B29C}" type="presParOf" srcId="{E726FAA9-5AB5-461D-A9E2-8DD3266B0C66}" destId="{F6D9348A-0304-49CE-B61D-7D5CCF32C370}" srcOrd="1" destOrd="0" presId="urn:microsoft.com/office/officeart/2008/layout/LinedList"/>
    <dgm:cxn modelId="{9945680B-60DE-4BFD-89AB-BA3C73CB2C09}" type="presParOf" srcId="{E726FAA9-5AB5-461D-A9E2-8DD3266B0C66}" destId="{6B7B8475-769D-4DD9-99B1-B8915B73FF68}" srcOrd="2" destOrd="0" presId="urn:microsoft.com/office/officeart/2008/layout/LinedList"/>
    <dgm:cxn modelId="{0E51C03D-D730-4976-9EA6-B96D703A73A5}" type="presParOf" srcId="{B7357E40-3F9B-4AE1-BFC3-86A4592CB279}" destId="{8CF6370E-5A56-49BB-8DE3-CE03EC9F3A0B}" srcOrd="14" destOrd="0" presId="urn:microsoft.com/office/officeart/2008/layout/LinedList"/>
    <dgm:cxn modelId="{1E8D8F3A-34AE-4EBE-AD52-19632324E882}" type="presParOf" srcId="{B7357E40-3F9B-4AE1-BFC3-86A4592CB279}" destId="{81FAC5A7-1B15-4790-9C4A-F009BC0C0CE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BC87BE-76AE-4298-A841-9DA70478B508}" type="doc">
      <dgm:prSet loTypeId="urn:microsoft.com/office/officeart/2005/8/layout/default#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it-IT"/>
        </a:p>
      </dgm:t>
    </dgm:pt>
    <dgm:pt modelId="{1AB7DE33-3548-43E2-872A-84616D3FFE69}">
      <dgm:prSet phldrT="[Text]"/>
      <dgm:spPr/>
      <dgm:t>
        <a:bodyPr/>
        <a:lstStyle/>
        <a:p>
          <a:r>
            <a:rPr lang="id-ID" dirty="0"/>
            <a:t>Emotions and selections</a:t>
          </a:r>
          <a:endParaRPr lang="it-IT" dirty="0"/>
        </a:p>
      </dgm:t>
    </dgm:pt>
    <dgm:pt modelId="{C82FE3B3-CF04-42A1-BAA6-6DE25CC5C9EB}" type="parTrans" cxnId="{1EE16AFB-59A2-4AD2-AE06-440D92287EFA}">
      <dgm:prSet/>
      <dgm:spPr/>
      <dgm:t>
        <a:bodyPr/>
        <a:lstStyle/>
        <a:p>
          <a:endParaRPr lang="it-IT"/>
        </a:p>
      </dgm:t>
    </dgm:pt>
    <dgm:pt modelId="{FF64F834-4BE7-4A0D-859D-B908F5875D7F}" type="sibTrans" cxnId="{1EE16AFB-59A2-4AD2-AE06-440D92287EFA}">
      <dgm:prSet/>
      <dgm:spPr/>
      <dgm:t>
        <a:bodyPr/>
        <a:lstStyle/>
        <a:p>
          <a:endParaRPr lang="it-IT"/>
        </a:p>
      </dgm:t>
    </dgm:pt>
    <dgm:pt modelId="{22AA83A2-2683-4F2C-8CA7-A09A2038FA04}">
      <dgm:prSet phldrT="[Text]"/>
      <dgm:spPr/>
      <dgm:t>
        <a:bodyPr/>
        <a:lstStyle/>
        <a:p>
          <a:r>
            <a:rPr lang="en-US" dirty="0"/>
            <a:t>Emotions affect employee effectiveness</a:t>
          </a:r>
          <a:endParaRPr lang="it-IT" dirty="0"/>
        </a:p>
      </dgm:t>
    </dgm:pt>
    <dgm:pt modelId="{F0BFB22B-5E48-4892-80C6-EDBA05414369}" type="parTrans" cxnId="{1BA8A155-A4EB-4148-BBA2-19221C576508}">
      <dgm:prSet/>
      <dgm:spPr/>
      <dgm:t>
        <a:bodyPr/>
        <a:lstStyle/>
        <a:p>
          <a:endParaRPr lang="it-IT"/>
        </a:p>
      </dgm:t>
    </dgm:pt>
    <dgm:pt modelId="{FE7272D1-7D1E-4C40-ABBA-44F8CD2BAB4C}" type="sibTrans" cxnId="{1BA8A155-A4EB-4148-BBA2-19221C576508}">
      <dgm:prSet/>
      <dgm:spPr/>
      <dgm:t>
        <a:bodyPr/>
        <a:lstStyle/>
        <a:p>
          <a:endParaRPr lang="it-IT"/>
        </a:p>
      </dgm:t>
    </dgm:pt>
    <dgm:pt modelId="{C9D48969-A238-43A9-8C25-D64B91F821C6}">
      <dgm:prSet phldrT="[Text]"/>
      <dgm:spPr/>
      <dgm:t>
        <a:bodyPr/>
        <a:lstStyle/>
        <a:p>
          <a:r>
            <a:rPr lang="en-US" dirty="0"/>
            <a:t>Decision Making</a:t>
          </a:r>
          <a:endParaRPr lang="it-IT" dirty="0"/>
        </a:p>
      </dgm:t>
    </dgm:pt>
    <dgm:pt modelId="{3D9F7F03-DFCB-4274-855B-218C0D5C47C3}" type="parTrans" cxnId="{650DE49B-33E4-4EB4-A3DF-7F3171E908EF}">
      <dgm:prSet/>
      <dgm:spPr/>
      <dgm:t>
        <a:bodyPr/>
        <a:lstStyle/>
        <a:p>
          <a:endParaRPr lang="it-IT"/>
        </a:p>
      </dgm:t>
    </dgm:pt>
    <dgm:pt modelId="{590574C4-0EBD-4D9D-B8EA-356952A48EE7}" type="sibTrans" cxnId="{650DE49B-33E4-4EB4-A3DF-7F3171E908EF}">
      <dgm:prSet/>
      <dgm:spPr/>
      <dgm:t>
        <a:bodyPr/>
        <a:lstStyle/>
        <a:p>
          <a:endParaRPr lang="it-IT"/>
        </a:p>
      </dgm:t>
    </dgm:pt>
    <dgm:pt modelId="{F57B42EF-DB6E-4650-8E3E-1CE1D11C2F86}">
      <dgm:prSet phldrT="[Text]"/>
      <dgm:spPr/>
      <dgm:t>
        <a:bodyPr/>
        <a:lstStyle/>
        <a:p>
          <a:r>
            <a:rPr lang="en-US" dirty="0"/>
            <a:t>Emotions are an important part of the decision-making process in organizations</a:t>
          </a:r>
          <a:endParaRPr lang="it-IT" dirty="0"/>
        </a:p>
      </dgm:t>
    </dgm:pt>
    <dgm:pt modelId="{2E718E95-EF6F-4D6A-9D3A-966D3FBC812C}" type="parTrans" cxnId="{EB5A5C7D-1533-4314-8B5E-858ED68D0FC0}">
      <dgm:prSet/>
      <dgm:spPr/>
      <dgm:t>
        <a:bodyPr/>
        <a:lstStyle/>
        <a:p>
          <a:endParaRPr lang="it-IT"/>
        </a:p>
      </dgm:t>
    </dgm:pt>
    <dgm:pt modelId="{66261904-19B9-47F6-A6A0-5121B4DD4798}" type="sibTrans" cxnId="{EB5A5C7D-1533-4314-8B5E-858ED68D0FC0}">
      <dgm:prSet/>
      <dgm:spPr/>
      <dgm:t>
        <a:bodyPr/>
        <a:lstStyle/>
        <a:p>
          <a:endParaRPr lang="it-IT"/>
        </a:p>
      </dgm:t>
    </dgm:pt>
    <dgm:pt modelId="{90CDB3B9-7038-4CC5-9171-88F4BD60FC63}">
      <dgm:prSet phldrT="[Text]"/>
      <dgm:spPr/>
      <dgm:t>
        <a:bodyPr/>
        <a:lstStyle/>
        <a:p>
          <a:r>
            <a:rPr lang="en-US" dirty="0"/>
            <a:t>Creativity</a:t>
          </a:r>
          <a:endParaRPr lang="it-IT" dirty="0"/>
        </a:p>
      </dgm:t>
    </dgm:pt>
    <dgm:pt modelId="{DCD4F57E-5A70-4557-B21A-462CC6518A20}" type="parTrans" cxnId="{BC7501EB-6C77-4A6D-A52D-3C0F3A880051}">
      <dgm:prSet/>
      <dgm:spPr/>
      <dgm:t>
        <a:bodyPr/>
        <a:lstStyle/>
        <a:p>
          <a:endParaRPr lang="it-IT"/>
        </a:p>
      </dgm:t>
    </dgm:pt>
    <dgm:pt modelId="{640EC746-4A23-4F53-A5A2-EBB532DE68A5}" type="sibTrans" cxnId="{BC7501EB-6C77-4A6D-A52D-3C0F3A880051}">
      <dgm:prSet/>
      <dgm:spPr/>
      <dgm:t>
        <a:bodyPr/>
        <a:lstStyle/>
        <a:p>
          <a:endParaRPr lang="it-IT"/>
        </a:p>
      </dgm:t>
    </dgm:pt>
    <dgm:pt modelId="{FDF1F1EC-8547-491E-A130-CA294931BD10}">
      <dgm:prSet phldrT="[Text]"/>
      <dgm:spPr/>
      <dgm:t>
        <a:bodyPr/>
        <a:lstStyle/>
        <a:p>
          <a:r>
            <a:rPr lang="en-US" dirty="0"/>
            <a:t>Positive mood increases creativity</a:t>
          </a:r>
          <a:endParaRPr lang="it-IT" dirty="0"/>
        </a:p>
      </dgm:t>
    </dgm:pt>
    <dgm:pt modelId="{78A22ECD-8FE2-4A64-B9BC-B8FED1BC21D8}" type="parTrans" cxnId="{618BA273-7FAA-4E0C-BB30-2E66F4F12FF1}">
      <dgm:prSet/>
      <dgm:spPr/>
      <dgm:t>
        <a:bodyPr/>
        <a:lstStyle/>
        <a:p>
          <a:endParaRPr lang="it-IT"/>
        </a:p>
      </dgm:t>
    </dgm:pt>
    <dgm:pt modelId="{C16BC9FF-1FF4-48DF-9EA5-C823A9623A69}" type="sibTrans" cxnId="{618BA273-7FAA-4E0C-BB30-2E66F4F12FF1}">
      <dgm:prSet/>
      <dgm:spPr/>
      <dgm:t>
        <a:bodyPr/>
        <a:lstStyle/>
        <a:p>
          <a:endParaRPr lang="it-IT"/>
        </a:p>
      </dgm:t>
    </dgm:pt>
    <dgm:pt modelId="{B790AD0C-AE55-4028-A034-D2C860B7E68D}">
      <dgm:prSet phldrT="[Text]"/>
      <dgm:spPr/>
      <dgm:t>
        <a:bodyPr/>
        <a:lstStyle/>
        <a:p>
          <a:r>
            <a:rPr lang="en-US" dirty="0"/>
            <a:t>Motivation</a:t>
          </a:r>
          <a:endParaRPr lang="it-IT" dirty="0"/>
        </a:p>
      </dgm:t>
    </dgm:pt>
    <dgm:pt modelId="{BB052A52-46EB-4348-B436-6DD1BA798F97}" type="parTrans" cxnId="{20798F86-4E8E-4D69-8000-5690E5E1D7F1}">
      <dgm:prSet/>
      <dgm:spPr/>
      <dgm:t>
        <a:bodyPr/>
        <a:lstStyle/>
        <a:p>
          <a:endParaRPr lang="it-IT"/>
        </a:p>
      </dgm:t>
    </dgm:pt>
    <dgm:pt modelId="{42BBC436-DC86-455C-8A38-183A85635A26}" type="sibTrans" cxnId="{20798F86-4E8E-4D69-8000-5690E5E1D7F1}">
      <dgm:prSet/>
      <dgm:spPr/>
      <dgm:t>
        <a:bodyPr/>
        <a:lstStyle/>
        <a:p>
          <a:endParaRPr lang="it-IT"/>
        </a:p>
      </dgm:t>
    </dgm:pt>
    <dgm:pt modelId="{3ABB034F-5B27-48E6-BD7C-6894DB3940CA}">
      <dgm:prSet phldrT="[Text]"/>
      <dgm:spPr/>
      <dgm:t>
        <a:bodyPr/>
        <a:lstStyle/>
        <a:p>
          <a:r>
            <a:rPr lang="en-US" dirty="0"/>
            <a:t>Emotional commitment to work and high motivation are strongly linked</a:t>
          </a:r>
          <a:endParaRPr lang="it-IT" dirty="0"/>
        </a:p>
      </dgm:t>
    </dgm:pt>
    <dgm:pt modelId="{FEEFC846-32EF-4A50-9131-9B495D3C8A49}" type="parTrans" cxnId="{05DB8986-9AC2-4540-A6FD-ADAC8C34B911}">
      <dgm:prSet/>
      <dgm:spPr/>
      <dgm:t>
        <a:bodyPr/>
        <a:lstStyle/>
        <a:p>
          <a:endParaRPr lang="it-IT"/>
        </a:p>
      </dgm:t>
    </dgm:pt>
    <dgm:pt modelId="{38F1C2A8-369A-4BD5-9CDE-07C5EFE3A163}" type="sibTrans" cxnId="{05DB8986-9AC2-4540-A6FD-ADAC8C34B911}">
      <dgm:prSet/>
      <dgm:spPr/>
      <dgm:t>
        <a:bodyPr/>
        <a:lstStyle/>
        <a:p>
          <a:endParaRPr lang="it-IT"/>
        </a:p>
      </dgm:t>
    </dgm:pt>
    <dgm:pt modelId="{A98D23EA-137D-41B9-84B2-EF34447D7F75}">
      <dgm:prSet phldrT="[Text]"/>
      <dgm:spPr/>
      <dgm:t>
        <a:bodyPr/>
        <a:lstStyle/>
        <a:p>
          <a:r>
            <a:rPr lang="en-US" dirty="0"/>
            <a:t>Leadership</a:t>
          </a:r>
          <a:endParaRPr lang="it-IT" dirty="0"/>
        </a:p>
      </dgm:t>
    </dgm:pt>
    <dgm:pt modelId="{04BD5DBA-A927-4DCB-9BE6-2D66FD7433DA}" type="parTrans" cxnId="{8F14241C-162A-425D-A2DC-45F712D20F51}">
      <dgm:prSet/>
      <dgm:spPr/>
      <dgm:t>
        <a:bodyPr/>
        <a:lstStyle/>
        <a:p>
          <a:endParaRPr lang="it-IT"/>
        </a:p>
      </dgm:t>
    </dgm:pt>
    <dgm:pt modelId="{8C98A755-8D9F-4B27-B859-04532F9FE617}" type="sibTrans" cxnId="{8F14241C-162A-425D-A2DC-45F712D20F51}">
      <dgm:prSet/>
      <dgm:spPr/>
      <dgm:t>
        <a:bodyPr/>
        <a:lstStyle/>
        <a:p>
          <a:endParaRPr lang="it-IT"/>
        </a:p>
      </dgm:t>
    </dgm:pt>
    <dgm:pt modelId="{43370D60-D14E-447A-BDE9-104B53F2B9D1}">
      <dgm:prSet phldrT="[Text]"/>
      <dgm:spPr/>
      <dgm:t>
        <a:bodyPr/>
        <a:lstStyle/>
        <a:p>
          <a:r>
            <a:rPr lang="en-US" dirty="0"/>
            <a:t>Emotions are important to acceptance of messages from organizational leaders</a:t>
          </a:r>
          <a:endParaRPr lang="it-IT" dirty="0"/>
        </a:p>
      </dgm:t>
    </dgm:pt>
    <dgm:pt modelId="{C0B8E7E5-D00C-45E8-90C5-AACBE671FB13}" type="parTrans" cxnId="{98E357E2-60EB-4407-9F86-998FF3AB5AB9}">
      <dgm:prSet/>
      <dgm:spPr/>
      <dgm:t>
        <a:bodyPr/>
        <a:lstStyle/>
        <a:p>
          <a:endParaRPr lang="it-IT"/>
        </a:p>
      </dgm:t>
    </dgm:pt>
    <dgm:pt modelId="{3CED239C-415E-4ED9-85AB-434AD5BBD93C}" type="sibTrans" cxnId="{98E357E2-60EB-4407-9F86-998FF3AB5AB9}">
      <dgm:prSet/>
      <dgm:spPr/>
      <dgm:t>
        <a:bodyPr/>
        <a:lstStyle/>
        <a:p>
          <a:endParaRPr lang="it-IT"/>
        </a:p>
      </dgm:t>
    </dgm:pt>
    <dgm:pt modelId="{49AD99DC-AB8D-4493-B726-9CD84A48CB19}" type="pres">
      <dgm:prSet presAssocID="{C8BC87BE-76AE-4298-A841-9DA70478B508}" presName="diagram" presStyleCnt="0">
        <dgm:presLayoutVars>
          <dgm:dir/>
          <dgm:resizeHandles val="exact"/>
        </dgm:presLayoutVars>
      </dgm:prSet>
      <dgm:spPr/>
    </dgm:pt>
    <dgm:pt modelId="{E0661209-070E-446F-911C-2691D4A173D9}" type="pres">
      <dgm:prSet presAssocID="{1AB7DE33-3548-43E2-872A-84616D3FFE69}" presName="node" presStyleLbl="node1" presStyleIdx="0" presStyleCnt="5">
        <dgm:presLayoutVars>
          <dgm:bulletEnabled val="1"/>
        </dgm:presLayoutVars>
      </dgm:prSet>
      <dgm:spPr/>
    </dgm:pt>
    <dgm:pt modelId="{0AAE4B3D-A29F-454D-A779-8E48CBFF9235}" type="pres">
      <dgm:prSet presAssocID="{FF64F834-4BE7-4A0D-859D-B908F5875D7F}" presName="sibTrans" presStyleCnt="0"/>
      <dgm:spPr/>
    </dgm:pt>
    <dgm:pt modelId="{20881A36-1395-4360-945A-E0DE562AC1A0}" type="pres">
      <dgm:prSet presAssocID="{C9D48969-A238-43A9-8C25-D64B91F821C6}" presName="node" presStyleLbl="node1" presStyleIdx="1" presStyleCnt="5">
        <dgm:presLayoutVars>
          <dgm:bulletEnabled val="1"/>
        </dgm:presLayoutVars>
      </dgm:prSet>
      <dgm:spPr/>
    </dgm:pt>
    <dgm:pt modelId="{1CC422AD-9F4D-458B-8C90-543F3B1BECF1}" type="pres">
      <dgm:prSet presAssocID="{590574C4-0EBD-4D9D-B8EA-356952A48EE7}" presName="sibTrans" presStyleCnt="0"/>
      <dgm:spPr/>
    </dgm:pt>
    <dgm:pt modelId="{18A05C06-47D1-4EFB-B39C-E8D17F668CB7}" type="pres">
      <dgm:prSet presAssocID="{90CDB3B9-7038-4CC5-9171-88F4BD60FC63}" presName="node" presStyleLbl="node1" presStyleIdx="2" presStyleCnt="5">
        <dgm:presLayoutVars>
          <dgm:bulletEnabled val="1"/>
        </dgm:presLayoutVars>
      </dgm:prSet>
      <dgm:spPr/>
    </dgm:pt>
    <dgm:pt modelId="{F12EF583-EF5B-4006-906E-CC2528202093}" type="pres">
      <dgm:prSet presAssocID="{640EC746-4A23-4F53-A5A2-EBB532DE68A5}" presName="sibTrans" presStyleCnt="0"/>
      <dgm:spPr/>
    </dgm:pt>
    <dgm:pt modelId="{2BCFFA88-AD9A-4A18-A50A-F92821D42B15}" type="pres">
      <dgm:prSet presAssocID="{B790AD0C-AE55-4028-A034-D2C860B7E68D}" presName="node" presStyleLbl="node1" presStyleIdx="3" presStyleCnt="5">
        <dgm:presLayoutVars>
          <dgm:bulletEnabled val="1"/>
        </dgm:presLayoutVars>
      </dgm:prSet>
      <dgm:spPr/>
    </dgm:pt>
    <dgm:pt modelId="{FFCD3A1E-837A-498C-9934-80F121B9E57C}" type="pres">
      <dgm:prSet presAssocID="{42BBC436-DC86-455C-8A38-183A85635A26}" presName="sibTrans" presStyleCnt="0"/>
      <dgm:spPr/>
    </dgm:pt>
    <dgm:pt modelId="{6AE73660-D63F-4384-A6F5-BB048BC2D60B}" type="pres">
      <dgm:prSet presAssocID="{A98D23EA-137D-41B9-84B2-EF34447D7F75}" presName="node" presStyleLbl="node1" presStyleIdx="4" presStyleCnt="5">
        <dgm:presLayoutVars>
          <dgm:bulletEnabled val="1"/>
        </dgm:presLayoutVars>
      </dgm:prSet>
      <dgm:spPr/>
    </dgm:pt>
  </dgm:ptLst>
  <dgm:cxnLst>
    <dgm:cxn modelId="{77880118-91B7-43F6-BF3B-C92CE5D903F3}" type="presOf" srcId="{C9D48969-A238-43A9-8C25-D64B91F821C6}" destId="{20881A36-1395-4360-945A-E0DE562AC1A0}" srcOrd="0" destOrd="0" presId="urn:microsoft.com/office/officeart/2005/8/layout/default#1"/>
    <dgm:cxn modelId="{8F14241C-162A-425D-A2DC-45F712D20F51}" srcId="{C8BC87BE-76AE-4298-A841-9DA70478B508}" destId="{A98D23EA-137D-41B9-84B2-EF34447D7F75}" srcOrd="4" destOrd="0" parTransId="{04BD5DBA-A927-4DCB-9BE6-2D66FD7433DA}" sibTransId="{8C98A755-8D9F-4B27-B859-04532F9FE617}"/>
    <dgm:cxn modelId="{6D965866-B9A6-4293-ADF3-685008011190}" type="presOf" srcId="{F57B42EF-DB6E-4650-8E3E-1CE1D11C2F86}" destId="{20881A36-1395-4360-945A-E0DE562AC1A0}" srcOrd="0" destOrd="1" presId="urn:microsoft.com/office/officeart/2005/8/layout/default#1"/>
    <dgm:cxn modelId="{618BA273-7FAA-4E0C-BB30-2E66F4F12FF1}" srcId="{90CDB3B9-7038-4CC5-9171-88F4BD60FC63}" destId="{FDF1F1EC-8547-491E-A130-CA294931BD10}" srcOrd="0" destOrd="0" parTransId="{78A22ECD-8FE2-4A64-B9BC-B8FED1BC21D8}" sibTransId="{C16BC9FF-1FF4-48DF-9EA5-C823A9623A69}"/>
    <dgm:cxn modelId="{1BA8A155-A4EB-4148-BBA2-19221C576508}" srcId="{1AB7DE33-3548-43E2-872A-84616D3FFE69}" destId="{22AA83A2-2683-4F2C-8CA7-A09A2038FA04}" srcOrd="0" destOrd="0" parTransId="{F0BFB22B-5E48-4892-80C6-EDBA05414369}" sibTransId="{FE7272D1-7D1E-4C40-ABBA-44F8CD2BAB4C}"/>
    <dgm:cxn modelId="{EB5A5C7D-1533-4314-8B5E-858ED68D0FC0}" srcId="{C9D48969-A238-43A9-8C25-D64B91F821C6}" destId="{F57B42EF-DB6E-4650-8E3E-1CE1D11C2F86}" srcOrd="0" destOrd="0" parTransId="{2E718E95-EF6F-4D6A-9D3A-966D3FBC812C}" sibTransId="{66261904-19B9-47F6-A6A0-5121B4DD4798}"/>
    <dgm:cxn modelId="{05DB8986-9AC2-4540-A6FD-ADAC8C34B911}" srcId="{B790AD0C-AE55-4028-A034-D2C860B7E68D}" destId="{3ABB034F-5B27-48E6-BD7C-6894DB3940CA}" srcOrd="0" destOrd="0" parTransId="{FEEFC846-32EF-4A50-9131-9B495D3C8A49}" sibTransId="{38F1C2A8-369A-4BD5-9CDE-07C5EFE3A163}"/>
    <dgm:cxn modelId="{20798F86-4E8E-4D69-8000-5690E5E1D7F1}" srcId="{C8BC87BE-76AE-4298-A841-9DA70478B508}" destId="{B790AD0C-AE55-4028-A034-D2C860B7E68D}" srcOrd="3" destOrd="0" parTransId="{BB052A52-46EB-4348-B436-6DD1BA798F97}" sibTransId="{42BBC436-DC86-455C-8A38-183A85635A26}"/>
    <dgm:cxn modelId="{650DE49B-33E4-4EB4-A3DF-7F3171E908EF}" srcId="{C8BC87BE-76AE-4298-A841-9DA70478B508}" destId="{C9D48969-A238-43A9-8C25-D64B91F821C6}" srcOrd="1" destOrd="0" parTransId="{3D9F7F03-DFCB-4274-855B-218C0D5C47C3}" sibTransId="{590574C4-0EBD-4D9D-B8EA-356952A48EE7}"/>
    <dgm:cxn modelId="{8BCC93A8-F8F3-4A8F-ABA6-55A4BB349E12}" type="presOf" srcId="{A98D23EA-137D-41B9-84B2-EF34447D7F75}" destId="{6AE73660-D63F-4384-A6F5-BB048BC2D60B}" srcOrd="0" destOrd="0" presId="urn:microsoft.com/office/officeart/2005/8/layout/default#1"/>
    <dgm:cxn modelId="{E67F2AC6-D3B8-4B10-90B0-E5091430AD8F}" type="presOf" srcId="{C8BC87BE-76AE-4298-A841-9DA70478B508}" destId="{49AD99DC-AB8D-4493-B726-9CD84A48CB19}" srcOrd="0" destOrd="0" presId="urn:microsoft.com/office/officeart/2005/8/layout/default#1"/>
    <dgm:cxn modelId="{14F8E2D1-9C86-4697-855B-C506316DCC60}" type="presOf" srcId="{FDF1F1EC-8547-491E-A130-CA294931BD10}" destId="{18A05C06-47D1-4EFB-B39C-E8D17F668CB7}" srcOrd="0" destOrd="1" presId="urn:microsoft.com/office/officeart/2005/8/layout/default#1"/>
    <dgm:cxn modelId="{B2FA69DC-D92D-4D05-89EE-BF0C9B98268A}" type="presOf" srcId="{B790AD0C-AE55-4028-A034-D2C860B7E68D}" destId="{2BCFFA88-AD9A-4A18-A50A-F92821D42B15}" srcOrd="0" destOrd="0" presId="urn:microsoft.com/office/officeart/2005/8/layout/default#1"/>
    <dgm:cxn modelId="{DC5FCEDC-3BD4-421C-BA7F-1222B4F103E8}" type="presOf" srcId="{43370D60-D14E-447A-BDE9-104B53F2B9D1}" destId="{6AE73660-D63F-4384-A6F5-BB048BC2D60B}" srcOrd="0" destOrd="1" presId="urn:microsoft.com/office/officeart/2005/8/layout/default#1"/>
    <dgm:cxn modelId="{50AC67E0-6B0E-47F0-9FF0-CE72919216F7}" type="presOf" srcId="{3ABB034F-5B27-48E6-BD7C-6894DB3940CA}" destId="{2BCFFA88-AD9A-4A18-A50A-F92821D42B15}" srcOrd="0" destOrd="1" presId="urn:microsoft.com/office/officeart/2005/8/layout/default#1"/>
    <dgm:cxn modelId="{98E357E2-60EB-4407-9F86-998FF3AB5AB9}" srcId="{A98D23EA-137D-41B9-84B2-EF34447D7F75}" destId="{43370D60-D14E-447A-BDE9-104B53F2B9D1}" srcOrd="0" destOrd="0" parTransId="{C0B8E7E5-D00C-45E8-90C5-AACBE671FB13}" sibTransId="{3CED239C-415E-4ED9-85AB-434AD5BBD93C}"/>
    <dgm:cxn modelId="{BC7501EB-6C77-4A6D-A52D-3C0F3A880051}" srcId="{C8BC87BE-76AE-4298-A841-9DA70478B508}" destId="{90CDB3B9-7038-4CC5-9171-88F4BD60FC63}" srcOrd="2" destOrd="0" parTransId="{DCD4F57E-5A70-4557-B21A-462CC6518A20}" sibTransId="{640EC746-4A23-4F53-A5A2-EBB532DE68A5}"/>
    <dgm:cxn modelId="{889E64F1-8FD8-41FA-9199-B5B7E7C7005F}" type="presOf" srcId="{1AB7DE33-3548-43E2-872A-84616D3FFE69}" destId="{E0661209-070E-446F-911C-2691D4A173D9}" srcOrd="0" destOrd="0" presId="urn:microsoft.com/office/officeart/2005/8/layout/default#1"/>
    <dgm:cxn modelId="{1EE16AFB-59A2-4AD2-AE06-440D92287EFA}" srcId="{C8BC87BE-76AE-4298-A841-9DA70478B508}" destId="{1AB7DE33-3548-43E2-872A-84616D3FFE69}" srcOrd="0" destOrd="0" parTransId="{C82FE3B3-CF04-42A1-BAA6-6DE25CC5C9EB}" sibTransId="{FF64F834-4BE7-4A0D-859D-B908F5875D7F}"/>
    <dgm:cxn modelId="{5150ACFC-20DA-4C5C-8135-F9AE230D86D4}" type="presOf" srcId="{90CDB3B9-7038-4CC5-9171-88F4BD60FC63}" destId="{18A05C06-47D1-4EFB-B39C-E8D17F668CB7}" srcOrd="0" destOrd="0" presId="urn:microsoft.com/office/officeart/2005/8/layout/default#1"/>
    <dgm:cxn modelId="{B200C4FC-B784-4066-8CE7-BEBAE42091DF}" type="presOf" srcId="{22AA83A2-2683-4F2C-8CA7-A09A2038FA04}" destId="{E0661209-070E-446F-911C-2691D4A173D9}" srcOrd="0" destOrd="1" presId="urn:microsoft.com/office/officeart/2005/8/layout/default#1"/>
    <dgm:cxn modelId="{BA60A2D0-16B8-4B6A-8FE7-4B3E3E065591}" type="presParOf" srcId="{49AD99DC-AB8D-4493-B726-9CD84A48CB19}" destId="{E0661209-070E-446F-911C-2691D4A173D9}" srcOrd="0" destOrd="0" presId="urn:microsoft.com/office/officeart/2005/8/layout/default#1"/>
    <dgm:cxn modelId="{9D8DF06C-7488-4208-872D-679630FADF54}" type="presParOf" srcId="{49AD99DC-AB8D-4493-B726-9CD84A48CB19}" destId="{0AAE4B3D-A29F-454D-A779-8E48CBFF9235}" srcOrd="1" destOrd="0" presId="urn:microsoft.com/office/officeart/2005/8/layout/default#1"/>
    <dgm:cxn modelId="{E69485F2-6C46-44BE-A8C4-37BB1FFCC2A8}" type="presParOf" srcId="{49AD99DC-AB8D-4493-B726-9CD84A48CB19}" destId="{20881A36-1395-4360-945A-E0DE562AC1A0}" srcOrd="2" destOrd="0" presId="urn:microsoft.com/office/officeart/2005/8/layout/default#1"/>
    <dgm:cxn modelId="{32E520C8-052B-442C-9A7D-105D7FB90D4A}" type="presParOf" srcId="{49AD99DC-AB8D-4493-B726-9CD84A48CB19}" destId="{1CC422AD-9F4D-458B-8C90-543F3B1BECF1}" srcOrd="3" destOrd="0" presId="urn:microsoft.com/office/officeart/2005/8/layout/default#1"/>
    <dgm:cxn modelId="{4A97014F-81BD-49F4-80B6-AB1FE996E364}" type="presParOf" srcId="{49AD99DC-AB8D-4493-B726-9CD84A48CB19}" destId="{18A05C06-47D1-4EFB-B39C-E8D17F668CB7}" srcOrd="4" destOrd="0" presId="urn:microsoft.com/office/officeart/2005/8/layout/default#1"/>
    <dgm:cxn modelId="{9A1E3F96-0819-4D77-AE6E-35843CB6C8F0}" type="presParOf" srcId="{49AD99DC-AB8D-4493-B726-9CD84A48CB19}" destId="{F12EF583-EF5B-4006-906E-CC2528202093}" srcOrd="5" destOrd="0" presId="urn:microsoft.com/office/officeart/2005/8/layout/default#1"/>
    <dgm:cxn modelId="{65F39CA7-D801-4A48-83D5-886AFD0A7B96}" type="presParOf" srcId="{49AD99DC-AB8D-4493-B726-9CD84A48CB19}" destId="{2BCFFA88-AD9A-4A18-A50A-F92821D42B15}" srcOrd="6" destOrd="0" presId="urn:microsoft.com/office/officeart/2005/8/layout/default#1"/>
    <dgm:cxn modelId="{B24EE73E-762E-4F5B-8779-7505E817666D}" type="presParOf" srcId="{49AD99DC-AB8D-4493-B726-9CD84A48CB19}" destId="{FFCD3A1E-837A-498C-9934-80F121B9E57C}" srcOrd="7" destOrd="0" presId="urn:microsoft.com/office/officeart/2005/8/layout/default#1"/>
    <dgm:cxn modelId="{E39EFC51-FDAF-451A-9B54-F8BD441B1B1E}" type="presParOf" srcId="{49AD99DC-AB8D-4493-B726-9CD84A48CB19}" destId="{6AE73660-D63F-4384-A6F5-BB048BC2D60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2F9776-404C-4DE9-82D8-E69964A80F27}" type="doc">
      <dgm:prSet loTypeId="urn:microsoft.com/office/officeart/2005/8/layout/default#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it-IT"/>
        </a:p>
      </dgm:t>
    </dgm:pt>
    <dgm:pt modelId="{4CE60F60-720E-4A19-B668-3519F3EB21FE}">
      <dgm:prSet phldrT="[Text]" custT="1"/>
      <dgm:spPr/>
      <dgm:t>
        <a:bodyPr/>
        <a:lstStyle/>
        <a:p>
          <a:r>
            <a:rPr lang="en-US" sz="2400" dirty="0"/>
            <a:t>Interpersonal Conflict</a:t>
          </a:r>
          <a:endParaRPr lang="it-IT" sz="2400" dirty="0"/>
        </a:p>
      </dgm:t>
    </dgm:pt>
    <dgm:pt modelId="{BF2F69CB-311A-4481-971C-F00A1847F0BB}" type="parTrans" cxnId="{6B29CA59-3C2B-442C-A8CA-E43A0C09AB40}">
      <dgm:prSet/>
      <dgm:spPr/>
      <dgm:t>
        <a:bodyPr/>
        <a:lstStyle/>
        <a:p>
          <a:endParaRPr lang="it-IT"/>
        </a:p>
      </dgm:t>
    </dgm:pt>
    <dgm:pt modelId="{811F3620-363C-472D-9AF2-5FD17105D9F7}" type="sibTrans" cxnId="{6B29CA59-3C2B-442C-A8CA-E43A0C09AB40}">
      <dgm:prSet/>
      <dgm:spPr/>
      <dgm:t>
        <a:bodyPr/>
        <a:lstStyle/>
        <a:p>
          <a:endParaRPr lang="it-IT"/>
        </a:p>
      </dgm:t>
    </dgm:pt>
    <dgm:pt modelId="{79EDED35-5EF1-4D20-9E9A-02FB08F2F7AE}">
      <dgm:prSet phldrT="[Text]" custT="1"/>
      <dgm:spPr/>
      <dgm:t>
        <a:bodyPr/>
        <a:lstStyle/>
        <a:p>
          <a:r>
            <a:rPr lang="en-US" sz="2400" dirty="0"/>
            <a:t>Conflict in the workplace and individual emotions are strongly intertwined</a:t>
          </a:r>
          <a:endParaRPr lang="it-IT" sz="2400" dirty="0"/>
        </a:p>
      </dgm:t>
    </dgm:pt>
    <dgm:pt modelId="{5B16A830-4FDB-481F-BCCE-F648A6B8233E}" type="parTrans" cxnId="{C4F8F9D7-4731-418E-B9F9-C3077DFE105F}">
      <dgm:prSet/>
      <dgm:spPr/>
      <dgm:t>
        <a:bodyPr/>
        <a:lstStyle/>
        <a:p>
          <a:endParaRPr lang="it-IT"/>
        </a:p>
      </dgm:t>
    </dgm:pt>
    <dgm:pt modelId="{7822BFEE-69EE-465F-824F-5A41E3C4DABC}" type="sibTrans" cxnId="{C4F8F9D7-4731-418E-B9F9-C3077DFE105F}">
      <dgm:prSet/>
      <dgm:spPr/>
      <dgm:t>
        <a:bodyPr/>
        <a:lstStyle/>
        <a:p>
          <a:endParaRPr lang="it-IT"/>
        </a:p>
      </dgm:t>
    </dgm:pt>
    <dgm:pt modelId="{5897E113-6090-4FC5-B5B9-52F9DC15C889}">
      <dgm:prSet phldrT="[Text]" custT="1"/>
      <dgm:spPr/>
      <dgm:t>
        <a:bodyPr/>
        <a:lstStyle/>
        <a:p>
          <a:r>
            <a:rPr lang="en-US" sz="2400" dirty="0"/>
            <a:t>Negotiation</a:t>
          </a:r>
          <a:endParaRPr lang="it-IT" sz="2400" dirty="0"/>
        </a:p>
      </dgm:t>
    </dgm:pt>
    <dgm:pt modelId="{98CD37CD-CE3D-40F5-8C74-667F139E410F}" type="parTrans" cxnId="{E1E83A29-8070-48F6-BB08-694D9122C5A3}">
      <dgm:prSet/>
      <dgm:spPr/>
      <dgm:t>
        <a:bodyPr/>
        <a:lstStyle/>
        <a:p>
          <a:endParaRPr lang="it-IT"/>
        </a:p>
      </dgm:t>
    </dgm:pt>
    <dgm:pt modelId="{93305EA8-80CD-4F80-B486-1D072DBB527A}" type="sibTrans" cxnId="{E1E83A29-8070-48F6-BB08-694D9122C5A3}">
      <dgm:prSet/>
      <dgm:spPr/>
      <dgm:t>
        <a:bodyPr/>
        <a:lstStyle/>
        <a:p>
          <a:endParaRPr lang="it-IT"/>
        </a:p>
      </dgm:t>
    </dgm:pt>
    <dgm:pt modelId="{8C8860DE-786E-421F-9770-C1A0213F7FBE}">
      <dgm:prSet phldrT="[Text]" custT="1"/>
      <dgm:spPr/>
      <dgm:t>
        <a:bodyPr/>
        <a:lstStyle/>
        <a:p>
          <a:r>
            <a:rPr lang="en-US" sz="2400" dirty="0"/>
            <a:t>Emotions can impair negotiations</a:t>
          </a:r>
          <a:endParaRPr lang="it-IT" sz="2400" dirty="0"/>
        </a:p>
      </dgm:t>
    </dgm:pt>
    <dgm:pt modelId="{81962539-8C7D-4557-AA46-FFDF8119BB54}" type="parTrans" cxnId="{CD183221-CA91-4EBF-B6D5-62191A9F39F2}">
      <dgm:prSet/>
      <dgm:spPr/>
      <dgm:t>
        <a:bodyPr/>
        <a:lstStyle/>
        <a:p>
          <a:endParaRPr lang="it-IT"/>
        </a:p>
      </dgm:t>
    </dgm:pt>
    <dgm:pt modelId="{565FBAD2-08A8-427A-ACED-1359EB1A26F3}" type="sibTrans" cxnId="{CD183221-CA91-4EBF-B6D5-62191A9F39F2}">
      <dgm:prSet/>
      <dgm:spPr/>
      <dgm:t>
        <a:bodyPr/>
        <a:lstStyle/>
        <a:p>
          <a:endParaRPr lang="it-IT"/>
        </a:p>
      </dgm:t>
    </dgm:pt>
    <dgm:pt modelId="{37A777B1-7088-43A3-A987-017F984131F1}">
      <dgm:prSet phldrT="[Text]" custT="1"/>
      <dgm:spPr/>
      <dgm:t>
        <a:bodyPr/>
        <a:lstStyle/>
        <a:p>
          <a:r>
            <a:rPr lang="en-US" sz="2400" dirty="0"/>
            <a:t>Customer Services</a:t>
          </a:r>
          <a:endParaRPr lang="it-IT" sz="2400" dirty="0"/>
        </a:p>
      </dgm:t>
    </dgm:pt>
    <dgm:pt modelId="{B949B892-915D-4927-BFB9-368626C52B43}" type="parTrans" cxnId="{FEA744E4-A56B-441E-836B-E89CD634DB15}">
      <dgm:prSet/>
      <dgm:spPr/>
      <dgm:t>
        <a:bodyPr/>
        <a:lstStyle/>
        <a:p>
          <a:endParaRPr lang="it-IT"/>
        </a:p>
      </dgm:t>
    </dgm:pt>
    <dgm:pt modelId="{06CD1405-7D6C-4403-A542-77DFB1101AF0}" type="sibTrans" cxnId="{FEA744E4-A56B-441E-836B-E89CD634DB15}">
      <dgm:prSet/>
      <dgm:spPr/>
      <dgm:t>
        <a:bodyPr/>
        <a:lstStyle/>
        <a:p>
          <a:endParaRPr lang="it-IT"/>
        </a:p>
      </dgm:t>
    </dgm:pt>
    <dgm:pt modelId="{E7404F21-2C4E-4A1A-A1FA-E719E2FC5DEE}">
      <dgm:prSet phldrT="[Text]" custT="1"/>
      <dgm:spPr/>
      <dgm:t>
        <a:bodyPr/>
        <a:lstStyle/>
        <a:p>
          <a:r>
            <a:rPr lang="en-US" sz="2400" dirty="0"/>
            <a:t>Emotions affect service quality delivered to customers which, in turn, affects customer relationships</a:t>
          </a:r>
          <a:endParaRPr lang="it-IT" sz="2400" dirty="0"/>
        </a:p>
      </dgm:t>
    </dgm:pt>
    <dgm:pt modelId="{DB3D15EB-2D35-4ABA-8273-325675EDB76F}" type="parTrans" cxnId="{975E1928-2624-426D-8BE3-AA250F605EE2}">
      <dgm:prSet/>
      <dgm:spPr/>
      <dgm:t>
        <a:bodyPr/>
        <a:lstStyle/>
        <a:p>
          <a:endParaRPr lang="it-IT"/>
        </a:p>
      </dgm:t>
    </dgm:pt>
    <dgm:pt modelId="{7D9314B2-F68E-40AB-9C69-38736B977871}" type="sibTrans" cxnId="{975E1928-2624-426D-8BE3-AA250F605EE2}">
      <dgm:prSet/>
      <dgm:spPr/>
      <dgm:t>
        <a:bodyPr/>
        <a:lstStyle/>
        <a:p>
          <a:endParaRPr lang="it-IT"/>
        </a:p>
      </dgm:t>
    </dgm:pt>
    <dgm:pt modelId="{B22AC5B7-B703-40D0-86CF-3ECD209A88C3}">
      <dgm:prSet phldrT="[Text]" custT="1"/>
      <dgm:spPr/>
      <dgm:t>
        <a:bodyPr/>
        <a:lstStyle/>
        <a:p>
          <a:r>
            <a:rPr lang="en-US" sz="2400" dirty="0"/>
            <a:t>Job Attitudes</a:t>
          </a:r>
          <a:endParaRPr lang="it-IT" sz="2400" dirty="0"/>
        </a:p>
      </dgm:t>
    </dgm:pt>
    <dgm:pt modelId="{1EE33F2E-E8D8-413C-B2EC-C4BDD1F407C7}" type="parTrans" cxnId="{8B2D37C3-59A0-49D9-8E52-4A30FB7D371A}">
      <dgm:prSet/>
      <dgm:spPr/>
      <dgm:t>
        <a:bodyPr/>
        <a:lstStyle/>
        <a:p>
          <a:endParaRPr lang="it-IT"/>
        </a:p>
      </dgm:t>
    </dgm:pt>
    <dgm:pt modelId="{2CBA177B-2AD3-4285-9771-313F5F994110}" type="sibTrans" cxnId="{8B2D37C3-59A0-49D9-8E52-4A30FB7D371A}">
      <dgm:prSet/>
      <dgm:spPr/>
      <dgm:t>
        <a:bodyPr/>
        <a:lstStyle/>
        <a:p>
          <a:endParaRPr lang="it-IT"/>
        </a:p>
      </dgm:t>
    </dgm:pt>
    <dgm:pt modelId="{44A71A80-EFCC-4B98-938F-7E56B4F7044F}">
      <dgm:prSet phldrT="[Text]" custT="1"/>
      <dgm:spPr/>
      <dgm:t>
        <a:bodyPr/>
        <a:lstStyle/>
        <a:p>
          <a:r>
            <a:rPr lang="en-US" sz="2400" dirty="0"/>
            <a:t>Can carry over to home</a:t>
          </a:r>
          <a:endParaRPr lang="it-IT" sz="2400" dirty="0"/>
        </a:p>
      </dgm:t>
    </dgm:pt>
    <dgm:pt modelId="{C50216BE-9476-4C04-B194-7A802BD9BA49}" type="parTrans" cxnId="{9768A9F0-AEE7-4C6E-A414-FC226E06E728}">
      <dgm:prSet/>
      <dgm:spPr/>
      <dgm:t>
        <a:bodyPr/>
        <a:lstStyle/>
        <a:p>
          <a:endParaRPr lang="it-IT"/>
        </a:p>
      </dgm:t>
    </dgm:pt>
    <dgm:pt modelId="{14A3191C-F29F-416B-9A4E-DC5F75BE1700}" type="sibTrans" cxnId="{9768A9F0-AEE7-4C6E-A414-FC226E06E728}">
      <dgm:prSet/>
      <dgm:spPr/>
      <dgm:t>
        <a:bodyPr/>
        <a:lstStyle/>
        <a:p>
          <a:endParaRPr lang="it-IT"/>
        </a:p>
      </dgm:t>
    </dgm:pt>
    <dgm:pt modelId="{239C4F2B-8039-4E38-8B5E-3D261F0C622E}">
      <dgm:prSet phldrT="[Text]"/>
      <dgm:spPr/>
      <dgm:t>
        <a:bodyPr/>
        <a:lstStyle/>
        <a:p>
          <a:r>
            <a:rPr lang="en-US" dirty="0"/>
            <a:t>Deviant Workplace Behaviors</a:t>
          </a:r>
          <a:endParaRPr lang="it-IT" dirty="0"/>
        </a:p>
      </dgm:t>
    </dgm:pt>
    <dgm:pt modelId="{3679D847-63C8-4832-A5DD-906A49ACC0D4}" type="parTrans" cxnId="{2EDA1E97-B5C9-43C3-B9F4-B2A80D9961B3}">
      <dgm:prSet/>
      <dgm:spPr/>
      <dgm:t>
        <a:bodyPr/>
        <a:lstStyle/>
        <a:p>
          <a:endParaRPr lang="it-IT"/>
        </a:p>
      </dgm:t>
    </dgm:pt>
    <dgm:pt modelId="{B1C8AFBF-1225-4CD7-983B-70DD42E63817}" type="sibTrans" cxnId="{2EDA1E97-B5C9-43C3-B9F4-B2A80D9961B3}">
      <dgm:prSet/>
      <dgm:spPr/>
      <dgm:t>
        <a:bodyPr/>
        <a:lstStyle/>
        <a:p>
          <a:endParaRPr lang="it-IT"/>
        </a:p>
      </dgm:t>
    </dgm:pt>
    <dgm:pt modelId="{2056E370-78BA-4CAD-BC61-9A9B92686F45}">
      <dgm:prSet phldrT="[Text]"/>
      <dgm:spPr/>
      <dgm:t>
        <a:bodyPr/>
        <a:lstStyle/>
        <a:p>
          <a:r>
            <a:rPr lang="en-US" dirty="0"/>
            <a:t>Negative emotions lead to </a:t>
          </a:r>
          <a:r>
            <a:rPr lang="en-US" i="1" dirty="0"/>
            <a:t>employee deviance</a:t>
          </a:r>
          <a:r>
            <a:rPr lang="en-US" dirty="0"/>
            <a:t>  (actions that violate norms and threaten the organization)</a:t>
          </a:r>
          <a:endParaRPr lang="it-IT" dirty="0"/>
        </a:p>
      </dgm:t>
    </dgm:pt>
    <dgm:pt modelId="{989967E2-6A34-4243-A7E4-A50A4FCCC9BD}" type="parTrans" cxnId="{BF9AAC81-79AE-4DCB-8093-7C4AB200401F}">
      <dgm:prSet/>
      <dgm:spPr/>
      <dgm:t>
        <a:bodyPr/>
        <a:lstStyle/>
        <a:p>
          <a:endParaRPr lang="it-IT"/>
        </a:p>
      </dgm:t>
    </dgm:pt>
    <dgm:pt modelId="{BA1E391A-2932-4701-AA45-7173139720D7}" type="sibTrans" cxnId="{BF9AAC81-79AE-4DCB-8093-7C4AB200401F}">
      <dgm:prSet/>
      <dgm:spPr/>
      <dgm:t>
        <a:bodyPr/>
        <a:lstStyle/>
        <a:p>
          <a:endParaRPr lang="it-IT"/>
        </a:p>
      </dgm:t>
    </dgm:pt>
    <dgm:pt modelId="{4BC292EE-2C8F-4D15-9344-6BD2253514C3}">
      <dgm:prSet phldrT="[Text]"/>
      <dgm:spPr/>
      <dgm:t>
        <a:bodyPr/>
        <a:lstStyle/>
        <a:p>
          <a:r>
            <a:rPr lang="en-US" dirty="0"/>
            <a:t>Productivity failures</a:t>
          </a:r>
          <a:endParaRPr lang="it-IT" dirty="0"/>
        </a:p>
      </dgm:t>
    </dgm:pt>
    <dgm:pt modelId="{2F1F0142-BEC0-4DF5-ADEE-34C16C4ABDC5}" type="parTrans" cxnId="{A6159A0A-B8B0-4280-BF75-6CF853462F7B}">
      <dgm:prSet/>
      <dgm:spPr/>
      <dgm:t>
        <a:bodyPr/>
        <a:lstStyle/>
        <a:p>
          <a:endParaRPr lang="it-IT"/>
        </a:p>
      </dgm:t>
    </dgm:pt>
    <dgm:pt modelId="{B4386C2A-CCD0-4299-ABED-C4E81FCD27FB}" type="sibTrans" cxnId="{A6159A0A-B8B0-4280-BF75-6CF853462F7B}">
      <dgm:prSet/>
      <dgm:spPr/>
      <dgm:t>
        <a:bodyPr/>
        <a:lstStyle/>
        <a:p>
          <a:endParaRPr lang="it-IT"/>
        </a:p>
      </dgm:t>
    </dgm:pt>
    <dgm:pt modelId="{B49E1C5E-D39A-478A-83F5-81E1BAC84B40}">
      <dgm:prSet/>
      <dgm:spPr/>
      <dgm:t>
        <a:bodyPr/>
        <a:lstStyle/>
        <a:p>
          <a:r>
            <a:rPr lang="en-US" dirty="0"/>
            <a:t>Property theft and destruction</a:t>
          </a:r>
        </a:p>
      </dgm:t>
    </dgm:pt>
    <dgm:pt modelId="{0EF23EBF-1B04-40CF-8FF5-831EB0537E60}" type="parTrans" cxnId="{3ADD4F4D-233B-4B51-B116-59A4939A55F8}">
      <dgm:prSet/>
      <dgm:spPr/>
      <dgm:t>
        <a:bodyPr/>
        <a:lstStyle/>
        <a:p>
          <a:endParaRPr lang="it-IT"/>
        </a:p>
      </dgm:t>
    </dgm:pt>
    <dgm:pt modelId="{C0D1A4D2-D801-469A-9327-354D458D14CE}" type="sibTrans" cxnId="{3ADD4F4D-233B-4B51-B116-59A4939A55F8}">
      <dgm:prSet/>
      <dgm:spPr/>
      <dgm:t>
        <a:bodyPr/>
        <a:lstStyle/>
        <a:p>
          <a:endParaRPr lang="it-IT"/>
        </a:p>
      </dgm:t>
    </dgm:pt>
    <dgm:pt modelId="{F4A7D007-D597-40BB-8322-F00DF0222B11}">
      <dgm:prSet/>
      <dgm:spPr/>
      <dgm:t>
        <a:bodyPr/>
        <a:lstStyle/>
        <a:p>
          <a:r>
            <a:rPr lang="en-US"/>
            <a:t>Political actions</a:t>
          </a:r>
          <a:endParaRPr lang="en-US" dirty="0"/>
        </a:p>
      </dgm:t>
    </dgm:pt>
    <dgm:pt modelId="{32B37B86-9E25-4FDC-97FD-1FF46A465B99}" type="parTrans" cxnId="{CF438BE3-81E9-45A3-ACA5-E94D3BA58697}">
      <dgm:prSet/>
      <dgm:spPr/>
      <dgm:t>
        <a:bodyPr/>
        <a:lstStyle/>
        <a:p>
          <a:endParaRPr lang="it-IT"/>
        </a:p>
      </dgm:t>
    </dgm:pt>
    <dgm:pt modelId="{A7059FBE-7231-4018-9CB2-56C716AEDEC2}" type="sibTrans" cxnId="{CF438BE3-81E9-45A3-ACA5-E94D3BA58697}">
      <dgm:prSet/>
      <dgm:spPr/>
      <dgm:t>
        <a:bodyPr/>
        <a:lstStyle/>
        <a:p>
          <a:endParaRPr lang="it-IT"/>
        </a:p>
      </dgm:t>
    </dgm:pt>
    <dgm:pt modelId="{6038FC61-EC07-4AC5-A873-2D4285EAB9C6}">
      <dgm:prSet/>
      <dgm:spPr/>
      <dgm:t>
        <a:bodyPr/>
        <a:lstStyle/>
        <a:p>
          <a:r>
            <a:rPr lang="en-US" dirty="0"/>
            <a:t>Personal aggression</a:t>
          </a:r>
        </a:p>
      </dgm:t>
    </dgm:pt>
    <dgm:pt modelId="{2C99074C-949A-431A-A85B-FBE3FE116452}" type="parTrans" cxnId="{01207D5A-4EA2-4B4E-B159-26395DB4C38C}">
      <dgm:prSet/>
      <dgm:spPr/>
      <dgm:t>
        <a:bodyPr/>
        <a:lstStyle/>
        <a:p>
          <a:endParaRPr lang="it-IT"/>
        </a:p>
      </dgm:t>
    </dgm:pt>
    <dgm:pt modelId="{53BB5A50-551A-4DA2-B862-851931F41007}" type="sibTrans" cxnId="{01207D5A-4EA2-4B4E-B159-26395DB4C38C}">
      <dgm:prSet/>
      <dgm:spPr/>
      <dgm:t>
        <a:bodyPr/>
        <a:lstStyle/>
        <a:p>
          <a:endParaRPr lang="it-IT"/>
        </a:p>
      </dgm:t>
    </dgm:pt>
    <dgm:pt modelId="{5D7F8DE3-DF50-4D10-AEFC-BBB73757C029}" type="pres">
      <dgm:prSet presAssocID="{BD2F9776-404C-4DE9-82D8-E69964A80F27}" presName="diagram" presStyleCnt="0">
        <dgm:presLayoutVars>
          <dgm:dir/>
          <dgm:resizeHandles val="exact"/>
        </dgm:presLayoutVars>
      </dgm:prSet>
      <dgm:spPr/>
    </dgm:pt>
    <dgm:pt modelId="{3EB2371C-B61B-4EE1-8A54-D7C66590D6A2}" type="pres">
      <dgm:prSet presAssocID="{4CE60F60-720E-4A19-B668-3519F3EB21FE}" presName="node" presStyleLbl="node1" presStyleIdx="0" presStyleCnt="5">
        <dgm:presLayoutVars>
          <dgm:bulletEnabled val="1"/>
        </dgm:presLayoutVars>
      </dgm:prSet>
      <dgm:spPr/>
    </dgm:pt>
    <dgm:pt modelId="{6DAFC87A-8051-4823-B40E-67BA834AF006}" type="pres">
      <dgm:prSet presAssocID="{811F3620-363C-472D-9AF2-5FD17105D9F7}" presName="sibTrans" presStyleCnt="0"/>
      <dgm:spPr/>
    </dgm:pt>
    <dgm:pt modelId="{F44A3747-99FB-4CFB-983F-BA98C052451E}" type="pres">
      <dgm:prSet presAssocID="{5897E113-6090-4FC5-B5B9-52F9DC15C889}" presName="node" presStyleLbl="node1" presStyleIdx="1" presStyleCnt="5">
        <dgm:presLayoutVars>
          <dgm:bulletEnabled val="1"/>
        </dgm:presLayoutVars>
      </dgm:prSet>
      <dgm:spPr/>
    </dgm:pt>
    <dgm:pt modelId="{45C052C3-D9B4-417A-BFED-4B94341F2F1A}" type="pres">
      <dgm:prSet presAssocID="{93305EA8-80CD-4F80-B486-1D072DBB527A}" presName="sibTrans" presStyleCnt="0"/>
      <dgm:spPr/>
    </dgm:pt>
    <dgm:pt modelId="{791470D4-97FE-4C64-A49B-113C54EFF0DD}" type="pres">
      <dgm:prSet presAssocID="{37A777B1-7088-43A3-A987-017F984131F1}" presName="node" presStyleLbl="node1" presStyleIdx="2" presStyleCnt="5">
        <dgm:presLayoutVars>
          <dgm:bulletEnabled val="1"/>
        </dgm:presLayoutVars>
      </dgm:prSet>
      <dgm:spPr/>
    </dgm:pt>
    <dgm:pt modelId="{CF0EFE7C-3C65-4136-82E4-191795F5C3FE}" type="pres">
      <dgm:prSet presAssocID="{06CD1405-7D6C-4403-A542-77DFB1101AF0}" presName="sibTrans" presStyleCnt="0"/>
      <dgm:spPr/>
    </dgm:pt>
    <dgm:pt modelId="{0ECB3895-F542-4C24-8D2B-C4A2F3529982}" type="pres">
      <dgm:prSet presAssocID="{B22AC5B7-B703-40D0-86CF-3ECD209A88C3}" presName="node" presStyleLbl="node1" presStyleIdx="3" presStyleCnt="5">
        <dgm:presLayoutVars>
          <dgm:bulletEnabled val="1"/>
        </dgm:presLayoutVars>
      </dgm:prSet>
      <dgm:spPr/>
    </dgm:pt>
    <dgm:pt modelId="{4DBF39D4-152E-4CC3-B42E-4A34D81635DB}" type="pres">
      <dgm:prSet presAssocID="{2CBA177B-2AD3-4285-9771-313F5F994110}" presName="sibTrans" presStyleCnt="0"/>
      <dgm:spPr/>
    </dgm:pt>
    <dgm:pt modelId="{134F6808-6DEB-4CD3-955F-93EE7EAA61F1}" type="pres">
      <dgm:prSet presAssocID="{239C4F2B-8039-4E38-8B5E-3D261F0C622E}" presName="node" presStyleLbl="node1" presStyleIdx="4" presStyleCnt="5">
        <dgm:presLayoutVars>
          <dgm:bulletEnabled val="1"/>
        </dgm:presLayoutVars>
      </dgm:prSet>
      <dgm:spPr/>
    </dgm:pt>
  </dgm:ptLst>
  <dgm:cxnLst>
    <dgm:cxn modelId="{D83A6101-851D-458D-B168-E88DC6E89568}" type="presOf" srcId="{5897E113-6090-4FC5-B5B9-52F9DC15C889}" destId="{F44A3747-99FB-4CFB-983F-BA98C052451E}" srcOrd="0" destOrd="0" presId="urn:microsoft.com/office/officeart/2005/8/layout/default#2"/>
    <dgm:cxn modelId="{57CF8006-FFBB-445E-BAB4-D5064949E4C1}" type="presOf" srcId="{37A777B1-7088-43A3-A987-017F984131F1}" destId="{791470D4-97FE-4C64-A49B-113C54EFF0DD}" srcOrd="0" destOrd="0" presId="urn:microsoft.com/office/officeart/2005/8/layout/default#2"/>
    <dgm:cxn modelId="{A6159A0A-B8B0-4280-BF75-6CF853462F7B}" srcId="{2056E370-78BA-4CAD-BC61-9A9B92686F45}" destId="{4BC292EE-2C8F-4D15-9344-6BD2253514C3}" srcOrd="0" destOrd="0" parTransId="{2F1F0142-BEC0-4DF5-ADEE-34C16C4ABDC5}" sibTransId="{B4386C2A-CCD0-4299-ABED-C4E81FCD27FB}"/>
    <dgm:cxn modelId="{CD183221-CA91-4EBF-B6D5-62191A9F39F2}" srcId="{5897E113-6090-4FC5-B5B9-52F9DC15C889}" destId="{8C8860DE-786E-421F-9770-C1A0213F7FBE}" srcOrd="0" destOrd="0" parTransId="{81962539-8C7D-4557-AA46-FFDF8119BB54}" sibTransId="{565FBAD2-08A8-427A-ACED-1359EB1A26F3}"/>
    <dgm:cxn modelId="{0CFA1422-D529-4943-B24C-7E306131438A}" type="presOf" srcId="{79EDED35-5EF1-4D20-9E9A-02FB08F2F7AE}" destId="{3EB2371C-B61B-4EE1-8A54-D7C66590D6A2}" srcOrd="0" destOrd="1" presId="urn:microsoft.com/office/officeart/2005/8/layout/default#2"/>
    <dgm:cxn modelId="{975E1928-2624-426D-8BE3-AA250F605EE2}" srcId="{37A777B1-7088-43A3-A987-017F984131F1}" destId="{E7404F21-2C4E-4A1A-A1FA-E719E2FC5DEE}" srcOrd="0" destOrd="0" parTransId="{DB3D15EB-2D35-4ABA-8273-325675EDB76F}" sibTransId="{7D9314B2-F68E-40AB-9C69-38736B977871}"/>
    <dgm:cxn modelId="{E1E83A29-8070-48F6-BB08-694D9122C5A3}" srcId="{BD2F9776-404C-4DE9-82D8-E69964A80F27}" destId="{5897E113-6090-4FC5-B5B9-52F9DC15C889}" srcOrd="1" destOrd="0" parTransId="{98CD37CD-CE3D-40F5-8C74-667F139E410F}" sibTransId="{93305EA8-80CD-4F80-B486-1D072DBB527A}"/>
    <dgm:cxn modelId="{1473CD2A-A282-4CAA-846D-A21A0FE11431}" type="presOf" srcId="{B22AC5B7-B703-40D0-86CF-3ECD209A88C3}" destId="{0ECB3895-F542-4C24-8D2B-C4A2F3529982}" srcOrd="0" destOrd="0" presId="urn:microsoft.com/office/officeart/2005/8/layout/default#2"/>
    <dgm:cxn modelId="{3ADD4F4D-233B-4B51-B116-59A4939A55F8}" srcId="{2056E370-78BA-4CAD-BC61-9A9B92686F45}" destId="{B49E1C5E-D39A-478A-83F5-81E1BAC84B40}" srcOrd="1" destOrd="0" parTransId="{0EF23EBF-1B04-40CF-8FF5-831EB0537E60}" sibTransId="{C0D1A4D2-D801-469A-9327-354D458D14CE}"/>
    <dgm:cxn modelId="{6B29CA59-3C2B-442C-A8CA-E43A0C09AB40}" srcId="{BD2F9776-404C-4DE9-82D8-E69964A80F27}" destId="{4CE60F60-720E-4A19-B668-3519F3EB21FE}" srcOrd="0" destOrd="0" parTransId="{BF2F69CB-311A-4481-971C-F00A1847F0BB}" sibTransId="{811F3620-363C-472D-9AF2-5FD17105D9F7}"/>
    <dgm:cxn modelId="{01207D5A-4EA2-4B4E-B159-26395DB4C38C}" srcId="{2056E370-78BA-4CAD-BC61-9A9B92686F45}" destId="{6038FC61-EC07-4AC5-A873-2D4285EAB9C6}" srcOrd="3" destOrd="0" parTransId="{2C99074C-949A-431A-A85B-FBE3FE116452}" sibTransId="{53BB5A50-551A-4DA2-B862-851931F41007}"/>
    <dgm:cxn modelId="{BF9AAC81-79AE-4DCB-8093-7C4AB200401F}" srcId="{239C4F2B-8039-4E38-8B5E-3D261F0C622E}" destId="{2056E370-78BA-4CAD-BC61-9A9B92686F45}" srcOrd="0" destOrd="0" parTransId="{989967E2-6A34-4243-A7E4-A50A4FCCC9BD}" sibTransId="{BA1E391A-2932-4701-AA45-7173139720D7}"/>
    <dgm:cxn modelId="{5F7C0488-3B4D-40E3-9949-F08968FF7AF5}" type="presOf" srcId="{B49E1C5E-D39A-478A-83F5-81E1BAC84B40}" destId="{134F6808-6DEB-4CD3-955F-93EE7EAA61F1}" srcOrd="0" destOrd="3" presId="urn:microsoft.com/office/officeart/2005/8/layout/default#2"/>
    <dgm:cxn modelId="{E2E9E692-C317-44F6-84CD-D9D28BA53BF3}" type="presOf" srcId="{2056E370-78BA-4CAD-BC61-9A9B92686F45}" destId="{134F6808-6DEB-4CD3-955F-93EE7EAA61F1}" srcOrd="0" destOrd="1" presId="urn:microsoft.com/office/officeart/2005/8/layout/default#2"/>
    <dgm:cxn modelId="{2EDA1E97-B5C9-43C3-B9F4-B2A80D9961B3}" srcId="{BD2F9776-404C-4DE9-82D8-E69964A80F27}" destId="{239C4F2B-8039-4E38-8B5E-3D261F0C622E}" srcOrd="4" destOrd="0" parTransId="{3679D847-63C8-4832-A5DD-906A49ACC0D4}" sibTransId="{B1C8AFBF-1225-4CD7-983B-70DD42E63817}"/>
    <dgm:cxn modelId="{6A7B47A4-2DF9-4116-94D7-A808CAEDC54B}" type="presOf" srcId="{4BC292EE-2C8F-4D15-9344-6BD2253514C3}" destId="{134F6808-6DEB-4CD3-955F-93EE7EAA61F1}" srcOrd="0" destOrd="2" presId="urn:microsoft.com/office/officeart/2005/8/layout/default#2"/>
    <dgm:cxn modelId="{6848D9A4-46ED-479C-964E-6BD79AF4FF0F}" type="presOf" srcId="{E7404F21-2C4E-4A1A-A1FA-E719E2FC5DEE}" destId="{791470D4-97FE-4C64-A49B-113C54EFF0DD}" srcOrd="0" destOrd="1" presId="urn:microsoft.com/office/officeart/2005/8/layout/default#2"/>
    <dgm:cxn modelId="{72633BB5-393F-4B6A-A2BD-7C74E03BD0E1}" type="presOf" srcId="{8C8860DE-786E-421F-9770-C1A0213F7FBE}" destId="{F44A3747-99FB-4CFB-983F-BA98C052451E}" srcOrd="0" destOrd="1" presId="urn:microsoft.com/office/officeart/2005/8/layout/default#2"/>
    <dgm:cxn modelId="{B073D9BA-E128-4AB1-B45F-746912E12D43}" type="presOf" srcId="{239C4F2B-8039-4E38-8B5E-3D261F0C622E}" destId="{134F6808-6DEB-4CD3-955F-93EE7EAA61F1}" srcOrd="0" destOrd="0" presId="urn:microsoft.com/office/officeart/2005/8/layout/default#2"/>
    <dgm:cxn modelId="{8B2D37C3-59A0-49D9-8E52-4A30FB7D371A}" srcId="{BD2F9776-404C-4DE9-82D8-E69964A80F27}" destId="{B22AC5B7-B703-40D0-86CF-3ECD209A88C3}" srcOrd="3" destOrd="0" parTransId="{1EE33F2E-E8D8-413C-B2EC-C4BDD1F407C7}" sibTransId="{2CBA177B-2AD3-4285-9771-313F5F994110}"/>
    <dgm:cxn modelId="{7A8177CC-65D3-4336-8E84-177C6B64E701}" type="presOf" srcId="{4CE60F60-720E-4A19-B668-3519F3EB21FE}" destId="{3EB2371C-B61B-4EE1-8A54-D7C66590D6A2}" srcOrd="0" destOrd="0" presId="urn:microsoft.com/office/officeart/2005/8/layout/default#2"/>
    <dgm:cxn modelId="{74CA8BCC-C955-4DA9-B898-35765890D616}" type="presOf" srcId="{6038FC61-EC07-4AC5-A873-2D4285EAB9C6}" destId="{134F6808-6DEB-4CD3-955F-93EE7EAA61F1}" srcOrd="0" destOrd="5" presId="urn:microsoft.com/office/officeart/2005/8/layout/default#2"/>
    <dgm:cxn modelId="{742675D5-42E9-4AFF-B05E-8BDAC4AE463D}" type="presOf" srcId="{F4A7D007-D597-40BB-8322-F00DF0222B11}" destId="{134F6808-6DEB-4CD3-955F-93EE7EAA61F1}" srcOrd="0" destOrd="4" presId="urn:microsoft.com/office/officeart/2005/8/layout/default#2"/>
    <dgm:cxn modelId="{C4F8F9D7-4731-418E-B9F9-C3077DFE105F}" srcId="{4CE60F60-720E-4A19-B668-3519F3EB21FE}" destId="{79EDED35-5EF1-4D20-9E9A-02FB08F2F7AE}" srcOrd="0" destOrd="0" parTransId="{5B16A830-4FDB-481F-BCCE-F648A6B8233E}" sibTransId="{7822BFEE-69EE-465F-824F-5A41E3C4DABC}"/>
    <dgm:cxn modelId="{BCC329D9-E7A8-420C-8FDA-A8C305F26305}" type="presOf" srcId="{BD2F9776-404C-4DE9-82D8-E69964A80F27}" destId="{5D7F8DE3-DF50-4D10-AEFC-BBB73757C029}" srcOrd="0" destOrd="0" presId="urn:microsoft.com/office/officeart/2005/8/layout/default#2"/>
    <dgm:cxn modelId="{CF438BE3-81E9-45A3-ACA5-E94D3BA58697}" srcId="{2056E370-78BA-4CAD-BC61-9A9B92686F45}" destId="{F4A7D007-D597-40BB-8322-F00DF0222B11}" srcOrd="2" destOrd="0" parTransId="{32B37B86-9E25-4FDC-97FD-1FF46A465B99}" sibTransId="{A7059FBE-7231-4018-9CB2-56C716AEDEC2}"/>
    <dgm:cxn modelId="{FEA744E4-A56B-441E-836B-E89CD634DB15}" srcId="{BD2F9776-404C-4DE9-82D8-E69964A80F27}" destId="{37A777B1-7088-43A3-A987-017F984131F1}" srcOrd="2" destOrd="0" parTransId="{B949B892-915D-4927-BFB9-368626C52B43}" sibTransId="{06CD1405-7D6C-4403-A542-77DFB1101AF0}"/>
    <dgm:cxn modelId="{A88ED0E9-4FE0-4847-9AB0-18FD8E212D86}" type="presOf" srcId="{44A71A80-EFCC-4B98-938F-7E56B4F7044F}" destId="{0ECB3895-F542-4C24-8D2B-C4A2F3529982}" srcOrd="0" destOrd="1" presId="urn:microsoft.com/office/officeart/2005/8/layout/default#2"/>
    <dgm:cxn modelId="{9768A9F0-AEE7-4C6E-A414-FC226E06E728}" srcId="{B22AC5B7-B703-40D0-86CF-3ECD209A88C3}" destId="{44A71A80-EFCC-4B98-938F-7E56B4F7044F}" srcOrd="0" destOrd="0" parTransId="{C50216BE-9476-4C04-B194-7A802BD9BA49}" sibTransId="{14A3191C-F29F-416B-9A4E-DC5F75BE1700}"/>
    <dgm:cxn modelId="{A8EBB3E2-3F6C-40F9-B279-DE66F32206F7}" type="presParOf" srcId="{5D7F8DE3-DF50-4D10-AEFC-BBB73757C029}" destId="{3EB2371C-B61B-4EE1-8A54-D7C66590D6A2}" srcOrd="0" destOrd="0" presId="urn:microsoft.com/office/officeart/2005/8/layout/default#2"/>
    <dgm:cxn modelId="{EA34DEF0-15CB-497E-A455-98BDFE985E87}" type="presParOf" srcId="{5D7F8DE3-DF50-4D10-AEFC-BBB73757C029}" destId="{6DAFC87A-8051-4823-B40E-67BA834AF006}" srcOrd="1" destOrd="0" presId="urn:microsoft.com/office/officeart/2005/8/layout/default#2"/>
    <dgm:cxn modelId="{B8C7987B-B5C3-4A73-9BFE-D9D0515B37CC}" type="presParOf" srcId="{5D7F8DE3-DF50-4D10-AEFC-BBB73757C029}" destId="{F44A3747-99FB-4CFB-983F-BA98C052451E}" srcOrd="2" destOrd="0" presId="urn:microsoft.com/office/officeart/2005/8/layout/default#2"/>
    <dgm:cxn modelId="{02ED7DDF-5927-4B35-883E-58D74172D018}" type="presParOf" srcId="{5D7F8DE3-DF50-4D10-AEFC-BBB73757C029}" destId="{45C052C3-D9B4-417A-BFED-4B94341F2F1A}" srcOrd="3" destOrd="0" presId="urn:microsoft.com/office/officeart/2005/8/layout/default#2"/>
    <dgm:cxn modelId="{DC3D6182-0FDD-4A32-AD39-C9C71D464ACD}" type="presParOf" srcId="{5D7F8DE3-DF50-4D10-AEFC-BBB73757C029}" destId="{791470D4-97FE-4C64-A49B-113C54EFF0DD}" srcOrd="4" destOrd="0" presId="urn:microsoft.com/office/officeart/2005/8/layout/default#2"/>
    <dgm:cxn modelId="{9104B266-7CC0-407D-87C5-2B2605F7EAC8}" type="presParOf" srcId="{5D7F8DE3-DF50-4D10-AEFC-BBB73757C029}" destId="{CF0EFE7C-3C65-4136-82E4-191795F5C3FE}" srcOrd="5" destOrd="0" presId="urn:microsoft.com/office/officeart/2005/8/layout/default#2"/>
    <dgm:cxn modelId="{992A2E68-AE03-426E-87C9-7E338E6D583F}" type="presParOf" srcId="{5D7F8DE3-DF50-4D10-AEFC-BBB73757C029}" destId="{0ECB3895-F542-4C24-8D2B-C4A2F3529982}" srcOrd="6" destOrd="0" presId="urn:microsoft.com/office/officeart/2005/8/layout/default#2"/>
    <dgm:cxn modelId="{91EEC8B4-A515-44DD-BE08-398CEDD8562D}" type="presParOf" srcId="{5D7F8DE3-DF50-4D10-AEFC-BBB73757C029}" destId="{4DBF39D4-152E-4CC3-B42E-4A34D81635DB}" srcOrd="7" destOrd="0" presId="urn:microsoft.com/office/officeart/2005/8/layout/default#2"/>
    <dgm:cxn modelId="{D3EBFE0C-5CEA-4D37-AAE8-65C7AF459479}" type="presParOf" srcId="{5D7F8DE3-DF50-4D10-AEFC-BBB73757C029}" destId="{134F6808-6DEB-4CD3-955F-93EE7EAA61F1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5E089-C374-413B-9A11-14F2D98F944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865AFF9-A0C5-482F-9F9F-ED5D7DAFA793}">
      <dgm:prSet phldrT="[Text]" custT="1"/>
      <dgm:spPr/>
      <dgm:t>
        <a:bodyPr/>
        <a:lstStyle/>
        <a:p>
          <a:r>
            <a:rPr lang="id-ID" sz="2000" b="1" dirty="0"/>
            <a:t>afek</a:t>
          </a:r>
          <a:endParaRPr lang="it-IT" sz="2000" b="1" dirty="0"/>
        </a:p>
      </dgm:t>
    </dgm:pt>
    <dgm:pt modelId="{F5F9A548-5104-4371-8851-F6C193AE5231}" type="parTrans" cxnId="{BFB16F4C-B455-4287-8160-0734DE8E986E}">
      <dgm:prSet/>
      <dgm:spPr/>
      <dgm:t>
        <a:bodyPr/>
        <a:lstStyle/>
        <a:p>
          <a:endParaRPr lang="it-IT"/>
        </a:p>
      </dgm:t>
    </dgm:pt>
    <dgm:pt modelId="{CB854CB6-E7A5-4E96-B552-1556FCE053DB}" type="sibTrans" cxnId="{BFB16F4C-B455-4287-8160-0734DE8E986E}">
      <dgm:prSet/>
      <dgm:spPr>
        <a:noFill/>
        <a:ln>
          <a:noFill/>
        </a:ln>
      </dgm:spPr>
      <dgm:t>
        <a:bodyPr/>
        <a:lstStyle/>
        <a:p>
          <a:endParaRPr lang="it-IT"/>
        </a:p>
      </dgm:t>
    </dgm:pt>
    <dgm:pt modelId="{08F7D13B-CBEA-4BBB-8E6D-C129E3FF4167}">
      <dgm:prSet phldrT="[Text]"/>
      <dgm:spPr/>
      <dgm:t>
        <a:bodyPr/>
        <a:lstStyle/>
        <a:p>
          <a:r>
            <a:rPr lang="id-ID" dirty="0"/>
            <a:t>Beragam perasaan yg dialamai orang</a:t>
          </a:r>
          <a:endParaRPr lang="it-IT" dirty="0"/>
        </a:p>
      </dgm:t>
    </dgm:pt>
    <dgm:pt modelId="{191DE920-ABCF-477F-A324-1EA4D635D5C1}" type="parTrans" cxnId="{FC8B3E59-DB24-4F2C-835D-1649FA94B0F9}">
      <dgm:prSet/>
      <dgm:spPr/>
      <dgm:t>
        <a:bodyPr/>
        <a:lstStyle/>
        <a:p>
          <a:endParaRPr lang="it-IT"/>
        </a:p>
      </dgm:t>
    </dgm:pt>
    <dgm:pt modelId="{9A8792B8-4878-4563-AA6D-E82F8818AA6A}" type="sibTrans" cxnId="{FC8B3E59-DB24-4F2C-835D-1649FA94B0F9}">
      <dgm:prSet/>
      <dgm:spPr/>
      <dgm:t>
        <a:bodyPr/>
        <a:lstStyle/>
        <a:p>
          <a:endParaRPr lang="it-IT"/>
        </a:p>
      </dgm:t>
    </dgm:pt>
    <dgm:pt modelId="{7D4A41FF-367A-4FAF-8D4E-BBD08F469167}">
      <dgm:prSet phldrT="[Text]" custT="1"/>
      <dgm:spPr/>
      <dgm:t>
        <a:bodyPr/>
        <a:lstStyle/>
        <a:p>
          <a:r>
            <a:rPr lang="id-ID" sz="2000" b="1" dirty="0"/>
            <a:t>emosi</a:t>
          </a:r>
          <a:endParaRPr lang="it-IT" sz="2000" b="1" dirty="0"/>
        </a:p>
      </dgm:t>
    </dgm:pt>
    <dgm:pt modelId="{8919D0DC-EC7D-4E72-ACCD-0E3896DF7E52}" type="parTrans" cxnId="{465A7AFC-D2F3-461B-9E30-1C8D74A7A704}">
      <dgm:prSet/>
      <dgm:spPr/>
      <dgm:t>
        <a:bodyPr/>
        <a:lstStyle/>
        <a:p>
          <a:endParaRPr lang="it-IT"/>
        </a:p>
      </dgm:t>
    </dgm:pt>
    <dgm:pt modelId="{03B74151-4F55-4BA5-B0F5-59B2D34AA3AD}" type="sibTrans" cxnId="{465A7AFC-D2F3-461B-9E30-1C8D74A7A704}">
      <dgm:prSet/>
      <dgm:spPr>
        <a:noFill/>
        <a:ln>
          <a:noFill/>
        </a:ln>
      </dgm:spPr>
      <dgm:t>
        <a:bodyPr/>
        <a:lstStyle/>
        <a:p>
          <a:endParaRPr lang="it-IT"/>
        </a:p>
      </dgm:t>
    </dgm:pt>
    <dgm:pt modelId="{A5BC5D26-9CA0-4891-93F1-896E8D48E99C}">
      <dgm:prSet phldrT="[Text]"/>
      <dgm:spPr/>
      <dgm:t>
        <a:bodyPr/>
        <a:lstStyle/>
        <a:p>
          <a:r>
            <a:rPr lang="id-ID"/>
            <a:t>Perasaan </a:t>
          </a:r>
          <a:r>
            <a:rPr lang="id-ID" dirty="0"/>
            <a:t>intens yg ditujukan kepasda seseorang atau sesuatu</a:t>
          </a:r>
          <a:endParaRPr lang="it-IT" dirty="0"/>
        </a:p>
      </dgm:t>
    </dgm:pt>
    <dgm:pt modelId="{FCB41796-A080-414F-A019-CA95FE5EF19C}" type="parTrans" cxnId="{FAD2F0A7-CD85-4729-96EE-2D20E25CDFE5}">
      <dgm:prSet/>
      <dgm:spPr/>
      <dgm:t>
        <a:bodyPr/>
        <a:lstStyle/>
        <a:p>
          <a:endParaRPr lang="it-IT"/>
        </a:p>
      </dgm:t>
    </dgm:pt>
    <dgm:pt modelId="{708C6B0F-2E32-441E-9768-8F2D32ADCBD2}" type="sibTrans" cxnId="{FAD2F0A7-CD85-4729-96EE-2D20E25CDFE5}">
      <dgm:prSet/>
      <dgm:spPr/>
      <dgm:t>
        <a:bodyPr/>
        <a:lstStyle/>
        <a:p>
          <a:endParaRPr lang="it-IT"/>
        </a:p>
      </dgm:t>
    </dgm:pt>
    <dgm:pt modelId="{57C30298-5CCF-4B8B-9391-D08E78793ABA}">
      <dgm:prSet phldrT="[Text]" custT="1"/>
      <dgm:spPr/>
      <dgm:t>
        <a:bodyPr/>
        <a:lstStyle/>
        <a:p>
          <a:r>
            <a:rPr lang="id-ID" sz="2000" b="1" dirty="0"/>
            <a:t>Suasana hati</a:t>
          </a:r>
          <a:endParaRPr lang="it-IT" sz="2000" b="1" dirty="0"/>
        </a:p>
      </dgm:t>
    </dgm:pt>
    <dgm:pt modelId="{0F9ED1B8-6F6D-4EEF-84B0-82D0CE100DDB}" type="parTrans" cxnId="{1674D59E-AFAD-4433-BF6F-759A5EC92E26}">
      <dgm:prSet/>
      <dgm:spPr/>
      <dgm:t>
        <a:bodyPr/>
        <a:lstStyle/>
        <a:p>
          <a:endParaRPr lang="it-IT"/>
        </a:p>
      </dgm:t>
    </dgm:pt>
    <dgm:pt modelId="{B04A9E99-7030-450B-8A91-34CD49BC908B}" type="sibTrans" cxnId="{1674D59E-AFAD-4433-BF6F-759A5EC92E26}">
      <dgm:prSet/>
      <dgm:spPr>
        <a:noFill/>
        <a:ln>
          <a:noFill/>
        </a:ln>
      </dgm:spPr>
      <dgm:t>
        <a:bodyPr/>
        <a:lstStyle/>
        <a:p>
          <a:endParaRPr lang="it-IT"/>
        </a:p>
      </dgm:t>
    </dgm:pt>
    <dgm:pt modelId="{00FADC8B-455F-47F9-9A20-17635E251A1A}">
      <dgm:prSet phldrT="[Text]"/>
      <dgm:spPr/>
      <dgm:t>
        <a:bodyPr/>
        <a:lstStyle/>
        <a:p>
          <a:r>
            <a:rPr lang="id-ID" dirty="0"/>
            <a:t>Perasaan yg cenderung kurang intens dibandingkan emosi dan seringkali tanpa rangsangan kontekstual</a:t>
          </a:r>
          <a:endParaRPr lang="it-IT" dirty="0"/>
        </a:p>
      </dgm:t>
    </dgm:pt>
    <dgm:pt modelId="{06DAB889-285C-4F4F-9A73-7D50A126AE46}" type="parTrans" cxnId="{30E251DE-EA8E-40E7-9FA4-8445E2AAB257}">
      <dgm:prSet/>
      <dgm:spPr/>
      <dgm:t>
        <a:bodyPr/>
        <a:lstStyle/>
        <a:p>
          <a:endParaRPr lang="it-IT"/>
        </a:p>
      </dgm:t>
    </dgm:pt>
    <dgm:pt modelId="{12069614-0DD6-4103-A0A8-89509AF5BE09}" type="sibTrans" cxnId="{30E251DE-EA8E-40E7-9FA4-8445E2AAB257}">
      <dgm:prSet/>
      <dgm:spPr/>
      <dgm:t>
        <a:bodyPr/>
        <a:lstStyle/>
        <a:p>
          <a:endParaRPr lang="it-IT"/>
        </a:p>
      </dgm:t>
    </dgm:pt>
    <dgm:pt modelId="{86981094-0AA0-4C57-BDEE-D5D24CD77BFD}" type="pres">
      <dgm:prSet presAssocID="{75B5E089-C374-413B-9A11-14F2D98F9440}" presName="Name0" presStyleCnt="0">
        <dgm:presLayoutVars>
          <dgm:chMax/>
          <dgm:chPref/>
          <dgm:dir/>
          <dgm:animLvl val="lvl"/>
        </dgm:presLayoutVars>
      </dgm:prSet>
      <dgm:spPr/>
    </dgm:pt>
    <dgm:pt modelId="{23659EE6-6D09-4B64-AE17-ADF674B40772}" type="pres">
      <dgm:prSet presAssocID="{A865AFF9-A0C5-482F-9F9F-ED5D7DAFA793}" presName="composite" presStyleCnt="0"/>
      <dgm:spPr/>
    </dgm:pt>
    <dgm:pt modelId="{665E7472-51A5-4131-8259-B9A9FFC78495}" type="pres">
      <dgm:prSet presAssocID="{A865AFF9-A0C5-482F-9F9F-ED5D7DAFA793}" presName="Parent1" presStyleLbl="node1" presStyleIdx="0" presStyleCnt="6" custLinFactNeighborX="-82733" custLinFactNeighborY="-2540">
        <dgm:presLayoutVars>
          <dgm:chMax val="1"/>
          <dgm:chPref val="1"/>
          <dgm:bulletEnabled val="1"/>
        </dgm:presLayoutVars>
      </dgm:prSet>
      <dgm:spPr/>
    </dgm:pt>
    <dgm:pt modelId="{41143C25-5781-4262-BFB5-5140EF0CF53E}" type="pres">
      <dgm:prSet presAssocID="{A865AFF9-A0C5-482F-9F9F-ED5D7DAFA793}" presName="Childtext1" presStyleLbl="revTx" presStyleIdx="0" presStyleCnt="3" custScaleX="183129" custScaleY="167816">
        <dgm:presLayoutVars>
          <dgm:chMax val="0"/>
          <dgm:chPref val="0"/>
          <dgm:bulletEnabled val="1"/>
        </dgm:presLayoutVars>
      </dgm:prSet>
      <dgm:spPr/>
    </dgm:pt>
    <dgm:pt modelId="{A4881620-D891-4466-9D1D-67612F22E408}" type="pres">
      <dgm:prSet presAssocID="{A865AFF9-A0C5-482F-9F9F-ED5D7DAFA793}" presName="BalanceSpacing" presStyleCnt="0"/>
      <dgm:spPr/>
    </dgm:pt>
    <dgm:pt modelId="{14EA2006-3A97-48A3-A17E-1681CCDCD128}" type="pres">
      <dgm:prSet presAssocID="{A865AFF9-A0C5-482F-9F9F-ED5D7DAFA793}" presName="BalanceSpacing1" presStyleCnt="0"/>
      <dgm:spPr/>
    </dgm:pt>
    <dgm:pt modelId="{B2768809-01EA-4DE6-980C-6D6C76A15819}" type="pres">
      <dgm:prSet presAssocID="{CB854CB6-E7A5-4E96-B552-1556FCE053DB}" presName="Accent1Text" presStyleLbl="node1" presStyleIdx="1" presStyleCnt="6"/>
      <dgm:spPr/>
    </dgm:pt>
    <dgm:pt modelId="{4A31555E-E9EC-41C3-8D1E-F5098D9BCCF9}" type="pres">
      <dgm:prSet presAssocID="{CB854CB6-E7A5-4E96-B552-1556FCE053DB}" presName="spaceBetweenRectangles" presStyleCnt="0"/>
      <dgm:spPr/>
    </dgm:pt>
    <dgm:pt modelId="{8FF5C6FE-FD76-460F-9BED-7063D18A40D6}" type="pres">
      <dgm:prSet presAssocID="{7D4A41FF-367A-4FAF-8D4E-BBD08F469167}" presName="composite" presStyleCnt="0"/>
      <dgm:spPr/>
    </dgm:pt>
    <dgm:pt modelId="{2989114A-938E-447F-8D75-3680AA2DFDE9}" type="pres">
      <dgm:prSet presAssocID="{7D4A41FF-367A-4FAF-8D4E-BBD08F469167}" presName="Parent1" presStyleLbl="node1" presStyleIdx="2" presStyleCnt="6" custLinFactNeighborX="72029" custLinFactNeighborY="847">
        <dgm:presLayoutVars>
          <dgm:chMax val="1"/>
          <dgm:chPref val="1"/>
          <dgm:bulletEnabled val="1"/>
        </dgm:presLayoutVars>
      </dgm:prSet>
      <dgm:spPr/>
    </dgm:pt>
    <dgm:pt modelId="{E49BEE9A-60A5-4523-9B3B-A971502AB6D0}" type="pres">
      <dgm:prSet presAssocID="{7D4A41FF-367A-4FAF-8D4E-BBD08F469167}" presName="Childtext1" presStyleLbl="revTx" presStyleIdx="1" presStyleCnt="3" custScaleX="183129" custScaleY="167816">
        <dgm:presLayoutVars>
          <dgm:chMax val="0"/>
          <dgm:chPref val="0"/>
          <dgm:bulletEnabled val="1"/>
        </dgm:presLayoutVars>
      </dgm:prSet>
      <dgm:spPr/>
    </dgm:pt>
    <dgm:pt modelId="{B368F1A5-74C1-41E1-A689-75F4D9ABC585}" type="pres">
      <dgm:prSet presAssocID="{7D4A41FF-367A-4FAF-8D4E-BBD08F469167}" presName="BalanceSpacing" presStyleCnt="0"/>
      <dgm:spPr/>
    </dgm:pt>
    <dgm:pt modelId="{5C6D00D7-E13B-409D-844C-7004D0002749}" type="pres">
      <dgm:prSet presAssocID="{7D4A41FF-367A-4FAF-8D4E-BBD08F469167}" presName="BalanceSpacing1" presStyleCnt="0"/>
      <dgm:spPr/>
    </dgm:pt>
    <dgm:pt modelId="{D8600B78-473B-4DD4-BC19-76D04B8EEA92}" type="pres">
      <dgm:prSet presAssocID="{03B74151-4F55-4BA5-B0F5-59B2D34AA3AD}" presName="Accent1Text" presStyleLbl="node1" presStyleIdx="3" presStyleCnt="6"/>
      <dgm:spPr/>
    </dgm:pt>
    <dgm:pt modelId="{0F9D64C4-29AA-48CF-9062-0491E2B9AFFC}" type="pres">
      <dgm:prSet presAssocID="{03B74151-4F55-4BA5-B0F5-59B2D34AA3AD}" presName="spaceBetweenRectangles" presStyleCnt="0"/>
      <dgm:spPr/>
    </dgm:pt>
    <dgm:pt modelId="{B3A98A8D-A058-42D7-A13C-B1E25AA41713}" type="pres">
      <dgm:prSet presAssocID="{57C30298-5CCF-4B8B-9391-D08E78793ABA}" presName="composite" presStyleCnt="0"/>
      <dgm:spPr/>
    </dgm:pt>
    <dgm:pt modelId="{D6F9B89F-9400-46DC-9BAE-1B0981688360}" type="pres">
      <dgm:prSet presAssocID="{57C30298-5CCF-4B8B-9391-D08E78793ABA}" presName="Parent1" presStyleLbl="node1" presStyleIdx="4" presStyleCnt="6" custLinFactNeighborX="-83706" custLinFactNeighborY="-3387">
        <dgm:presLayoutVars>
          <dgm:chMax val="1"/>
          <dgm:chPref val="1"/>
          <dgm:bulletEnabled val="1"/>
        </dgm:presLayoutVars>
      </dgm:prSet>
      <dgm:spPr/>
    </dgm:pt>
    <dgm:pt modelId="{978CA216-05A3-4DB7-A37C-7DC194CF300D}" type="pres">
      <dgm:prSet presAssocID="{57C30298-5CCF-4B8B-9391-D08E78793ABA}" presName="Childtext1" presStyleLbl="revTx" presStyleIdx="2" presStyleCnt="3" custScaleX="183129" custScaleY="167816">
        <dgm:presLayoutVars>
          <dgm:chMax val="0"/>
          <dgm:chPref val="0"/>
          <dgm:bulletEnabled val="1"/>
        </dgm:presLayoutVars>
      </dgm:prSet>
      <dgm:spPr/>
    </dgm:pt>
    <dgm:pt modelId="{C30F0545-923E-43FA-9470-137ACF060ED4}" type="pres">
      <dgm:prSet presAssocID="{57C30298-5CCF-4B8B-9391-D08E78793ABA}" presName="BalanceSpacing" presStyleCnt="0"/>
      <dgm:spPr/>
    </dgm:pt>
    <dgm:pt modelId="{48FDDF88-E473-47CA-9A0C-7CBC12C79904}" type="pres">
      <dgm:prSet presAssocID="{57C30298-5CCF-4B8B-9391-D08E78793ABA}" presName="BalanceSpacing1" presStyleCnt="0"/>
      <dgm:spPr/>
    </dgm:pt>
    <dgm:pt modelId="{D74B23E7-B8F4-4EAD-ABD3-739EE5330C32}" type="pres">
      <dgm:prSet presAssocID="{B04A9E99-7030-450B-8A91-34CD49BC908B}" presName="Accent1Text" presStyleLbl="node1" presStyleIdx="5" presStyleCnt="6"/>
      <dgm:spPr/>
    </dgm:pt>
  </dgm:ptLst>
  <dgm:cxnLst>
    <dgm:cxn modelId="{AA7E7608-55E1-4AD4-9BC2-EB2DFAB47F13}" type="presOf" srcId="{03B74151-4F55-4BA5-B0F5-59B2D34AA3AD}" destId="{D8600B78-473B-4DD4-BC19-76D04B8EEA92}" srcOrd="0" destOrd="0" presId="urn:microsoft.com/office/officeart/2008/layout/AlternatingHexagons"/>
    <dgm:cxn modelId="{0917E12E-AB58-4E1C-86A0-D6DCAF95D0DD}" type="presOf" srcId="{08F7D13B-CBEA-4BBB-8E6D-C129E3FF4167}" destId="{41143C25-5781-4262-BFB5-5140EF0CF53E}" srcOrd="0" destOrd="0" presId="urn:microsoft.com/office/officeart/2008/layout/AlternatingHexagons"/>
    <dgm:cxn modelId="{7BB90934-87B4-47E0-AFED-F4F4D840EAC0}" type="presOf" srcId="{75B5E089-C374-413B-9A11-14F2D98F9440}" destId="{86981094-0AA0-4C57-BDEE-D5D24CD77BFD}" srcOrd="0" destOrd="0" presId="urn:microsoft.com/office/officeart/2008/layout/AlternatingHexagons"/>
    <dgm:cxn modelId="{3D07C73B-57D1-4087-AA76-901924AC3D40}" type="presOf" srcId="{B04A9E99-7030-450B-8A91-34CD49BC908B}" destId="{D74B23E7-B8F4-4EAD-ABD3-739EE5330C32}" srcOrd="0" destOrd="0" presId="urn:microsoft.com/office/officeart/2008/layout/AlternatingHexagons"/>
    <dgm:cxn modelId="{BFB16F4C-B455-4287-8160-0734DE8E986E}" srcId="{75B5E089-C374-413B-9A11-14F2D98F9440}" destId="{A865AFF9-A0C5-482F-9F9F-ED5D7DAFA793}" srcOrd="0" destOrd="0" parTransId="{F5F9A548-5104-4371-8851-F6C193AE5231}" sibTransId="{CB854CB6-E7A5-4E96-B552-1556FCE053DB}"/>
    <dgm:cxn modelId="{FC8B3E59-DB24-4F2C-835D-1649FA94B0F9}" srcId="{A865AFF9-A0C5-482F-9F9F-ED5D7DAFA793}" destId="{08F7D13B-CBEA-4BBB-8E6D-C129E3FF4167}" srcOrd="0" destOrd="0" parTransId="{191DE920-ABCF-477F-A324-1EA4D635D5C1}" sibTransId="{9A8792B8-4878-4563-AA6D-E82F8818AA6A}"/>
    <dgm:cxn modelId="{BD3C6679-914A-4482-9B47-3C8E45B8D831}" type="presOf" srcId="{57C30298-5CCF-4B8B-9391-D08E78793ABA}" destId="{D6F9B89F-9400-46DC-9BAE-1B0981688360}" srcOrd="0" destOrd="0" presId="urn:microsoft.com/office/officeart/2008/layout/AlternatingHexagons"/>
    <dgm:cxn modelId="{1674D59E-AFAD-4433-BF6F-759A5EC92E26}" srcId="{75B5E089-C374-413B-9A11-14F2D98F9440}" destId="{57C30298-5CCF-4B8B-9391-D08E78793ABA}" srcOrd="2" destOrd="0" parTransId="{0F9ED1B8-6F6D-4EEF-84B0-82D0CE100DDB}" sibTransId="{B04A9E99-7030-450B-8A91-34CD49BC908B}"/>
    <dgm:cxn modelId="{FAD2F0A7-CD85-4729-96EE-2D20E25CDFE5}" srcId="{7D4A41FF-367A-4FAF-8D4E-BBD08F469167}" destId="{A5BC5D26-9CA0-4891-93F1-896E8D48E99C}" srcOrd="0" destOrd="0" parTransId="{FCB41796-A080-414F-A019-CA95FE5EF19C}" sibTransId="{708C6B0F-2E32-441E-9768-8F2D32ADCBD2}"/>
    <dgm:cxn modelId="{9C9849B5-45A1-4C0B-89B3-2083C6FE278E}" type="presOf" srcId="{CB854CB6-E7A5-4E96-B552-1556FCE053DB}" destId="{B2768809-01EA-4DE6-980C-6D6C76A15819}" srcOrd="0" destOrd="0" presId="urn:microsoft.com/office/officeart/2008/layout/AlternatingHexagons"/>
    <dgm:cxn modelId="{A7512ABD-78FD-4791-8DDE-DC39C4FC4289}" type="presOf" srcId="{7D4A41FF-367A-4FAF-8D4E-BBD08F469167}" destId="{2989114A-938E-447F-8D75-3680AA2DFDE9}" srcOrd="0" destOrd="0" presId="urn:microsoft.com/office/officeart/2008/layout/AlternatingHexagons"/>
    <dgm:cxn modelId="{EAF0C6C1-E0EA-48F8-AA60-FC020D76ED8B}" type="presOf" srcId="{A865AFF9-A0C5-482F-9F9F-ED5D7DAFA793}" destId="{665E7472-51A5-4131-8259-B9A9FFC78495}" srcOrd="0" destOrd="0" presId="urn:microsoft.com/office/officeart/2008/layout/AlternatingHexagons"/>
    <dgm:cxn modelId="{9F691ECC-83A3-4D89-B874-9572194667D8}" type="presOf" srcId="{00FADC8B-455F-47F9-9A20-17635E251A1A}" destId="{978CA216-05A3-4DB7-A37C-7DC194CF300D}" srcOrd="0" destOrd="0" presId="urn:microsoft.com/office/officeart/2008/layout/AlternatingHexagons"/>
    <dgm:cxn modelId="{30E251DE-EA8E-40E7-9FA4-8445E2AAB257}" srcId="{57C30298-5CCF-4B8B-9391-D08E78793ABA}" destId="{00FADC8B-455F-47F9-9A20-17635E251A1A}" srcOrd="0" destOrd="0" parTransId="{06DAB889-285C-4F4F-9A73-7D50A126AE46}" sibTransId="{12069614-0DD6-4103-A0A8-89509AF5BE09}"/>
    <dgm:cxn modelId="{91FCCEE5-654F-4474-9B87-22461FC92B23}" type="presOf" srcId="{A5BC5D26-9CA0-4891-93F1-896E8D48E99C}" destId="{E49BEE9A-60A5-4523-9B3B-A971502AB6D0}" srcOrd="0" destOrd="0" presId="urn:microsoft.com/office/officeart/2008/layout/AlternatingHexagons"/>
    <dgm:cxn modelId="{465A7AFC-D2F3-461B-9E30-1C8D74A7A704}" srcId="{75B5E089-C374-413B-9A11-14F2D98F9440}" destId="{7D4A41FF-367A-4FAF-8D4E-BBD08F469167}" srcOrd="1" destOrd="0" parTransId="{8919D0DC-EC7D-4E72-ACCD-0E3896DF7E52}" sibTransId="{03B74151-4F55-4BA5-B0F5-59B2D34AA3AD}"/>
    <dgm:cxn modelId="{31B6940A-88C9-450A-AA07-6481DBB90944}" type="presParOf" srcId="{86981094-0AA0-4C57-BDEE-D5D24CD77BFD}" destId="{23659EE6-6D09-4B64-AE17-ADF674B40772}" srcOrd="0" destOrd="0" presId="urn:microsoft.com/office/officeart/2008/layout/AlternatingHexagons"/>
    <dgm:cxn modelId="{4433D803-D898-4F46-BA76-2D90E6CCC3C1}" type="presParOf" srcId="{23659EE6-6D09-4B64-AE17-ADF674B40772}" destId="{665E7472-51A5-4131-8259-B9A9FFC78495}" srcOrd="0" destOrd="0" presId="urn:microsoft.com/office/officeart/2008/layout/AlternatingHexagons"/>
    <dgm:cxn modelId="{E5074E0E-12E2-44DF-AD5E-A18E87A47A12}" type="presParOf" srcId="{23659EE6-6D09-4B64-AE17-ADF674B40772}" destId="{41143C25-5781-4262-BFB5-5140EF0CF53E}" srcOrd="1" destOrd="0" presId="urn:microsoft.com/office/officeart/2008/layout/AlternatingHexagons"/>
    <dgm:cxn modelId="{F6A1DCC2-23D2-47F4-8100-1ED9EC47BFE8}" type="presParOf" srcId="{23659EE6-6D09-4B64-AE17-ADF674B40772}" destId="{A4881620-D891-4466-9D1D-67612F22E408}" srcOrd="2" destOrd="0" presId="urn:microsoft.com/office/officeart/2008/layout/AlternatingHexagons"/>
    <dgm:cxn modelId="{D3ECA790-8E95-4E2B-A1AA-E0FD04D2AA83}" type="presParOf" srcId="{23659EE6-6D09-4B64-AE17-ADF674B40772}" destId="{14EA2006-3A97-48A3-A17E-1681CCDCD128}" srcOrd="3" destOrd="0" presId="urn:microsoft.com/office/officeart/2008/layout/AlternatingHexagons"/>
    <dgm:cxn modelId="{E02DC707-42D7-42C1-9AA2-1835990C2027}" type="presParOf" srcId="{23659EE6-6D09-4B64-AE17-ADF674B40772}" destId="{B2768809-01EA-4DE6-980C-6D6C76A15819}" srcOrd="4" destOrd="0" presId="urn:microsoft.com/office/officeart/2008/layout/AlternatingHexagons"/>
    <dgm:cxn modelId="{E53FD9A6-48B9-4CB2-8FDC-02F988C3BA99}" type="presParOf" srcId="{86981094-0AA0-4C57-BDEE-D5D24CD77BFD}" destId="{4A31555E-E9EC-41C3-8D1E-F5098D9BCCF9}" srcOrd="1" destOrd="0" presId="urn:microsoft.com/office/officeart/2008/layout/AlternatingHexagons"/>
    <dgm:cxn modelId="{769C0610-5C6E-4BA6-A3DD-F408F5E8EEE9}" type="presParOf" srcId="{86981094-0AA0-4C57-BDEE-D5D24CD77BFD}" destId="{8FF5C6FE-FD76-460F-9BED-7063D18A40D6}" srcOrd="2" destOrd="0" presId="urn:microsoft.com/office/officeart/2008/layout/AlternatingHexagons"/>
    <dgm:cxn modelId="{E8A3ABCC-1352-4B97-90FC-37F9F3A05609}" type="presParOf" srcId="{8FF5C6FE-FD76-460F-9BED-7063D18A40D6}" destId="{2989114A-938E-447F-8D75-3680AA2DFDE9}" srcOrd="0" destOrd="0" presId="urn:microsoft.com/office/officeart/2008/layout/AlternatingHexagons"/>
    <dgm:cxn modelId="{88408909-C15F-4C8D-ACA4-4BC30AF9E91A}" type="presParOf" srcId="{8FF5C6FE-FD76-460F-9BED-7063D18A40D6}" destId="{E49BEE9A-60A5-4523-9B3B-A971502AB6D0}" srcOrd="1" destOrd="0" presId="urn:microsoft.com/office/officeart/2008/layout/AlternatingHexagons"/>
    <dgm:cxn modelId="{979C49FE-A048-4706-8466-1C74DEBAAEEC}" type="presParOf" srcId="{8FF5C6FE-FD76-460F-9BED-7063D18A40D6}" destId="{B368F1A5-74C1-41E1-A689-75F4D9ABC585}" srcOrd="2" destOrd="0" presId="urn:microsoft.com/office/officeart/2008/layout/AlternatingHexagons"/>
    <dgm:cxn modelId="{8AD344BF-E1C9-4112-BF83-FA23A3DA3389}" type="presParOf" srcId="{8FF5C6FE-FD76-460F-9BED-7063D18A40D6}" destId="{5C6D00D7-E13B-409D-844C-7004D0002749}" srcOrd="3" destOrd="0" presId="urn:microsoft.com/office/officeart/2008/layout/AlternatingHexagons"/>
    <dgm:cxn modelId="{08FC3F35-BB3C-46E0-96C4-5F344F2A5095}" type="presParOf" srcId="{8FF5C6FE-FD76-460F-9BED-7063D18A40D6}" destId="{D8600B78-473B-4DD4-BC19-76D04B8EEA92}" srcOrd="4" destOrd="0" presId="urn:microsoft.com/office/officeart/2008/layout/AlternatingHexagons"/>
    <dgm:cxn modelId="{371B6F4B-5CE0-4A66-8ABA-964FAC24066E}" type="presParOf" srcId="{86981094-0AA0-4C57-BDEE-D5D24CD77BFD}" destId="{0F9D64C4-29AA-48CF-9062-0491E2B9AFFC}" srcOrd="3" destOrd="0" presId="urn:microsoft.com/office/officeart/2008/layout/AlternatingHexagons"/>
    <dgm:cxn modelId="{1C27AB9D-E17A-41C4-8C70-C0FCAC251217}" type="presParOf" srcId="{86981094-0AA0-4C57-BDEE-D5D24CD77BFD}" destId="{B3A98A8D-A058-42D7-A13C-B1E25AA41713}" srcOrd="4" destOrd="0" presId="urn:microsoft.com/office/officeart/2008/layout/AlternatingHexagons"/>
    <dgm:cxn modelId="{B2F28681-7551-47E7-88EB-2D486777CCAC}" type="presParOf" srcId="{B3A98A8D-A058-42D7-A13C-B1E25AA41713}" destId="{D6F9B89F-9400-46DC-9BAE-1B0981688360}" srcOrd="0" destOrd="0" presId="urn:microsoft.com/office/officeart/2008/layout/AlternatingHexagons"/>
    <dgm:cxn modelId="{7F47E2D4-E83C-4426-B865-1890C60EE85B}" type="presParOf" srcId="{B3A98A8D-A058-42D7-A13C-B1E25AA41713}" destId="{978CA216-05A3-4DB7-A37C-7DC194CF300D}" srcOrd="1" destOrd="0" presId="urn:microsoft.com/office/officeart/2008/layout/AlternatingHexagons"/>
    <dgm:cxn modelId="{503ADF46-5FAD-4A8D-A7B1-B1903D97C8E1}" type="presParOf" srcId="{B3A98A8D-A058-42D7-A13C-B1E25AA41713}" destId="{C30F0545-923E-43FA-9470-137ACF060ED4}" srcOrd="2" destOrd="0" presId="urn:microsoft.com/office/officeart/2008/layout/AlternatingHexagons"/>
    <dgm:cxn modelId="{B2080E9C-D516-496D-A021-8B09A616EC40}" type="presParOf" srcId="{B3A98A8D-A058-42D7-A13C-B1E25AA41713}" destId="{48FDDF88-E473-47CA-9A0C-7CBC12C79904}" srcOrd="3" destOrd="0" presId="urn:microsoft.com/office/officeart/2008/layout/AlternatingHexagons"/>
    <dgm:cxn modelId="{91234F6D-A8C4-45FE-9EDB-97E42FF45553}" type="presParOf" srcId="{B3A98A8D-A058-42D7-A13C-B1E25AA41713}" destId="{D74B23E7-B8F4-4EAD-ABD3-739EE5330C3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150D5-07E8-45E3-8ED2-9DDF01780260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</dgm:pt>
    <dgm:pt modelId="{AE372A85-BC87-45EF-97FF-BE95A375A66B}">
      <dgm:prSet phldrT="[Text]"/>
      <dgm:spPr/>
      <dgm:t>
        <a:bodyPr/>
        <a:lstStyle/>
        <a:p>
          <a:r>
            <a:rPr lang="id-ID" dirty="0"/>
            <a:t>ANGER</a:t>
          </a:r>
          <a:endParaRPr lang="it-IT" dirty="0"/>
        </a:p>
      </dgm:t>
    </dgm:pt>
    <dgm:pt modelId="{53013B98-4126-4FF1-A6DB-20D3A4A24960}" type="parTrans" cxnId="{E015F88E-FBC7-4920-99CE-08B81756FE4B}">
      <dgm:prSet/>
      <dgm:spPr/>
      <dgm:t>
        <a:bodyPr/>
        <a:lstStyle/>
        <a:p>
          <a:endParaRPr lang="it-IT"/>
        </a:p>
      </dgm:t>
    </dgm:pt>
    <dgm:pt modelId="{9E7CB540-11FE-4B4A-9AF9-FAE850E773B2}" type="sibTrans" cxnId="{E015F88E-FBC7-4920-99CE-08B81756FE4B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26" r="-36912" b="-1776"/>
          </a:stretch>
        </a:blipFill>
      </dgm:spPr>
      <dgm:t>
        <a:bodyPr/>
        <a:lstStyle/>
        <a:p>
          <a:endParaRPr lang="it-IT"/>
        </a:p>
      </dgm:t>
    </dgm:pt>
    <dgm:pt modelId="{4EF7F873-0F0F-4DA6-952C-BAEB672BF195}">
      <dgm:prSet phldrT="[Text]"/>
      <dgm:spPr/>
      <dgm:t>
        <a:bodyPr/>
        <a:lstStyle/>
        <a:p>
          <a:r>
            <a:rPr lang="id-ID" dirty="0"/>
            <a:t>FEAR</a:t>
          </a:r>
          <a:endParaRPr lang="it-IT" dirty="0"/>
        </a:p>
      </dgm:t>
    </dgm:pt>
    <dgm:pt modelId="{4C214559-B46B-4488-B99D-3FE83B773516}" type="parTrans" cxnId="{95C2533F-A257-49B3-A528-94ED97248689}">
      <dgm:prSet/>
      <dgm:spPr/>
      <dgm:t>
        <a:bodyPr/>
        <a:lstStyle/>
        <a:p>
          <a:endParaRPr lang="it-IT"/>
        </a:p>
      </dgm:t>
    </dgm:pt>
    <dgm:pt modelId="{987E45D6-E6BF-4190-BE06-372C8412C70C}" type="sibTrans" cxnId="{95C2533F-A257-49B3-A528-94ED9724868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it-IT"/>
        </a:p>
      </dgm:t>
    </dgm:pt>
    <dgm:pt modelId="{5BBFD3E2-0FB4-4B3A-AED3-41B7939318F9}">
      <dgm:prSet phldrT="[Text]"/>
      <dgm:spPr/>
      <dgm:t>
        <a:bodyPr/>
        <a:lstStyle/>
        <a:p>
          <a:r>
            <a:rPr lang="id-ID" dirty="0"/>
            <a:t>SADNESS</a:t>
          </a:r>
          <a:endParaRPr lang="it-IT" dirty="0"/>
        </a:p>
      </dgm:t>
    </dgm:pt>
    <dgm:pt modelId="{1DE0C1C4-B260-49D8-B91D-57B6FE1E391D}" type="parTrans" cxnId="{0FB69DA7-0E48-415A-A336-4BC9202E29F1}">
      <dgm:prSet/>
      <dgm:spPr/>
      <dgm:t>
        <a:bodyPr/>
        <a:lstStyle/>
        <a:p>
          <a:endParaRPr lang="it-IT"/>
        </a:p>
      </dgm:t>
    </dgm:pt>
    <dgm:pt modelId="{B4163190-0B57-43B2-AB8B-DE757A6C2F18}" type="sibTrans" cxnId="{0FB69DA7-0E48-415A-A336-4BC9202E29F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it-IT"/>
        </a:p>
      </dgm:t>
    </dgm:pt>
    <dgm:pt modelId="{E1FEDACA-0A79-4430-9A8D-438713F14F17}">
      <dgm:prSet phldrT="[Text]"/>
      <dgm:spPr/>
      <dgm:t>
        <a:bodyPr/>
        <a:lstStyle/>
        <a:p>
          <a:r>
            <a:rPr lang="id-ID" dirty="0"/>
            <a:t>HAPPINESS</a:t>
          </a:r>
          <a:endParaRPr lang="it-IT" dirty="0"/>
        </a:p>
      </dgm:t>
    </dgm:pt>
    <dgm:pt modelId="{9CA4EB5A-6E80-4CB5-837F-6440A4FD7D0B}" type="parTrans" cxnId="{1A483893-7BE6-4C45-9BC7-65210D9DBC6F}">
      <dgm:prSet/>
      <dgm:spPr/>
      <dgm:t>
        <a:bodyPr/>
        <a:lstStyle/>
        <a:p>
          <a:endParaRPr lang="it-IT"/>
        </a:p>
      </dgm:t>
    </dgm:pt>
    <dgm:pt modelId="{F996E4B9-895A-4CD5-A9AF-772FE39A8DDD}" type="sibTrans" cxnId="{1A483893-7BE6-4C45-9BC7-65210D9DBC6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it-IT"/>
        </a:p>
      </dgm:t>
    </dgm:pt>
    <dgm:pt modelId="{8B85F360-3809-4976-9CB8-D2FA9CBF1CCF}">
      <dgm:prSet phldrT="[Text]"/>
      <dgm:spPr/>
      <dgm:t>
        <a:bodyPr/>
        <a:lstStyle/>
        <a:p>
          <a:r>
            <a:rPr lang="id-ID" dirty="0"/>
            <a:t>DISGUST</a:t>
          </a:r>
          <a:endParaRPr lang="it-IT" dirty="0"/>
        </a:p>
      </dgm:t>
    </dgm:pt>
    <dgm:pt modelId="{A6C6C4F7-1534-4210-AC0B-DA5E768B5741}" type="parTrans" cxnId="{C036010B-EB0A-4611-910A-C18FC666C01A}">
      <dgm:prSet/>
      <dgm:spPr/>
      <dgm:t>
        <a:bodyPr/>
        <a:lstStyle/>
        <a:p>
          <a:endParaRPr lang="it-IT"/>
        </a:p>
      </dgm:t>
    </dgm:pt>
    <dgm:pt modelId="{BE131911-99B5-4448-B6FC-C136C3F3AC5A}" type="sibTrans" cxnId="{C036010B-EB0A-4611-910A-C18FC666C01A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it-IT"/>
        </a:p>
      </dgm:t>
    </dgm:pt>
    <dgm:pt modelId="{99044955-5DD4-482C-8761-3135ADD1F0A0}">
      <dgm:prSet phldrT="[Text]"/>
      <dgm:spPr/>
      <dgm:t>
        <a:bodyPr/>
        <a:lstStyle/>
        <a:p>
          <a:r>
            <a:rPr lang="id-ID" dirty="0"/>
            <a:t>SURPRISE</a:t>
          </a:r>
          <a:endParaRPr lang="it-IT" dirty="0"/>
        </a:p>
      </dgm:t>
    </dgm:pt>
    <dgm:pt modelId="{3D5EB41F-7EE0-4D64-BC0A-B2DF9EC64A47}" type="parTrans" cxnId="{E35E747C-9B29-44F6-B56D-BEFF6D33C1D0}">
      <dgm:prSet/>
      <dgm:spPr/>
      <dgm:t>
        <a:bodyPr/>
        <a:lstStyle/>
        <a:p>
          <a:endParaRPr lang="it-IT"/>
        </a:p>
      </dgm:t>
    </dgm:pt>
    <dgm:pt modelId="{95D23AD3-1FC9-4744-8349-6F92E5DF750C}" type="sibTrans" cxnId="{E35E747C-9B29-44F6-B56D-BEFF6D33C1D0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753" t="-8109" r="6731" b="1567"/>
          </a:stretch>
        </a:blipFill>
      </dgm:spPr>
      <dgm:t>
        <a:bodyPr/>
        <a:lstStyle/>
        <a:p>
          <a:endParaRPr lang="it-IT"/>
        </a:p>
      </dgm:t>
    </dgm:pt>
    <dgm:pt modelId="{E3C4151C-5190-4361-8917-765AE32A02D0}" type="pres">
      <dgm:prSet presAssocID="{CA9150D5-07E8-45E3-8ED2-9DDF01780260}" presName="Name0" presStyleCnt="0">
        <dgm:presLayoutVars>
          <dgm:chMax val="21"/>
          <dgm:chPref val="21"/>
        </dgm:presLayoutVars>
      </dgm:prSet>
      <dgm:spPr/>
    </dgm:pt>
    <dgm:pt modelId="{E4F6CA8F-A6ED-44C7-A00D-49CB54DDF541}" type="pres">
      <dgm:prSet presAssocID="{AE372A85-BC87-45EF-97FF-BE95A375A66B}" presName="text1" presStyleCnt="0"/>
      <dgm:spPr/>
    </dgm:pt>
    <dgm:pt modelId="{EE58B5ED-95FB-4189-A936-3000DD34240D}" type="pres">
      <dgm:prSet presAssocID="{AE372A85-BC87-45EF-97FF-BE95A375A66B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6251266-E6EC-47A6-8555-93F38C51FACA}" type="pres">
      <dgm:prSet presAssocID="{AE372A85-BC87-45EF-97FF-BE95A375A66B}" presName="textaccent1" presStyleCnt="0"/>
      <dgm:spPr/>
    </dgm:pt>
    <dgm:pt modelId="{E4CDEE65-0112-4447-90B2-0AF6F7EF7CC6}" type="pres">
      <dgm:prSet presAssocID="{AE372A85-BC87-45EF-97FF-BE95A375A66B}" presName="accentRepeatNode" presStyleLbl="solidAlignAcc1" presStyleIdx="0" presStyleCnt="12"/>
      <dgm:spPr/>
    </dgm:pt>
    <dgm:pt modelId="{7C1FB3FF-AFBD-473A-A4B3-E816B088DB55}" type="pres">
      <dgm:prSet presAssocID="{9E7CB540-11FE-4B4A-9AF9-FAE850E773B2}" presName="image1" presStyleCnt="0"/>
      <dgm:spPr/>
    </dgm:pt>
    <dgm:pt modelId="{C4233202-67C6-4000-8279-9D3409013C33}" type="pres">
      <dgm:prSet presAssocID="{9E7CB540-11FE-4B4A-9AF9-FAE850E773B2}" presName="imageRepeatNode" presStyleLbl="alignAcc1" presStyleIdx="0" presStyleCnt="6"/>
      <dgm:spPr/>
    </dgm:pt>
    <dgm:pt modelId="{1B8637FD-6B50-4E7F-A155-8913D71007D2}" type="pres">
      <dgm:prSet presAssocID="{9E7CB540-11FE-4B4A-9AF9-FAE850E773B2}" presName="imageaccent1" presStyleCnt="0"/>
      <dgm:spPr/>
    </dgm:pt>
    <dgm:pt modelId="{5029A06B-1888-4945-B644-15AFF7CB971D}" type="pres">
      <dgm:prSet presAssocID="{9E7CB540-11FE-4B4A-9AF9-FAE850E773B2}" presName="accentRepeatNode" presStyleLbl="solidAlignAcc1" presStyleIdx="1" presStyleCnt="12"/>
      <dgm:spPr/>
    </dgm:pt>
    <dgm:pt modelId="{6C770B54-4BD3-4C6A-96CF-F9EEF4857DE0}" type="pres">
      <dgm:prSet presAssocID="{4EF7F873-0F0F-4DA6-952C-BAEB672BF195}" presName="text2" presStyleCnt="0"/>
      <dgm:spPr/>
    </dgm:pt>
    <dgm:pt modelId="{25D6F984-2982-4E76-9917-53329A05E57A}" type="pres">
      <dgm:prSet presAssocID="{4EF7F873-0F0F-4DA6-952C-BAEB672BF195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2EA25486-8B59-46C7-BF10-7A3C1A37F63C}" type="pres">
      <dgm:prSet presAssocID="{4EF7F873-0F0F-4DA6-952C-BAEB672BF195}" presName="textaccent2" presStyleCnt="0"/>
      <dgm:spPr/>
    </dgm:pt>
    <dgm:pt modelId="{F798260F-F2A6-47CF-900B-211F86E0D8F8}" type="pres">
      <dgm:prSet presAssocID="{4EF7F873-0F0F-4DA6-952C-BAEB672BF195}" presName="accentRepeatNode" presStyleLbl="solidAlignAcc1" presStyleIdx="2" presStyleCnt="12"/>
      <dgm:spPr/>
    </dgm:pt>
    <dgm:pt modelId="{DF8305D8-2A84-4ED3-B88E-087238CA3429}" type="pres">
      <dgm:prSet presAssocID="{987E45D6-E6BF-4190-BE06-372C8412C70C}" presName="image2" presStyleCnt="0"/>
      <dgm:spPr/>
    </dgm:pt>
    <dgm:pt modelId="{6BBEC35C-EA2B-4451-802D-25EDAB630B37}" type="pres">
      <dgm:prSet presAssocID="{987E45D6-E6BF-4190-BE06-372C8412C70C}" presName="imageRepeatNode" presStyleLbl="alignAcc1" presStyleIdx="1" presStyleCnt="6"/>
      <dgm:spPr/>
    </dgm:pt>
    <dgm:pt modelId="{A9C6F3C1-0068-443C-932E-87F5F536A5DE}" type="pres">
      <dgm:prSet presAssocID="{987E45D6-E6BF-4190-BE06-372C8412C70C}" presName="imageaccent2" presStyleCnt="0"/>
      <dgm:spPr/>
    </dgm:pt>
    <dgm:pt modelId="{BF54CA73-D859-48E1-B4E3-A625AE61F044}" type="pres">
      <dgm:prSet presAssocID="{987E45D6-E6BF-4190-BE06-372C8412C70C}" presName="accentRepeatNode" presStyleLbl="solidAlignAcc1" presStyleIdx="3" presStyleCnt="12"/>
      <dgm:spPr/>
    </dgm:pt>
    <dgm:pt modelId="{0BB32FBF-5B55-427C-9297-94E8B0FF3655}" type="pres">
      <dgm:prSet presAssocID="{5BBFD3E2-0FB4-4B3A-AED3-41B7939318F9}" presName="text3" presStyleCnt="0"/>
      <dgm:spPr/>
    </dgm:pt>
    <dgm:pt modelId="{7921EBFD-DC86-4F4F-9698-397A2FAC0424}" type="pres">
      <dgm:prSet presAssocID="{5BBFD3E2-0FB4-4B3A-AED3-41B7939318F9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8C1ED2ED-24DE-40BF-9F5D-CBC9AF175E10}" type="pres">
      <dgm:prSet presAssocID="{5BBFD3E2-0FB4-4B3A-AED3-41B7939318F9}" presName="textaccent3" presStyleCnt="0"/>
      <dgm:spPr/>
    </dgm:pt>
    <dgm:pt modelId="{C2EE4EB6-E9FE-440C-BAE9-9117C369B2A9}" type="pres">
      <dgm:prSet presAssocID="{5BBFD3E2-0FB4-4B3A-AED3-41B7939318F9}" presName="accentRepeatNode" presStyleLbl="solidAlignAcc1" presStyleIdx="4" presStyleCnt="12"/>
      <dgm:spPr/>
    </dgm:pt>
    <dgm:pt modelId="{BCF9CA77-54D0-4E37-96D9-21B3146A77ED}" type="pres">
      <dgm:prSet presAssocID="{B4163190-0B57-43B2-AB8B-DE757A6C2F18}" presName="image3" presStyleCnt="0"/>
      <dgm:spPr/>
    </dgm:pt>
    <dgm:pt modelId="{14D854B1-A942-46D4-90B2-3A34FDB23221}" type="pres">
      <dgm:prSet presAssocID="{B4163190-0B57-43B2-AB8B-DE757A6C2F18}" presName="imageRepeatNode" presStyleLbl="alignAcc1" presStyleIdx="2" presStyleCnt="6"/>
      <dgm:spPr/>
    </dgm:pt>
    <dgm:pt modelId="{27C9C3B0-ADF3-455A-8B11-CB3D72A171E0}" type="pres">
      <dgm:prSet presAssocID="{B4163190-0B57-43B2-AB8B-DE757A6C2F18}" presName="imageaccent3" presStyleCnt="0"/>
      <dgm:spPr/>
    </dgm:pt>
    <dgm:pt modelId="{EFB2A646-BD30-432B-B42C-F67BAF89B16F}" type="pres">
      <dgm:prSet presAssocID="{B4163190-0B57-43B2-AB8B-DE757A6C2F18}" presName="accentRepeatNode" presStyleLbl="solidAlignAcc1" presStyleIdx="5" presStyleCnt="12"/>
      <dgm:spPr/>
    </dgm:pt>
    <dgm:pt modelId="{5DBFAB50-267F-464D-BA82-206B775C0CBF}" type="pres">
      <dgm:prSet presAssocID="{E1FEDACA-0A79-4430-9A8D-438713F14F17}" presName="text4" presStyleCnt="0"/>
      <dgm:spPr/>
    </dgm:pt>
    <dgm:pt modelId="{ED78AEA2-36A4-4FB4-8124-0DA13CA4CBF6}" type="pres">
      <dgm:prSet presAssocID="{E1FEDACA-0A79-4430-9A8D-438713F14F1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9C060AFE-3B54-4BD3-9B0A-C99F3EB73C65}" type="pres">
      <dgm:prSet presAssocID="{E1FEDACA-0A79-4430-9A8D-438713F14F17}" presName="textaccent4" presStyleCnt="0"/>
      <dgm:spPr/>
    </dgm:pt>
    <dgm:pt modelId="{C0408618-2B7C-4E40-BA79-BB2E02199A3C}" type="pres">
      <dgm:prSet presAssocID="{E1FEDACA-0A79-4430-9A8D-438713F14F17}" presName="accentRepeatNode" presStyleLbl="solidAlignAcc1" presStyleIdx="6" presStyleCnt="12"/>
      <dgm:spPr/>
    </dgm:pt>
    <dgm:pt modelId="{64DF8264-2231-4249-8CA4-94A1C23D6420}" type="pres">
      <dgm:prSet presAssocID="{F996E4B9-895A-4CD5-A9AF-772FE39A8DDD}" presName="image4" presStyleCnt="0"/>
      <dgm:spPr/>
    </dgm:pt>
    <dgm:pt modelId="{6FC2B9BC-B0DC-4D1A-829C-05650A02CF8C}" type="pres">
      <dgm:prSet presAssocID="{F996E4B9-895A-4CD5-A9AF-772FE39A8DDD}" presName="imageRepeatNode" presStyleLbl="alignAcc1" presStyleIdx="3" presStyleCnt="6"/>
      <dgm:spPr/>
    </dgm:pt>
    <dgm:pt modelId="{CE93699E-38CD-4FA6-AAA1-70306A87806A}" type="pres">
      <dgm:prSet presAssocID="{F996E4B9-895A-4CD5-A9AF-772FE39A8DDD}" presName="imageaccent4" presStyleCnt="0"/>
      <dgm:spPr/>
    </dgm:pt>
    <dgm:pt modelId="{B6E4EFF4-65A4-42DE-87E0-22CAB4EC8296}" type="pres">
      <dgm:prSet presAssocID="{F996E4B9-895A-4CD5-A9AF-772FE39A8DDD}" presName="accentRepeatNode" presStyleLbl="solidAlignAcc1" presStyleIdx="7" presStyleCnt="12"/>
      <dgm:spPr/>
    </dgm:pt>
    <dgm:pt modelId="{5A369489-49DD-426D-AEBC-26212F05B0AE}" type="pres">
      <dgm:prSet presAssocID="{8B85F360-3809-4976-9CB8-D2FA9CBF1CCF}" presName="text5" presStyleCnt="0"/>
      <dgm:spPr/>
    </dgm:pt>
    <dgm:pt modelId="{1A6ABBFC-A3D1-4EDB-99F6-93B4B7A474B2}" type="pres">
      <dgm:prSet presAssocID="{8B85F360-3809-4976-9CB8-D2FA9CBF1CC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CCB0ED9E-8197-4F14-8D0D-93DF2010EBE8}" type="pres">
      <dgm:prSet presAssocID="{8B85F360-3809-4976-9CB8-D2FA9CBF1CCF}" presName="textaccent5" presStyleCnt="0"/>
      <dgm:spPr/>
    </dgm:pt>
    <dgm:pt modelId="{C5AEDF64-0D2C-405A-965F-89E65BB5EDC7}" type="pres">
      <dgm:prSet presAssocID="{8B85F360-3809-4976-9CB8-D2FA9CBF1CCF}" presName="accentRepeatNode" presStyleLbl="solidAlignAcc1" presStyleIdx="8" presStyleCnt="12"/>
      <dgm:spPr/>
    </dgm:pt>
    <dgm:pt modelId="{ACB5855E-94B8-4A58-9D75-D69B2CD3EF3C}" type="pres">
      <dgm:prSet presAssocID="{BE131911-99B5-4448-B6FC-C136C3F3AC5A}" presName="image5" presStyleCnt="0"/>
      <dgm:spPr/>
    </dgm:pt>
    <dgm:pt modelId="{C18B45E1-A278-4212-A8A0-88C2383A1680}" type="pres">
      <dgm:prSet presAssocID="{BE131911-99B5-4448-B6FC-C136C3F3AC5A}" presName="imageRepeatNode" presStyleLbl="alignAcc1" presStyleIdx="4" presStyleCnt="6"/>
      <dgm:spPr/>
    </dgm:pt>
    <dgm:pt modelId="{D1B8A214-A8B0-4C3C-BEC2-FFEF095E6646}" type="pres">
      <dgm:prSet presAssocID="{BE131911-99B5-4448-B6FC-C136C3F3AC5A}" presName="imageaccent5" presStyleCnt="0"/>
      <dgm:spPr/>
    </dgm:pt>
    <dgm:pt modelId="{86647CA4-9651-49CD-B6B5-D044217CD5A3}" type="pres">
      <dgm:prSet presAssocID="{BE131911-99B5-4448-B6FC-C136C3F3AC5A}" presName="accentRepeatNode" presStyleLbl="solidAlignAcc1" presStyleIdx="9" presStyleCnt="12"/>
      <dgm:spPr/>
    </dgm:pt>
    <dgm:pt modelId="{7AFD5278-0550-47DC-B73D-A60B92F8CDD4}" type="pres">
      <dgm:prSet presAssocID="{99044955-5DD4-482C-8761-3135ADD1F0A0}" presName="text6" presStyleCnt="0"/>
      <dgm:spPr/>
    </dgm:pt>
    <dgm:pt modelId="{AFD7BF01-AC82-4A11-96EC-DA37EDF9D901}" type="pres">
      <dgm:prSet presAssocID="{99044955-5DD4-482C-8761-3135ADD1F0A0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67519493-4A1B-4EA0-80F6-2BD41A29C3D5}" type="pres">
      <dgm:prSet presAssocID="{99044955-5DD4-482C-8761-3135ADD1F0A0}" presName="textaccent6" presStyleCnt="0"/>
      <dgm:spPr/>
    </dgm:pt>
    <dgm:pt modelId="{B31E9E7D-00CC-40FE-B5BA-7D4FCB50D6A6}" type="pres">
      <dgm:prSet presAssocID="{99044955-5DD4-482C-8761-3135ADD1F0A0}" presName="accentRepeatNode" presStyleLbl="solidAlignAcc1" presStyleIdx="10" presStyleCnt="12"/>
      <dgm:spPr/>
    </dgm:pt>
    <dgm:pt modelId="{54976504-DD42-4F8F-95DA-48F03E71FD08}" type="pres">
      <dgm:prSet presAssocID="{95D23AD3-1FC9-4744-8349-6F92E5DF750C}" presName="image6" presStyleCnt="0"/>
      <dgm:spPr/>
    </dgm:pt>
    <dgm:pt modelId="{557808E8-6845-4D0E-9D0B-DAB08673B784}" type="pres">
      <dgm:prSet presAssocID="{95D23AD3-1FC9-4744-8349-6F92E5DF750C}" presName="imageRepeatNode" presStyleLbl="alignAcc1" presStyleIdx="5" presStyleCnt="6"/>
      <dgm:spPr/>
    </dgm:pt>
    <dgm:pt modelId="{3876D52E-837C-4BA1-81B0-C23E6A341553}" type="pres">
      <dgm:prSet presAssocID="{95D23AD3-1FC9-4744-8349-6F92E5DF750C}" presName="imageaccent6" presStyleCnt="0"/>
      <dgm:spPr/>
    </dgm:pt>
    <dgm:pt modelId="{13484379-BF43-410A-A058-CB7A19172C37}" type="pres">
      <dgm:prSet presAssocID="{95D23AD3-1FC9-4744-8349-6F92E5DF750C}" presName="accentRepeatNode" presStyleLbl="solidAlignAcc1" presStyleIdx="11" presStyleCnt="12"/>
      <dgm:spPr/>
    </dgm:pt>
  </dgm:ptLst>
  <dgm:cxnLst>
    <dgm:cxn modelId="{C036010B-EB0A-4611-910A-C18FC666C01A}" srcId="{CA9150D5-07E8-45E3-8ED2-9DDF01780260}" destId="{8B85F360-3809-4976-9CB8-D2FA9CBF1CCF}" srcOrd="4" destOrd="0" parTransId="{A6C6C4F7-1534-4210-AC0B-DA5E768B5741}" sibTransId="{BE131911-99B5-4448-B6FC-C136C3F3AC5A}"/>
    <dgm:cxn modelId="{95C2533F-A257-49B3-A528-94ED97248689}" srcId="{CA9150D5-07E8-45E3-8ED2-9DDF01780260}" destId="{4EF7F873-0F0F-4DA6-952C-BAEB672BF195}" srcOrd="1" destOrd="0" parTransId="{4C214559-B46B-4488-B99D-3FE83B773516}" sibTransId="{987E45D6-E6BF-4190-BE06-372C8412C70C}"/>
    <dgm:cxn modelId="{559A265D-A852-4202-8682-EED38AF016A8}" type="presOf" srcId="{E1FEDACA-0A79-4430-9A8D-438713F14F17}" destId="{ED78AEA2-36A4-4FB4-8124-0DA13CA4CBF6}" srcOrd="0" destOrd="0" presId="urn:microsoft.com/office/officeart/2008/layout/HexagonCluster"/>
    <dgm:cxn modelId="{37446D45-5725-4342-9D51-CDBE3A6A2B85}" type="presOf" srcId="{95D23AD3-1FC9-4744-8349-6F92E5DF750C}" destId="{557808E8-6845-4D0E-9D0B-DAB08673B784}" srcOrd="0" destOrd="0" presId="urn:microsoft.com/office/officeart/2008/layout/HexagonCluster"/>
    <dgm:cxn modelId="{ADCD3349-2ECD-4E37-9B67-C1DA19F91920}" type="presOf" srcId="{5BBFD3E2-0FB4-4B3A-AED3-41B7939318F9}" destId="{7921EBFD-DC86-4F4F-9698-397A2FAC0424}" srcOrd="0" destOrd="0" presId="urn:microsoft.com/office/officeart/2008/layout/HexagonCluster"/>
    <dgm:cxn modelId="{8E526F7A-78D9-40FC-823C-9879140FEC8B}" type="presOf" srcId="{987E45D6-E6BF-4190-BE06-372C8412C70C}" destId="{6BBEC35C-EA2B-4451-802D-25EDAB630B37}" srcOrd="0" destOrd="0" presId="urn:microsoft.com/office/officeart/2008/layout/HexagonCluster"/>
    <dgm:cxn modelId="{E35E747C-9B29-44F6-B56D-BEFF6D33C1D0}" srcId="{CA9150D5-07E8-45E3-8ED2-9DDF01780260}" destId="{99044955-5DD4-482C-8761-3135ADD1F0A0}" srcOrd="5" destOrd="0" parTransId="{3D5EB41F-7EE0-4D64-BC0A-B2DF9EC64A47}" sibTransId="{95D23AD3-1FC9-4744-8349-6F92E5DF750C}"/>
    <dgm:cxn modelId="{E015F88E-FBC7-4920-99CE-08B81756FE4B}" srcId="{CA9150D5-07E8-45E3-8ED2-9DDF01780260}" destId="{AE372A85-BC87-45EF-97FF-BE95A375A66B}" srcOrd="0" destOrd="0" parTransId="{53013B98-4126-4FF1-A6DB-20D3A4A24960}" sibTransId="{9E7CB540-11FE-4B4A-9AF9-FAE850E773B2}"/>
    <dgm:cxn modelId="{230F6F91-D10C-446F-AC89-7F229A9CF871}" type="presOf" srcId="{CA9150D5-07E8-45E3-8ED2-9DDF01780260}" destId="{E3C4151C-5190-4361-8917-765AE32A02D0}" srcOrd="0" destOrd="0" presId="urn:microsoft.com/office/officeart/2008/layout/HexagonCluster"/>
    <dgm:cxn modelId="{1A483893-7BE6-4C45-9BC7-65210D9DBC6F}" srcId="{CA9150D5-07E8-45E3-8ED2-9DDF01780260}" destId="{E1FEDACA-0A79-4430-9A8D-438713F14F17}" srcOrd="3" destOrd="0" parTransId="{9CA4EB5A-6E80-4CB5-837F-6440A4FD7D0B}" sibTransId="{F996E4B9-895A-4CD5-A9AF-772FE39A8DDD}"/>
    <dgm:cxn modelId="{65B7499A-492A-4F7B-8A6C-A4DBD13AB8D4}" type="presOf" srcId="{99044955-5DD4-482C-8761-3135ADD1F0A0}" destId="{AFD7BF01-AC82-4A11-96EC-DA37EDF9D901}" srcOrd="0" destOrd="0" presId="urn:microsoft.com/office/officeart/2008/layout/HexagonCluster"/>
    <dgm:cxn modelId="{F694849F-2F8B-4AB6-8529-ED00E44D9E95}" type="presOf" srcId="{9E7CB540-11FE-4B4A-9AF9-FAE850E773B2}" destId="{C4233202-67C6-4000-8279-9D3409013C33}" srcOrd="0" destOrd="0" presId="urn:microsoft.com/office/officeart/2008/layout/HexagonCluster"/>
    <dgm:cxn modelId="{0FB69DA7-0E48-415A-A336-4BC9202E29F1}" srcId="{CA9150D5-07E8-45E3-8ED2-9DDF01780260}" destId="{5BBFD3E2-0FB4-4B3A-AED3-41B7939318F9}" srcOrd="2" destOrd="0" parTransId="{1DE0C1C4-B260-49D8-B91D-57B6FE1E391D}" sibTransId="{B4163190-0B57-43B2-AB8B-DE757A6C2F18}"/>
    <dgm:cxn modelId="{693A5CAD-7A32-46BC-9DB0-9E3A9F1E383C}" type="presOf" srcId="{8B85F360-3809-4976-9CB8-D2FA9CBF1CCF}" destId="{1A6ABBFC-A3D1-4EDB-99F6-93B4B7A474B2}" srcOrd="0" destOrd="0" presId="urn:microsoft.com/office/officeart/2008/layout/HexagonCluster"/>
    <dgm:cxn modelId="{E77B4BB8-5175-4E15-8F7A-7095CD0101F4}" type="presOf" srcId="{AE372A85-BC87-45EF-97FF-BE95A375A66B}" destId="{EE58B5ED-95FB-4189-A936-3000DD34240D}" srcOrd="0" destOrd="0" presId="urn:microsoft.com/office/officeart/2008/layout/HexagonCluster"/>
    <dgm:cxn modelId="{B9E4D5BE-40D3-4762-84CA-9EFFE5E9EE8C}" type="presOf" srcId="{BE131911-99B5-4448-B6FC-C136C3F3AC5A}" destId="{C18B45E1-A278-4212-A8A0-88C2383A1680}" srcOrd="0" destOrd="0" presId="urn:microsoft.com/office/officeart/2008/layout/HexagonCluster"/>
    <dgm:cxn modelId="{80A22EC3-6DD8-4515-8C85-2D964A7F02C7}" type="presOf" srcId="{4EF7F873-0F0F-4DA6-952C-BAEB672BF195}" destId="{25D6F984-2982-4E76-9917-53329A05E57A}" srcOrd="0" destOrd="0" presId="urn:microsoft.com/office/officeart/2008/layout/HexagonCluster"/>
    <dgm:cxn modelId="{11F4D4C3-40C3-437B-99D1-F15748B4850D}" type="presOf" srcId="{F996E4B9-895A-4CD5-A9AF-772FE39A8DDD}" destId="{6FC2B9BC-B0DC-4D1A-829C-05650A02CF8C}" srcOrd="0" destOrd="0" presId="urn:microsoft.com/office/officeart/2008/layout/HexagonCluster"/>
    <dgm:cxn modelId="{36E925DE-0EDD-4139-BD0B-9AA8915CAE68}" type="presOf" srcId="{B4163190-0B57-43B2-AB8B-DE757A6C2F18}" destId="{14D854B1-A942-46D4-90B2-3A34FDB23221}" srcOrd="0" destOrd="0" presId="urn:microsoft.com/office/officeart/2008/layout/HexagonCluster"/>
    <dgm:cxn modelId="{85196660-E917-48A2-A5EF-1AD34EB7F1FE}" type="presParOf" srcId="{E3C4151C-5190-4361-8917-765AE32A02D0}" destId="{E4F6CA8F-A6ED-44C7-A00D-49CB54DDF541}" srcOrd="0" destOrd="0" presId="urn:microsoft.com/office/officeart/2008/layout/HexagonCluster"/>
    <dgm:cxn modelId="{EE552FE6-3EA0-4B4D-B446-889F5BF12760}" type="presParOf" srcId="{E4F6CA8F-A6ED-44C7-A00D-49CB54DDF541}" destId="{EE58B5ED-95FB-4189-A936-3000DD34240D}" srcOrd="0" destOrd="0" presId="urn:microsoft.com/office/officeart/2008/layout/HexagonCluster"/>
    <dgm:cxn modelId="{F9DD0155-FF4D-4EBE-A4E8-0BE75517A219}" type="presParOf" srcId="{E3C4151C-5190-4361-8917-765AE32A02D0}" destId="{66251266-E6EC-47A6-8555-93F38C51FACA}" srcOrd="1" destOrd="0" presId="urn:microsoft.com/office/officeart/2008/layout/HexagonCluster"/>
    <dgm:cxn modelId="{C8E878E7-5FF7-4163-A5F2-2FEB940A0BF1}" type="presParOf" srcId="{66251266-E6EC-47A6-8555-93F38C51FACA}" destId="{E4CDEE65-0112-4447-90B2-0AF6F7EF7CC6}" srcOrd="0" destOrd="0" presId="urn:microsoft.com/office/officeart/2008/layout/HexagonCluster"/>
    <dgm:cxn modelId="{7C49ACF4-1EFE-4F81-A0CE-2316C0A44C74}" type="presParOf" srcId="{E3C4151C-5190-4361-8917-765AE32A02D0}" destId="{7C1FB3FF-AFBD-473A-A4B3-E816B088DB55}" srcOrd="2" destOrd="0" presId="urn:microsoft.com/office/officeart/2008/layout/HexagonCluster"/>
    <dgm:cxn modelId="{28C66493-FCA8-4750-ACDB-05DD77899638}" type="presParOf" srcId="{7C1FB3FF-AFBD-473A-A4B3-E816B088DB55}" destId="{C4233202-67C6-4000-8279-9D3409013C33}" srcOrd="0" destOrd="0" presId="urn:microsoft.com/office/officeart/2008/layout/HexagonCluster"/>
    <dgm:cxn modelId="{C6C3BEAE-E9F5-4A2B-B80C-2EA82A9AEE56}" type="presParOf" srcId="{E3C4151C-5190-4361-8917-765AE32A02D0}" destId="{1B8637FD-6B50-4E7F-A155-8913D71007D2}" srcOrd="3" destOrd="0" presId="urn:microsoft.com/office/officeart/2008/layout/HexagonCluster"/>
    <dgm:cxn modelId="{9A654A33-FD81-48BB-9C4D-9E6FCA9697EB}" type="presParOf" srcId="{1B8637FD-6B50-4E7F-A155-8913D71007D2}" destId="{5029A06B-1888-4945-B644-15AFF7CB971D}" srcOrd="0" destOrd="0" presId="urn:microsoft.com/office/officeart/2008/layout/HexagonCluster"/>
    <dgm:cxn modelId="{DC25EE23-22FC-4479-BD71-54BB880FC476}" type="presParOf" srcId="{E3C4151C-5190-4361-8917-765AE32A02D0}" destId="{6C770B54-4BD3-4C6A-96CF-F9EEF4857DE0}" srcOrd="4" destOrd="0" presId="urn:microsoft.com/office/officeart/2008/layout/HexagonCluster"/>
    <dgm:cxn modelId="{1A55CF60-C349-4B25-80B2-E27E8F431620}" type="presParOf" srcId="{6C770B54-4BD3-4C6A-96CF-F9EEF4857DE0}" destId="{25D6F984-2982-4E76-9917-53329A05E57A}" srcOrd="0" destOrd="0" presId="urn:microsoft.com/office/officeart/2008/layout/HexagonCluster"/>
    <dgm:cxn modelId="{5B0242CD-FC3B-4C08-A4C4-4D3B6038854C}" type="presParOf" srcId="{E3C4151C-5190-4361-8917-765AE32A02D0}" destId="{2EA25486-8B59-46C7-BF10-7A3C1A37F63C}" srcOrd="5" destOrd="0" presId="urn:microsoft.com/office/officeart/2008/layout/HexagonCluster"/>
    <dgm:cxn modelId="{15777620-9531-4836-B380-66D5341ED6BB}" type="presParOf" srcId="{2EA25486-8B59-46C7-BF10-7A3C1A37F63C}" destId="{F798260F-F2A6-47CF-900B-211F86E0D8F8}" srcOrd="0" destOrd="0" presId="urn:microsoft.com/office/officeart/2008/layout/HexagonCluster"/>
    <dgm:cxn modelId="{7A893BF9-B74B-490A-86A5-B71E3CABC9DF}" type="presParOf" srcId="{E3C4151C-5190-4361-8917-765AE32A02D0}" destId="{DF8305D8-2A84-4ED3-B88E-087238CA3429}" srcOrd="6" destOrd="0" presId="urn:microsoft.com/office/officeart/2008/layout/HexagonCluster"/>
    <dgm:cxn modelId="{A70B7A28-413B-4B9E-A185-1DA00E9E843A}" type="presParOf" srcId="{DF8305D8-2A84-4ED3-B88E-087238CA3429}" destId="{6BBEC35C-EA2B-4451-802D-25EDAB630B37}" srcOrd="0" destOrd="0" presId="urn:microsoft.com/office/officeart/2008/layout/HexagonCluster"/>
    <dgm:cxn modelId="{03E296F8-8118-4334-A91C-6841E0E34EE1}" type="presParOf" srcId="{E3C4151C-5190-4361-8917-765AE32A02D0}" destId="{A9C6F3C1-0068-443C-932E-87F5F536A5DE}" srcOrd="7" destOrd="0" presId="urn:microsoft.com/office/officeart/2008/layout/HexagonCluster"/>
    <dgm:cxn modelId="{4EAFB1A8-2F4D-4958-89BB-D2867090FAF9}" type="presParOf" srcId="{A9C6F3C1-0068-443C-932E-87F5F536A5DE}" destId="{BF54CA73-D859-48E1-B4E3-A625AE61F044}" srcOrd="0" destOrd="0" presId="urn:microsoft.com/office/officeart/2008/layout/HexagonCluster"/>
    <dgm:cxn modelId="{C20265E7-0A0F-4016-8771-2E596B443FDB}" type="presParOf" srcId="{E3C4151C-5190-4361-8917-765AE32A02D0}" destId="{0BB32FBF-5B55-427C-9297-94E8B0FF3655}" srcOrd="8" destOrd="0" presId="urn:microsoft.com/office/officeart/2008/layout/HexagonCluster"/>
    <dgm:cxn modelId="{EC5B1A8A-C41D-423D-B70E-97976CA55AFD}" type="presParOf" srcId="{0BB32FBF-5B55-427C-9297-94E8B0FF3655}" destId="{7921EBFD-DC86-4F4F-9698-397A2FAC0424}" srcOrd="0" destOrd="0" presId="urn:microsoft.com/office/officeart/2008/layout/HexagonCluster"/>
    <dgm:cxn modelId="{0E31469E-248F-46E0-A529-C39692CB3A50}" type="presParOf" srcId="{E3C4151C-5190-4361-8917-765AE32A02D0}" destId="{8C1ED2ED-24DE-40BF-9F5D-CBC9AF175E10}" srcOrd="9" destOrd="0" presId="urn:microsoft.com/office/officeart/2008/layout/HexagonCluster"/>
    <dgm:cxn modelId="{3D59AF52-50D0-4DBE-88F9-ACCCE12522FA}" type="presParOf" srcId="{8C1ED2ED-24DE-40BF-9F5D-CBC9AF175E10}" destId="{C2EE4EB6-E9FE-440C-BAE9-9117C369B2A9}" srcOrd="0" destOrd="0" presId="urn:microsoft.com/office/officeart/2008/layout/HexagonCluster"/>
    <dgm:cxn modelId="{7A952B27-0B3F-496D-901F-0219398A3F1A}" type="presParOf" srcId="{E3C4151C-5190-4361-8917-765AE32A02D0}" destId="{BCF9CA77-54D0-4E37-96D9-21B3146A77ED}" srcOrd="10" destOrd="0" presId="urn:microsoft.com/office/officeart/2008/layout/HexagonCluster"/>
    <dgm:cxn modelId="{D2CEE1F9-E3F8-4F94-838E-B5EA6BE37443}" type="presParOf" srcId="{BCF9CA77-54D0-4E37-96D9-21B3146A77ED}" destId="{14D854B1-A942-46D4-90B2-3A34FDB23221}" srcOrd="0" destOrd="0" presId="urn:microsoft.com/office/officeart/2008/layout/HexagonCluster"/>
    <dgm:cxn modelId="{1148B003-AB64-40D3-909D-4D03560A9DFC}" type="presParOf" srcId="{E3C4151C-5190-4361-8917-765AE32A02D0}" destId="{27C9C3B0-ADF3-455A-8B11-CB3D72A171E0}" srcOrd="11" destOrd="0" presId="urn:microsoft.com/office/officeart/2008/layout/HexagonCluster"/>
    <dgm:cxn modelId="{745FF8CC-A6EE-4801-8C5C-3E6E886C3074}" type="presParOf" srcId="{27C9C3B0-ADF3-455A-8B11-CB3D72A171E0}" destId="{EFB2A646-BD30-432B-B42C-F67BAF89B16F}" srcOrd="0" destOrd="0" presId="urn:microsoft.com/office/officeart/2008/layout/HexagonCluster"/>
    <dgm:cxn modelId="{1CFF2EFF-5E82-4FDB-BE92-25284950DE6E}" type="presParOf" srcId="{E3C4151C-5190-4361-8917-765AE32A02D0}" destId="{5DBFAB50-267F-464D-BA82-206B775C0CBF}" srcOrd="12" destOrd="0" presId="urn:microsoft.com/office/officeart/2008/layout/HexagonCluster"/>
    <dgm:cxn modelId="{D203C963-0FBE-4C7E-A17A-9AD8699DF88D}" type="presParOf" srcId="{5DBFAB50-267F-464D-BA82-206B775C0CBF}" destId="{ED78AEA2-36A4-4FB4-8124-0DA13CA4CBF6}" srcOrd="0" destOrd="0" presId="urn:microsoft.com/office/officeart/2008/layout/HexagonCluster"/>
    <dgm:cxn modelId="{7A82759A-145B-4975-AD0D-5EAB63E50DDA}" type="presParOf" srcId="{E3C4151C-5190-4361-8917-765AE32A02D0}" destId="{9C060AFE-3B54-4BD3-9B0A-C99F3EB73C65}" srcOrd="13" destOrd="0" presId="urn:microsoft.com/office/officeart/2008/layout/HexagonCluster"/>
    <dgm:cxn modelId="{6AE745A4-8BF4-4FFD-B95D-90BA18E224BF}" type="presParOf" srcId="{9C060AFE-3B54-4BD3-9B0A-C99F3EB73C65}" destId="{C0408618-2B7C-4E40-BA79-BB2E02199A3C}" srcOrd="0" destOrd="0" presId="urn:microsoft.com/office/officeart/2008/layout/HexagonCluster"/>
    <dgm:cxn modelId="{0997BFA9-49B5-4B26-BE1D-AB08DE1DE423}" type="presParOf" srcId="{E3C4151C-5190-4361-8917-765AE32A02D0}" destId="{64DF8264-2231-4249-8CA4-94A1C23D6420}" srcOrd="14" destOrd="0" presId="urn:microsoft.com/office/officeart/2008/layout/HexagonCluster"/>
    <dgm:cxn modelId="{C963AAAA-86DD-4D43-AB66-B04FB8A86AB9}" type="presParOf" srcId="{64DF8264-2231-4249-8CA4-94A1C23D6420}" destId="{6FC2B9BC-B0DC-4D1A-829C-05650A02CF8C}" srcOrd="0" destOrd="0" presId="urn:microsoft.com/office/officeart/2008/layout/HexagonCluster"/>
    <dgm:cxn modelId="{3D22BCA0-BB72-4023-82A8-9DFD6F1E2F24}" type="presParOf" srcId="{E3C4151C-5190-4361-8917-765AE32A02D0}" destId="{CE93699E-38CD-4FA6-AAA1-70306A87806A}" srcOrd="15" destOrd="0" presId="urn:microsoft.com/office/officeart/2008/layout/HexagonCluster"/>
    <dgm:cxn modelId="{FE766A58-CB99-4C38-8F3C-D2C45E620E58}" type="presParOf" srcId="{CE93699E-38CD-4FA6-AAA1-70306A87806A}" destId="{B6E4EFF4-65A4-42DE-87E0-22CAB4EC8296}" srcOrd="0" destOrd="0" presId="urn:microsoft.com/office/officeart/2008/layout/HexagonCluster"/>
    <dgm:cxn modelId="{B9C9FB42-C82F-4F72-A559-7FCECA2FFA41}" type="presParOf" srcId="{E3C4151C-5190-4361-8917-765AE32A02D0}" destId="{5A369489-49DD-426D-AEBC-26212F05B0AE}" srcOrd="16" destOrd="0" presId="urn:microsoft.com/office/officeart/2008/layout/HexagonCluster"/>
    <dgm:cxn modelId="{95E30074-0E8B-40D1-B76E-E6442D22298D}" type="presParOf" srcId="{5A369489-49DD-426D-AEBC-26212F05B0AE}" destId="{1A6ABBFC-A3D1-4EDB-99F6-93B4B7A474B2}" srcOrd="0" destOrd="0" presId="urn:microsoft.com/office/officeart/2008/layout/HexagonCluster"/>
    <dgm:cxn modelId="{4909CC15-CB8E-444E-8303-6ABD77A428DA}" type="presParOf" srcId="{E3C4151C-5190-4361-8917-765AE32A02D0}" destId="{CCB0ED9E-8197-4F14-8D0D-93DF2010EBE8}" srcOrd="17" destOrd="0" presId="urn:microsoft.com/office/officeart/2008/layout/HexagonCluster"/>
    <dgm:cxn modelId="{89C59A92-BAAB-4F9E-846D-E34C643F271D}" type="presParOf" srcId="{CCB0ED9E-8197-4F14-8D0D-93DF2010EBE8}" destId="{C5AEDF64-0D2C-405A-965F-89E65BB5EDC7}" srcOrd="0" destOrd="0" presId="urn:microsoft.com/office/officeart/2008/layout/HexagonCluster"/>
    <dgm:cxn modelId="{542C241E-28F2-4AEF-A0E9-257914484A25}" type="presParOf" srcId="{E3C4151C-5190-4361-8917-765AE32A02D0}" destId="{ACB5855E-94B8-4A58-9D75-D69B2CD3EF3C}" srcOrd="18" destOrd="0" presId="urn:microsoft.com/office/officeart/2008/layout/HexagonCluster"/>
    <dgm:cxn modelId="{D536F970-4BDA-48B4-B23C-AE6883C3A903}" type="presParOf" srcId="{ACB5855E-94B8-4A58-9D75-D69B2CD3EF3C}" destId="{C18B45E1-A278-4212-A8A0-88C2383A1680}" srcOrd="0" destOrd="0" presId="urn:microsoft.com/office/officeart/2008/layout/HexagonCluster"/>
    <dgm:cxn modelId="{314545A1-D5D0-4432-8BE9-0746B22119BC}" type="presParOf" srcId="{E3C4151C-5190-4361-8917-765AE32A02D0}" destId="{D1B8A214-A8B0-4C3C-BEC2-FFEF095E6646}" srcOrd="19" destOrd="0" presId="urn:microsoft.com/office/officeart/2008/layout/HexagonCluster"/>
    <dgm:cxn modelId="{FDB9C5EF-4598-4488-89FA-807D6DAA5EB9}" type="presParOf" srcId="{D1B8A214-A8B0-4C3C-BEC2-FFEF095E6646}" destId="{86647CA4-9651-49CD-B6B5-D044217CD5A3}" srcOrd="0" destOrd="0" presId="urn:microsoft.com/office/officeart/2008/layout/HexagonCluster"/>
    <dgm:cxn modelId="{FA9A4E68-6424-4F15-8E32-2466FD08BCA9}" type="presParOf" srcId="{E3C4151C-5190-4361-8917-765AE32A02D0}" destId="{7AFD5278-0550-47DC-B73D-A60B92F8CDD4}" srcOrd="20" destOrd="0" presId="urn:microsoft.com/office/officeart/2008/layout/HexagonCluster"/>
    <dgm:cxn modelId="{EEA40C7B-7D47-4AAA-A44D-549FFB06F285}" type="presParOf" srcId="{7AFD5278-0550-47DC-B73D-A60B92F8CDD4}" destId="{AFD7BF01-AC82-4A11-96EC-DA37EDF9D901}" srcOrd="0" destOrd="0" presId="urn:microsoft.com/office/officeart/2008/layout/HexagonCluster"/>
    <dgm:cxn modelId="{53E65BB7-3C9A-4267-934B-1903D57D665F}" type="presParOf" srcId="{E3C4151C-5190-4361-8917-765AE32A02D0}" destId="{67519493-4A1B-4EA0-80F6-2BD41A29C3D5}" srcOrd="21" destOrd="0" presId="urn:microsoft.com/office/officeart/2008/layout/HexagonCluster"/>
    <dgm:cxn modelId="{5A676F95-0B8D-47B4-AA2E-F6E578727350}" type="presParOf" srcId="{67519493-4A1B-4EA0-80F6-2BD41A29C3D5}" destId="{B31E9E7D-00CC-40FE-B5BA-7D4FCB50D6A6}" srcOrd="0" destOrd="0" presId="urn:microsoft.com/office/officeart/2008/layout/HexagonCluster"/>
    <dgm:cxn modelId="{FFFC941D-C081-4516-BA5D-255A4F88A2BB}" type="presParOf" srcId="{E3C4151C-5190-4361-8917-765AE32A02D0}" destId="{54976504-DD42-4F8F-95DA-48F03E71FD08}" srcOrd="22" destOrd="0" presId="urn:microsoft.com/office/officeart/2008/layout/HexagonCluster"/>
    <dgm:cxn modelId="{601FF983-7EE1-4587-A0D7-4EDEDBCEE6F5}" type="presParOf" srcId="{54976504-DD42-4F8F-95DA-48F03E71FD08}" destId="{557808E8-6845-4D0E-9D0B-DAB08673B784}" srcOrd="0" destOrd="0" presId="urn:microsoft.com/office/officeart/2008/layout/HexagonCluster"/>
    <dgm:cxn modelId="{618B53E0-4FBC-47F2-ABFB-78F010D490F4}" type="presParOf" srcId="{E3C4151C-5190-4361-8917-765AE32A02D0}" destId="{3876D52E-837C-4BA1-81B0-C23E6A341553}" srcOrd="23" destOrd="0" presId="urn:microsoft.com/office/officeart/2008/layout/HexagonCluster"/>
    <dgm:cxn modelId="{15482603-E017-498E-BACE-CE168711F171}" type="presParOf" srcId="{3876D52E-837C-4BA1-81B0-C23E6A341553}" destId="{13484379-BF43-410A-A058-CB7A19172C3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FF9B4C-CBF8-43DB-BE4A-82F2F7773B22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D074E06-5B17-4BAD-A795-259A8C136F1B}">
      <dgm:prSet phldrT="[Text]"/>
      <dgm:spPr/>
      <dgm:t>
        <a:bodyPr/>
        <a:lstStyle/>
        <a:p>
          <a:r>
            <a:rPr lang="id-ID" b="1" dirty="0"/>
            <a:t>happines</a:t>
          </a:r>
          <a:endParaRPr lang="it-IT" b="1" dirty="0"/>
        </a:p>
      </dgm:t>
    </dgm:pt>
    <dgm:pt modelId="{7FBF19B8-C6CB-4022-AAAD-C804FB8A9680}" type="parTrans" cxnId="{4449E58A-2F9C-481E-B87C-44C1B2790564}">
      <dgm:prSet/>
      <dgm:spPr/>
      <dgm:t>
        <a:bodyPr/>
        <a:lstStyle/>
        <a:p>
          <a:endParaRPr lang="it-IT"/>
        </a:p>
      </dgm:t>
    </dgm:pt>
    <dgm:pt modelId="{D7C52D81-7F11-4E7D-B8E0-2B502BFF4463}" type="sibTrans" cxnId="{4449E58A-2F9C-481E-B87C-44C1B2790564}">
      <dgm:prSet/>
      <dgm:spPr/>
      <dgm:t>
        <a:bodyPr/>
        <a:lstStyle/>
        <a:p>
          <a:endParaRPr lang="it-IT"/>
        </a:p>
      </dgm:t>
    </dgm:pt>
    <dgm:pt modelId="{65DA8FE6-3F7F-4D83-854C-237DE52E3B8C}">
      <dgm:prSet phldrT="[Text]"/>
      <dgm:spPr/>
      <dgm:t>
        <a:bodyPr/>
        <a:lstStyle/>
        <a:p>
          <a:r>
            <a:rPr lang="id-ID" b="1" dirty="0"/>
            <a:t>surprise</a:t>
          </a:r>
          <a:endParaRPr lang="it-IT" b="1" dirty="0"/>
        </a:p>
      </dgm:t>
    </dgm:pt>
    <dgm:pt modelId="{DDA5D208-60F2-4FD1-9B30-0FC5FD331A69}" type="parTrans" cxnId="{AB8D3D3A-CD71-4CE8-B1FA-DDE433EE7D3E}">
      <dgm:prSet/>
      <dgm:spPr/>
      <dgm:t>
        <a:bodyPr/>
        <a:lstStyle/>
        <a:p>
          <a:endParaRPr lang="it-IT"/>
        </a:p>
      </dgm:t>
    </dgm:pt>
    <dgm:pt modelId="{119948BF-E78B-4DA3-BD84-EE295F2D4B7E}" type="sibTrans" cxnId="{AB8D3D3A-CD71-4CE8-B1FA-DDE433EE7D3E}">
      <dgm:prSet/>
      <dgm:spPr/>
      <dgm:t>
        <a:bodyPr/>
        <a:lstStyle/>
        <a:p>
          <a:endParaRPr lang="it-IT"/>
        </a:p>
      </dgm:t>
    </dgm:pt>
    <dgm:pt modelId="{A98625C4-0FAB-40EB-B533-512EB1AC60A0}">
      <dgm:prSet phldrT="[Text]"/>
      <dgm:spPr/>
      <dgm:t>
        <a:bodyPr/>
        <a:lstStyle/>
        <a:p>
          <a:r>
            <a:rPr lang="id-ID" b="1" dirty="0"/>
            <a:t>fear</a:t>
          </a:r>
          <a:endParaRPr lang="it-IT" b="1" dirty="0"/>
        </a:p>
      </dgm:t>
    </dgm:pt>
    <dgm:pt modelId="{8427332F-A68E-4B50-A9A3-A0AAEAEBA5AB}" type="parTrans" cxnId="{A3CA771A-A6EB-49B3-98AA-F7D3F3C1F73D}">
      <dgm:prSet/>
      <dgm:spPr/>
      <dgm:t>
        <a:bodyPr/>
        <a:lstStyle/>
        <a:p>
          <a:endParaRPr lang="it-IT"/>
        </a:p>
      </dgm:t>
    </dgm:pt>
    <dgm:pt modelId="{DEE2F039-870D-49FC-A506-91DC024DDF42}" type="sibTrans" cxnId="{A3CA771A-A6EB-49B3-98AA-F7D3F3C1F73D}">
      <dgm:prSet/>
      <dgm:spPr/>
      <dgm:t>
        <a:bodyPr/>
        <a:lstStyle/>
        <a:p>
          <a:endParaRPr lang="it-IT"/>
        </a:p>
      </dgm:t>
    </dgm:pt>
    <dgm:pt modelId="{4DF5553B-52F7-43E5-B37C-E488A6599B05}">
      <dgm:prSet phldrT="[Text]"/>
      <dgm:spPr/>
      <dgm:t>
        <a:bodyPr/>
        <a:lstStyle/>
        <a:p>
          <a:r>
            <a:rPr lang="id-ID" b="1" dirty="0"/>
            <a:t>sadness</a:t>
          </a:r>
          <a:endParaRPr lang="it-IT" b="1" dirty="0"/>
        </a:p>
      </dgm:t>
    </dgm:pt>
    <dgm:pt modelId="{2DBB63C3-DE07-497A-8213-D8E556FB4A67}" type="parTrans" cxnId="{8283E41C-9647-4958-AEF1-AC1BBE33E1FC}">
      <dgm:prSet/>
      <dgm:spPr/>
      <dgm:t>
        <a:bodyPr/>
        <a:lstStyle/>
        <a:p>
          <a:endParaRPr lang="it-IT"/>
        </a:p>
      </dgm:t>
    </dgm:pt>
    <dgm:pt modelId="{1D0F84B6-B64C-4A3C-BB98-1E3BBC886F26}" type="sibTrans" cxnId="{8283E41C-9647-4958-AEF1-AC1BBE33E1FC}">
      <dgm:prSet/>
      <dgm:spPr/>
      <dgm:t>
        <a:bodyPr/>
        <a:lstStyle/>
        <a:p>
          <a:endParaRPr lang="it-IT"/>
        </a:p>
      </dgm:t>
    </dgm:pt>
    <dgm:pt modelId="{6B338BAE-6828-47F3-959C-9AA352DEF482}">
      <dgm:prSet phldrT="[Text]"/>
      <dgm:spPr/>
      <dgm:t>
        <a:bodyPr/>
        <a:lstStyle/>
        <a:p>
          <a:r>
            <a:rPr lang="id-ID" b="1" dirty="0"/>
            <a:t>Anger</a:t>
          </a:r>
          <a:endParaRPr lang="it-IT" b="1" dirty="0"/>
        </a:p>
      </dgm:t>
    </dgm:pt>
    <dgm:pt modelId="{E4865322-15D9-44C8-A2FD-B6908CA94073}" type="parTrans" cxnId="{64E7BE2B-5E55-443A-8F31-84960B67B3F1}">
      <dgm:prSet/>
      <dgm:spPr/>
      <dgm:t>
        <a:bodyPr/>
        <a:lstStyle/>
        <a:p>
          <a:endParaRPr lang="it-IT"/>
        </a:p>
      </dgm:t>
    </dgm:pt>
    <dgm:pt modelId="{E714996C-2DC2-44C0-9EE5-1DCB308439F9}" type="sibTrans" cxnId="{64E7BE2B-5E55-443A-8F31-84960B67B3F1}">
      <dgm:prSet/>
      <dgm:spPr/>
      <dgm:t>
        <a:bodyPr/>
        <a:lstStyle/>
        <a:p>
          <a:endParaRPr lang="it-IT"/>
        </a:p>
      </dgm:t>
    </dgm:pt>
    <dgm:pt modelId="{493A0123-BE01-4984-8A99-1E41BA1A751F}">
      <dgm:prSet phldrT="[Text]"/>
      <dgm:spPr/>
      <dgm:t>
        <a:bodyPr/>
        <a:lstStyle/>
        <a:p>
          <a:r>
            <a:rPr lang="id-ID" b="1" dirty="0"/>
            <a:t>disgust</a:t>
          </a:r>
          <a:endParaRPr lang="it-IT" b="1" dirty="0"/>
        </a:p>
      </dgm:t>
    </dgm:pt>
    <dgm:pt modelId="{1E8BAF6F-0E5F-4A53-920A-B38C1D650AE4}" type="parTrans" cxnId="{0FD615F2-8867-4277-8001-7BEDFA5E54BD}">
      <dgm:prSet/>
      <dgm:spPr/>
      <dgm:t>
        <a:bodyPr/>
        <a:lstStyle/>
        <a:p>
          <a:endParaRPr lang="it-IT"/>
        </a:p>
      </dgm:t>
    </dgm:pt>
    <dgm:pt modelId="{4437548F-F5D1-4677-ADF6-06C013697640}" type="sibTrans" cxnId="{0FD615F2-8867-4277-8001-7BEDFA5E54BD}">
      <dgm:prSet/>
      <dgm:spPr/>
      <dgm:t>
        <a:bodyPr/>
        <a:lstStyle/>
        <a:p>
          <a:endParaRPr lang="it-IT"/>
        </a:p>
      </dgm:t>
    </dgm:pt>
    <dgm:pt modelId="{32D992EC-516C-4744-B419-3022C0AE7FD0}" type="pres">
      <dgm:prSet presAssocID="{53FF9B4C-CBF8-43DB-BE4A-82F2F7773B22}" presName="cycle" presStyleCnt="0">
        <dgm:presLayoutVars>
          <dgm:dir/>
          <dgm:resizeHandles val="exact"/>
        </dgm:presLayoutVars>
      </dgm:prSet>
      <dgm:spPr/>
    </dgm:pt>
    <dgm:pt modelId="{D151DAD6-BDD6-42DF-B419-7A1071DA9A00}" type="pres">
      <dgm:prSet presAssocID="{6D074E06-5B17-4BAD-A795-259A8C136F1B}" presName="dummy" presStyleCnt="0"/>
      <dgm:spPr/>
    </dgm:pt>
    <dgm:pt modelId="{1E19C398-097C-4C89-AC1F-1F541DC2B660}" type="pres">
      <dgm:prSet presAssocID="{6D074E06-5B17-4BAD-A795-259A8C136F1B}" presName="node" presStyleLbl="revTx" presStyleIdx="0" presStyleCnt="6">
        <dgm:presLayoutVars>
          <dgm:bulletEnabled val="1"/>
        </dgm:presLayoutVars>
      </dgm:prSet>
      <dgm:spPr/>
    </dgm:pt>
    <dgm:pt modelId="{D701D27F-CB85-4C12-8798-2CEFF7695055}" type="pres">
      <dgm:prSet presAssocID="{D7C52D81-7F11-4E7D-B8E0-2B502BFF4463}" presName="sibTrans" presStyleLbl="node1" presStyleIdx="0" presStyleCnt="6"/>
      <dgm:spPr/>
    </dgm:pt>
    <dgm:pt modelId="{F51AC322-FE05-4455-B229-990459ED4664}" type="pres">
      <dgm:prSet presAssocID="{65DA8FE6-3F7F-4D83-854C-237DE52E3B8C}" presName="dummy" presStyleCnt="0"/>
      <dgm:spPr/>
    </dgm:pt>
    <dgm:pt modelId="{8364C629-3BF5-4ED2-B199-D8590B33FA2A}" type="pres">
      <dgm:prSet presAssocID="{65DA8FE6-3F7F-4D83-854C-237DE52E3B8C}" presName="node" presStyleLbl="revTx" presStyleIdx="1" presStyleCnt="6">
        <dgm:presLayoutVars>
          <dgm:bulletEnabled val="1"/>
        </dgm:presLayoutVars>
      </dgm:prSet>
      <dgm:spPr/>
    </dgm:pt>
    <dgm:pt modelId="{271B11B8-9878-4F24-BE87-F8E09520AAA0}" type="pres">
      <dgm:prSet presAssocID="{119948BF-E78B-4DA3-BD84-EE295F2D4B7E}" presName="sibTrans" presStyleLbl="node1" presStyleIdx="1" presStyleCnt="6"/>
      <dgm:spPr/>
    </dgm:pt>
    <dgm:pt modelId="{21C1CA7D-C2E3-4542-84C8-8E9E1E3BBCD5}" type="pres">
      <dgm:prSet presAssocID="{A98625C4-0FAB-40EB-B533-512EB1AC60A0}" presName="dummy" presStyleCnt="0"/>
      <dgm:spPr/>
    </dgm:pt>
    <dgm:pt modelId="{6852D669-62B9-4060-B584-3FCA31E31F2D}" type="pres">
      <dgm:prSet presAssocID="{A98625C4-0FAB-40EB-B533-512EB1AC60A0}" presName="node" presStyleLbl="revTx" presStyleIdx="2" presStyleCnt="6">
        <dgm:presLayoutVars>
          <dgm:bulletEnabled val="1"/>
        </dgm:presLayoutVars>
      </dgm:prSet>
      <dgm:spPr/>
    </dgm:pt>
    <dgm:pt modelId="{C942D208-E798-4D96-BE75-C019D9158652}" type="pres">
      <dgm:prSet presAssocID="{DEE2F039-870D-49FC-A506-91DC024DDF42}" presName="sibTrans" presStyleLbl="node1" presStyleIdx="2" presStyleCnt="6"/>
      <dgm:spPr/>
    </dgm:pt>
    <dgm:pt modelId="{F6E1B4E4-770F-4A56-A583-73117AB8A8AB}" type="pres">
      <dgm:prSet presAssocID="{4DF5553B-52F7-43E5-B37C-E488A6599B05}" presName="dummy" presStyleCnt="0"/>
      <dgm:spPr/>
    </dgm:pt>
    <dgm:pt modelId="{6A5A9D1C-6433-410F-8705-89874544D60D}" type="pres">
      <dgm:prSet presAssocID="{4DF5553B-52F7-43E5-B37C-E488A6599B05}" presName="node" presStyleLbl="revTx" presStyleIdx="3" presStyleCnt="6">
        <dgm:presLayoutVars>
          <dgm:bulletEnabled val="1"/>
        </dgm:presLayoutVars>
      </dgm:prSet>
      <dgm:spPr/>
    </dgm:pt>
    <dgm:pt modelId="{6DF22DC6-CC09-4497-8912-0D823E9D4532}" type="pres">
      <dgm:prSet presAssocID="{1D0F84B6-B64C-4A3C-BB98-1E3BBC886F26}" presName="sibTrans" presStyleLbl="node1" presStyleIdx="3" presStyleCnt="6"/>
      <dgm:spPr/>
    </dgm:pt>
    <dgm:pt modelId="{722F4CDB-991D-4066-8131-D3B40E139453}" type="pres">
      <dgm:prSet presAssocID="{6B338BAE-6828-47F3-959C-9AA352DEF482}" presName="dummy" presStyleCnt="0"/>
      <dgm:spPr/>
    </dgm:pt>
    <dgm:pt modelId="{3EAC411C-C8FA-465D-8610-A520B6998900}" type="pres">
      <dgm:prSet presAssocID="{6B338BAE-6828-47F3-959C-9AA352DEF482}" presName="node" presStyleLbl="revTx" presStyleIdx="4" presStyleCnt="6">
        <dgm:presLayoutVars>
          <dgm:bulletEnabled val="1"/>
        </dgm:presLayoutVars>
      </dgm:prSet>
      <dgm:spPr/>
    </dgm:pt>
    <dgm:pt modelId="{331C4EE4-364E-4D48-991E-9C14C82FCDEA}" type="pres">
      <dgm:prSet presAssocID="{E714996C-2DC2-44C0-9EE5-1DCB308439F9}" presName="sibTrans" presStyleLbl="node1" presStyleIdx="4" presStyleCnt="6"/>
      <dgm:spPr/>
    </dgm:pt>
    <dgm:pt modelId="{2AC6DA20-DC9E-4F41-A384-DBD9EA76F69F}" type="pres">
      <dgm:prSet presAssocID="{493A0123-BE01-4984-8A99-1E41BA1A751F}" presName="dummy" presStyleCnt="0"/>
      <dgm:spPr/>
    </dgm:pt>
    <dgm:pt modelId="{D7373C3E-28A4-4728-9B42-E9808A983440}" type="pres">
      <dgm:prSet presAssocID="{493A0123-BE01-4984-8A99-1E41BA1A751F}" presName="node" presStyleLbl="revTx" presStyleIdx="5" presStyleCnt="6">
        <dgm:presLayoutVars>
          <dgm:bulletEnabled val="1"/>
        </dgm:presLayoutVars>
      </dgm:prSet>
      <dgm:spPr/>
    </dgm:pt>
    <dgm:pt modelId="{523DA935-E18A-417C-A042-3B3AD380284E}" type="pres">
      <dgm:prSet presAssocID="{4437548F-F5D1-4677-ADF6-06C013697640}" presName="sibTrans" presStyleLbl="node1" presStyleIdx="5" presStyleCnt="6"/>
      <dgm:spPr/>
    </dgm:pt>
  </dgm:ptLst>
  <dgm:cxnLst>
    <dgm:cxn modelId="{A3CA771A-A6EB-49B3-98AA-F7D3F3C1F73D}" srcId="{53FF9B4C-CBF8-43DB-BE4A-82F2F7773B22}" destId="{A98625C4-0FAB-40EB-B533-512EB1AC60A0}" srcOrd="2" destOrd="0" parTransId="{8427332F-A68E-4B50-A9A3-A0AAEAEBA5AB}" sibTransId="{DEE2F039-870D-49FC-A506-91DC024DDF42}"/>
    <dgm:cxn modelId="{8283E41C-9647-4958-AEF1-AC1BBE33E1FC}" srcId="{53FF9B4C-CBF8-43DB-BE4A-82F2F7773B22}" destId="{4DF5553B-52F7-43E5-B37C-E488A6599B05}" srcOrd="3" destOrd="0" parTransId="{2DBB63C3-DE07-497A-8213-D8E556FB4A67}" sibTransId="{1D0F84B6-B64C-4A3C-BB98-1E3BBC886F26}"/>
    <dgm:cxn modelId="{B99A1A21-6897-4C34-8FD9-97E77B4499B5}" type="presOf" srcId="{119948BF-E78B-4DA3-BD84-EE295F2D4B7E}" destId="{271B11B8-9878-4F24-BE87-F8E09520AAA0}" srcOrd="0" destOrd="0" presId="urn:microsoft.com/office/officeart/2005/8/layout/cycle1"/>
    <dgm:cxn modelId="{18998825-70BB-45CA-93BF-C86E409D9FFD}" type="presOf" srcId="{DEE2F039-870D-49FC-A506-91DC024DDF42}" destId="{C942D208-E798-4D96-BE75-C019D9158652}" srcOrd="0" destOrd="0" presId="urn:microsoft.com/office/officeart/2005/8/layout/cycle1"/>
    <dgm:cxn modelId="{64E7BE2B-5E55-443A-8F31-84960B67B3F1}" srcId="{53FF9B4C-CBF8-43DB-BE4A-82F2F7773B22}" destId="{6B338BAE-6828-47F3-959C-9AA352DEF482}" srcOrd="4" destOrd="0" parTransId="{E4865322-15D9-44C8-A2FD-B6908CA94073}" sibTransId="{E714996C-2DC2-44C0-9EE5-1DCB308439F9}"/>
    <dgm:cxn modelId="{AB8D3D3A-CD71-4CE8-B1FA-DDE433EE7D3E}" srcId="{53FF9B4C-CBF8-43DB-BE4A-82F2F7773B22}" destId="{65DA8FE6-3F7F-4D83-854C-237DE52E3B8C}" srcOrd="1" destOrd="0" parTransId="{DDA5D208-60F2-4FD1-9B30-0FC5FD331A69}" sibTransId="{119948BF-E78B-4DA3-BD84-EE295F2D4B7E}"/>
    <dgm:cxn modelId="{2EB11A3E-27B7-4F5D-8E3B-AA462513B442}" type="presOf" srcId="{4437548F-F5D1-4677-ADF6-06C013697640}" destId="{523DA935-E18A-417C-A042-3B3AD380284E}" srcOrd="0" destOrd="0" presId="urn:microsoft.com/office/officeart/2005/8/layout/cycle1"/>
    <dgm:cxn modelId="{9556EB66-6990-4479-894C-1CB9362C773F}" type="presOf" srcId="{53FF9B4C-CBF8-43DB-BE4A-82F2F7773B22}" destId="{32D992EC-516C-4744-B419-3022C0AE7FD0}" srcOrd="0" destOrd="0" presId="urn:microsoft.com/office/officeart/2005/8/layout/cycle1"/>
    <dgm:cxn modelId="{012E466C-5AE1-419A-B735-3F49D3ABFE8C}" type="presOf" srcId="{493A0123-BE01-4984-8A99-1E41BA1A751F}" destId="{D7373C3E-28A4-4728-9B42-E9808A983440}" srcOrd="0" destOrd="0" presId="urn:microsoft.com/office/officeart/2005/8/layout/cycle1"/>
    <dgm:cxn modelId="{754A236F-36E0-43AD-ACBF-0511CB31B090}" type="presOf" srcId="{6D074E06-5B17-4BAD-A795-259A8C136F1B}" destId="{1E19C398-097C-4C89-AC1F-1F541DC2B660}" srcOrd="0" destOrd="0" presId="urn:microsoft.com/office/officeart/2005/8/layout/cycle1"/>
    <dgm:cxn modelId="{667B7A52-D27D-4B55-B694-79BB9A26AF82}" type="presOf" srcId="{1D0F84B6-B64C-4A3C-BB98-1E3BBC886F26}" destId="{6DF22DC6-CC09-4497-8912-0D823E9D4532}" srcOrd="0" destOrd="0" presId="urn:microsoft.com/office/officeart/2005/8/layout/cycle1"/>
    <dgm:cxn modelId="{D7B3F355-DEB7-4D28-8346-44FD7A6A29A1}" type="presOf" srcId="{6B338BAE-6828-47F3-959C-9AA352DEF482}" destId="{3EAC411C-C8FA-465D-8610-A520B6998900}" srcOrd="0" destOrd="0" presId="urn:microsoft.com/office/officeart/2005/8/layout/cycle1"/>
    <dgm:cxn modelId="{4449E58A-2F9C-481E-B87C-44C1B2790564}" srcId="{53FF9B4C-CBF8-43DB-BE4A-82F2F7773B22}" destId="{6D074E06-5B17-4BAD-A795-259A8C136F1B}" srcOrd="0" destOrd="0" parTransId="{7FBF19B8-C6CB-4022-AAAD-C804FB8A9680}" sibTransId="{D7C52D81-7F11-4E7D-B8E0-2B502BFF4463}"/>
    <dgm:cxn modelId="{0B02359A-F21A-43C0-8222-69618BC9EA3A}" type="presOf" srcId="{4DF5553B-52F7-43E5-B37C-E488A6599B05}" destId="{6A5A9D1C-6433-410F-8705-89874544D60D}" srcOrd="0" destOrd="0" presId="urn:microsoft.com/office/officeart/2005/8/layout/cycle1"/>
    <dgm:cxn modelId="{49E539B3-B34E-41B5-9930-7C2F24D15D91}" type="presOf" srcId="{E714996C-2DC2-44C0-9EE5-1DCB308439F9}" destId="{331C4EE4-364E-4D48-991E-9C14C82FCDEA}" srcOrd="0" destOrd="0" presId="urn:microsoft.com/office/officeart/2005/8/layout/cycle1"/>
    <dgm:cxn modelId="{99F2B6B6-373E-43DF-8925-D7868426DF86}" type="presOf" srcId="{D7C52D81-7F11-4E7D-B8E0-2B502BFF4463}" destId="{D701D27F-CB85-4C12-8798-2CEFF7695055}" srcOrd="0" destOrd="0" presId="urn:microsoft.com/office/officeart/2005/8/layout/cycle1"/>
    <dgm:cxn modelId="{C99CB9C3-1269-46E4-8838-016E8B37E617}" type="presOf" srcId="{65DA8FE6-3F7F-4D83-854C-237DE52E3B8C}" destId="{8364C629-3BF5-4ED2-B199-D8590B33FA2A}" srcOrd="0" destOrd="0" presId="urn:microsoft.com/office/officeart/2005/8/layout/cycle1"/>
    <dgm:cxn modelId="{0FD615F2-8867-4277-8001-7BEDFA5E54BD}" srcId="{53FF9B4C-CBF8-43DB-BE4A-82F2F7773B22}" destId="{493A0123-BE01-4984-8A99-1E41BA1A751F}" srcOrd="5" destOrd="0" parTransId="{1E8BAF6F-0E5F-4A53-920A-B38C1D650AE4}" sibTransId="{4437548F-F5D1-4677-ADF6-06C013697640}"/>
    <dgm:cxn modelId="{15F703FF-5C0F-43E1-B686-E19C0B9AE268}" type="presOf" srcId="{A98625C4-0FAB-40EB-B533-512EB1AC60A0}" destId="{6852D669-62B9-4060-B584-3FCA31E31F2D}" srcOrd="0" destOrd="0" presId="urn:microsoft.com/office/officeart/2005/8/layout/cycle1"/>
    <dgm:cxn modelId="{D360EFE3-5F8C-4E94-B15E-566B2E2CBB0F}" type="presParOf" srcId="{32D992EC-516C-4744-B419-3022C0AE7FD0}" destId="{D151DAD6-BDD6-42DF-B419-7A1071DA9A00}" srcOrd="0" destOrd="0" presId="urn:microsoft.com/office/officeart/2005/8/layout/cycle1"/>
    <dgm:cxn modelId="{8787EE1B-EFEC-4B04-9B40-CCA254D74E2C}" type="presParOf" srcId="{32D992EC-516C-4744-B419-3022C0AE7FD0}" destId="{1E19C398-097C-4C89-AC1F-1F541DC2B660}" srcOrd="1" destOrd="0" presId="urn:microsoft.com/office/officeart/2005/8/layout/cycle1"/>
    <dgm:cxn modelId="{5871DDD0-461D-4E66-B585-21A9B93F2C5C}" type="presParOf" srcId="{32D992EC-516C-4744-B419-3022C0AE7FD0}" destId="{D701D27F-CB85-4C12-8798-2CEFF7695055}" srcOrd="2" destOrd="0" presId="urn:microsoft.com/office/officeart/2005/8/layout/cycle1"/>
    <dgm:cxn modelId="{15CC27E6-3797-4217-B746-FCAD147EBF9A}" type="presParOf" srcId="{32D992EC-516C-4744-B419-3022C0AE7FD0}" destId="{F51AC322-FE05-4455-B229-990459ED4664}" srcOrd="3" destOrd="0" presId="urn:microsoft.com/office/officeart/2005/8/layout/cycle1"/>
    <dgm:cxn modelId="{C638D103-F4DF-4BD7-AA7F-1BCBA45D937B}" type="presParOf" srcId="{32D992EC-516C-4744-B419-3022C0AE7FD0}" destId="{8364C629-3BF5-4ED2-B199-D8590B33FA2A}" srcOrd="4" destOrd="0" presId="urn:microsoft.com/office/officeart/2005/8/layout/cycle1"/>
    <dgm:cxn modelId="{A396203B-95A2-455A-A0D4-4FEC2F5213E4}" type="presParOf" srcId="{32D992EC-516C-4744-B419-3022C0AE7FD0}" destId="{271B11B8-9878-4F24-BE87-F8E09520AAA0}" srcOrd="5" destOrd="0" presId="urn:microsoft.com/office/officeart/2005/8/layout/cycle1"/>
    <dgm:cxn modelId="{C4342E20-4D2E-41CD-8E64-3C2DF9A68DA0}" type="presParOf" srcId="{32D992EC-516C-4744-B419-3022C0AE7FD0}" destId="{21C1CA7D-C2E3-4542-84C8-8E9E1E3BBCD5}" srcOrd="6" destOrd="0" presId="urn:microsoft.com/office/officeart/2005/8/layout/cycle1"/>
    <dgm:cxn modelId="{654B4AAD-C148-4565-9488-ABAF1CAF6BE7}" type="presParOf" srcId="{32D992EC-516C-4744-B419-3022C0AE7FD0}" destId="{6852D669-62B9-4060-B584-3FCA31E31F2D}" srcOrd="7" destOrd="0" presId="urn:microsoft.com/office/officeart/2005/8/layout/cycle1"/>
    <dgm:cxn modelId="{BF53F10A-5A4A-4CD5-AE1F-0046DDFACCBE}" type="presParOf" srcId="{32D992EC-516C-4744-B419-3022C0AE7FD0}" destId="{C942D208-E798-4D96-BE75-C019D9158652}" srcOrd="8" destOrd="0" presId="urn:microsoft.com/office/officeart/2005/8/layout/cycle1"/>
    <dgm:cxn modelId="{DBA49139-2EAE-4117-95FF-B1AA37EF8092}" type="presParOf" srcId="{32D992EC-516C-4744-B419-3022C0AE7FD0}" destId="{F6E1B4E4-770F-4A56-A583-73117AB8A8AB}" srcOrd="9" destOrd="0" presId="urn:microsoft.com/office/officeart/2005/8/layout/cycle1"/>
    <dgm:cxn modelId="{629E6728-C311-44C9-80A9-3A95A50CC8A6}" type="presParOf" srcId="{32D992EC-516C-4744-B419-3022C0AE7FD0}" destId="{6A5A9D1C-6433-410F-8705-89874544D60D}" srcOrd="10" destOrd="0" presId="urn:microsoft.com/office/officeart/2005/8/layout/cycle1"/>
    <dgm:cxn modelId="{154337B4-271B-4EE7-A733-414022A55B67}" type="presParOf" srcId="{32D992EC-516C-4744-B419-3022C0AE7FD0}" destId="{6DF22DC6-CC09-4497-8912-0D823E9D4532}" srcOrd="11" destOrd="0" presId="urn:microsoft.com/office/officeart/2005/8/layout/cycle1"/>
    <dgm:cxn modelId="{F742A20C-ECBC-471E-9B34-784A7BF7B6A5}" type="presParOf" srcId="{32D992EC-516C-4744-B419-3022C0AE7FD0}" destId="{722F4CDB-991D-4066-8131-D3B40E139453}" srcOrd="12" destOrd="0" presId="urn:microsoft.com/office/officeart/2005/8/layout/cycle1"/>
    <dgm:cxn modelId="{491BE331-41E2-48DA-A484-A4170D8689F5}" type="presParOf" srcId="{32D992EC-516C-4744-B419-3022C0AE7FD0}" destId="{3EAC411C-C8FA-465D-8610-A520B6998900}" srcOrd="13" destOrd="0" presId="urn:microsoft.com/office/officeart/2005/8/layout/cycle1"/>
    <dgm:cxn modelId="{2E81D199-06D0-4786-9B38-85CB1E53F591}" type="presParOf" srcId="{32D992EC-516C-4744-B419-3022C0AE7FD0}" destId="{331C4EE4-364E-4D48-991E-9C14C82FCDEA}" srcOrd="14" destOrd="0" presId="urn:microsoft.com/office/officeart/2005/8/layout/cycle1"/>
    <dgm:cxn modelId="{3E43E420-3D8D-437B-BD3B-EB3E278320C8}" type="presParOf" srcId="{32D992EC-516C-4744-B419-3022C0AE7FD0}" destId="{2AC6DA20-DC9E-4F41-A384-DBD9EA76F69F}" srcOrd="15" destOrd="0" presId="urn:microsoft.com/office/officeart/2005/8/layout/cycle1"/>
    <dgm:cxn modelId="{43757371-9D76-4281-954A-A4345A772F07}" type="presParOf" srcId="{32D992EC-516C-4744-B419-3022C0AE7FD0}" destId="{D7373C3E-28A4-4728-9B42-E9808A983440}" srcOrd="16" destOrd="0" presId="urn:microsoft.com/office/officeart/2005/8/layout/cycle1"/>
    <dgm:cxn modelId="{F8E21EF6-345B-4E4F-934C-BC425D07F18B}" type="presParOf" srcId="{32D992EC-516C-4744-B419-3022C0AE7FD0}" destId="{523DA935-E18A-417C-A042-3B3AD380284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202C41-FD9D-493C-96E5-1F9E36FBBDD0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25A1E1B0-4695-4B2A-BFC1-676BCC2334BE}">
      <dgm:prSet phldrT="[Text]"/>
      <dgm:spPr/>
      <dgm:t>
        <a:bodyPr/>
        <a:lstStyle/>
        <a:p>
          <a:r>
            <a:rPr lang="id-ID" dirty="0"/>
            <a:t>Biologi emosi</a:t>
          </a:r>
          <a:endParaRPr lang="it-IT" dirty="0"/>
        </a:p>
      </dgm:t>
    </dgm:pt>
    <dgm:pt modelId="{FE2EAB32-C1F8-4BAB-B3F9-4A7F2FAD04F2}" type="parTrans" cxnId="{131A9DD5-9678-40C2-8C80-6EF9B4F66E87}">
      <dgm:prSet/>
      <dgm:spPr/>
      <dgm:t>
        <a:bodyPr/>
        <a:lstStyle/>
        <a:p>
          <a:endParaRPr lang="it-IT"/>
        </a:p>
      </dgm:t>
    </dgm:pt>
    <dgm:pt modelId="{78474101-11A0-4C9A-BAD3-F2B710F1F835}" type="sibTrans" cxnId="{131A9DD5-9678-40C2-8C80-6EF9B4F66E87}">
      <dgm:prSet/>
      <dgm:spPr/>
      <dgm:t>
        <a:bodyPr/>
        <a:lstStyle/>
        <a:p>
          <a:endParaRPr lang="it-IT"/>
        </a:p>
      </dgm:t>
    </dgm:pt>
    <dgm:pt modelId="{CACB641B-3714-4C6F-A75A-3CEC1E95D717}">
      <dgm:prSet phldrT="[Text]"/>
      <dgm:spPr/>
      <dgm:t>
        <a:bodyPr/>
        <a:lstStyle/>
        <a:p>
          <a:r>
            <a:rPr lang="en-US" dirty="0"/>
            <a:t>Originate in brain’s limbic system</a:t>
          </a:r>
          <a:endParaRPr lang="id-ID" dirty="0"/>
        </a:p>
      </dgm:t>
    </dgm:pt>
    <dgm:pt modelId="{9DE18345-B258-4EC3-8D19-CFB9A8A936EA}" type="parTrans" cxnId="{B921FD6A-F945-40DB-9D6E-508DDD909296}">
      <dgm:prSet/>
      <dgm:spPr/>
      <dgm:t>
        <a:bodyPr/>
        <a:lstStyle/>
        <a:p>
          <a:endParaRPr lang="it-IT"/>
        </a:p>
      </dgm:t>
    </dgm:pt>
    <dgm:pt modelId="{88D38AF6-25A0-4D64-AA28-3F0A714C08EE}" type="sibTrans" cxnId="{B921FD6A-F945-40DB-9D6E-508DDD909296}">
      <dgm:prSet/>
      <dgm:spPr/>
      <dgm:t>
        <a:bodyPr/>
        <a:lstStyle/>
        <a:p>
          <a:endParaRPr lang="it-IT"/>
        </a:p>
      </dgm:t>
    </dgm:pt>
    <dgm:pt modelId="{ADF1A287-EF25-41A1-A18A-D2EB3BDD1424}">
      <dgm:prSet phldrT="[Text]"/>
      <dgm:spPr/>
      <dgm:t>
        <a:bodyPr/>
        <a:lstStyle/>
        <a:p>
          <a:r>
            <a:rPr lang="en-US" dirty="0"/>
            <a:t>Intensity of emotions</a:t>
          </a:r>
        </a:p>
      </dgm:t>
    </dgm:pt>
    <dgm:pt modelId="{149CB5EB-BD96-4772-9F8C-A87498AC7A67}" type="parTrans" cxnId="{15A7C9E3-6234-4A34-BA0E-AFFAB6E5B0C2}">
      <dgm:prSet/>
      <dgm:spPr/>
      <dgm:t>
        <a:bodyPr/>
        <a:lstStyle/>
        <a:p>
          <a:endParaRPr lang="it-IT"/>
        </a:p>
      </dgm:t>
    </dgm:pt>
    <dgm:pt modelId="{24DBD9F0-8BC0-4D9C-8F86-E172308EAE6C}" type="sibTrans" cxnId="{15A7C9E3-6234-4A34-BA0E-AFFAB6E5B0C2}">
      <dgm:prSet/>
      <dgm:spPr/>
      <dgm:t>
        <a:bodyPr/>
        <a:lstStyle/>
        <a:p>
          <a:endParaRPr lang="it-IT"/>
        </a:p>
      </dgm:t>
    </dgm:pt>
    <dgm:pt modelId="{FA283211-841C-4BCF-925B-BF6D488A7DB1}">
      <dgm:prSet phldrT="[Text]"/>
      <dgm:spPr/>
      <dgm:t>
        <a:bodyPr/>
        <a:lstStyle/>
        <a:p>
          <a:r>
            <a:rPr lang="en-US" dirty="0"/>
            <a:t>Personality</a:t>
          </a:r>
          <a:endParaRPr lang="id-ID" dirty="0"/>
        </a:p>
      </dgm:t>
    </dgm:pt>
    <dgm:pt modelId="{FA77A2D5-E74E-4C3E-B51E-C2E20216B76D}" type="parTrans" cxnId="{7184AB34-0283-4AE8-84D2-A368D072DF7B}">
      <dgm:prSet/>
      <dgm:spPr/>
      <dgm:t>
        <a:bodyPr/>
        <a:lstStyle/>
        <a:p>
          <a:endParaRPr lang="it-IT"/>
        </a:p>
      </dgm:t>
    </dgm:pt>
    <dgm:pt modelId="{5E59BFEB-DA56-44BC-BC8F-DFB45CCE19FE}" type="sibTrans" cxnId="{7184AB34-0283-4AE8-84D2-A368D072DF7B}">
      <dgm:prSet/>
      <dgm:spPr/>
      <dgm:t>
        <a:bodyPr/>
        <a:lstStyle/>
        <a:p>
          <a:endParaRPr lang="it-IT"/>
        </a:p>
      </dgm:t>
    </dgm:pt>
    <dgm:pt modelId="{9A10C724-8569-4C8F-807D-CC57B582B95F}">
      <dgm:prSet phldrT="[Text]"/>
      <dgm:spPr/>
      <dgm:t>
        <a:bodyPr/>
        <a:lstStyle/>
        <a:p>
          <a:r>
            <a:rPr lang="en-US" dirty="0"/>
            <a:t>Job Requirements</a:t>
          </a:r>
          <a:endParaRPr lang="id-ID" dirty="0"/>
        </a:p>
      </dgm:t>
    </dgm:pt>
    <dgm:pt modelId="{0CEFDD95-E330-4E5E-9FC4-BEC266342362}" type="parTrans" cxnId="{F420224E-BC5C-4FEA-AEB1-01701C41FFE1}">
      <dgm:prSet/>
      <dgm:spPr/>
      <dgm:t>
        <a:bodyPr/>
        <a:lstStyle/>
        <a:p>
          <a:endParaRPr lang="it-IT"/>
        </a:p>
      </dgm:t>
    </dgm:pt>
    <dgm:pt modelId="{CA302811-EE65-46CC-B06B-B50E9E14A8BF}" type="sibTrans" cxnId="{F420224E-BC5C-4FEA-AEB1-01701C41FFE1}">
      <dgm:prSet/>
      <dgm:spPr/>
      <dgm:t>
        <a:bodyPr/>
        <a:lstStyle/>
        <a:p>
          <a:endParaRPr lang="it-IT"/>
        </a:p>
      </dgm:t>
    </dgm:pt>
    <dgm:pt modelId="{784BC993-368B-4959-9F79-02D441206887}">
      <dgm:prSet phldrT="[Text]"/>
      <dgm:spPr/>
      <dgm:t>
        <a:bodyPr/>
        <a:lstStyle/>
        <a:p>
          <a:r>
            <a:rPr lang="en-US" dirty="0"/>
            <a:t>Functions of emotions</a:t>
          </a:r>
          <a:endParaRPr lang="id-ID" dirty="0"/>
        </a:p>
      </dgm:t>
    </dgm:pt>
    <dgm:pt modelId="{21230B3B-C7BA-4D41-8D05-C2839049DBDD}" type="parTrans" cxnId="{B617F14F-8630-4E07-92F3-2E5E106FEC3E}">
      <dgm:prSet/>
      <dgm:spPr/>
      <dgm:t>
        <a:bodyPr/>
        <a:lstStyle/>
        <a:p>
          <a:endParaRPr lang="it-IT"/>
        </a:p>
      </dgm:t>
    </dgm:pt>
    <dgm:pt modelId="{B85743A1-0D53-472B-A966-26521566DA2A}" type="sibTrans" cxnId="{B617F14F-8630-4E07-92F3-2E5E106FEC3E}">
      <dgm:prSet/>
      <dgm:spPr/>
      <dgm:t>
        <a:bodyPr/>
        <a:lstStyle/>
        <a:p>
          <a:endParaRPr lang="it-IT"/>
        </a:p>
      </dgm:t>
    </dgm:pt>
    <dgm:pt modelId="{3952A5B6-83B6-4D6E-8C36-9D0A2DB1204D}">
      <dgm:prSet phldrT="[Text]"/>
      <dgm:spPr/>
      <dgm:t>
        <a:bodyPr/>
        <a:lstStyle/>
        <a:p>
          <a:r>
            <a:rPr lang="en-US" dirty="0"/>
            <a:t>Frequency and duration of emotions</a:t>
          </a:r>
          <a:endParaRPr lang="id-ID" dirty="0"/>
        </a:p>
      </dgm:t>
    </dgm:pt>
    <dgm:pt modelId="{9C947BCC-84AC-4E9B-942E-0161BEA65D31}" type="parTrans" cxnId="{C76004F0-5194-49F0-8DDB-39526846F2B9}">
      <dgm:prSet/>
      <dgm:spPr/>
      <dgm:t>
        <a:bodyPr/>
        <a:lstStyle/>
        <a:p>
          <a:endParaRPr lang="it-IT"/>
        </a:p>
      </dgm:t>
    </dgm:pt>
    <dgm:pt modelId="{AD7E01D9-C789-4969-8D73-D70B20EB0FD7}" type="sibTrans" cxnId="{C76004F0-5194-49F0-8DDB-39526846F2B9}">
      <dgm:prSet/>
      <dgm:spPr/>
      <dgm:t>
        <a:bodyPr/>
        <a:lstStyle/>
        <a:p>
          <a:endParaRPr lang="it-IT"/>
        </a:p>
      </dgm:t>
    </dgm:pt>
    <dgm:pt modelId="{B7AA0B41-AD54-4815-BB00-B8744770A064}">
      <dgm:prSet phldrT="[Text]"/>
      <dgm:spPr/>
      <dgm:t>
        <a:bodyPr/>
        <a:lstStyle/>
        <a:p>
          <a:r>
            <a:rPr lang="en-US" dirty="0"/>
            <a:t>How often emotions are exhibited</a:t>
          </a:r>
          <a:endParaRPr lang="id-ID" dirty="0"/>
        </a:p>
      </dgm:t>
    </dgm:pt>
    <dgm:pt modelId="{BADCF484-218C-47F9-A4C3-B3EEBACA1394}" type="parTrans" cxnId="{D1C3F4A3-5234-4F76-9E69-B079179C58CF}">
      <dgm:prSet/>
      <dgm:spPr/>
      <dgm:t>
        <a:bodyPr/>
        <a:lstStyle/>
        <a:p>
          <a:endParaRPr lang="it-IT"/>
        </a:p>
      </dgm:t>
    </dgm:pt>
    <dgm:pt modelId="{D79C42E0-0A8B-453B-8D9F-BEBE13DE7DEB}" type="sibTrans" cxnId="{D1C3F4A3-5234-4F76-9E69-B079179C58CF}">
      <dgm:prSet/>
      <dgm:spPr/>
      <dgm:t>
        <a:bodyPr/>
        <a:lstStyle/>
        <a:p>
          <a:endParaRPr lang="it-IT"/>
        </a:p>
      </dgm:t>
    </dgm:pt>
    <dgm:pt modelId="{173CEA35-655C-4AA6-B47E-077817105D86}">
      <dgm:prSet phldrT="[Text]"/>
      <dgm:spPr/>
      <dgm:t>
        <a:bodyPr/>
        <a:lstStyle/>
        <a:p>
          <a:r>
            <a:rPr lang="en-US" dirty="0"/>
            <a:t>How long emotions are displayed</a:t>
          </a:r>
          <a:endParaRPr lang="id-ID" dirty="0"/>
        </a:p>
      </dgm:t>
    </dgm:pt>
    <dgm:pt modelId="{14B3BB4B-3070-466D-8F1C-960D6CC4F3F4}" type="parTrans" cxnId="{DCEB937A-C13E-4545-9C65-088EDC2C4158}">
      <dgm:prSet/>
      <dgm:spPr/>
      <dgm:t>
        <a:bodyPr/>
        <a:lstStyle/>
        <a:p>
          <a:endParaRPr lang="it-IT"/>
        </a:p>
      </dgm:t>
    </dgm:pt>
    <dgm:pt modelId="{AD89492E-7DDE-44C1-A786-31AF828B1497}" type="sibTrans" cxnId="{DCEB937A-C13E-4545-9C65-088EDC2C4158}">
      <dgm:prSet/>
      <dgm:spPr/>
      <dgm:t>
        <a:bodyPr/>
        <a:lstStyle/>
        <a:p>
          <a:endParaRPr lang="it-IT"/>
        </a:p>
      </dgm:t>
    </dgm:pt>
    <dgm:pt modelId="{D169C64F-3DE5-4DB6-9D43-C26B28AC8070}">
      <dgm:prSet phldrT="[Text]"/>
      <dgm:spPr/>
      <dgm:t>
        <a:bodyPr/>
        <a:lstStyle/>
        <a:p>
          <a:r>
            <a:rPr lang="en-US" dirty="0"/>
            <a:t>Critical for rational thinking</a:t>
          </a:r>
          <a:endParaRPr lang="id-ID" dirty="0"/>
        </a:p>
      </dgm:t>
    </dgm:pt>
    <dgm:pt modelId="{5094366C-CAD5-41C4-97A3-5BC57BA25673}" type="parTrans" cxnId="{B77C2327-4B4D-4ED4-93A2-B229AE8FD322}">
      <dgm:prSet/>
      <dgm:spPr/>
      <dgm:t>
        <a:bodyPr/>
        <a:lstStyle/>
        <a:p>
          <a:endParaRPr lang="it-IT"/>
        </a:p>
      </dgm:t>
    </dgm:pt>
    <dgm:pt modelId="{1E754836-E1E4-474B-B046-AFEAA67AA571}" type="sibTrans" cxnId="{B77C2327-4B4D-4ED4-93A2-B229AE8FD322}">
      <dgm:prSet/>
      <dgm:spPr/>
      <dgm:t>
        <a:bodyPr/>
        <a:lstStyle/>
        <a:p>
          <a:endParaRPr lang="it-IT"/>
        </a:p>
      </dgm:t>
    </dgm:pt>
    <dgm:pt modelId="{99559F21-71A3-4DE1-8267-93B13BB898BF}">
      <dgm:prSet/>
      <dgm:spPr/>
      <dgm:t>
        <a:bodyPr/>
        <a:lstStyle/>
        <a:p>
          <a:r>
            <a:rPr lang="en-US" dirty="0"/>
            <a:t>Motivate people</a:t>
          </a:r>
          <a:endParaRPr lang="id-ID" dirty="0"/>
        </a:p>
      </dgm:t>
    </dgm:pt>
    <dgm:pt modelId="{83D134C7-DB50-42BC-AF78-525C923506E3}" type="parTrans" cxnId="{D832578C-E80D-4ECC-87C5-39D8D75B0063}">
      <dgm:prSet/>
      <dgm:spPr/>
      <dgm:t>
        <a:bodyPr/>
        <a:lstStyle/>
        <a:p>
          <a:endParaRPr lang="it-IT"/>
        </a:p>
      </dgm:t>
    </dgm:pt>
    <dgm:pt modelId="{1C647729-9039-4B6B-BDE5-FA2FC6105A0D}" type="sibTrans" cxnId="{D832578C-E80D-4ECC-87C5-39D8D75B0063}">
      <dgm:prSet/>
      <dgm:spPr/>
      <dgm:t>
        <a:bodyPr/>
        <a:lstStyle/>
        <a:p>
          <a:endParaRPr lang="it-IT"/>
        </a:p>
      </dgm:t>
    </dgm:pt>
    <dgm:pt modelId="{70DD6058-A001-4046-9415-ED9E194C6145}" type="pres">
      <dgm:prSet presAssocID="{93202C41-FD9D-493C-96E5-1F9E36FBBDD0}" presName="vert0" presStyleCnt="0">
        <dgm:presLayoutVars>
          <dgm:dir/>
          <dgm:animOne val="branch"/>
          <dgm:animLvl val="lvl"/>
        </dgm:presLayoutVars>
      </dgm:prSet>
      <dgm:spPr/>
    </dgm:pt>
    <dgm:pt modelId="{5BF0C35F-60B5-4464-93AE-B3A227B182B8}" type="pres">
      <dgm:prSet presAssocID="{25A1E1B0-4695-4B2A-BFC1-676BCC2334BE}" presName="thickLine" presStyleLbl="alignNode1" presStyleIdx="0" presStyleCnt="4"/>
      <dgm:spPr/>
    </dgm:pt>
    <dgm:pt modelId="{239E8A89-5A43-436D-BF1A-660EA5EC6004}" type="pres">
      <dgm:prSet presAssocID="{25A1E1B0-4695-4B2A-BFC1-676BCC2334BE}" presName="horz1" presStyleCnt="0"/>
      <dgm:spPr/>
    </dgm:pt>
    <dgm:pt modelId="{A246388E-003E-4778-9388-263B0589D367}" type="pres">
      <dgm:prSet presAssocID="{25A1E1B0-4695-4B2A-BFC1-676BCC2334BE}" presName="tx1" presStyleLbl="revTx" presStyleIdx="0" presStyleCnt="11"/>
      <dgm:spPr/>
    </dgm:pt>
    <dgm:pt modelId="{16FCEA36-2CDC-404C-8AF7-E953231323C7}" type="pres">
      <dgm:prSet presAssocID="{25A1E1B0-4695-4B2A-BFC1-676BCC2334BE}" presName="vert1" presStyleCnt="0"/>
      <dgm:spPr/>
    </dgm:pt>
    <dgm:pt modelId="{C12A1D3D-79D0-49FA-A998-0ADF6B23AC44}" type="pres">
      <dgm:prSet presAssocID="{CACB641B-3714-4C6F-A75A-3CEC1E95D717}" presName="vertSpace2a" presStyleCnt="0"/>
      <dgm:spPr/>
    </dgm:pt>
    <dgm:pt modelId="{3B81759B-6AD8-4BB2-AAAB-00A8A38706F2}" type="pres">
      <dgm:prSet presAssocID="{CACB641B-3714-4C6F-A75A-3CEC1E95D717}" presName="horz2" presStyleCnt="0"/>
      <dgm:spPr/>
    </dgm:pt>
    <dgm:pt modelId="{8ABAB202-E242-4171-8E34-479C902D97CE}" type="pres">
      <dgm:prSet presAssocID="{CACB641B-3714-4C6F-A75A-3CEC1E95D717}" presName="horzSpace2" presStyleCnt="0"/>
      <dgm:spPr/>
    </dgm:pt>
    <dgm:pt modelId="{141A4878-4D35-4F62-8FBD-94532E877D54}" type="pres">
      <dgm:prSet presAssocID="{CACB641B-3714-4C6F-A75A-3CEC1E95D717}" presName="tx2" presStyleLbl="revTx" presStyleIdx="1" presStyleCnt="11"/>
      <dgm:spPr/>
    </dgm:pt>
    <dgm:pt modelId="{E19761B4-6939-4A0E-A5B4-8AA52977B271}" type="pres">
      <dgm:prSet presAssocID="{CACB641B-3714-4C6F-A75A-3CEC1E95D717}" presName="vert2" presStyleCnt="0"/>
      <dgm:spPr/>
    </dgm:pt>
    <dgm:pt modelId="{F5218CB9-EF78-4F3E-ABED-97C49E3AEAE0}" type="pres">
      <dgm:prSet presAssocID="{CACB641B-3714-4C6F-A75A-3CEC1E95D717}" presName="thinLine2b" presStyleLbl="callout" presStyleIdx="0" presStyleCnt="7"/>
      <dgm:spPr/>
    </dgm:pt>
    <dgm:pt modelId="{4FCF98AF-DBDD-4413-9412-1DBD8F120778}" type="pres">
      <dgm:prSet presAssocID="{CACB641B-3714-4C6F-A75A-3CEC1E95D717}" presName="vertSpace2b" presStyleCnt="0"/>
      <dgm:spPr/>
    </dgm:pt>
    <dgm:pt modelId="{DFA6682C-2D1F-40BE-B2BE-1134171A9620}" type="pres">
      <dgm:prSet presAssocID="{ADF1A287-EF25-41A1-A18A-D2EB3BDD1424}" presName="thickLine" presStyleLbl="alignNode1" presStyleIdx="1" presStyleCnt="4"/>
      <dgm:spPr/>
    </dgm:pt>
    <dgm:pt modelId="{5E3D05DE-85BA-444B-9C09-7BE1B6250F86}" type="pres">
      <dgm:prSet presAssocID="{ADF1A287-EF25-41A1-A18A-D2EB3BDD1424}" presName="horz1" presStyleCnt="0"/>
      <dgm:spPr/>
    </dgm:pt>
    <dgm:pt modelId="{86459311-F501-4E8C-BCED-80136F1D03EC}" type="pres">
      <dgm:prSet presAssocID="{ADF1A287-EF25-41A1-A18A-D2EB3BDD1424}" presName="tx1" presStyleLbl="revTx" presStyleIdx="2" presStyleCnt="11"/>
      <dgm:spPr/>
    </dgm:pt>
    <dgm:pt modelId="{FDD3789E-70CE-4305-9A2E-BA9403716DFA}" type="pres">
      <dgm:prSet presAssocID="{ADF1A287-EF25-41A1-A18A-D2EB3BDD1424}" presName="vert1" presStyleCnt="0"/>
      <dgm:spPr/>
    </dgm:pt>
    <dgm:pt modelId="{CBD4AEEB-DCAD-49F0-93EC-0DD0682A9AFA}" type="pres">
      <dgm:prSet presAssocID="{FA283211-841C-4BCF-925B-BF6D488A7DB1}" presName="vertSpace2a" presStyleCnt="0"/>
      <dgm:spPr/>
    </dgm:pt>
    <dgm:pt modelId="{4F19DC75-0F9E-4550-9973-6D96C19E3BD2}" type="pres">
      <dgm:prSet presAssocID="{FA283211-841C-4BCF-925B-BF6D488A7DB1}" presName="horz2" presStyleCnt="0"/>
      <dgm:spPr/>
    </dgm:pt>
    <dgm:pt modelId="{FA4D0F9A-BFFA-4567-B89E-69966730A9DC}" type="pres">
      <dgm:prSet presAssocID="{FA283211-841C-4BCF-925B-BF6D488A7DB1}" presName="horzSpace2" presStyleCnt="0"/>
      <dgm:spPr/>
    </dgm:pt>
    <dgm:pt modelId="{4B998594-D401-458E-91BC-C3827BE50FB9}" type="pres">
      <dgm:prSet presAssocID="{FA283211-841C-4BCF-925B-BF6D488A7DB1}" presName="tx2" presStyleLbl="revTx" presStyleIdx="3" presStyleCnt="11"/>
      <dgm:spPr/>
    </dgm:pt>
    <dgm:pt modelId="{71107450-0C8C-4DBD-A476-06B4661A9556}" type="pres">
      <dgm:prSet presAssocID="{FA283211-841C-4BCF-925B-BF6D488A7DB1}" presName="vert2" presStyleCnt="0"/>
      <dgm:spPr/>
    </dgm:pt>
    <dgm:pt modelId="{F96C8372-E548-4ADB-A1C4-9DABD9E7EB36}" type="pres">
      <dgm:prSet presAssocID="{FA283211-841C-4BCF-925B-BF6D488A7DB1}" presName="thinLine2b" presStyleLbl="callout" presStyleIdx="1" presStyleCnt="7"/>
      <dgm:spPr/>
    </dgm:pt>
    <dgm:pt modelId="{638FC24D-12D0-445E-B32B-A936A8BA934C}" type="pres">
      <dgm:prSet presAssocID="{FA283211-841C-4BCF-925B-BF6D488A7DB1}" presName="vertSpace2b" presStyleCnt="0"/>
      <dgm:spPr/>
    </dgm:pt>
    <dgm:pt modelId="{A747C524-A2E1-4155-ACA8-E8F031103D93}" type="pres">
      <dgm:prSet presAssocID="{9A10C724-8569-4C8F-807D-CC57B582B95F}" presName="horz2" presStyleCnt="0"/>
      <dgm:spPr/>
    </dgm:pt>
    <dgm:pt modelId="{D4FC9048-064E-4E5D-A64D-C30450C4CB52}" type="pres">
      <dgm:prSet presAssocID="{9A10C724-8569-4C8F-807D-CC57B582B95F}" presName="horzSpace2" presStyleCnt="0"/>
      <dgm:spPr/>
    </dgm:pt>
    <dgm:pt modelId="{6A61B3AD-B11E-4744-AD53-99547FED8619}" type="pres">
      <dgm:prSet presAssocID="{9A10C724-8569-4C8F-807D-CC57B582B95F}" presName="tx2" presStyleLbl="revTx" presStyleIdx="4" presStyleCnt="11"/>
      <dgm:spPr/>
    </dgm:pt>
    <dgm:pt modelId="{47F2472C-D82A-43A4-88B4-52E33166D7DA}" type="pres">
      <dgm:prSet presAssocID="{9A10C724-8569-4C8F-807D-CC57B582B95F}" presName="vert2" presStyleCnt="0"/>
      <dgm:spPr/>
    </dgm:pt>
    <dgm:pt modelId="{32A20CC8-060D-4DC6-B30A-D7C73C90033C}" type="pres">
      <dgm:prSet presAssocID="{9A10C724-8569-4C8F-807D-CC57B582B95F}" presName="thinLine2b" presStyleLbl="callout" presStyleIdx="2" presStyleCnt="7"/>
      <dgm:spPr/>
    </dgm:pt>
    <dgm:pt modelId="{F8237FB6-EBD1-4E6B-9ECF-DE62A4486FB0}" type="pres">
      <dgm:prSet presAssocID="{9A10C724-8569-4C8F-807D-CC57B582B95F}" presName="vertSpace2b" presStyleCnt="0"/>
      <dgm:spPr/>
    </dgm:pt>
    <dgm:pt modelId="{91B17CC1-F80A-4F33-9107-7861F2E5CB6D}" type="pres">
      <dgm:prSet presAssocID="{3952A5B6-83B6-4D6E-8C36-9D0A2DB1204D}" presName="thickLine" presStyleLbl="alignNode1" presStyleIdx="2" presStyleCnt="4"/>
      <dgm:spPr/>
    </dgm:pt>
    <dgm:pt modelId="{58B5ADD8-D80C-4DB7-A45E-E38CD89A187A}" type="pres">
      <dgm:prSet presAssocID="{3952A5B6-83B6-4D6E-8C36-9D0A2DB1204D}" presName="horz1" presStyleCnt="0"/>
      <dgm:spPr/>
    </dgm:pt>
    <dgm:pt modelId="{4EFA9630-859B-41B3-B50E-41902366425F}" type="pres">
      <dgm:prSet presAssocID="{3952A5B6-83B6-4D6E-8C36-9D0A2DB1204D}" presName="tx1" presStyleLbl="revTx" presStyleIdx="5" presStyleCnt="11"/>
      <dgm:spPr/>
    </dgm:pt>
    <dgm:pt modelId="{021FD517-6779-444D-9DC2-57A86E89EDCC}" type="pres">
      <dgm:prSet presAssocID="{3952A5B6-83B6-4D6E-8C36-9D0A2DB1204D}" presName="vert1" presStyleCnt="0"/>
      <dgm:spPr/>
    </dgm:pt>
    <dgm:pt modelId="{EAD5CFBF-BD2A-4A7E-A024-0B5B3F6DE87F}" type="pres">
      <dgm:prSet presAssocID="{B7AA0B41-AD54-4815-BB00-B8744770A064}" presName="vertSpace2a" presStyleCnt="0"/>
      <dgm:spPr/>
    </dgm:pt>
    <dgm:pt modelId="{98F0E81A-C2D8-49A7-B327-A8DA99FC4BD9}" type="pres">
      <dgm:prSet presAssocID="{B7AA0B41-AD54-4815-BB00-B8744770A064}" presName="horz2" presStyleCnt="0"/>
      <dgm:spPr/>
    </dgm:pt>
    <dgm:pt modelId="{47F438B7-9959-4A9F-B846-105E7D0AB5D4}" type="pres">
      <dgm:prSet presAssocID="{B7AA0B41-AD54-4815-BB00-B8744770A064}" presName="horzSpace2" presStyleCnt="0"/>
      <dgm:spPr/>
    </dgm:pt>
    <dgm:pt modelId="{8626770A-961C-4396-BCFF-8C0A171A21F3}" type="pres">
      <dgm:prSet presAssocID="{B7AA0B41-AD54-4815-BB00-B8744770A064}" presName="tx2" presStyleLbl="revTx" presStyleIdx="6" presStyleCnt="11"/>
      <dgm:spPr/>
    </dgm:pt>
    <dgm:pt modelId="{7D976631-F58D-4639-B0B6-175A1A0E9613}" type="pres">
      <dgm:prSet presAssocID="{B7AA0B41-AD54-4815-BB00-B8744770A064}" presName="vert2" presStyleCnt="0"/>
      <dgm:spPr/>
    </dgm:pt>
    <dgm:pt modelId="{7FC62F98-9AAB-4333-9CBD-AFF589E8C876}" type="pres">
      <dgm:prSet presAssocID="{B7AA0B41-AD54-4815-BB00-B8744770A064}" presName="thinLine2b" presStyleLbl="callout" presStyleIdx="3" presStyleCnt="7"/>
      <dgm:spPr/>
    </dgm:pt>
    <dgm:pt modelId="{1C6DEF09-4EC4-4742-BD51-C12AF6CFF75C}" type="pres">
      <dgm:prSet presAssocID="{B7AA0B41-AD54-4815-BB00-B8744770A064}" presName="vertSpace2b" presStyleCnt="0"/>
      <dgm:spPr/>
    </dgm:pt>
    <dgm:pt modelId="{6B995014-5922-4EDF-8503-4C4EEF759D76}" type="pres">
      <dgm:prSet presAssocID="{173CEA35-655C-4AA6-B47E-077817105D86}" presName="horz2" presStyleCnt="0"/>
      <dgm:spPr/>
    </dgm:pt>
    <dgm:pt modelId="{EEBBF1C5-F822-42EB-BE2E-2D4C5939E6B2}" type="pres">
      <dgm:prSet presAssocID="{173CEA35-655C-4AA6-B47E-077817105D86}" presName="horzSpace2" presStyleCnt="0"/>
      <dgm:spPr/>
    </dgm:pt>
    <dgm:pt modelId="{79818A14-4B67-4FA2-B8A5-DE5C3DCB93F1}" type="pres">
      <dgm:prSet presAssocID="{173CEA35-655C-4AA6-B47E-077817105D86}" presName="tx2" presStyleLbl="revTx" presStyleIdx="7" presStyleCnt="11"/>
      <dgm:spPr/>
    </dgm:pt>
    <dgm:pt modelId="{6C5CDC71-E523-424A-9D9A-0E880098868D}" type="pres">
      <dgm:prSet presAssocID="{173CEA35-655C-4AA6-B47E-077817105D86}" presName="vert2" presStyleCnt="0"/>
      <dgm:spPr/>
    </dgm:pt>
    <dgm:pt modelId="{5A878351-E0C4-42DA-BA0B-6268F5CF2518}" type="pres">
      <dgm:prSet presAssocID="{173CEA35-655C-4AA6-B47E-077817105D86}" presName="thinLine2b" presStyleLbl="callout" presStyleIdx="4" presStyleCnt="7"/>
      <dgm:spPr/>
    </dgm:pt>
    <dgm:pt modelId="{99DAD3AE-0A5A-44FC-BB4C-CBD13A311021}" type="pres">
      <dgm:prSet presAssocID="{173CEA35-655C-4AA6-B47E-077817105D86}" presName="vertSpace2b" presStyleCnt="0"/>
      <dgm:spPr/>
    </dgm:pt>
    <dgm:pt modelId="{185E2806-64F1-4597-B04F-42A75FE61013}" type="pres">
      <dgm:prSet presAssocID="{784BC993-368B-4959-9F79-02D441206887}" presName="thickLine" presStyleLbl="alignNode1" presStyleIdx="3" presStyleCnt="4"/>
      <dgm:spPr/>
    </dgm:pt>
    <dgm:pt modelId="{34BA8F55-0660-4FA9-8F65-CC3ECA9EAD36}" type="pres">
      <dgm:prSet presAssocID="{784BC993-368B-4959-9F79-02D441206887}" presName="horz1" presStyleCnt="0"/>
      <dgm:spPr/>
    </dgm:pt>
    <dgm:pt modelId="{57622E2F-2D54-4431-B142-7F1FAA164C0E}" type="pres">
      <dgm:prSet presAssocID="{784BC993-368B-4959-9F79-02D441206887}" presName="tx1" presStyleLbl="revTx" presStyleIdx="8" presStyleCnt="11"/>
      <dgm:spPr/>
    </dgm:pt>
    <dgm:pt modelId="{4AD8EB4F-4FBB-45C4-8559-B412CB208741}" type="pres">
      <dgm:prSet presAssocID="{784BC993-368B-4959-9F79-02D441206887}" presName="vert1" presStyleCnt="0"/>
      <dgm:spPr/>
    </dgm:pt>
    <dgm:pt modelId="{B44E9D92-2008-4D31-8C90-EC287408FCDF}" type="pres">
      <dgm:prSet presAssocID="{D169C64F-3DE5-4DB6-9D43-C26B28AC8070}" presName="vertSpace2a" presStyleCnt="0"/>
      <dgm:spPr/>
    </dgm:pt>
    <dgm:pt modelId="{9E874059-B022-4289-9A9A-A3FEEC1207BD}" type="pres">
      <dgm:prSet presAssocID="{D169C64F-3DE5-4DB6-9D43-C26B28AC8070}" presName="horz2" presStyleCnt="0"/>
      <dgm:spPr/>
    </dgm:pt>
    <dgm:pt modelId="{F0584188-4528-4296-AB97-5CDCC77D99E2}" type="pres">
      <dgm:prSet presAssocID="{D169C64F-3DE5-4DB6-9D43-C26B28AC8070}" presName="horzSpace2" presStyleCnt="0"/>
      <dgm:spPr/>
    </dgm:pt>
    <dgm:pt modelId="{6A95D38C-E465-4CC4-94BB-0A47FEF1851E}" type="pres">
      <dgm:prSet presAssocID="{D169C64F-3DE5-4DB6-9D43-C26B28AC8070}" presName="tx2" presStyleLbl="revTx" presStyleIdx="9" presStyleCnt="11"/>
      <dgm:spPr/>
    </dgm:pt>
    <dgm:pt modelId="{F972D64C-9D11-48C6-BF19-83C661C3F7F5}" type="pres">
      <dgm:prSet presAssocID="{D169C64F-3DE5-4DB6-9D43-C26B28AC8070}" presName="vert2" presStyleCnt="0"/>
      <dgm:spPr/>
    </dgm:pt>
    <dgm:pt modelId="{9F62F9C1-8D01-4FA4-B641-503AF7330981}" type="pres">
      <dgm:prSet presAssocID="{D169C64F-3DE5-4DB6-9D43-C26B28AC8070}" presName="thinLine2b" presStyleLbl="callout" presStyleIdx="5" presStyleCnt="7"/>
      <dgm:spPr/>
    </dgm:pt>
    <dgm:pt modelId="{F28E9593-5C89-4F27-9429-96E5A88CD915}" type="pres">
      <dgm:prSet presAssocID="{D169C64F-3DE5-4DB6-9D43-C26B28AC8070}" presName="vertSpace2b" presStyleCnt="0"/>
      <dgm:spPr/>
    </dgm:pt>
    <dgm:pt modelId="{3FAA6549-834D-497F-8574-2230D82FB94B}" type="pres">
      <dgm:prSet presAssocID="{99559F21-71A3-4DE1-8267-93B13BB898BF}" presName="horz2" presStyleCnt="0"/>
      <dgm:spPr/>
    </dgm:pt>
    <dgm:pt modelId="{FAA3A560-82FB-4DDB-8EDB-2B301F780C50}" type="pres">
      <dgm:prSet presAssocID="{99559F21-71A3-4DE1-8267-93B13BB898BF}" presName="horzSpace2" presStyleCnt="0"/>
      <dgm:spPr/>
    </dgm:pt>
    <dgm:pt modelId="{FD286DD9-089B-4B5C-9ECF-FD93DE66A738}" type="pres">
      <dgm:prSet presAssocID="{99559F21-71A3-4DE1-8267-93B13BB898BF}" presName="tx2" presStyleLbl="revTx" presStyleIdx="10" presStyleCnt="11"/>
      <dgm:spPr/>
    </dgm:pt>
    <dgm:pt modelId="{209EDE62-5CC7-4844-A3DC-3E62711ECAD6}" type="pres">
      <dgm:prSet presAssocID="{99559F21-71A3-4DE1-8267-93B13BB898BF}" presName="vert2" presStyleCnt="0"/>
      <dgm:spPr/>
    </dgm:pt>
    <dgm:pt modelId="{1D05EB6D-EC02-45E7-906C-977F63454EA9}" type="pres">
      <dgm:prSet presAssocID="{99559F21-71A3-4DE1-8267-93B13BB898BF}" presName="thinLine2b" presStyleLbl="callout" presStyleIdx="6" presStyleCnt="7"/>
      <dgm:spPr/>
    </dgm:pt>
    <dgm:pt modelId="{F1E82AC6-1A60-4F63-B1E5-5D140976D12E}" type="pres">
      <dgm:prSet presAssocID="{99559F21-71A3-4DE1-8267-93B13BB898BF}" presName="vertSpace2b" presStyleCnt="0"/>
      <dgm:spPr/>
    </dgm:pt>
  </dgm:ptLst>
  <dgm:cxnLst>
    <dgm:cxn modelId="{6F68A122-B024-47E0-A665-BBBB54831342}" type="presOf" srcId="{93202C41-FD9D-493C-96E5-1F9E36FBBDD0}" destId="{70DD6058-A001-4046-9415-ED9E194C6145}" srcOrd="0" destOrd="0" presId="urn:microsoft.com/office/officeart/2008/layout/LinedList"/>
    <dgm:cxn modelId="{B77C2327-4B4D-4ED4-93A2-B229AE8FD322}" srcId="{784BC993-368B-4959-9F79-02D441206887}" destId="{D169C64F-3DE5-4DB6-9D43-C26B28AC8070}" srcOrd="0" destOrd="0" parTransId="{5094366C-CAD5-41C4-97A3-5BC57BA25673}" sibTransId="{1E754836-E1E4-474B-B046-AFEAA67AA571}"/>
    <dgm:cxn modelId="{6EB5C131-F5F4-4134-9F3E-6B3695CA36DF}" type="presOf" srcId="{ADF1A287-EF25-41A1-A18A-D2EB3BDD1424}" destId="{86459311-F501-4E8C-BCED-80136F1D03EC}" srcOrd="0" destOrd="0" presId="urn:microsoft.com/office/officeart/2008/layout/LinedList"/>
    <dgm:cxn modelId="{7184AB34-0283-4AE8-84D2-A368D072DF7B}" srcId="{ADF1A287-EF25-41A1-A18A-D2EB3BDD1424}" destId="{FA283211-841C-4BCF-925B-BF6D488A7DB1}" srcOrd="0" destOrd="0" parTransId="{FA77A2D5-E74E-4C3E-B51E-C2E20216B76D}" sibTransId="{5E59BFEB-DA56-44BC-BC8F-DFB45CCE19FE}"/>
    <dgm:cxn modelId="{D0B0B33A-80E4-4DBA-8F57-28A20D381A3D}" type="presOf" srcId="{9A10C724-8569-4C8F-807D-CC57B582B95F}" destId="{6A61B3AD-B11E-4744-AD53-99547FED8619}" srcOrd="0" destOrd="0" presId="urn:microsoft.com/office/officeart/2008/layout/LinedList"/>
    <dgm:cxn modelId="{DE325464-95B1-4BEA-AD25-B0E3D36934CC}" type="presOf" srcId="{173CEA35-655C-4AA6-B47E-077817105D86}" destId="{79818A14-4B67-4FA2-B8A5-DE5C3DCB93F1}" srcOrd="0" destOrd="0" presId="urn:microsoft.com/office/officeart/2008/layout/LinedList"/>
    <dgm:cxn modelId="{F6533968-673D-4562-8CE4-EB51F8A06BC5}" type="presOf" srcId="{B7AA0B41-AD54-4815-BB00-B8744770A064}" destId="{8626770A-961C-4396-BCFF-8C0A171A21F3}" srcOrd="0" destOrd="0" presId="urn:microsoft.com/office/officeart/2008/layout/LinedList"/>
    <dgm:cxn modelId="{B921FD6A-F945-40DB-9D6E-508DDD909296}" srcId="{25A1E1B0-4695-4B2A-BFC1-676BCC2334BE}" destId="{CACB641B-3714-4C6F-A75A-3CEC1E95D717}" srcOrd="0" destOrd="0" parTransId="{9DE18345-B258-4EC3-8D19-CFB9A8A936EA}" sibTransId="{88D38AF6-25A0-4D64-AA28-3F0A714C08EE}"/>
    <dgm:cxn modelId="{F420224E-BC5C-4FEA-AEB1-01701C41FFE1}" srcId="{ADF1A287-EF25-41A1-A18A-D2EB3BDD1424}" destId="{9A10C724-8569-4C8F-807D-CC57B582B95F}" srcOrd="1" destOrd="0" parTransId="{0CEFDD95-E330-4E5E-9FC4-BEC266342362}" sibTransId="{CA302811-EE65-46CC-B06B-B50E9E14A8BF}"/>
    <dgm:cxn modelId="{B617F14F-8630-4E07-92F3-2E5E106FEC3E}" srcId="{93202C41-FD9D-493C-96E5-1F9E36FBBDD0}" destId="{784BC993-368B-4959-9F79-02D441206887}" srcOrd="3" destOrd="0" parTransId="{21230B3B-C7BA-4D41-8D05-C2839049DBDD}" sibTransId="{B85743A1-0D53-472B-A966-26521566DA2A}"/>
    <dgm:cxn modelId="{1A6B8A51-73C8-4E61-8B70-F79FC3B484E3}" type="presOf" srcId="{25A1E1B0-4695-4B2A-BFC1-676BCC2334BE}" destId="{A246388E-003E-4778-9388-263B0589D367}" srcOrd="0" destOrd="0" presId="urn:microsoft.com/office/officeart/2008/layout/LinedList"/>
    <dgm:cxn modelId="{DCEB937A-C13E-4545-9C65-088EDC2C4158}" srcId="{3952A5B6-83B6-4D6E-8C36-9D0A2DB1204D}" destId="{173CEA35-655C-4AA6-B47E-077817105D86}" srcOrd="1" destOrd="0" parTransId="{14B3BB4B-3070-466D-8F1C-960D6CC4F3F4}" sibTransId="{AD89492E-7DDE-44C1-A786-31AF828B1497}"/>
    <dgm:cxn modelId="{540E7A86-D5B3-46CD-B1FC-3D10BED457E4}" type="presOf" srcId="{99559F21-71A3-4DE1-8267-93B13BB898BF}" destId="{FD286DD9-089B-4B5C-9ECF-FD93DE66A738}" srcOrd="0" destOrd="0" presId="urn:microsoft.com/office/officeart/2008/layout/LinedList"/>
    <dgm:cxn modelId="{D832578C-E80D-4ECC-87C5-39D8D75B0063}" srcId="{784BC993-368B-4959-9F79-02D441206887}" destId="{99559F21-71A3-4DE1-8267-93B13BB898BF}" srcOrd="1" destOrd="0" parTransId="{83D134C7-DB50-42BC-AF78-525C923506E3}" sibTransId="{1C647729-9039-4B6B-BDE5-FA2FC6105A0D}"/>
    <dgm:cxn modelId="{060AF99E-0671-46D7-A887-9B06FCF0A895}" type="presOf" srcId="{FA283211-841C-4BCF-925B-BF6D488A7DB1}" destId="{4B998594-D401-458E-91BC-C3827BE50FB9}" srcOrd="0" destOrd="0" presId="urn:microsoft.com/office/officeart/2008/layout/LinedList"/>
    <dgm:cxn modelId="{D1C3F4A3-5234-4F76-9E69-B079179C58CF}" srcId="{3952A5B6-83B6-4D6E-8C36-9D0A2DB1204D}" destId="{B7AA0B41-AD54-4815-BB00-B8744770A064}" srcOrd="0" destOrd="0" parTransId="{BADCF484-218C-47F9-A4C3-B3EEBACA1394}" sibTransId="{D79C42E0-0A8B-453B-8D9F-BEBE13DE7DEB}"/>
    <dgm:cxn modelId="{CA8B61BF-5FDE-4B8D-B8B9-E8AAE7813C95}" type="presOf" srcId="{D169C64F-3DE5-4DB6-9D43-C26B28AC8070}" destId="{6A95D38C-E465-4CC4-94BB-0A47FEF1851E}" srcOrd="0" destOrd="0" presId="urn:microsoft.com/office/officeart/2008/layout/LinedList"/>
    <dgm:cxn modelId="{4FABD5D2-811C-46AE-8615-DA4DE70AEC81}" type="presOf" srcId="{CACB641B-3714-4C6F-A75A-3CEC1E95D717}" destId="{141A4878-4D35-4F62-8FBD-94532E877D54}" srcOrd="0" destOrd="0" presId="urn:microsoft.com/office/officeart/2008/layout/LinedList"/>
    <dgm:cxn modelId="{131A9DD5-9678-40C2-8C80-6EF9B4F66E87}" srcId="{93202C41-FD9D-493C-96E5-1F9E36FBBDD0}" destId="{25A1E1B0-4695-4B2A-BFC1-676BCC2334BE}" srcOrd="0" destOrd="0" parTransId="{FE2EAB32-C1F8-4BAB-B3F9-4A7F2FAD04F2}" sibTransId="{78474101-11A0-4C9A-BAD3-F2B710F1F835}"/>
    <dgm:cxn modelId="{B87730E2-A5FF-415D-897F-9D041B27A77E}" type="presOf" srcId="{3952A5B6-83B6-4D6E-8C36-9D0A2DB1204D}" destId="{4EFA9630-859B-41B3-B50E-41902366425F}" srcOrd="0" destOrd="0" presId="urn:microsoft.com/office/officeart/2008/layout/LinedList"/>
    <dgm:cxn modelId="{15A7C9E3-6234-4A34-BA0E-AFFAB6E5B0C2}" srcId="{93202C41-FD9D-493C-96E5-1F9E36FBBDD0}" destId="{ADF1A287-EF25-41A1-A18A-D2EB3BDD1424}" srcOrd="1" destOrd="0" parTransId="{149CB5EB-BD96-4772-9F8C-A87498AC7A67}" sibTransId="{24DBD9F0-8BC0-4D9C-8F86-E172308EAE6C}"/>
    <dgm:cxn modelId="{0C4A40ED-DCB4-4278-89B4-B390E4AEBAB6}" type="presOf" srcId="{784BC993-368B-4959-9F79-02D441206887}" destId="{57622E2F-2D54-4431-B142-7F1FAA164C0E}" srcOrd="0" destOrd="0" presId="urn:microsoft.com/office/officeart/2008/layout/LinedList"/>
    <dgm:cxn modelId="{C76004F0-5194-49F0-8DDB-39526846F2B9}" srcId="{93202C41-FD9D-493C-96E5-1F9E36FBBDD0}" destId="{3952A5B6-83B6-4D6E-8C36-9D0A2DB1204D}" srcOrd="2" destOrd="0" parTransId="{9C947BCC-84AC-4E9B-942E-0161BEA65D31}" sibTransId="{AD7E01D9-C789-4969-8D73-D70B20EB0FD7}"/>
    <dgm:cxn modelId="{C6416A02-007C-4ED5-B983-9CE363EDB1E7}" type="presParOf" srcId="{70DD6058-A001-4046-9415-ED9E194C6145}" destId="{5BF0C35F-60B5-4464-93AE-B3A227B182B8}" srcOrd="0" destOrd="0" presId="urn:microsoft.com/office/officeart/2008/layout/LinedList"/>
    <dgm:cxn modelId="{D725D3AE-BB32-4112-8A95-3327570B9E55}" type="presParOf" srcId="{70DD6058-A001-4046-9415-ED9E194C6145}" destId="{239E8A89-5A43-436D-BF1A-660EA5EC6004}" srcOrd="1" destOrd="0" presId="urn:microsoft.com/office/officeart/2008/layout/LinedList"/>
    <dgm:cxn modelId="{3D66DF13-2057-40F7-B986-812E673AB8FA}" type="presParOf" srcId="{239E8A89-5A43-436D-BF1A-660EA5EC6004}" destId="{A246388E-003E-4778-9388-263B0589D367}" srcOrd="0" destOrd="0" presId="urn:microsoft.com/office/officeart/2008/layout/LinedList"/>
    <dgm:cxn modelId="{E7C24F47-6C5E-44FE-BCEA-8724A25A1E86}" type="presParOf" srcId="{239E8A89-5A43-436D-BF1A-660EA5EC6004}" destId="{16FCEA36-2CDC-404C-8AF7-E953231323C7}" srcOrd="1" destOrd="0" presId="urn:microsoft.com/office/officeart/2008/layout/LinedList"/>
    <dgm:cxn modelId="{8D95D436-B5E9-47C7-9597-398740A08233}" type="presParOf" srcId="{16FCEA36-2CDC-404C-8AF7-E953231323C7}" destId="{C12A1D3D-79D0-49FA-A998-0ADF6B23AC44}" srcOrd="0" destOrd="0" presId="urn:microsoft.com/office/officeart/2008/layout/LinedList"/>
    <dgm:cxn modelId="{C31D75E7-5E3A-431C-8B80-A1DD59838F9D}" type="presParOf" srcId="{16FCEA36-2CDC-404C-8AF7-E953231323C7}" destId="{3B81759B-6AD8-4BB2-AAAB-00A8A38706F2}" srcOrd="1" destOrd="0" presId="urn:microsoft.com/office/officeart/2008/layout/LinedList"/>
    <dgm:cxn modelId="{AFB1EAE4-CB5B-4130-8B64-B260C49FE5B2}" type="presParOf" srcId="{3B81759B-6AD8-4BB2-AAAB-00A8A38706F2}" destId="{8ABAB202-E242-4171-8E34-479C902D97CE}" srcOrd="0" destOrd="0" presId="urn:microsoft.com/office/officeart/2008/layout/LinedList"/>
    <dgm:cxn modelId="{D034A077-C577-47E4-BFBE-ABB108D8407F}" type="presParOf" srcId="{3B81759B-6AD8-4BB2-AAAB-00A8A38706F2}" destId="{141A4878-4D35-4F62-8FBD-94532E877D54}" srcOrd="1" destOrd="0" presId="urn:microsoft.com/office/officeart/2008/layout/LinedList"/>
    <dgm:cxn modelId="{612EEE3A-A277-46C5-B0B3-D627470ECB75}" type="presParOf" srcId="{3B81759B-6AD8-4BB2-AAAB-00A8A38706F2}" destId="{E19761B4-6939-4A0E-A5B4-8AA52977B271}" srcOrd="2" destOrd="0" presId="urn:microsoft.com/office/officeart/2008/layout/LinedList"/>
    <dgm:cxn modelId="{6083F5B6-C3B4-4EAB-AE40-DA3FB16CE150}" type="presParOf" srcId="{16FCEA36-2CDC-404C-8AF7-E953231323C7}" destId="{F5218CB9-EF78-4F3E-ABED-97C49E3AEAE0}" srcOrd="2" destOrd="0" presId="urn:microsoft.com/office/officeart/2008/layout/LinedList"/>
    <dgm:cxn modelId="{3F1814DF-8BAA-4322-BA4D-31428188C42D}" type="presParOf" srcId="{16FCEA36-2CDC-404C-8AF7-E953231323C7}" destId="{4FCF98AF-DBDD-4413-9412-1DBD8F120778}" srcOrd="3" destOrd="0" presId="urn:microsoft.com/office/officeart/2008/layout/LinedList"/>
    <dgm:cxn modelId="{678BD39D-2B6D-4ED3-8977-500D32E95838}" type="presParOf" srcId="{70DD6058-A001-4046-9415-ED9E194C6145}" destId="{DFA6682C-2D1F-40BE-B2BE-1134171A9620}" srcOrd="2" destOrd="0" presId="urn:microsoft.com/office/officeart/2008/layout/LinedList"/>
    <dgm:cxn modelId="{B886486B-62B7-4B32-B3C8-F40902994C5C}" type="presParOf" srcId="{70DD6058-A001-4046-9415-ED9E194C6145}" destId="{5E3D05DE-85BA-444B-9C09-7BE1B6250F86}" srcOrd="3" destOrd="0" presId="urn:microsoft.com/office/officeart/2008/layout/LinedList"/>
    <dgm:cxn modelId="{9FA1B3AA-068D-43D3-B3E8-AC40CE69D6D2}" type="presParOf" srcId="{5E3D05DE-85BA-444B-9C09-7BE1B6250F86}" destId="{86459311-F501-4E8C-BCED-80136F1D03EC}" srcOrd="0" destOrd="0" presId="urn:microsoft.com/office/officeart/2008/layout/LinedList"/>
    <dgm:cxn modelId="{AA0CA160-B299-4368-B8D9-419E8C452973}" type="presParOf" srcId="{5E3D05DE-85BA-444B-9C09-7BE1B6250F86}" destId="{FDD3789E-70CE-4305-9A2E-BA9403716DFA}" srcOrd="1" destOrd="0" presId="urn:microsoft.com/office/officeart/2008/layout/LinedList"/>
    <dgm:cxn modelId="{D0C4FB4B-7DBC-496C-B693-7BB43F318487}" type="presParOf" srcId="{FDD3789E-70CE-4305-9A2E-BA9403716DFA}" destId="{CBD4AEEB-DCAD-49F0-93EC-0DD0682A9AFA}" srcOrd="0" destOrd="0" presId="urn:microsoft.com/office/officeart/2008/layout/LinedList"/>
    <dgm:cxn modelId="{57A3045C-526B-4AA9-A2D9-C6F60FFF77D6}" type="presParOf" srcId="{FDD3789E-70CE-4305-9A2E-BA9403716DFA}" destId="{4F19DC75-0F9E-4550-9973-6D96C19E3BD2}" srcOrd="1" destOrd="0" presId="urn:microsoft.com/office/officeart/2008/layout/LinedList"/>
    <dgm:cxn modelId="{68A968CF-7848-4974-BA35-C64BC659A0A1}" type="presParOf" srcId="{4F19DC75-0F9E-4550-9973-6D96C19E3BD2}" destId="{FA4D0F9A-BFFA-4567-B89E-69966730A9DC}" srcOrd="0" destOrd="0" presId="urn:microsoft.com/office/officeart/2008/layout/LinedList"/>
    <dgm:cxn modelId="{A0E94C2D-73B2-4FFD-B0B2-2228A74F660D}" type="presParOf" srcId="{4F19DC75-0F9E-4550-9973-6D96C19E3BD2}" destId="{4B998594-D401-458E-91BC-C3827BE50FB9}" srcOrd="1" destOrd="0" presId="urn:microsoft.com/office/officeart/2008/layout/LinedList"/>
    <dgm:cxn modelId="{DA3CAD5E-A5D4-4355-9525-E49A77FD3E84}" type="presParOf" srcId="{4F19DC75-0F9E-4550-9973-6D96C19E3BD2}" destId="{71107450-0C8C-4DBD-A476-06B4661A9556}" srcOrd="2" destOrd="0" presId="urn:microsoft.com/office/officeart/2008/layout/LinedList"/>
    <dgm:cxn modelId="{4C43457C-E4D9-4E93-AD1E-8FB356E7F8B7}" type="presParOf" srcId="{FDD3789E-70CE-4305-9A2E-BA9403716DFA}" destId="{F96C8372-E548-4ADB-A1C4-9DABD9E7EB36}" srcOrd="2" destOrd="0" presId="urn:microsoft.com/office/officeart/2008/layout/LinedList"/>
    <dgm:cxn modelId="{02E14687-FA1E-4515-B48D-BE6A7AEC8A4E}" type="presParOf" srcId="{FDD3789E-70CE-4305-9A2E-BA9403716DFA}" destId="{638FC24D-12D0-445E-B32B-A936A8BA934C}" srcOrd="3" destOrd="0" presId="urn:microsoft.com/office/officeart/2008/layout/LinedList"/>
    <dgm:cxn modelId="{FBFBD47B-AC29-4643-8EF8-D8D197F0E694}" type="presParOf" srcId="{FDD3789E-70CE-4305-9A2E-BA9403716DFA}" destId="{A747C524-A2E1-4155-ACA8-E8F031103D93}" srcOrd="4" destOrd="0" presId="urn:microsoft.com/office/officeart/2008/layout/LinedList"/>
    <dgm:cxn modelId="{C631B019-8453-4F7B-861A-E8F26C25248C}" type="presParOf" srcId="{A747C524-A2E1-4155-ACA8-E8F031103D93}" destId="{D4FC9048-064E-4E5D-A64D-C30450C4CB52}" srcOrd="0" destOrd="0" presId="urn:microsoft.com/office/officeart/2008/layout/LinedList"/>
    <dgm:cxn modelId="{42AE559F-C4B7-4765-8702-33D7AAD10CB0}" type="presParOf" srcId="{A747C524-A2E1-4155-ACA8-E8F031103D93}" destId="{6A61B3AD-B11E-4744-AD53-99547FED8619}" srcOrd="1" destOrd="0" presId="urn:microsoft.com/office/officeart/2008/layout/LinedList"/>
    <dgm:cxn modelId="{5F8FCBFC-D9C4-4959-9213-F434AD9FAB97}" type="presParOf" srcId="{A747C524-A2E1-4155-ACA8-E8F031103D93}" destId="{47F2472C-D82A-43A4-88B4-52E33166D7DA}" srcOrd="2" destOrd="0" presId="urn:microsoft.com/office/officeart/2008/layout/LinedList"/>
    <dgm:cxn modelId="{4A1121A6-B462-4245-B204-5A8C1AA17C37}" type="presParOf" srcId="{FDD3789E-70CE-4305-9A2E-BA9403716DFA}" destId="{32A20CC8-060D-4DC6-B30A-D7C73C90033C}" srcOrd="5" destOrd="0" presId="urn:microsoft.com/office/officeart/2008/layout/LinedList"/>
    <dgm:cxn modelId="{CD8F908C-4B16-436D-A323-4093EDB33A37}" type="presParOf" srcId="{FDD3789E-70CE-4305-9A2E-BA9403716DFA}" destId="{F8237FB6-EBD1-4E6B-9ECF-DE62A4486FB0}" srcOrd="6" destOrd="0" presId="urn:microsoft.com/office/officeart/2008/layout/LinedList"/>
    <dgm:cxn modelId="{38EE0DD4-D955-483C-88E0-F8E4B8F99D59}" type="presParOf" srcId="{70DD6058-A001-4046-9415-ED9E194C6145}" destId="{91B17CC1-F80A-4F33-9107-7861F2E5CB6D}" srcOrd="4" destOrd="0" presId="urn:microsoft.com/office/officeart/2008/layout/LinedList"/>
    <dgm:cxn modelId="{DA85F074-D7B4-48D3-A3D8-3F5C7C371EEB}" type="presParOf" srcId="{70DD6058-A001-4046-9415-ED9E194C6145}" destId="{58B5ADD8-D80C-4DB7-A45E-E38CD89A187A}" srcOrd="5" destOrd="0" presId="urn:microsoft.com/office/officeart/2008/layout/LinedList"/>
    <dgm:cxn modelId="{01FC3DD4-339B-4F65-8E9F-98C8C4FB695A}" type="presParOf" srcId="{58B5ADD8-D80C-4DB7-A45E-E38CD89A187A}" destId="{4EFA9630-859B-41B3-B50E-41902366425F}" srcOrd="0" destOrd="0" presId="urn:microsoft.com/office/officeart/2008/layout/LinedList"/>
    <dgm:cxn modelId="{397EDF8A-8E76-4088-94DB-4F016913E9F5}" type="presParOf" srcId="{58B5ADD8-D80C-4DB7-A45E-E38CD89A187A}" destId="{021FD517-6779-444D-9DC2-57A86E89EDCC}" srcOrd="1" destOrd="0" presId="urn:microsoft.com/office/officeart/2008/layout/LinedList"/>
    <dgm:cxn modelId="{702FC822-BD65-4888-9C63-BB7EBE22F6AE}" type="presParOf" srcId="{021FD517-6779-444D-9DC2-57A86E89EDCC}" destId="{EAD5CFBF-BD2A-4A7E-A024-0B5B3F6DE87F}" srcOrd="0" destOrd="0" presId="urn:microsoft.com/office/officeart/2008/layout/LinedList"/>
    <dgm:cxn modelId="{934C5E3E-2398-4292-BD42-7EBBFA147E1C}" type="presParOf" srcId="{021FD517-6779-444D-9DC2-57A86E89EDCC}" destId="{98F0E81A-C2D8-49A7-B327-A8DA99FC4BD9}" srcOrd="1" destOrd="0" presId="urn:microsoft.com/office/officeart/2008/layout/LinedList"/>
    <dgm:cxn modelId="{A383EADC-E5F1-42B9-B116-9D1C7A9859DA}" type="presParOf" srcId="{98F0E81A-C2D8-49A7-B327-A8DA99FC4BD9}" destId="{47F438B7-9959-4A9F-B846-105E7D0AB5D4}" srcOrd="0" destOrd="0" presId="urn:microsoft.com/office/officeart/2008/layout/LinedList"/>
    <dgm:cxn modelId="{87DEE05D-44A3-43AE-AD8B-408EA384E515}" type="presParOf" srcId="{98F0E81A-C2D8-49A7-B327-A8DA99FC4BD9}" destId="{8626770A-961C-4396-BCFF-8C0A171A21F3}" srcOrd="1" destOrd="0" presId="urn:microsoft.com/office/officeart/2008/layout/LinedList"/>
    <dgm:cxn modelId="{DD0115A0-CF94-4F2C-B65E-60180F3B85DE}" type="presParOf" srcId="{98F0E81A-C2D8-49A7-B327-A8DA99FC4BD9}" destId="{7D976631-F58D-4639-B0B6-175A1A0E9613}" srcOrd="2" destOrd="0" presId="urn:microsoft.com/office/officeart/2008/layout/LinedList"/>
    <dgm:cxn modelId="{29CB3B49-5C15-4AA8-A710-75EF10DC4388}" type="presParOf" srcId="{021FD517-6779-444D-9DC2-57A86E89EDCC}" destId="{7FC62F98-9AAB-4333-9CBD-AFF589E8C876}" srcOrd="2" destOrd="0" presId="urn:microsoft.com/office/officeart/2008/layout/LinedList"/>
    <dgm:cxn modelId="{B6ED37F7-D60F-4C56-A1C7-5ADED7A8A3CD}" type="presParOf" srcId="{021FD517-6779-444D-9DC2-57A86E89EDCC}" destId="{1C6DEF09-4EC4-4742-BD51-C12AF6CFF75C}" srcOrd="3" destOrd="0" presId="urn:microsoft.com/office/officeart/2008/layout/LinedList"/>
    <dgm:cxn modelId="{2519115B-0E18-44B1-B040-F5BCD0BF2048}" type="presParOf" srcId="{021FD517-6779-444D-9DC2-57A86E89EDCC}" destId="{6B995014-5922-4EDF-8503-4C4EEF759D76}" srcOrd="4" destOrd="0" presId="urn:microsoft.com/office/officeart/2008/layout/LinedList"/>
    <dgm:cxn modelId="{F413C425-3453-4579-BE8A-F4922F91BA22}" type="presParOf" srcId="{6B995014-5922-4EDF-8503-4C4EEF759D76}" destId="{EEBBF1C5-F822-42EB-BE2E-2D4C5939E6B2}" srcOrd="0" destOrd="0" presId="urn:microsoft.com/office/officeart/2008/layout/LinedList"/>
    <dgm:cxn modelId="{8FD39FF0-79D1-4BE6-AFC6-D236DE490669}" type="presParOf" srcId="{6B995014-5922-4EDF-8503-4C4EEF759D76}" destId="{79818A14-4B67-4FA2-B8A5-DE5C3DCB93F1}" srcOrd="1" destOrd="0" presId="urn:microsoft.com/office/officeart/2008/layout/LinedList"/>
    <dgm:cxn modelId="{E3F9DC2F-A6D7-488D-B316-E53012CF6DD3}" type="presParOf" srcId="{6B995014-5922-4EDF-8503-4C4EEF759D76}" destId="{6C5CDC71-E523-424A-9D9A-0E880098868D}" srcOrd="2" destOrd="0" presId="urn:microsoft.com/office/officeart/2008/layout/LinedList"/>
    <dgm:cxn modelId="{C10CDF75-5F3F-4F2A-B9CB-6D44B756E223}" type="presParOf" srcId="{021FD517-6779-444D-9DC2-57A86E89EDCC}" destId="{5A878351-E0C4-42DA-BA0B-6268F5CF2518}" srcOrd="5" destOrd="0" presId="urn:microsoft.com/office/officeart/2008/layout/LinedList"/>
    <dgm:cxn modelId="{3851BDF9-8D42-474A-B185-1A75AC261ABB}" type="presParOf" srcId="{021FD517-6779-444D-9DC2-57A86E89EDCC}" destId="{99DAD3AE-0A5A-44FC-BB4C-CBD13A311021}" srcOrd="6" destOrd="0" presId="urn:microsoft.com/office/officeart/2008/layout/LinedList"/>
    <dgm:cxn modelId="{AA655AB0-EBA3-4493-9BB8-AB04B1440A65}" type="presParOf" srcId="{70DD6058-A001-4046-9415-ED9E194C6145}" destId="{185E2806-64F1-4597-B04F-42A75FE61013}" srcOrd="6" destOrd="0" presId="urn:microsoft.com/office/officeart/2008/layout/LinedList"/>
    <dgm:cxn modelId="{2AD07615-15EA-425B-AEA2-61CCBE691E84}" type="presParOf" srcId="{70DD6058-A001-4046-9415-ED9E194C6145}" destId="{34BA8F55-0660-4FA9-8F65-CC3ECA9EAD36}" srcOrd="7" destOrd="0" presId="urn:microsoft.com/office/officeart/2008/layout/LinedList"/>
    <dgm:cxn modelId="{219001A2-900B-4853-9A19-3AC4DEA2E9A9}" type="presParOf" srcId="{34BA8F55-0660-4FA9-8F65-CC3ECA9EAD36}" destId="{57622E2F-2D54-4431-B142-7F1FAA164C0E}" srcOrd="0" destOrd="0" presId="urn:microsoft.com/office/officeart/2008/layout/LinedList"/>
    <dgm:cxn modelId="{AEBC2E8B-615D-4EC9-B96E-A258DFD24249}" type="presParOf" srcId="{34BA8F55-0660-4FA9-8F65-CC3ECA9EAD36}" destId="{4AD8EB4F-4FBB-45C4-8559-B412CB208741}" srcOrd="1" destOrd="0" presId="urn:microsoft.com/office/officeart/2008/layout/LinedList"/>
    <dgm:cxn modelId="{49535924-E869-476E-B774-FDB2A778FA3D}" type="presParOf" srcId="{4AD8EB4F-4FBB-45C4-8559-B412CB208741}" destId="{B44E9D92-2008-4D31-8C90-EC287408FCDF}" srcOrd="0" destOrd="0" presId="urn:microsoft.com/office/officeart/2008/layout/LinedList"/>
    <dgm:cxn modelId="{C2078D7C-E833-4396-A5A6-9CC4C20CF19E}" type="presParOf" srcId="{4AD8EB4F-4FBB-45C4-8559-B412CB208741}" destId="{9E874059-B022-4289-9A9A-A3FEEC1207BD}" srcOrd="1" destOrd="0" presId="urn:microsoft.com/office/officeart/2008/layout/LinedList"/>
    <dgm:cxn modelId="{E472C6A1-D7F4-47D9-9A3F-9B8CAB19BB0E}" type="presParOf" srcId="{9E874059-B022-4289-9A9A-A3FEEC1207BD}" destId="{F0584188-4528-4296-AB97-5CDCC77D99E2}" srcOrd="0" destOrd="0" presId="urn:microsoft.com/office/officeart/2008/layout/LinedList"/>
    <dgm:cxn modelId="{6D3A3569-365E-449B-AB74-72FE6D715716}" type="presParOf" srcId="{9E874059-B022-4289-9A9A-A3FEEC1207BD}" destId="{6A95D38C-E465-4CC4-94BB-0A47FEF1851E}" srcOrd="1" destOrd="0" presId="urn:microsoft.com/office/officeart/2008/layout/LinedList"/>
    <dgm:cxn modelId="{FEB5E4C5-B860-4EBD-8CEA-3675D1C591ED}" type="presParOf" srcId="{9E874059-B022-4289-9A9A-A3FEEC1207BD}" destId="{F972D64C-9D11-48C6-BF19-83C661C3F7F5}" srcOrd="2" destOrd="0" presId="urn:microsoft.com/office/officeart/2008/layout/LinedList"/>
    <dgm:cxn modelId="{01CFCDC6-1F7A-418D-B453-E390AFCF96EA}" type="presParOf" srcId="{4AD8EB4F-4FBB-45C4-8559-B412CB208741}" destId="{9F62F9C1-8D01-4FA4-B641-503AF7330981}" srcOrd="2" destOrd="0" presId="urn:microsoft.com/office/officeart/2008/layout/LinedList"/>
    <dgm:cxn modelId="{EA295419-DEBE-46D4-B428-0B48AA2BB27C}" type="presParOf" srcId="{4AD8EB4F-4FBB-45C4-8559-B412CB208741}" destId="{F28E9593-5C89-4F27-9429-96E5A88CD915}" srcOrd="3" destOrd="0" presId="urn:microsoft.com/office/officeart/2008/layout/LinedList"/>
    <dgm:cxn modelId="{2F86690A-A335-4F66-98C4-8A3DCC7D1FE3}" type="presParOf" srcId="{4AD8EB4F-4FBB-45C4-8559-B412CB208741}" destId="{3FAA6549-834D-497F-8574-2230D82FB94B}" srcOrd="4" destOrd="0" presId="urn:microsoft.com/office/officeart/2008/layout/LinedList"/>
    <dgm:cxn modelId="{CFDFAEEA-9D3A-4E61-97DD-0C14B1A6B4E3}" type="presParOf" srcId="{3FAA6549-834D-497F-8574-2230D82FB94B}" destId="{FAA3A560-82FB-4DDB-8EDB-2B301F780C50}" srcOrd="0" destOrd="0" presId="urn:microsoft.com/office/officeart/2008/layout/LinedList"/>
    <dgm:cxn modelId="{705917E4-2CF7-4856-9051-F21383D3BB18}" type="presParOf" srcId="{3FAA6549-834D-497F-8574-2230D82FB94B}" destId="{FD286DD9-089B-4B5C-9ECF-FD93DE66A738}" srcOrd="1" destOrd="0" presId="urn:microsoft.com/office/officeart/2008/layout/LinedList"/>
    <dgm:cxn modelId="{6EC6BDCD-6ABE-49B1-9433-1E763B38B311}" type="presParOf" srcId="{3FAA6549-834D-497F-8574-2230D82FB94B}" destId="{209EDE62-5CC7-4844-A3DC-3E62711ECAD6}" srcOrd="2" destOrd="0" presId="urn:microsoft.com/office/officeart/2008/layout/LinedList"/>
    <dgm:cxn modelId="{A346B84B-7A8F-42D6-A11B-75F6F5D9C40F}" type="presParOf" srcId="{4AD8EB4F-4FBB-45C4-8559-B412CB208741}" destId="{1D05EB6D-EC02-45E7-906C-977F63454EA9}" srcOrd="5" destOrd="0" presId="urn:microsoft.com/office/officeart/2008/layout/LinedList"/>
    <dgm:cxn modelId="{499A79AE-9A2A-4E4E-8188-4936C669650D}" type="presParOf" srcId="{4AD8EB4F-4FBB-45C4-8559-B412CB208741}" destId="{F1E82AC6-1A60-4F63-B1E5-5D140976D12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2E291-B5FD-470E-8D06-23E65E82524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1A0094D-75DC-49B1-9B83-9397FF47C3E3}">
      <dgm:prSet phldrT="[Text]"/>
      <dgm:spPr/>
      <dgm:t>
        <a:bodyPr/>
        <a:lstStyle/>
        <a:p>
          <a:r>
            <a:rPr lang="id-ID" dirty="0"/>
            <a:t>a</a:t>
          </a:r>
          <a:r>
            <a:rPr lang="it-IT" dirty="0"/>
            <a:t>fek positif</a:t>
          </a:r>
          <a:r>
            <a:rPr lang="id-ID" dirty="0"/>
            <a:t> </a:t>
          </a:r>
          <a:r>
            <a:rPr lang="it-IT" dirty="0"/>
            <a:t>(positive affect) sebagai sebuah dimensi suasana hati yang terdiri atas emosi-emosi positif seperti kesenangan, ketenangan diri dan kegembiraan pada ujung tinggi dan </a:t>
          </a:r>
          <a:r>
            <a:rPr lang="fi-FI" dirty="0"/>
            <a:t>kebosanan, kemalasan dan kelelahan pada </a:t>
          </a:r>
          <a:r>
            <a:rPr lang="it-IT" dirty="0"/>
            <a:t>ujung rendah.</a:t>
          </a:r>
        </a:p>
      </dgm:t>
    </dgm:pt>
    <dgm:pt modelId="{1E1AFA1F-7B38-4115-86C4-47712B7AC1D3}" type="parTrans" cxnId="{5B8F0D14-36D9-41C5-8C7D-410D954CFB39}">
      <dgm:prSet/>
      <dgm:spPr/>
      <dgm:t>
        <a:bodyPr/>
        <a:lstStyle/>
        <a:p>
          <a:endParaRPr lang="it-IT"/>
        </a:p>
      </dgm:t>
    </dgm:pt>
    <dgm:pt modelId="{B12BF64F-D832-419B-98B4-F8433269DB50}" type="sibTrans" cxnId="{5B8F0D14-36D9-41C5-8C7D-410D954CFB39}">
      <dgm:prSet/>
      <dgm:spPr/>
      <dgm:t>
        <a:bodyPr/>
        <a:lstStyle/>
        <a:p>
          <a:endParaRPr lang="it-IT"/>
        </a:p>
      </dgm:t>
    </dgm:pt>
    <dgm:pt modelId="{060D7517-20DF-47FD-B5D8-D29B130438F4}">
      <dgm:prSet/>
      <dgm:spPr/>
      <dgm:t>
        <a:bodyPr/>
        <a:lstStyle/>
        <a:p>
          <a:r>
            <a:rPr lang="it-IT" dirty="0"/>
            <a:t>Afek negatif</a:t>
          </a:r>
          <a:r>
            <a:rPr lang="id-ID" dirty="0"/>
            <a:t> </a:t>
          </a:r>
          <a:r>
            <a:rPr lang="it-IT" dirty="0"/>
            <a:t>(negative affect) adalah sebuah dimensi </a:t>
          </a:r>
          <a:r>
            <a:rPr lang="id-ID" dirty="0"/>
            <a:t>s</a:t>
          </a:r>
          <a:r>
            <a:rPr lang="it-IT" dirty="0"/>
            <a:t>uasana hati yang terdiri atas kegugupan, stres dan </a:t>
          </a:r>
          <a:r>
            <a:rPr lang="id-ID" dirty="0"/>
            <a:t>k</a:t>
          </a:r>
          <a:r>
            <a:rPr lang="it-IT" dirty="0"/>
            <a:t>egelisahan </a:t>
          </a:r>
          <a:r>
            <a:rPr lang="id-ID" dirty="0"/>
            <a:t>u</a:t>
          </a:r>
          <a:r>
            <a:rPr lang="it-IT" dirty="0"/>
            <a:t>jung tinggi, serta relaksasi,ketenangan</a:t>
          </a:r>
          <a:r>
            <a:rPr lang="id-ID" dirty="0"/>
            <a:t> d</a:t>
          </a:r>
          <a:r>
            <a:rPr lang="it-IT" dirty="0"/>
            <a:t>an keseimbangan pada ujung rendah. </a:t>
          </a:r>
        </a:p>
      </dgm:t>
    </dgm:pt>
    <dgm:pt modelId="{90FBAF02-3687-46CA-85E0-2C8307E419D1}" type="parTrans" cxnId="{BE1CA6E9-1981-4E9A-B462-C76CB3C604BE}">
      <dgm:prSet/>
      <dgm:spPr/>
      <dgm:t>
        <a:bodyPr/>
        <a:lstStyle/>
        <a:p>
          <a:endParaRPr lang="it-IT"/>
        </a:p>
      </dgm:t>
    </dgm:pt>
    <dgm:pt modelId="{47D39EE7-A596-474F-863E-FBAB628FCF91}" type="sibTrans" cxnId="{BE1CA6E9-1981-4E9A-B462-C76CB3C604BE}">
      <dgm:prSet/>
      <dgm:spPr/>
      <dgm:t>
        <a:bodyPr/>
        <a:lstStyle/>
        <a:p>
          <a:endParaRPr lang="it-IT"/>
        </a:p>
      </dgm:t>
    </dgm:pt>
    <dgm:pt modelId="{502C3243-6959-48C0-9445-061F7BE716D5}">
      <dgm:prSet/>
      <dgm:spPr/>
      <dgm:t>
        <a:bodyPr/>
        <a:lstStyle/>
        <a:p>
          <a:r>
            <a:rPr lang="it-IT" dirty="0"/>
            <a:t>Afek positif dan negatif adalah</a:t>
          </a:r>
          <a:r>
            <a:rPr lang="id-ID" dirty="0"/>
            <a:t> </a:t>
          </a:r>
          <a:r>
            <a:rPr lang="it-IT" dirty="0"/>
            <a:t>suasan</a:t>
          </a:r>
          <a:r>
            <a:rPr lang="id-ID" dirty="0"/>
            <a:t>a hati</a:t>
          </a:r>
          <a:endParaRPr lang="it-IT" dirty="0"/>
        </a:p>
      </dgm:t>
    </dgm:pt>
    <dgm:pt modelId="{9927B207-391D-4FFC-B4F3-7FDBEBDC5719}" type="parTrans" cxnId="{CE5A7D7C-1B5E-45EC-81F8-787884A95EBC}">
      <dgm:prSet/>
      <dgm:spPr/>
      <dgm:t>
        <a:bodyPr/>
        <a:lstStyle/>
        <a:p>
          <a:endParaRPr lang="it-IT"/>
        </a:p>
      </dgm:t>
    </dgm:pt>
    <dgm:pt modelId="{3757D6B7-C9AD-4D5E-944F-5A4B6EA30CE1}" type="sibTrans" cxnId="{CE5A7D7C-1B5E-45EC-81F8-787884A95EBC}">
      <dgm:prSet/>
      <dgm:spPr/>
      <dgm:t>
        <a:bodyPr/>
        <a:lstStyle/>
        <a:p>
          <a:endParaRPr lang="it-IT"/>
        </a:p>
      </dgm:t>
    </dgm:pt>
    <dgm:pt modelId="{F4C16B4D-200C-4337-8B7C-C54FD2FF051A}" type="pres">
      <dgm:prSet presAssocID="{5212E291-B5FD-470E-8D06-23E65E82524C}" presName="Name0" presStyleCnt="0">
        <dgm:presLayoutVars>
          <dgm:dir/>
        </dgm:presLayoutVars>
      </dgm:prSet>
      <dgm:spPr/>
    </dgm:pt>
    <dgm:pt modelId="{0EAF0235-9165-4E35-9755-CF4D95C8E864}" type="pres">
      <dgm:prSet presAssocID="{41A0094D-75DC-49B1-9B83-9397FF47C3E3}" presName="noChildren" presStyleCnt="0"/>
      <dgm:spPr/>
    </dgm:pt>
    <dgm:pt modelId="{EEAF9A3F-CC65-453D-8762-D605E62F05AF}" type="pres">
      <dgm:prSet presAssocID="{41A0094D-75DC-49B1-9B83-9397FF47C3E3}" presName="gap" presStyleCnt="0"/>
      <dgm:spPr/>
    </dgm:pt>
    <dgm:pt modelId="{626D7D0D-F1D8-403D-9F6D-65C48AE037D6}" type="pres">
      <dgm:prSet presAssocID="{41A0094D-75DC-49B1-9B83-9397FF47C3E3}" presName="medCircle2" presStyleLbl="vennNode1" presStyleIdx="0" presStyleCnt="3"/>
      <dgm:spPr/>
    </dgm:pt>
    <dgm:pt modelId="{F2509658-5FE9-4116-8FBF-3317DCAF020D}" type="pres">
      <dgm:prSet presAssocID="{41A0094D-75DC-49B1-9B83-9397FF47C3E3}" presName="txLvlOnly1" presStyleLbl="revTx" presStyleIdx="0" presStyleCnt="3"/>
      <dgm:spPr/>
    </dgm:pt>
    <dgm:pt modelId="{80016040-9BC9-4392-BAAA-6C791080042D}" type="pres">
      <dgm:prSet presAssocID="{060D7517-20DF-47FD-B5D8-D29B130438F4}" presName="noChildren" presStyleCnt="0"/>
      <dgm:spPr/>
    </dgm:pt>
    <dgm:pt modelId="{F52E89FA-A486-4DCE-ABE5-5C921F4A8D7B}" type="pres">
      <dgm:prSet presAssocID="{060D7517-20DF-47FD-B5D8-D29B130438F4}" presName="gap" presStyleCnt="0"/>
      <dgm:spPr/>
    </dgm:pt>
    <dgm:pt modelId="{43D880FB-24A1-42FB-BCE5-C1377F13A99F}" type="pres">
      <dgm:prSet presAssocID="{060D7517-20DF-47FD-B5D8-D29B130438F4}" presName="medCircle2" presStyleLbl="vennNode1" presStyleIdx="1" presStyleCnt="3"/>
      <dgm:spPr/>
    </dgm:pt>
    <dgm:pt modelId="{4C0DBD4A-E51E-4ECD-A277-C8F5F0FE0ED6}" type="pres">
      <dgm:prSet presAssocID="{060D7517-20DF-47FD-B5D8-D29B130438F4}" presName="txLvlOnly1" presStyleLbl="revTx" presStyleIdx="1" presStyleCnt="3"/>
      <dgm:spPr/>
    </dgm:pt>
    <dgm:pt modelId="{5B1B99D2-A3B5-4518-89BB-67EC865384B6}" type="pres">
      <dgm:prSet presAssocID="{502C3243-6959-48C0-9445-061F7BE716D5}" presName="noChildren" presStyleCnt="0"/>
      <dgm:spPr/>
    </dgm:pt>
    <dgm:pt modelId="{2495FF3E-906F-4B20-A619-8E622EE3130A}" type="pres">
      <dgm:prSet presAssocID="{502C3243-6959-48C0-9445-061F7BE716D5}" presName="gap" presStyleCnt="0"/>
      <dgm:spPr/>
    </dgm:pt>
    <dgm:pt modelId="{3889B4B4-C39E-42CD-8952-E44F8A08E01F}" type="pres">
      <dgm:prSet presAssocID="{502C3243-6959-48C0-9445-061F7BE716D5}" presName="medCircle2" presStyleLbl="vennNode1" presStyleIdx="2" presStyleCnt="3"/>
      <dgm:spPr/>
    </dgm:pt>
    <dgm:pt modelId="{7636886B-1CBC-45F3-B0B6-784B650FDF30}" type="pres">
      <dgm:prSet presAssocID="{502C3243-6959-48C0-9445-061F7BE716D5}" presName="txLvlOnly1" presStyleLbl="revTx" presStyleIdx="2" presStyleCnt="3"/>
      <dgm:spPr/>
    </dgm:pt>
  </dgm:ptLst>
  <dgm:cxnLst>
    <dgm:cxn modelId="{5B8F0D14-36D9-41C5-8C7D-410D954CFB39}" srcId="{5212E291-B5FD-470E-8D06-23E65E82524C}" destId="{41A0094D-75DC-49B1-9B83-9397FF47C3E3}" srcOrd="0" destOrd="0" parTransId="{1E1AFA1F-7B38-4115-86C4-47712B7AC1D3}" sibTransId="{B12BF64F-D832-419B-98B4-F8433269DB50}"/>
    <dgm:cxn modelId="{45A4E01F-87B7-47EB-A1FF-BAA4D618A9E4}" type="presOf" srcId="{060D7517-20DF-47FD-B5D8-D29B130438F4}" destId="{4C0DBD4A-E51E-4ECD-A277-C8F5F0FE0ED6}" srcOrd="0" destOrd="0" presId="urn:microsoft.com/office/officeart/2008/layout/VerticalCircleList"/>
    <dgm:cxn modelId="{BA450E51-EAC1-4258-8AF6-1202917DAB6F}" type="presOf" srcId="{41A0094D-75DC-49B1-9B83-9397FF47C3E3}" destId="{F2509658-5FE9-4116-8FBF-3317DCAF020D}" srcOrd="0" destOrd="0" presId="urn:microsoft.com/office/officeart/2008/layout/VerticalCircleList"/>
    <dgm:cxn modelId="{CE5A7D7C-1B5E-45EC-81F8-787884A95EBC}" srcId="{5212E291-B5FD-470E-8D06-23E65E82524C}" destId="{502C3243-6959-48C0-9445-061F7BE716D5}" srcOrd="2" destOrd="0" parTransId="{9927B207-391D-4FFC-B4F3-7FDBEBDC5719}" sibTransId="{3757D6B7-C9AD-4D5E-944F-5A4B6EA30CE1}"/>
    <dgm:cxn modelId="{7D9238D3-E04D-47FE-BE4D-86A2C562655A}" type="presOf" srcId="{5212E291-B5FD-470E-8D06-23E65E82524C}" destId="{F4C16B4D-200C-4337-8B7C-C54FD2FF051A}" srcOrd="0" destOrd="0" presId="urn:microsoft.com/office/officeart/2008/layout/VerticalCircleList"/>
    <dgm:cxn modelId="{54CB5BDD-A09A-4860-8C43-7E6EA3425E47}" type="presOf" srcId="{502C3243-6959-48C0-9445-061F7BE716D5}" destId="{7636886B-1CBC-45F3-B0B6-784B650FDF30}" srcOrd="0" destOrd="0" presId="urn:microsoft.com/office/officeart/2008/layout/VerticalCircleList"/>
    <dgm:cxn modelId="{BE1CA6E9-1981-4E9A-B462-C76CB3C604BE}" srcId="{5212E291-B5FD-470E-8D06-23E65E82524C}" destId="{060D7517-20DF-47FD-B5D8-D29B130438F4}" srcOrd="1" destOrd="0" parTransId="{90FBAF02-3687-46CA-85E0-2C8307E419D1}" sibTransId="{47D39EE7-A596-474F-863E-FBAB628FCF91}"/>
    <dgm:cxn modelId="{9A34F0A6-BEB9-44B1-87A3-EF718D356F42}" type="presParOf" srcId="{F4C16B4D-200C-4337-8B7C-C54FD2FF051A}" destId="{0EAF0235-9165-4E35-9755-CF4D95C8E864}" srcOrd="0" destOrd="0" presId="urn:microsoft.com/office/officeart/2008/layout/VerticalCircleList"/>
    <dgm:cxn modelId="{9BB5BE0D-6635-48EA-B442-35AF3F7C6A52}" type="presParOf" srcId="{0EAF0235-9165-4E35-9755-CF4D95C8E864}" destId="{EEAF9A3F-CC65-453D-8762-D605E62F05AF}" srcOrd="0" destOrd="0" presId="urn:microsoft.com/office/officeart/2008/layout/VerticalCircleList"/>
    <dgm:cxn modelId="{E08223B6-51D4-4E6E-BA42-8AADD74ECBA4}" type="presParOf" srcId="{0EAF0235-9165-4E35-9755-CF4D95C8E864}" destId="{626D7D0D-F1D8-403D-9F6D-65C48AE037D6}" srcOrd="1" destOrd="0" presId="urn:microsoft.com/office/officeart/2008/layout/VerticalCircleList"/>
    <dgm:cxn modelId="{A835B945-F721-43A6-A2A2-4507BDE55000}" type="presParOf" srcId="{0EAF0235-9165-4E35-9755-CF4D95C8E864}" destId="{F2509658-5FE9-4116-8FBF-3317DCAF020D}" srcOrd="2" destOrd="0" presId="urn:microsoft.com/office/officeart/2008/layout/VerticalCircleList"/>
    <dgm:cxn modelId="{C16BAD1B-0624-4F27-B028-FD5895A5EA6A}" type="presParOf" srcId="{F4C16B4D-200C-4337-8B7C-C54FD2FF051A}" destId="{80016040-9BC9-4392-BAAA-6C791080042D}" srcOrd="1" destOrd="0" presId="urn:microsoft.com/office/officeart/2008/layout/VerticalCircleList"/>
    <dgm:cxn modelId="{6B662407-88E1-46EE-96E5-AFBD6CE6FC7F}" type="presParOf" srcId="{80016040-9BC9-4392-BAAA-6C791080042D}" destId="{F52E89FA-A486-4DCE-ABE5-5C921F4A8D7B}" srcOrd="0" destOrd="0" presId="urn:microsoft.com/office/officeart/2008/layout/VerticalCircleList"/>
    <dgm:cxn modelId="{4814970E-8DD3-4B16-AEC7-BF2B0BB145DD}" type="presParOf" srcId="{80016040-9BC9-4392-BAAA-6C791080042D}" destId="{43D880FB-24A1-42FB-BCE5-C1377F13A99F}" srcOrd="1" destOrd="0" presId="urn:microsoft.com/office/officeart/2008/layout/VerticalCircleList"/>
    <dgm:cxn modelId="{0C239045-EC8C-46D7-88C0-B665F0835FC6}" type="presParOf" srcId="{80016040-9BC9-4392-BAAA-6C791080042D}" destId="{4C0DBD4A-E51E-4ECD-A277-C8F5F0FE0ED6}" srcOrd="2" destOrd="0" presId="urn:microsoft.com/office/officeart/2008/layout/VerticalCircleList"/>
    <dgm:cxn modelId="{3C5A8150-CA08-4351-91D7-1CCDF8D17004}" type="presParOf" srcId="{F4C16B4D-200C-4337-8B7C-C54FD2FF051A}" destId="{5B1B99D2-A3B5-4518-89BB-67EC865384B6}" srcOrd="2" destOrd="0" presId="urn:microsoft.com/office/officeart/2008/layout/VerticalCircleList"/>
    <dgm:cxn modelId="{67D6DD46-18B6-4F80-B8DB-C651CBA5EF3D}" type="presParOf" srcId="{5B1B99D2-A3B5-4518-89BB-67EC865384B6}" destId="{2495FF3E-906F-4B20-A619-8E622EE3130A}" srcOrd="0" destOrd="0" presId="urn:microsoft.com/office/officeart/2008/layout/VerticalCircleList"/>
    <dgm:cxn modelId="{31BCF2E1-B16B-437B-A2FB-A4836A7314DB}" type="presParOf" srcId="{5B1B99D2-A3B5-4518-89BB-67EC865384B6}" destId="{3889B4B4-C39E-42CD-8952-E44F8A08E01F}" srcOrd="1" destOrd="0" presId="urn:microsoft.com/office/officeart/2008/layout/VerticalCircleList"/>
    <dgm:cxn modelId="{C711909A-4FC0-48D8-B229-A12F812B8D71}" type="presParOf" srcId="{5B1B99D2-A3B5-4518-89BB-67EC865384B6}" destId="{7636886B-1CBC-45F3-B0B6-784B650FDF3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B6E02D-AD97-4C09-A74E-2D6B8FBFD836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CA6C712-2EFC-4107-B829-CEC3FCC36629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Kepribadian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6CB85C-6958-46D9-8CC2-668F9568307B}" type="parTrans" cxnId="{E891F1C5-D482-482B-8E2B-64F4CA36B661}">
      <dgm:prSet/>
      <dgm:spPr/>
      <dgm:t>
        <a:bodyPr/>
        <a:lstStyle/>
        <a:p>
          <a:endParaRPr lang="it-IT" b="1"/>
        </a:p>
      </dgm:t>
    </dgm:pt>
    <dgm:pt modelId="{9504C246-99B9-465D-AE03-31F56168C882}" type="sibTrans" cxnId="{E891F1C5-D482-482B-8E2B-64F4CA36B661}">
      <dgm:prSet/>
      <dgm:spPr/>
      <dgm:t>
        <a:bodyPr/>
        <a:lstStyle/>
        <a:p>
          <a:endParaRPr lang="it-IT" b="1"/>
        </a:p>
      </dgm:t>
    </dgm:pt>
    <dgm:pt modelId="{D782F545-744D-4C79-91D4-A469CFF5E5B5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Hari dalam seminggu dan waktu dalam sehari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7696CCC-443B-4873-AFEC-57351E03A778}" type="parTrans" cxnId="{8B4E268B-DE34-45B5-87D9-EB456A6FDED7}">
      <dgm:prSet/>
      <dgm:spPr/>
      <dgm:t>
        <a:bodyPr/>
        <a:lstStyle/>
        <a:p>
          <a:endParaRPr lang="it-IT" b="1"/>
        </a:p>
      </dgm:t>
    </dgm:pt>
    <dgm:pt modelId="{F3A62806-297B-494A-980F-A337BD5F79B1}" type="sibTrans" cxnId="{8B4E268B-DE34-45B5-87D9-EB456A6FDED7}">
      <dgm:prSet/>
      <dgm:spPr/>
      <dgm:t>
        <a:bodyPr/>
        <a:lstStyle/>
        <a:p>
          <a:endParaRPr lang="it-IT" b="1"/>
        </a:p>
      </dgm:t>
    </dgm:pt>
    <dgm:pt modelId="{D80CA939-0595-40B3-802D-0B12861CAC0F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Cuaca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BE1A45-7D41-4E54-867E-E532444B7EFC}" type="parTrans" cxnId="{38078924-D5C9-4A05-8EB9-07B56204C578}">
      <dgm:prSet/>
      <dgm:spPr/>
      <dgm:t>
        <a:bodyPr/>
        <a:lstStyle/>
        <a:p>
          <a:endParaRPr lang="it-IT" b="1"/>
        </a:p>
      </dgm:t>
    </dgm:pt>
    <dgm:pt modelId="{87C559BE-FD28-461D-BA6E-69BEE53E44F1}" type="sibTrans" cxnId="{38078924-D5C9-4A05-8EB9-07B56204C578}">
      <dgm:prSet/>
      <dgm:spPr/>
      <dgm:t>
        <a:bodyPr/>
        <a:lstStyle/>
        <a:p>
          <a:endParaRPr lang="it-IT" b="1"/>
        </a:p>
      </dgm:t>
    </dgm:pt>
    <dgm:pt modelId="{AD722D3A-3D4A-4733-8112-3A38425F678D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Stres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1A3E72-A41E-4575-B5A3-31EC85C9DAF5}" type="parTrans" cxnId="{B88C433F-CDFC-44AE-9745-9D9E99BA8961}">
      <dgm:prSet/>
      <dgm:spPr/>
      <dgm:t>
        <a:bodyPr/>
        <a:lstStyle/>
        <a:p>
          <a:endParaRPr lang="it-IT" b="1"/>
        </a:p>
      </dgm:t>
    </dgm:pt>
    <dgm:pt modelId="{5D745F53-7527-4C82-922D-5BCFAFB7ADE9}" type="sibTrans" cxnId="{B88C433F-CDFC-44AE-9745-9D9E99BA8961}">
      <dgm:prSet/>
      <dgm:spPr/>
      <dgm:t>
        <a:bodyPr/>
        <a:lstStyle/>
        <a:p>
          <a:endParaRPr lang="it-IT" b="1"/>
        </a:p>
      </dgm:t>
    </dgm:pt>
    <dgm:pt modelId="{3A9407C6-38AA-480E-9BA5-E0BE24E85E47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Aktivitas sosial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9CF2E9E-0A39-4FF3-B0CA-221643BB0B18}" type="parTrans" cxnId="{C5589DFE-7F0F-4243-8BF8-A7B7BFC5FF2B}">
      <dgm:prSet/>
      <dgm:spPr/>
      <dgm:t>
        <a:bodyPr/>
        <a:lstStyle/>
        <a:p>
          <a:endParaRPr lang="it-IT" b="1"/>
        </a:p>
      </dgm:t>
    </dgm:pt>
    <dgm:pt modelId="{95E74B8C-3127-4000-AE21-D6EF4712A964}" type="sibTrans" cxnId="{C5589DFE-7F0F-4243-8BF8-A7B7BFC5FF2B}">
      <dgm:prSet/>
      <dgm:spPr/>
      <dgm:t>
        <a:bodyPr/>
        <a:lstStyle/>
        <a:p>
          <a:endParaRPr lang="it-IT" b="1"/>
        </a:p>
      </dgm:t>
    </dgm:pt>
    <dgm:pt modelId="{1202D5C3-478E-455F-95E2-6662AB42424A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Olahraga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3F328DA-AC9A-443D-B83B-C4EE2F0FDDF8}" type="parTrans" cxnId="{919C02F7-9A04-4851-98BF-4D39DFFBAB2C}">
      <dgm:prSet/>
      <dgm:spPr/>
      <dgm:t>
        <a:bodyPr/>
        <a:lstStyle/>
        <a:p>
          <a:endParaRPr lang="it-IT" b="1"/>
        </a:p>
      </dgm:t>
    </dgm:pt>
    <dgm:pt modelId="{2EB7FDBF-D00B-4DD5-B153-1E6BADD4E4E3}" type="sibTrans" cxnId="{919C02F7-9A04-4851-98BF-4D39DFFBAB2C}">
      <dgm:prSet/>
      <dgm:spPr/>
      <dgm:t>
        <a:bodyPr/>
        <a:lstStyle/>
        <a:p>
          <a:endParaRPr lang="it-IT" b="1"/>
        </a:p>
      </dgm:t>
    </dgm:pt>
    <dgm:pt modelId="{4159EBD9-13AC-4A22-8CB0-0805A776EB43}">
      <dgm:prSet phldrT="[Text]" custT="1"/>
      <dgm:spPr/>
      <dgm:t>
        <a:bodyPr/>
        <a:lstStyle/>
        <a:p>
          <a:r>
            <a:rPr lang="id-ID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Tidur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63ECD2-F881-4FF6-9D31-A4825968139A}" type="parTrans" cxnId="{FC98E5CB-7DC3-49F3-9658-15CF57CA9935}">
      <dgm:prSet/>
      <dgm:spPr/>
      <dgm:t>
        <a:bodyPr/>
        <a:lstStyle/>
        <a:p>
          <a:endParaRPr lang="it-IT" b="1"/>
        </a:p>
      </dgm:t>
    </dgm:pt>
    <dgm:pt modelId="{BA43BCC9-F6EB-454C-9D1D-B0AFBA20E5BE}" type="sibTrans" cxnId="{FC98E5CB-7DC3-49F3-9658-15CF57CA9935}">
      <dgm:prSet/>
      <dgm:spPr/>
      <dgm:t>
        <a:bodyPr/>
        <a:lstStyle/>
        <a:p>
          <a:endParaRPr lang="it-IT" b="1"/>
        </a:p>
      </dgm:t>
    </dgm:pt>
    <dgm:pt modelId="{3EE753BC-1DD7-465B-9ABB-8EE157BE32FA}">
      <dgm:prSet phldrT="[Text]" custT="1"/>
      <dgm:spPr/>
      <dgm:t>
        <a:bodyPr/>
        <a:lstStyle/>
        <a:p>
          <a:r>
            <a:rPr lang="id-ID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Usia</a:t>
          </a:r>
          <a:endParaRPr lang="it-IT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BFB2D6E-D5AF-45DE-B44D-50B7D0B2DB0C}" type="parTrans" cxnId="{66582064-BBFF-4B77-8EB5-FE859C01E434}">
      <dgm:prSet/>
      <dgm:spPr/>
      <dgm:t>
        <a:bodyPr/>
        <a:lstStyle/>
        <a:p>
          <a:endParaRPr lang="it-IT" b="1"/>
        </a:p>
      </dgm:t>
    </dgm:pt>
    <dgm:pt modelId="{965BFE4C-9D90-47D0-995F-481E581A06DA}" type="sibTrans" cxnId="{66582064-BBFF-4B77-8EB5-FE859C01E434}">
      <dgm:prSet/>
      <dgm:spPr/>
      <dgm:t>
        <a:bodyPr/>
        <a:lstStyle/>
        <a:p>
          <a:endParaRPr lang="it-IT" b="1"/>
        </a:p>
      </dgm:t>
    </dgm:pt>
    <dgm:pt modelId="{A8EDEF4E-9777-4B58-A206-F42221464C0B}">
      <dgm:prSet phldrT="[Text]"/>
      <dgm:spPr/>
      <dgm:t>
        <a:bodyPr/>
        <a:lstStyle/>
        <a:p>
          <a:endParaRPr lang="id-ID"/>
        </a:p>
      </dgm:t>
    </dgm:pt>
    <dgm:pt modelId="{072DF187-5B6F-42D1-92D8-483D5F62278E}" type="parTrans" cxnId="{66F8BC8B-DC62-40C7-9B9B-A616104B64FC}">
      <dgm:prSet/>
      <dgm:spPr/>
      <dgm:t>
        <a:bodyPr/>
        <a:lstStyle/>
        <a:p>
          <a:endParaRPr lang="it-IT" b="1"/>
        </a:p>
      </dgm:t>
    </dgm:pt>
    <dgm:pt modelId="{6F0D549C-0AF6-4294-BDFA-970DD8715090}" type="sibTrans" cxnId="{66F8BC8B-DC62-40C7-9B9B-A616104B64FC}">
      <dgm:prSet/>
      <dgm:spPr/>
      <dgm:t>
        <a:bodyPr/>
        <a:lstStyle/>
        <a:p>
          <a:endParaRPr lang="it-IT" b="1"/>
        </a:p>
      </dgm:t>
    </dgm:pt>
    <dgm:pt modelId="{A87AF3D3-89F5-4616-8FAC-59865E7A13A7}" type="pres">
      <dgm:prSet presAssocID="{85B6E02D-AD97-4C09-A74E-2D6B8FBFD836}" presName="Name0" presStyleCnt="0">
        <dgm:presLayoutVars>
          <dgm:chMax val="8"/>
          <dgm:chPref val="8"/>
          <dgm:dir/>
        </dgm:presLayoutVars>
      </dgm:prSet>
      <dgm:spPr/>
    </dgm:pt>
    <dgm:pt modelId="{271F4EC1-EF53-4700-809D-AF0EA167F4D9}" type="pres">
      <dgm:prSet presAssocID="{5CA6C712-2EFC-4107-B829-CEC3FCC36629}" presName="parent_text_1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3E8388E3-949C-4CE4-8AAD-DC7A1D72F899}" type="pres">
      <dgm:prSet presAssocID="{5CA6C712-2EFC-4107-B829-CEC3FCC36629}" presName="image_accent_1" presStyleCnt="0"/>
      <dgm:spPr/>
    </dgm:pt>
    <dgm:pt modelId="{2592159B-DCE0-44EA-B38A-9DF16B57F40F}" type="pres">
      <dgm:prSet presAssocID="{5CA6C712-2EFC-4107-B829-CEC3FCC36629}" presName="imageAccentRepeatNode" presStyleLbl="alignNode1" presStyleIdx="0" presStyleCnt="13"/>
      <dgm:spPr/>
    </dgm:pt>
    <dgm:pt modelId="{B1CD8143-B87D-481E-97A7-FE09120D88AD}" type="pres">
      <dgm:prSet presAssocID="{5CA6C712-2EFC-4107-B829-CEC3FCC36629}" presName="accent_1" presStyleLbl="alignNode1" presStyleIdx="1" presStyleCnt="13"/>
      <dgm:spPr/>
    </dgm:pt>
    <dgm:pt modelId="{C19FDCBA-9DCC-48C2-8938-381ADBD018DF}" type="pres">
      <dgm:prSet presAssocID="{9504C246-99B9-465D-AE03-31F56168C882}" presName="image_1" presStyleCnt="0"/>
      <dgm:spPr/>
    </dgm:pt>
    <dgm:pt modelId="{ADD06935-131C-4723-BB20-D87A4058756B}" type="pres">
      <dgm:prSet presAssocID="{9504C246-99B9-465D-AE03-31F56168C882}" presName="imageRepeatNode" presStyleLbl="fgImgPlace1" presStyleIdx="0" presStyleCnt="8"/>
      <dgm:spPr/>
    </dgm:pt>
    <dgm:pt modelId="{97E051AF-DE11-4462-8B98-15969BDD54B1}" type="pres">
      <dgm:prSet presAssocID="{D782F545-744D-4C79-91D4-A469CFF5E5B5}" presName="parent_text_2" presStyleLbl="revTx" presStyleIdx="1" presStyleCnt="8" custScaleX="194105" custLinFactNeighborX="47947">
        <dgm:presLayoutVars>
          <dgm:chMax val="0"/>
          <dgm:chPref val="0"/>
          <dgm:bulletEnabled val="1"/>
        </dgm:presLayoutVars>
      </dgm:prSet>
      <dgm:spPr/>
    </dgm:pt>
    <dgm:pt modelId="{2D0CFE37-06C8-4601-BF3A-F6E171F7A398}" type="pres">
      <dgm:prSet presAssocID="{D782F545-744D-4C79-91D4-A469CFF5E5B5}" presName="image_accent_2" presStyleCnt="0"/>
      <dgm:spPr/>
    </dgm:pt>
    <dgm:pt modelId="{7B3B7E8A-4DE5-40E8-B01E-5DCEAF41FF92}" type="pres">
      <dgm:prSet presAssocID="{D782F545-744D-4C79-91D4-A469CFF5E5B5}" presName="imageAccentRepeatNode" presStyleLbl="alignNode1" presStyleIdx="2" presStyleCnt="13"/>
      <dgm:spPr/>
    </dgm:pt>
    <dgm:pt modelId="{17BBFDE4-5F0B-4870-A5F9-51F192E253E2}" type="pres">
      <dgm:prSet presAssocID="{F3A62806-297B-494A-980F-A337BD5F79B1}" presName="image_2" presStyleCnt="0"/>
      <dgm:spPr/>
    </dgm:pt>
    <dgm:pt modelId="{D0597C3D-01D1-4E88-A0EC-60B33B3C49FB}" type="pres">
      <dgm:prSet presAssocID="{F3A62806-297B-494A-980F-A337BD5F79B1}" presName="imageRepeatNode" presStyleLbl="fgImgPlace1" presStyleIdx="1" presStyleCnt="8"/>
      <dgm:spPr/>
    </dgm:pt>
    <dgm:pt modelId="{442E6EF4-DEBE-40FB-8297-9CAE0C6B264F}" type="pres">
      <dgm:prSet presAssocID="{D80CA939-0595-40B3-802D-0B12861CAC0F}" presName="image_accent_3" presStyleCnt="0"/>
      <dgm:spPr/>
    </dgm:pt>
    <dgm:pt modelId="{C26C7CA5-BCBB-4866-8F81-7DE46D6B3563}" type="pres">
      <dgm:prSet presAssocID="{D80CA939-0595-40B3-802D-0B12861CAC0F}" presName="imageAccentRepeatNode" presStyleLbl="alignNode1" presStyleIdx="3" presStyleCnt="13"/>
      <dgm:spPr/>
    </dgm:pt>
    <dgm:pt modelId="{57C227D0-D458-47A1-9282-BC82EE6A4DFC}" type="pres">
      <dgm:prSet presAssocID="{D80CA939-0595-40B3-802D-0B12861CAC0F}" presName="parent_text_3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BDB2FF0-0926-4E20-B9CB-4B53556952CC}" type="pres">
      <dgm:prSet presAssocID="{D80CA939-0595-40B3-802D-0B12861CAC0F}" presName="accent_2" presStyleLbl="alignNode1" presStyleIdx="4" presStyleCnt="13"/>
      <dgm:spPr/>
    </dgm:pt>
    <dgm:pt modelId="{DE977647-75CF-4DDB-BE0B-E5B7380530B1}" type="pres">
      <dgm:prSet presAssocID="{D80CA939-0595-40B3-802D-0B12861CAC0F}" presName="accent_3" presStyleLbl="alignNode1" presStyleIdx="5" presStyleCnt="13"/>
      <dgm:spPr/>
    </dgm:pt>
    <dgm:pt modelId="{ED927002-BF5F-4A5D-BBB8-92F303B01B69}" type="pres">
      <dgm:prSet presAssocID="{87C559BE-FD28-461D-BA6E-69BEE53E44F1}" presName="image_3" presStyleCnt="0"/>
      <dgm:spPr/>
    </dgm:pt>
    <dgm:pt modelId="{7A4F0157-8014-4DF5-843A-78FE679443E7}" type="pres">
      <dgm:prSet presAssocID="{87C559BE-FD28-461D-BA6E-69BEE53E44F1}" presName="imageRepeatNode" presStyleLbl="fgImgPlace1" presStyleIdx="2" presStyleCnt="8"/>
      <dgm:spPr/>
    </dgm:pt>
    <dgm:pt modelId="{3CCDB0BB-9980-458C-A3E4-425A355E735E}" type="pres">
      <dgm:prSet presAssocID="{AD722D3A-3D4A-4733-8112-3A38425F678D}" presName="image_accent_4" presStyleCnt="0"/>
      <dgm:spPr/>
    </dgm:pt>
    <dgm:pt modelId="{94748CFD-ABED-4906-A93F-A92C31655647}" type="pres">
      <dgm:prSet presAssocID="{AD722D3A-3D4A-4733-8112-3A38425F678D}" presName="imageAccentRepeatNode" presStyleLbl="alignNode1" presStyleIdx="6" presStyleCnt="13"/>
      <dgm:spPr/>
    </dgm:pt>
    <dgm:pt modelId="{1845E1DA-5636-4B3C-AED7-02621333AEA1}" type="pres">
      <dgm:prSet presAssocID="{AD722D3A-3D4A-4733-8112-3A38425F678D}" presName="parent_text_4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55330CB4-846B-4C45-AF4C-FF3311186A26}" type="pres">
      <dgm:prSet presAssocID="{AD722D3A-3D4A-4733-8112-3A38425F678D}" presName="accent_4" presStyleLbl="alignNode1" presStyleIdx="7" presStyleCnt="13"/>
      <dgm:spPr/>
    </dgm:pt>
    <dgm:pt modelId="{877C26B7-FC40-49BE-AB2E-AC522BD2B53C}" type="pres">
      <dgm:prSet presAssocID="{5D745F53-7527-4C82-922D-5BCFAFB7ADE9}" presName="image_4" presStyleCnt="0"/>
      <dgm:spPr/>
    </dgm:pt>
    <dgm:pt modelId="{7C168053-D44F-4EA7-9A4A-E236A543E6F0}" type="pres">
      <dgm:prSet presAssocID="{5D745F53-7527-4C82-922D-5BCFAFB7ADE9}" presName="imageRepeatNode" presStyleLbl="fgImgPlace1" presStyleIdx="3" presStyleCnt="8"/>
      <dgm:spPr/>
    </dgm:pt>
    <dgm:pt modelId="{60C43F89-D457-4386-8D90-751FCB5CC818}" type="pres">
      <dgm:prSet presAssocID="{3A9407C6-38AA-480E-9BA5-E0BE24E85E47}" presName="image_accent_5" presStyleCnt="0"/>
      <dgm:spPr/>
    </dgm:pt>
    <dgm:pt modelId="{7D3E9722-C797-4D32-9E6D-ABB7E8D68D58}" type="pres">
      <dgm:prSet presAssocID="{3A9407C6-38AA-480E-9BA5-E0BE24E85E47}" presName="imageAccentRepeatNode" presStyleLbl="alignNode1" presStyleIdx="8" presStyleCnt="13"/>
      <dgm:spPr/>
    </dgm:pt>
    <dgm:pt modelId="{3AA7E8F2-1C1A-4958-927D-825810C51439}" type="pres">
      <dgm:prSet presAssocID="{3A9407C6-38AA-480E-9BA5-E0BE24E85E47}" presName="parent_text_5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C032D0B6-0278-4EAC-B619-5BFC7A31E2C0}" type="pres">
      <dgm:prSet presAssocID="{95E74B8C-3127-4000-AE21-D6EF4712A964}" presName="image_5" presStyleCnt="0"/>
      <dgm:spPr/>
    </dgm:pt>
    <dgm:pt modelId="{6B35D3D8-94A9-4CAD-8091-2871ABB51383}" type="pres">
      <dgm:prSet presAssocID="{95E74B8C-3127-4000-AE21-D6EF4712A964}" presName="imageRepeatNode" presStyleLbl="fgImgPlace1" presStyleIdx="4" presStyleCnt="8"/>
      <dgm:spPr/>
    </dgm:pt>
    <dgm:pt modelId="{565D04F3-AA07-4866-BB65-5190B9F60101}" type="pres">
      <dgm:prSet presAssocID="{4159EBD9-13AC-4A22-8CB0-0805A776EB43}" presName="parent_text_6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D51237C9-259A-4EC3-B1F4-B80E5E5AE1E4}" type="pres">
      <dgm:prSet presAssocID="{4159EBD9-13AC-4A22-8CB0-0805A776EB43}" presName="image_accent_6" presStyleCnt="0"/>
      <dgm:spPr/>
    </dgm:pt>
    <dgm:pt modelId="{24E352F2-8E09-44A5-A867-7EDD8DF48C80}" type="pres">
      <dgm:prSet presAssocID="{4159EBD9-13AC-4A22-8CB0-0805A776EB43}" presName="imageAccentRepeatNode" presStyleLbl="alignNode1" presStyleIdx="9" presStyleCnt="13"/>
      <dgm:spPr/>
    </dgm:pt>
    <dgm:pt modelId="{F40FAA74-CE95-4A56-86E1-941E430C9918}" type="pres">
      <dgm:prSet presAssocID="{4159EBD9-13AC-4A22-8CB0-0805A776EB43}" presName="accent_5" presStyleLbl="alignNode1" presStyleIdx="10" presStyleCnt="13"/>
      <dgm:spPr/>
    </dgm:pt>
    <dgm:pt modelId="{0D7E18D5-CE6A-47B1-95AA-16B557AA3FA0}" type="pres">
      <dgm:prSet presAssocID="{BA43BCC9-F6EB-454C-9D1D-B0AFBA20E5BE}" presName="image_6" presStyleCnt="0"/>
      <dgm:spPr/>
    </dgm:pt>
    <dgm:pt modelId="{A6A9A58C-8337-4E4B-930A-AAEDADF594C0}" type="pres">
      <dgm:prSet presAssocID="{BA43BCC9-F6EB-454C-9D1D-B0AFBA20E5BE}" presName="imageRepeatNode" presStyleLbl="fgImgPlace1" presStyleIdx="5" presStyleCnt="8"/>
      <dgm:spPr/>
    </dgm:pt>
    <dgm:pt modelId="{5832CF58-54AF-4FF7-ACF4-E5203A24C263}" type="pres">
      <dgm:prSet presAssocID="{1202D5C3-478E-455F-95E2-6662AB42424A}" presName="parent_text_7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C2C015E-E73A-44C2-8A0A-3FB1DF7B5DFA}" type="pres">
      <dgm:prSet presAssocID="{1202D5C3-478E-455F-95E2-6662AB42424A}" presName="image_accent_7" presStyleCnt="0"/>
      <dgm:spPr/>
    </dgm:pt>
    <dgm:pt modelId="{55241328-70DF-431D-8E72-AD8A6D6F3EB3}" type="pres">
      <dgm:prSet presAssocID="{1202D5C3-478E-455F-95E2-6662AB42424A}" presName="imageAccentRepeatNode" presStyleLbl="alignNode1" presStyleIdx="11" presStyleCnt="13"/>
      <dgm:spPr/>
    </dgm:pt>
    <dgm:pt modelId="{83F2959F-5189-4B66-95D7-6232C9BF6F9F}" type="pres">
      <dgm:prSet presAssocID="{2EB7FDBF-D00B-4DD5-B153-1E6BADD4E4E3}" presName="image_7" presStyleCnt="0"/>
      <dgm:spPr/>
    </dgm:pt>
    <dgm:pt modelId="{791D0887-2460-4B85-9ED4-B21AA547BAA8}" type="pres">
      <dgm:prSet presAssocID="{2EB7FDBF-D00B-4DD5-B153-1E6BADD4E4E3}" presName="imageRepeatNode" presStyleLbl="fgImgPlace1" presStyleIdx="6" presStyleCnt="8"/>
      <dgm:spPr/>
    </dgm:pt>
    <dgm:pt modelId="{86BC42E2-1314-4F04-ADAF-4D3DCC2CD6D8}" type="pres">
      <dgm:prSet presAssocID="{3EE753BC-1DD7-465B-9ABB-8EE157BE32FA}" presName="parent_text_8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1B5F3419-805F-447D-B3AD-DE0374F76146}" type="pres">
      <dgm:prSet presAssocID="{3EE753BC-1DD7-465B-9ABB-8EE157BE32FA}" presName="image_accent_8" presStyleCnt="0"/>
      <dgm:spPr/>
    </dgm:pt>
    <dgm:pt modelId="{6399EB44-F0B7-4025-A08C-08CBC5D5C3A1}" type="pres">
      <dgm:prSet presAssocID="{3EE753BC-1DD7-465B-9ABB-8EE157BE32FA}" presName="imageAccentRepeatNode" presStyleLbl="alignNode1" presStyleIdx="12" presStyleCnt="13"/>
      <dgm:spPr/>
    </dgm:pt>
    <dgm:pt modelId="{DC470E7D-B122-48A5-B33A-B518326A68B3}" type="pres">
      <dgm:prSet presAssocID="{965BFE4C-9D90-47D0-995F-481E581A06DA}" presName="image_8" presStyleCnt="0"/>
      <dgm:spPr/>
    </dgm:pt>
    <dgm:pt modelId="{16F2D413-8F95-4088-942D-64F54FCFB6A0}" type="pres">
      <dgm:prSet presAssocID="{965BFE4C-9D90-47D0-995F-481E581A06DA}" presName="imageRepeatNode" presStyleLbl="fgImgPlace1" presStyleIdx="7" presStyleCnt="8"/>
      <dgm:spPr/>
    </dgm:pt>
  </dgm:ptLst>
  <dgm:cxnLst>
    <dgm:cxn modelId="{A8CB7812-5FD0-4C85-B591-039377641B28}" type="presOf" srcId="{3EE753BC-1DD7-465B-9ABB-8EE157BE32FA}" destId="{86BC42E2-1314-4F04-ADAF-4D3DCC2CD6D8}" srcOrd="0" destOrd="0" presId="urn:microsoft.com/office/officeart/2008/layout/BubblePictureList"/>
    <dgm:cxn modelId="{DD50CB13-1AD1-4F2E-A50C-6AA33EF44D88}" type="presOf" srcId="{4159EBD9-13AC-4A22-8CB0-0805A776EB43}" destId="{565D04F3-AA07-4866-BB65-5190B9F60101}" srcOrd="0" destOrd="0" presId="urn:microsoft.com/office/officeart/2008/layout/BubblePictureList"/>
    <dgm:cxn modelId="{85E9D11C-04DE-41DB-A843-229690B78F4C}" type="presOf" srcId="{D80CA939-0595-40B3-802D-0B12861CAC0F}" destId="{57C227D0-D458-47A1-9282-BC82EE6A4DFC}" srcOrd="0" destOrd="0" presId="urn:microsoft.com/office/officeart/2008/layout/BubblePictureList"/>
    <dgm:cxn modelId="{38078924-D5C9-4A05-8EB9-07B56204C578}" srcId="{85B6E02D-AD97-4C09-A74E-2D6B8FBFD836}" destId="{D80CA939-0595-40B3-802D-0B12861CAC0F}" srcOrd="2" destOrd="0" parTransId="{36BE1A45-7D41-4E54-867E-E532444B7EFC}" sibTransId="{87C559BE-FD28-461D-BA6E-69BEE53E44F1}"/>
    <dgm:cxn modelId="{99A27326-827D-4841-A191-119F71773F22}" type="presOf" srcId="{1202D5C3-478E-455F-95E2-6662AB42424A}" destId="{5832CF58-54AF-4FF7-ACF4-E5203A24C263}" srcOrd="0" destOrd="0" presId="urn:microsoft.com/office/officeart/2008/layout/BubblePictureList"/>
    <dgm:cxn modelId="{B88C433F-CDFC-44AE-9745-9D9E99BA8961}" srcId="{85B6E02D-AD97-4C09-A74E-2D6B8FBFD836}" destId="{AD722D3A-3D4A-4733-8112-3A38425F678D}" srcOrd="3" destOrd="0" parTransId="{C11A3E72-A41E-4575-B5A3-31EC85C9DAF5}" sibTransId="{5D745F53-7527-4C82-922D-5BCFAFB7ADE9}"/>
    <dgm:cxn modelId="{F239D463-3D4B-4908-AA2D-16F79C72A312}" type="presOf" srcId="{BA43BCC9-F6EB-454C-9D1D-B0AFBA20E5BE}" destId="{A6A9A58C-8337-4E4B-930A-AAEDADF594C0}" srcOrd="0" destOrd="0" presId="urn:microsoft.com/office/officeart/2008/layout/BubblePictureList"/>
    <dgm:cxn modelId="{66582064-BBFF-4B77-8EB5-FE859C01E434}" srcId="{85B6E02D-AD97-4C09-A74E-2D6B8FBFD836}" destId="{3EE753BC-1DD7-465B-9ABB-8EE157BE32FA}" srcOrd="7" destOrd="0" parTransId="{DBFB2D6E-D5AF-45DE-B44D-50B7D0B2DB0C}" sibTransId="{965BFE4C-9D90-47D0-995F-481E581A06DA}"/>
    <dgm:cxn modelId="{17558349-0ADD-4A47-81DC-681F4548C784}" type="presOf" srcId="{85B6E02D-AD97-4C09-A74E-2D6B8FBFD836}" destId="{A87AF3D3-89F5-4616-8FAC-59865E7A13A7}" srcOrd="0" destOrd="0" presId="urn:microsoft.com/office/officeart/2008/layout/BubblePictureList"/>
    <dgm:cxn modelId="{83FC8F71-C01D-47AD-8759-4E9844873709}" type="presOf" srcId="{AD722D3A-3D4A-4733-8112-3A38425F678D}" destId="{1845E1DA-5636-4B3C-AED7-02621333AEA1}" srcOrd="0" destOrd="0" presId="urn:microsoft.com/office/officeart/2008/layout/BubblePictureList"/>
    <dgm:cxn modelId="{89B94752-47C2-4D27-94E6-FCC335545E43}" type="presOf" srcId="{F3A62806-297B-494A-980F-A337BD5F79B1}" destId="{D0597C3D-01D1-4E88-A0EC-60B33B3C49FB}" srcOrd="0" destOrd="0" presId="urn:microsoft.com/office/officeart/2008/layout/BubblePictureList"/>
    <dgm:cxn modelId="{DECC3274-CD40-41A6-81E2-3588E11F574D}" type="presOf" srcId="{3A9407C6-38AA-480E-9BA5-E0BE24E85E47}" destId="{3AA7E8F2-1C1A-4958-927D-825810C51439}" srcOrd="0" destOrd="0" presId="urn:microsoft.com/office/officeart/2008/layout/BubblePictureList"/>
    <dgm:cxn modelId="{98474554-1157-487C-94FC-B35ECCAC4D0F}" type="presOf" srcId="{2EB7FDBF-D00B-4DD5-B153-1E6BADD4E4E3}" destId="{791D0887-2460-4B85-9ED4-B21AA547BAA8}" srcOrd="0" destOrd="0" presId="urn:microsoft.com/office/officeart/2008/layout/BubblePictureList"/>
    <dgm:cxn modelId="{3FCAA176-3254-4B10-A329-7E5E20E03F17}" type="presOf" srcId="{D782F545-744D-4C79-91D4-A469CFF5E5B5}" destId="{97E051AF-DE11-4462-8B98-15969BDD54B1}" srcOrd="0" destOrd="0" presId="urn:microsoft.com/office/officeart/2008/layout/BubblePictureList"/>
    <dgm:cxn modelId="{579F8A82-5854-4CA1-9A90-6FF4D9DA0F08}" type="presOf" srcId="{9504C246-99B9-465D-AE03-31F56168C882}" destId="{ADD06935-131C-4723-BB20-D87A4058756B}" srcOrd="0" destOrd="0" presId="urn:microsoft.com/office/officeart/2008/layout/BubblePictureList"/>
    <dgm:cxn modelId="{4DE81E83-A434-4FE5-A167-45A5D9DEB0DB}" type="presOf" srcId="{5CA6C712-2EFC-4107-B829-CEC3FCC36629}" destId="{271F4EC1-EF53-4700-809D-AF0EA167F4D9}" srcOrd="0" destOrd="0" presId="urn:microsoft.com/office/officeart/2008/layout/BubblePictureList"/>
    <dgm:cxn modelId="{8B4E268B-DE34-45B5-87D9-EB456A6FDED7}" srcId="{85B6E02D-AD97-4C09-A74E-2D6B8FBFD836}" destId="{D782F545-744D-4C79-91D4-A469CFF5E5B5}" srcOrd="1" destOrd="0" parTransId="{A7696CCC-443B-4873-AFEC-57351E03A778}" sibTransId="{F3A62806-297B-494A-980F-A337BD5F79B1}"/>
    <dgm:cxn modelId="{66F8BC8B-DC62-40C7-9B9B-A616104B64FC}" srcId="{85B6E02D-AD97-4C09-A74E-2D6B8FBFD836}" destId="{A8EDEF4E-9777-4B58-A206-F42221464C0B}" srcOrd="8" destOrd="0" parTransId="{072DF187-5B6F-42D1-92D8-483D5F62278E}" sibTransId="{6F0D549C-0AF6-4294-BDFA-970DD8715090}"/>
    <dgm:cxn modelId="{A334ABBD-6EF8-4301-AEBF-6614908C7BD8}" type="presOf" srcId="{5D745F53-7527-4C82-922D-5BCFAFB7ADE9}" destId="{7C168053-D44F-4EA7-9A4A-E236A543E6F0}" srcOrd="0" destOrd="0" presId="urn:microsoft.com/office/officeart/2008/layout/BubblePictureList"/>
    <dgm:cxn modelId="{E891F1C5-D482-482B-8E2B-64F4CA36B661}" srcId="{85B6E02D-AD97-4C09-A74E-2D6B8FBFD836}" destId="{5CA6C712-2EFC-4107-B829-CEC3FCC36629}" srcOrd="0" destOrd="0" parTransId="{CD6CB85C-6958-46D9-8CC2-668F9568307B}" sibTransId="{9504C246-99B9-465D-AE03-31F56168C882}"/>
    <dgm:cxn modelId="{FC98E5CB-7DC3-49F3-9658-15CF57CA9935}" srcId="{85B6E02D-AD97-4C09-A74E-2D6B8FBFD836}" destId="{4159EBD9-13AC-4A22-8CB0-0805A776EB43}" srcOrd="5" destOrd="0" parTransId="{BD63ECD2-F881-4FF6-9D31-A4825968139A}" sibTransId="{BA43BCC9-F6EB-454C-9D1D-B0AFBA20E5BE}"/>
    <dgm:cxn modelId="{5C6B41CF-8976-4622-B998-F24B14D679D3}" type="presOf" srcId="{87C559BE-FD28-461D-BA6E-69BEE53E44F1}" destId="{7A4F0157-8014-4DF5-843A-78FE679443E7}" srcOrd="0" destOrd="0" presId="urn:microsoft.com/office/officeart/2008/layout/BubblePictureList"/>
    <dgm:cxn modelId="{F42FF6DD-EC29-487D-BB1F-78EB9D8AB3FD}" type="presOf" srcId="{95E74B8C-3127-4000-AE21-D6EF4712A964}" destId="{6B35D3D8-94A9-4CAD-8091-2871ABB51383}" srcOrd="0" destOrd="0" presId="urn:microsoft.com/office/officeart/2008/layout/BubblePictureList"/>
    <dgm:cxn modelId="{690F7BEB-988C-4F46-95F2-62CE75085FB7}" type="presOf" srcId="{965BFE4C-9D90-47D0-995F-481E581A06DA}" destId="{16F2D413-8F95-4088-942D-64F54FCFB6A0}" srcOrd="0" destOrd="0" presId="urn:microsoft.com/office/officeart/2008/layout/BubblePictureList"/>
    <dgm:cxn modelId="{919C02F7-9A04-4851-98BF-4D39DFFBAB2C}" srcId="{85B6E02D-AD97-4C09-A74E-2D6B8FBFD836}" destId="{1202D5C3-478E-455F-95E2-6662AB42424A}" srcOrd="6" destOrd="0" parTransId="{B3F328DA-AC9A-443D-B83B-C4EE2F0FDDF8}" sibTransId="{2EB7FDBF-D00B-4DD5-B153-1E6BADD4E4E3}"/>
    <dgm:cxn modelId="{C5589DFE-7F0F-4243-8BF8-A7B7BFC5FF2B}" srcId="{85B6E02D-AD97-4C09-A74E-2D6B8FBFD836}" destId="{3A9407C6-38AA-480E-9BA5-E0BE24E85E47}" srcOrd="4" destOrd="0" parTransId="{B9CF2E9E-0A39-4FF3-B0CA-221643BB0B18}" sibTransId="{95E74B8C-3127-4000-AE21-D6EF4712A964}"/>
    <dgm:cxn modelId="{E4541467-8CFA-42DD-AAC6-16FF6A20A73F}" type="presParOf" srcId="{A87AF3D3-89F5-4616-8FAC-59865E7A13A7}" destId="{271F4EC1-EF53-4700-809D-AF0EA167F4D9}" srcOrd="0" destOrd="0" presId="urn:microsoft.com/office/officeart/2008/layout/BubblePictureList"/>
    <dgm:cxn modelId="{85833836-119F-4C4A-B054-CA1A5E6253A4}" type="presParOf" srcId="{A87AF3D3-89F5-4616-8FAC-59865E7A13A7}" destId="{3E8388E3-949C-4CE4-8AAD-DC7A1D72F899}" srcOrd="1" destOrd="0" presId="urn:microsoft.com/office/officeart/2008/layout/BubblePictureList"/>
    <dgm:cxn modelId="{90900E4A-F85C-4E7E-90CC-A442E85D5698}" type="presParOf" srcId="{3E8388E3-949C-4CE4-8AAD-DC7A1D72F899}" destId="{2592159B-DCE0-44EA-B38A-9DF16B57F40F}" srcOrd="0" destOrd="0" presId="urn:microsoft.com/office/officeart/2008/layout/BubblePictureList"/>
    <dgm:cxn modelId="{6E4C9E26-3BFB-4B1E-8CEB-3CD3B8F72801}" type="presParOf" srcId="{A87AF3D3-89F5-4616-8FAC-59865E7A13A7}" destId="{B1CD8143-B87D-481E-97A7-FE09120D88AD}" srcOrd="2" destOrd="0" presId="urn:microsoft.com/office/officeart/2008/layout/BubblePictureList"/>
    <dgm:cxn modelId="{C92B385B-ED45-4FCE-BBE6-A6952B90AF4A}" type="presParOf" srcId="{A87AF3D3-89F5-4616-8FAC-59865E7A13A7}" destId="{C19FDCBA-9DCC-48C2-8938-381ADBD018DF}" srcOrd="3" destOrd="0" presId="urn:microsoft.com/office/officeart/2008/layout/BubblePictureList"/>
    <dgm:cxn modelId="{251A9A3A-0F7A-4B76-B85D-4CCE64AB1C01}" type="presParOf" srcId="{C19FDCBA-9DCC-48C2-8938-381ADBD018DF}" destId="{ADD06935-131C-4723-BB20-D87A4058756B}" srcOrd="0" destOrd="0" presId="urn:microsoft.com/office/officeart/2008/layout/BubblePictureList"/>
    <dgm:cxn modelId="{654DDA61-2F48-4D64-80BE-350F52A11B70}" type="presParOf" srcId="{A87AF3D3-89F5-4616-8FAC-59865E7A13A7}" destId="{97E051AF-DE11-4462-8B98-15969BDD54B1}" srcOrd="4" destOrd="0" presId="urn:microsoft.com/office/officeart/2008/layout/BubblePictureList"/>
    <dgm:cxn modelId="{EC46A620-6C66-4A78-8303-6BCE9BF6C7C0}" type="presParOf" srcId="{A87AF3D3-89F5-4616-8FAC-59865E7A13A7}" destId="{2D0CFE37-06C8-4601-BF3A-F6E171F7A398}" srcOrd="5" destOrd="0" presId="urn:microsoft.com/office/officeart/2008/layout/BubblePictureList"/>
    <dgm:cxn modelId="{3855A654-0C6A-4A44-A445-AE1B7E667D61}" type="presParOf" srcId="{2D0CFE37-06C8-4601-BF3A-F6E171F7A398}" destId="{7B3B7E8A-4DE5-40E8-B01E-5DCEAF41FF92}" srcOrd="0" destOrd="0" presId="urn:microsoft.com/office/officeart/2008/layout/BubblePictureList"/>
    <dgm:cxn modelId="{369F0305-79C6-466E-B552-A4BCD1653554}" type="presParOf" srcId="{A87AF3D3-89F5-4616-8FAC-59865E7A13A7}" destId="{17BBFDE4-5F0B-4870-A5F9-51F192E253E2}" srcOrd="6" destOrd="0" presId="urn:microsoft.com/office/officeart/2008/layout/BubblePictureList"/>
    <dgm:cxn modelId="{50E3EE18-E243-44B8-A7CC-826384B8C2A8}" type="presParOf" srcId="{17BBFDE4-5F0B-4870-A5F9-51F192E253E2}" destId="{D0597C3D-01D1-4E88-A0EC-60B33B3C49FB}" srcOrd="0" destOrd="0" presId="urn:microsoft.com/office/officeart/2008/layout/BubblePictureList"/>
    <dgm:cxn modelId="{73E39A93-5840-4DBF-B227-2DB76CE7934C}" type="presParOf" srcId="{A87AF3D3-89F5-4616-8FAC-59865E7A13A7}" destId="{442E6EF4-DEBE-40FB-8297-9CAE0C6B264F}" srcOrd="7" destOrd="0" presId="urn:microsoft.com/office/officeart/2008/layout/BubblePictureList"/>
    <dgm:cxn modelId="{61BC0724-3876-4585-84D5-B93362321EE2}" type="presParOf" srcId="{442E6EF4-DEBE-40FB-8297-9CAE0C6B264F}" destId="{C26C7CA5-BCBB-4866-8F81-7DE46D6B3563}" srcOrd="0" destOrd="0" presId="urn:microsoft.com/office/officeart/2008/layout/BubblePictureList"/>
    <dgm:cxn modelId="{45554E66-91B4-4940-99AF-76F95BEA22BA}" type="presParOf" srcId="{A87AF3D3-89F5-4616-8FAC-59865E7A13A7}" destId="{57C227D0-D458-47A1-9282-BC82EE6A4DFC}" srcOrd="8" destOrd="0" presId="urn:microsoft.com/office/officeart/2008/layout/BubblePictureList"/>
    <dgm:cxn modelId="{4DEA6818-7C95-47A6-8E07-FA4D347D3E25}" type="presParOf" srcId="{A87AF3D3-89F5-4616-8FAC-59865E7A13A7}" destId="{CBDB2FF0-0926-4E20-B9CB-4B53556952CC}" srcOrd="9" destOrd="0" presId="urn:microsoft.com/office/officeart/2008/layout/BubblePictureList"/>
    <dgm:cxn modelId="{F9A84B6C-A604-4804-9454-7426D78CB83B}" type="presParOf" srcId="{A87AF3D3-89F5-4616-8FAC-59865E7A13A7}" destId="{DE977647-75CF-4DDB-BE0B-E5B7380530B1}" srcOrd="10" destOrd="0" presId="urn:microsoft.com/office/officeart/2008/layout/BubblePictureList"/>
    <dgm:cxn modelId="{46810D34-1E1D-4829-B587-70D940F31D3F}" type="presParOf" srcId="{A87AF3D3-89F5-4616-8FAC-59865E7A13A7}" destId="{ED927002-BF5F-4A5D-BBB8-92F303B01B69}" srcOrd="11" destOrd="0" presId="urn:microsoft.com/office/officeart/2008/layout/BubblePictureList"/>
    <dgm:cxn modelId="{57481C50-9DB0-4F8E-B68D-062E0A5B5372}" type="presParOf" srcId="{ED927002-BF5F-4A5D-BBB8-92F303B01B69}" destId="{7A4F0157-8014-4DF5-843A-78FE679443E7}" srcOrd="0" destOrd="0" presId="urn:microsoft.com/office/officeart/2008/layout/BubblePictureList"/>
    <dgm:cxn modelId="{1D2CDE8E-C9B9-4E0D-AF10-BBE5B974D667}" type="presParOf" srcId="{A87AF3D3-89F5-4616-8FAC-59865E7A13A7}" destId="{3CCDB0BB-9980-458C-A3E4-425A355E735E}" srcOrd="12" destOrd="0" presId="urn:microsoft.com/office/officeart/2008/layout/BubblePictureList"/>
    <dgm:cxn modelId="{761D61AC-C47A-4673-B07F-84E53893D5CC}" type="presParOf" srcId="{3CCDB0BB-9980-458C-A3E4-425A355E735E}" destId="{94748CFD-ABED-4906-A93F-A92C31655647}" srcOrd="0" destOrd="0" presId="urn:microsoft.com/office/officeart/2008/layout/BubblePictureList"/>
    <dgm:cxn modelId="{D6D50BED-B395-4CEC-AB0C-6517B9FDA35B}" type="presParOf" srcId="{A87AF3D3-89F5-4616-8FAC-59865E7A13A7}" destId="{1845E1DA-5636-4B3C-AED7-02621333AEA1}" srcOrd="13" destOrd="0" presId="urn:microsoft.com/office/officeart/2008/layout/BubblePictureList"/>
    <dgm:cxn modelId="{622D3763-6C1F-4CA7-B312-A4AE3435EB8E}" type="presParOf" srcId="{A87AF3D3-89F5-4616-8FAC-59865E7A13A7}" destId="{55330CB4-846B-4C45-AF4C-FF3311186A26}" srcOrd="14" destOrd="0" presId="urn:microsoft.com/office/officeart/2008/layout/BubblePictureList"/>
    <dgm:cxn modelId="{C3110849-1D19-4F56-AE7B-5127A72630ED}" type="presParOf" srcId="{A87AF3D3-89F5-4616-8FAC-59865E7A13A7}" destId="{877C26B7-FC40-49BE-AB2E-AC522BD2B53C}" srcOrd="15" destOrd="0" presId="urn:microsoft.com/office/officeart/2008/layout/BubblePictureList"/>
    <dgm:cxn modelId="{4949C4C8-478D-4CE6-9B6A-61DE672B2926}" type="presParOf" srcId="{877C26B7-FC40-49BE-AB2E-AC522BD2B53C}" destId="{7C168053-D44F-4EA7-9A4A-E236A543E6F0}" srcOrd="0" destOrd="0" presId="urn:microsoft.com/office/officeart/2008/layout/BubblePictureList"/>
    <dgm:cxn modelId="{D93FEBDD-143E-45C4-A213-5A1FCB4D58D0}" type="presParOf" srcId="{A87AF3D3-89F5-4616-8FAC-59865E7A13A7}" destId="{60C43F89-D457-4386-8D90-751FCB5CC818}" srcOrd="16" destOrd="0" presId="urn:microsoft.com/office/officeart/2008/layout/BubblePictureList"/>
    <dgm:cxn modelId="{D5E8A5B2-5D22-40AC-ACE6-CB27FD4AEDC8}" type="presParOf" srcId="{60C43F89-D457-4386-8D90-751FCB5CC818}" destId="{7D3E9722-C797-4D32-9E6D-ABB7E8D68D58}" srcOrd="0" destOrd="0" presId="urn:microsoft.com/office/officeart/2008/layout/BubblePictureList"/>
    <dgm:cxn modelId="{BF8FC57B-7AA6-4119-BEBF-51AE15F4B02A}" type="presParOf" srcId="{A87AF3D3-89F5-4616-8FAC-59865E7A13A7}" destId="{3AA7E8F2-1C1A-4958-927D-825810C51439}" srcOrd="17" destOrd="0" presId="urn:microsoft.com/office/officeart/2008/layout/BubblePictureList"/>
    <dgm:cxn modelId="{B422E50C-F245-4C56-998C-5C7AE8FE3A02}" type="presParOf" srcId="{A87AF3D3-89F5-4616-8FAC-59865E7A13A7}" destId="{C032D0B6-0278-4EAC-B619-5BFC7A31E2C0}" srcOrd="18" destOrd="0" presId="urn:microsoft.com/office/officeart/2008/layout/BubblePictureList"/>
    <dgm:cxn modelId="{B1A81C06-2400-4B1E-A766-6A02C3663BFA}" type="presParOf" srcId="{C032D0B6-0278-4EAC-B619-5BFC7A31E2C0}" destId="{6B35D3D8-94A9-4CAD-8091-2871ABB51383}" srcOrd="0" destOrd="0" presId="urn:microsoft.com/office/officeart/2008/layout/BubblePictureList"/>
    <dgm:cxn modelId="{37FBDCBC-56E4-4D8C-99BF-E38861518791}" type="presParOf" srcId="{A87AF3D3-89F5-4616-8FAC-59865E7A13A7}" destId="{565D04F3-AA07-4866-BB65-5190B9F60101}" srcOrd="19" destOrd="0" presId="urn:microsoft.com/office/officeart/2008/layout/BubblePictureList"/>
    <dgm:cxn modelId="{45D20837-3B5A-4F21-8B4F-CE434B19259D}" type="presParOf" srcId="{A87AF3D3-89F5-4616-8FAC-59865E7A13A7}" destId="{D51237C9-259A-4EC3-B1F4-B80E5E5AE1E4}" srcOrd="20" destOrd="0" presId="urn:microsoft.com/office/officeart/2008/layout/BubblePictureList"/>
    <dgm:cxn modelId="{427C1C47-E2A8-4B3A-958E-92C9B2B8B816}" type="presParOf" srcId="{D51237C9-259A-4EC3-B1F4-B80E5E5AE1E4}" destId="{24E352F2-8E09-44A5-A867-7EDD8DF48C80}" srcOrd="0" destOrd="0" presId="urn:microsoft.com/office/officeart/2008/layout/BubblePictureList"/>
    <dgm:cxn modelId="{7D4FF801-483D-4481-8AEA-916C6E8AD211}" type="presParOf" srcId="{A87AF3D3-89F5-4616-8FAC-59865E7A13A7}" destId="{F40FAA74-CE95-4A56-86E1-941E430C9918}" srcOrd="21" destOrd="0" presId="urn:microsoft.com/office/officeart/2008/layout/BubblePictureList"/>
    <dgm:cxn modelId="{6BD99920-64FC-47A5-B402-512BB7664E7B}" type="presParOf" srcId="{A87AF3D3-89F5-4616-8FAC-59865E7A13A7}" destId="{0D7E18D5-CE6A-47B1-95AA-16B557AA3FA0}" srcOrd="22" destOrd="0" presId="urn:microsoft.com/office/officeart/2008/layout/BubblePictureList"/>
    <dgm:cxn modelId="{152DE49E-160A-4253-85A7-613B72414D87}" type="presParOf" srcId="{0D7E18D5-CE6A-47B1-95AA-16B557AA3FA0}" destId="{A6A9A58C-8337-4E4B-930A-AAEDADF594C0}" srcOrd="0" destOrd="0" presId="urn:microsoft.com/office/officeart/2008/layout/BubblePictureList"/>
    <dgm:cxn modelId="{95CF8B4C-691A-4CA4-AEE1-9E90C00BBF7C}" type="presParOf" srcId="{A87AF3D3-89F5-4616-8FAC-59865E7A13A7}" destId="{5832CF58-54AF-4FF7-ACF4-E5203A24C263}" srcOrd="23" destOrd="0" presId="urn:microsoft.com/office/officeart/2008/layout/BubblePictureList"/>
    <dgm:cxn modelId="{3F192F3E-AF1C-4882-A5DB-8A0256163DE6}" type="presParOf" srcId="{A87AF3D3-89F5-4616-8FAC-59865E7A13A7}" destId="{BC2C015E-E73A-44C2-8A0A-3FB1DF7B5DFA}" srcOrd="24" destOrd="0" presId="urn:microsoft.com/office/officeart/2008/layout/BubblePictureList"/>
    <dgm:cxn modelId="{FBA07AA7-6104-4432-9678-0ED8B67DA7D3}" type="presParOf" srcId="{BC2C015E-E73A-44C2-8A0A-3FB1DF7B5DFA}" destId="{55241328-70DF-431D-8E72-AD8A6D6F3EB3}" srcOrd="0" destOrd="0" presId="urn:microsoft.com/office/officeart/2008/layout/BubblePictureList"/>
    <dgm:cxn modelId="{ABD8D5B8-6138-4A86-B30A-7557C492F01D}" type="presParOf" srcId="{A87AF3D3-89F5-4616-8FAC-59865E7A13A7}" destId="{83F2959F-5189-4B66-95D7-6232C9BF6F9F}" srcOrd="25" destOrd="0" presId="urn:microsoft.com/office/officeart/2008/layout/BubblePictureList"/>
    <dgm:cxn modelId="{2FC6D4E7-716E-492D-A44A-E5E9C41918F3}" type="presParOf" srcId="{83F2959F-5189-4B66-95D7-6232C9BF6F9F}" destId="{791D0887-2460-4B85-9ED4-B21AA547BAA8}" srcOrd="0" destOrd="0" presId="urn:microsoft.com/office/officeart/2008/layout/BubblePictureList"/>
    <dgm:cxn modelId="{2AC118F7-8DA9-4B76-9D76-63B409CB850D}" type="presParOf" srcId="{A87AF3D3-89F5-4616-8FAC-59865E7A13A7}" destId="{86BC42E2-1314-4F04-ADAF-4D3DCC2CD6D8}" srcOrd="26" destOrd="0" presId="urn:microsoft.com/office/officeart/2008/layout/BubblePictureList"/>
    <dgm:cxn modelId="{97DE228A-7040-47FC-9A9B-89BB9750D976}" type="presParOf" srcId="{A87AF3D3-89F5-4616-8FAC-59865E7A13A7}" destId="{1B5F3419-805F-447D-B3AD-DE0374F76146}" srcOrd="27" destOrd="0" presId="urn:microsoft.com/office/officeart/2008/layout/BubblePictureList"/>
    <dgm:cxn modelId="{A07FF94A-8974-4BA8-B39E-55BFB49AE9FD}" type="presParOf" srcId="{1B5F3419-805F-447D-B3AD-DE0374F76146}" destId="{6399EB44-F0B7-4025-A08C-08CBC5D5C3A1}" srcOrd="0" destOrd="0" presId="urn:microsoft.com/office/officeart/2008/layout/BubblePictureList"/>
    <dgm:cxn modelId="{3BDCD29C-D9B5-41C1-B6FA-45227D1ED58B}" type="presParOf" srcId="{A87AF3D3-89F5-4616-8FAC-59865E7A13A7}" destId="{DC470E7D-B122-48A5-B33A-B518326A68B3}" srcOrd="28" destOrd="0" presId="urn:microsoft.com/office/officeart/2008/layout/BubblePictureList"/>
    <dgm:cxn modelId="{87C592BB-8700-40B8-8D0B-7308EB089839}" type="presParOf" srcId="{DC470E7D-B122-48A5-B33A-B518326A68B3}" destId="{16F2D413-8F95-4088-942D-64F54FCFB6A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27EF7B-9A29-4E1D-837A-247FF9267B8D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FA0F3CC1-B9E1-4B31-80BA-B7E4A69C19FF}">
      <dgm:prSet phldrT="[Text]"/>
      <dgm:spPr/>
      <dgm:t>
        <a:bodyPr/>
        <a:lstStyle/>
        <a:p>
          <a:r>
            <a:rPr lang="id-ID" dirty="0"/>
            <a:t>Emosi Individual</a:t>
          </a:r>
          <a:endParaRPr lang="it-IT" dirty="0"/>
        </a:p>
      </dgm:t>
    </dgm:pt>
    <dgm:pt modelId="{6FCE0881-360B-49F1-97C0-E8F9BEC7CC7D}" type="parTrans" cxnId="{9E043286-B019-4C5D-B454-F19827111E38}">
      <dgm:prSet/>
      <dgm:spPr/>
      <dgm:t>
        <a:bodyPr/>
        <a:lstStyle/>
        <a:p>
          <a:endParaRPr lang="it-IT"/>
        </a:p>
      </dgm:t>
    </dgm:pt>
    <dgm:pt modelId="{B8985C98-A459-473E-B4EF-87589520BE4B}" type="sibTrans" cxnId="{9E043286-B019-4C5D-B454-F19827111E38}">
      <dgm:prSet/>
      <dgm:spPr/>
      <dgm:t>
        <a:bodyPr/>
        <a:lstStyle/>
        <a:p>
          <a:endParaRPr lang="it-IT"/>
        </a:p>
      </dgm:t>
    </dgm:pt>
    <dgm:pt modelId="{053A9F05-3E81-42E7-8ACF-0596F218CC26}">
      <dgm:prSet phldrT="[Text]"/>
      <dgm:spPr/>
      <dgm:t>
        <a:bodyPr/>
        <a:lstStyle/>
        <a:p>
          <a:r>
            <a:rPr lang="id-ID" dirty="0"/>
            <a:t>Pengaruh Organisasional</a:t>
          </a:r>
          <a:endParaRPr lang="it-IT" dirty="0"/>
        </a:p>
      </dgm:t>
    </dgm:pt>
    <dgm:pt modelId="{003BB48E-D8BE-4BD2-9799-0EFBE8542E6D}" type="parTrans" cxnId="{7ABF13A5-152D-4D70-A5B9-8C4C6275BB9B}">
      <dgm:prSet/>
      <dgm:spPr/>
      <dgm:t>
        <a:bodyPr/>
        <a:lstStyle/>
        <a:p>
          <a:endParaRPr lang="it-IT"/>
        </a:p>
      </dgm:t>
    </dgm:pt>
    <dgm:pt modelId="{2DF081E6-E80F-4BF0-A5FB-0BCCEBF53D3D}" type="sibTrans" cxnId="{7ABF13A5-152D-4D70-A5B9-8C4C6275BB9B}">
      <dgm:prSet/>
      <dgm:spPr/>
      <dgm:t>
        <a:bodyPr/>
        <a:lstStyle/>
        <a:p>
          <a:endParaRPr lang="it-IT"/>
        </a:p>
      </dgm:t>
    </dgm:pt>
    <dgm:pt modelId="{2715332F-C2A0-4330-AECD-A68189F7747F}">
      <dgm:prSet phldrT="[Text]"/>
      <dgm:spPr/>
      <dgm:t>
        <a:bodyPr/>
        <a:lstStyle/>
        <a:p>
          <a:r>
            <a:rPr lang="id-ID" dirty="0"/>
            <a:t>Pengaruh Kultural</a:t>
          </a:r>
          <a:endParaRPr lang="it-IT" dirty="0"/>
        </a:p>
      </dgm:t>
    </dgm:pt>
    <dgm:pt modelId="{49223DC3-B13B-4DD7-9E5F-86BEA22D084C}" type="parTrans" cxnId="{A6446B82-1EBD-420A-A84E-26332DAAAB04}">
      <dgm:prSet/>
      <dgm:spPr/>
      <dgm:t>
        <a:bodyPr/>
        <a:lstStyle/>
        <a:p>
          <a:endParaRPr lang="it-IT"/>
        </a:p>
      </dgm:t>
    </dgm:pt>
    <dgm:pt modelId="{FE8EFB39-9FB7-4323-A2FA-70CD197871C8}" type="sibTrans" cxnId="{A6446B82-1EBD-420A-A84E-26332DAAAB04}">
      <dgm:prSet/>
      <dgm:spPr/>
      <dgm:t>
        <a:bodyPr/>
        <a:lstStyle/>
        <a:p>
          <a:endParaRPr lang="it-IT"/>
        </a:p>
      </dgm:t>
    </dgm:pt>
    <dgm:pt modelId="{A5933D63-4964-49C2-B625-CE7875E3838B}">
      <dgm:prSet phldrT="[Text]"/>
      <dgm:spPr/>
      <dgm:t>
        <a:bodyPr/>
        <a:lstStyle/>
        <a:p>
          <a:endParaRPr lang="it-IT" dirty="0"/>
        </a:p>
      </dgm:t>
    </dgm:pt>
    <dgm:pt modelId="{784BA501-062F-4243-876A-B9AECC676DFB}" type="parTrans" cxnId="{8E7A7AA1-D488-4F08-BD84-78FEB24E720C}">
      <dgm:prSet/>
      <dgm:spPr/>
      <dgm:t>
        <a:bodyPr/>
        <a:lstStyle/>
        <a:p>
          <a:endParaRPr lang="it-IT"/>
        </a:p>
      </dgm:t>
    </dgm:pt>
    <dgm:pt modelId="{81278264-A10A-410D-BF2F-3E807C720A2B}" type="sibTrans" cxnId="{8E7A7AA1-D488-4F08-BD84-78FEB24E720C}">
      <dgm:prSet/>
      <dgm:spPr/>
      <dgm:t>
        <a:bodyPr/>
        <a:lstStyle/>
        <a:p>
          <a:endParaRPr lang="it-IT"/>
        </a:p>
      </dgm:t>
    </dgm:pt>
    <dgm:pt modelId="{D725870C-10BA-4CD1-8325-7673722A5568}" type="pres">
      <dgm:prSet presAssocID="{1A27EF7B-9A29-4E1D-837A-247FF9267B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622CAD-D184-4BC3-80BA-967990A955F6}" type="pres">
      <dgm:prSet presAssocID="{FA0F3CC1-B9E1-4B31-80BA-B7E4A69C19FF}" presName="centerShape" presStyleLbl="node0" presStyleIdx="0" presStyleCnt="1"/>
      <dgm:spPr/>
    </dgm:pt>
    <dgm:pt modelId="{B8D37926-EFA8-4E08-BFED-F6F96855A2F4}" type="pres">
      <dgm:prSet presAssocID="{003BB48E-D8BE-4BD2-9799-0EFBE8542E6D}" presName="parTrans" presStyleLbl="bgSibTrans2D1" presStyleIdx="0" presStyleCnt="2"/>
      <dgm:spPr/>
    </dgm:pt>
    <dgm:pt modelId="{F930DF31-1131-46A8-9203-FBD9BEB830C6}" type="pres">
      <dgm:prSet presAssocID="{053A9F05-3E81-42E7-8ACF-0596F218CC26}" presName="node" presStyleLbl="node1" presStyleIdx="0" presStyleCnt="2">
        <dgm:presLayoutVars>
          <dgm:bulletEnabled val="1"/>
        </dgm:presLayoutVars>
      </dgm:prSet>
      <dgm:spPr/>
    </dgm:pt>
    <dgm:pt modelId="{3124B4A9-A19D-4B9B-9608-711C1460E8D0}" type="pres">
      <dgm:prSet presAssocID="{49223DC3-B13B-4DD7-9E5F-86BEA22D084C}" presName="parTrans" presStyleLbl="bgSibTrans2D1" presStyleIdx="1" presStyleCnt="2"/>
      <dgm:spPr/>
    </dgm:pt>
    <dgm:pt modelId="{63BED530-5F57-4A60-99CC-2B34CB1614D4}" type="pres">
      <dgm:prSet presAssocID="{2715332F-C2A0-4330-AECD-A68189F7747F}" presName="node" presStyleLbl="node1" presStyleIdx="1" presStyleCnt="2">
        <dgm:presLayoutVars>
          <dgm:bulletEnabled val="1"/>
        </dgm:presLayoutVars>
      </dgm:prSet>
      <dgm:spPr/>
    </dgm:pt>
  </dgm:ptLst>
  <dgm:cxnLst>
    <dgm:cxn modelId="{41DD3824-BE85-4CDA-85DF-1200B3CDF6A4}" type="presOf" srcId="{FA0F3CC1-B9E1-4B31-80BA-B7E4A69C19FF}" destId="{49622CAD-D184-4BC3-80BA-967990A955F6}" srcOrd="0" destOrd="0" presId="urn:microsoft.com/office/officeart/2005/8/layout/radial4"/>
    <dgm:cxn modelId="{8F9B9137-71E4-4FC6-8053-25961C20A2E5}" type="presOf" srcId="{053A9F05-3E81-42E7-8ACF-0596F218CC26}" destId="{F930DF31-1131-46A8-9203-FBD9BEB830C6}" srcOrd="0" destOrd="0" presId="urn:microsoft.com/office/officeart/2005/8/layout/radial4"/>
    <dgm:cxn modelId="{71B80D52-4D2B-4B8F-9A6F-5D64FFCC5D3A}" type="presOf" srcId="{2715332F-C2A0-4330-AECD-A68189F7747F}" destId="{63BED530-5F57-4A60-99CC-2B34CB1614D4}" srcOrd="0" destOrd="0" presId="urn:microsoft.com/office/officeart/2005/8/layout/radial4"/>
    <dgm:cxn modelId="{8307F576-8862-4395-B2FB-8DDB4B5DAD10}" type="presOf" srcId="{49223DC3-B13B-4DD7-9E5F-86BEA22D084C}" destId="{3124B4A9-A19D-4B9B-9608-711C1460E8D0}" srcOrd="0" destOrd="0" presId="urn:microsoft.com/office/officeart/2005/8/layout/radial4"/>
    <dgm:cxn modelId="{A6446B82-1EBD-420A-A84E-26332DAAAB04}" srcId="{FA0F3CC1-B9E1-4B31-80BA-B7E4A69C19FF}" destId="{2715332F-C2A0-4330-AECD-A68189F7747F}" srcOrd="1" destOrd="0" parTransId="{49223DC3-B13B-4DD7-9E5F-86BEA22D084C}" sibTransId="{FE8EFB39-9FB7-4323-A2FA-70CD197871C8}"/>
    <dgm:cxn modelId="{9E043286-B019-4C5D-B454-F19827111E38}" srcId="{1A27EF7B-9A29-4E1D-837A-247FF9267B8D}" destId="{FA0F3CC1-B9E1-4B31-80BA-B7E4A69C19FF}" srcOrd="0" destOrd="0" parTransId="{6FCE0881-360B-49F1-97C0-E8F9BEC7CC7D}" sibTransId="{B8985C98-A459-473E-B4EF-87589520BE4B}"/>
    <dgm:cxn modelId="{0DF0EE8D-8082-4286-AC24-E75E01916243}" type="presOf" srcId="{1A27EF7B-9A29-4E1D-837A-247FF9267B8D}" destId="{D725870C-10BA-4CD1-8325-7673722A5568}" srcOrd="0" destOrd="0" presId="urn:microsoft.com/office/officeart/2005/8/layout/radial4"/>
    <dgm:cxn modelId="{8E7A7AA1-D488-4F08-BD84-78FEB24E720C}" srcId="{1A27EF7B-9A29-4E1D-837A-247FF9267B8D}" destId="{A5933D63-4964-49C2-B625-CE7875E3838B}" srcOrd="1" destOrd="0" parTransId="{784BA501-062F-4243-876A-B9AECC676DFB}" sibTransId="{81278264-A10A-410D-BF2F-3E807C720A2B}"/>
    <dgm:cxn modelId="{7ABF13A5-152D-4D70-A5B9-8C4C6275BB9B}" srcId="{FA0F3CC1-B9E1-4B31-80BA-B7E4A69C19FF}" destId="{053A9F05-3E81-42E7-8ACF-0596F218CC26}" srcOrd="0" destOrd="0" parTransId="{003BB48E-D8BE-4BD2-9799-0EFBE8542E6D}" sibTransId="{2DF081E6-E80F-4BF0-A5FB-0BCCEBF53D3D}"/>
    <dgm:cxn modelId="{1CB8B9E1-343B-4AF2-BF98-D2DAF553B50F}" type="presOf" srcId="{003BB48E-D8BE-4BD2-9799-0EFBE8542E6D}" destId="{B8D37926-EFA8-4E08-BFED-F6F96855A2F4}" srcOrd="0" destOrd="0" presId="urn:microsoft.com/office/officeart/2005/8/layout/radial4"/>
    <dgm:cxn modelId="{113E5BFE-4E19-4E65-B8C9-DB454E85D23B}" type="presParOf" srcId="{D725870C-10BA-4CD1-8325-7673722A5568}" destId="{49622CAD-D184-4BC3-80BA-967990A955F6}" srcOrd="0" destOrd="0" presId="urn:microsoft.com/office/officeart/2005/8/layout/radial4"/>
    <dgm:cxn modelId="{27A922A4-34B4-4BDD-A49C-E61B513CC2A3}" type="presParOf" srcId="{D725870C-10BA-4CD1-8325-7673722A5568}" destId="{B8D37926-EFA8-4E08-BFED-F6F96855A2F4}" srcOrd="1" destOrd="0" presId="urn:microsoft.com/office/officeart/2005/8/layout/radial4"/>
    <dgm:cxn modelId="{8636EF7C-D161-4FC7-B527-992B9E0A016B}" type="presParOf" srcId="{D725870C-10BA-4CD1-8325-7673722A5568}" destId="{F930DF31-1131-46A8-9203-FBD9BEB830C6}" srcOrd="2" destOrd="0" presId="urn:microsoft.com/office/officeart/2005/8/layout/radial4"/>
    <dgm:cxn modelId="{2E8C93B2-C9E6-4AA2-9415-C62190A83646}" type="presParOf" srcId="{D725870C-10BA-4CD1-8325-7673722A5568}" destId="{3124B4A9-A19D-4B9B-9608-711C1460E8D0}" srcOrd="3" destOrd="0" presId="urn:microsoft.com/office/officeart/2005/8/layout/radial4"/>
    <dgm:cxn modelId="{D756E4E5-732D-49F8-B062-5255397CF25D}" type="presParOf" srcId="{D725870C-10BA-4CD1-8325-7673722A5568}" destId="{63BED530-5F57-4A60-99CC-2B34CB1614D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675887-BBD1-43C0-BD81-5B1D2A91975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E8BEF9A4-2EF2-4764-9347-9C7929F4FAF1}">
      <dgm:prSet phldrT="[Text]"/>
      <dgm:spPr/>
      <dgm:t>
        <a:bodyPr/>
        <a:lstStyle/>
        <a:p>
          <a:r>
            <a:rPr lang="id-ID" dirty="0"/>
            <a:t>a</a:t>
          </a:r>
          <a:r>
            <a:rPr lang="it-IT" dirty="0"/>
            <a:t>dalah situasi dimana seorang karyawan men</a:t>
          </a:r>
          <a:r>
            <a:rPr lang="id-ID" dirty="0"/>
            <a:t>g</a:t>
          </a:r>
          <a:r>
            <a:rPr lang="it-IT" dirty="0"/>
            <a:t>ekspresikan emosi</a:t>
          </a:r>
          <a:r>
            <a:rPr lang="id-ID" dirty="0"/>
            <a:t> </a:t>
          </a:r>
          <a:r>
            <a:rPr lang="it-IT" dirty="0"/>
            <a:t>emosi </a:t>
          </a:r>
          <a:r>
            <a:rPr lang="id-ID" dirty="0"/>
            <a:t>yang </a:t>
          </a:r>
          <a:r>
            <a:rPr lang="it-IT" dirty="0"/>
            <a:t>diinginkan secara organisasional selama transaksi antarpersonal di tempat kerja</a:t>
          </a:r>
        </a:p>
      </dgm:t>
    </dgm:pt>
    <dgm:pt modelId="{2576CA20-DB95-44FB-B2C6-54FA026273CD}" type="parTrans" cxnId="{E2ABAF63-3374-4CA6-ADBF-22C76B7E1939}">
      <dgm:prSet/>
      <dgm:spPr/>
      <dgm:t>
        <a:bodyPr/>
        <a:lstStyle/>
        <a:p>
          <a:endParaRPr lang="it-IT"/>
        </a:p>
      </dgm:t>
    </dgm:pt>
    <dgm:pt modelId="{2169A233-B8C7-405A-82A4-A57155C081A2}" type="sibTrans" cxnId="{E2ABAF63-3374-4CA6-ADBF-22C76B7E1939}">
      <dgm:prSet/>
      <dgm:spPr/>
      <dgm:t>
        <a:bodyPr/>
        <a:lstStyle/>
        <a:p>
          <a:endParaRPr lang="it-IT"/>
        </a:p>
      </dgm:t>
    </dgm:pt>
    <dgm:pt modelId="{C0F189F4-D6B5-427D-989A-414AEF612EC4}">
      <dgm:prSet phldrT="[Text]"/>
      <dgm:spPr/>
      <dgm:t>
        <a:bodyPr/>
        <a:lstStyle/>
        <a:p>
          <a:r>
            <a:rPr lang="id-ID" dirty="0"/>
            <a:t>Konsep kerja emosional muncul dari penelitian – penelitian atas pekerjaan terkait pelayanan</a:t>
          </a:r>
          <a:endParaRPr lang="it-IT" dirty="0"/>
        </a:p>
      </dgm:t>
    </dgm:pt>
    <dgm:pt modelId="{11334C67-CBB7-49EC-86C9-5670D38C982A}" type="parTrans" cxnId="{2C96949C-E719-470F-9ACA-D4995D15993E}">
      <dgm:prSet/>
      <dgm:spPr/>
      <dgm:t>
        <a:bodyPr/>
        <a:lstStyle/>
        <a:p>
          <a:endParaRPr lang="it-IT"/>
        </a:p>
      </dgm:t>
    </dgm:pt>
    <dgm:pt modelId="{3E496901-0C75-4A5F-A427-FF8A77B5CA5B}" type="sibTrans" cxnId="{2C96949C-E719-470F-9ACA-D4995D15993E}">
      <dgm:prSet/>
      <dgm:spPr/>
      <dgm:t>
        <a:bodyPr/>
        <a:lstStyle/>
        <a:p>
          <a:endParaRPr lang="it-IT"/>
        </a:p>
      </dgm:t>
    </dgm:pt>
    <dgm:pt modelId="{DA5A54B6-96B9-4D62-8382-1E298E285D9C}">
      <dgm:prSet phldrT="[Text]"/>
      <dgm:spPr/>
      <dgm:t>
        <a:bodyPr/>
        <a:lstStyle/>
        <a:p>
          <a:r>
            <a:rPr lang="id-ID" dirty="0"/>
            <a:t>Misalnya, maskapai penerbangan mengharapkan pramugari mereka, misalnya untuk gembira; kita mengharapkan pemimpin upacara pemakaman untuk sedih; dan dokter untuk emosi secara netral</a:t>
          </a:r>
          <a:endParaRPr lang="it-IT" dirty="0"/>
        </a:p>
      </dgm:t>
    </dgm:pt>
    <dgm:pt modelId="{D653A005-E706-40CF-98E9-608C08D60288}" type="parTrans" cxnId="{B009DA24-03BA-464A-8021-0C787BC422A4}">
      <dgm:prSet/>
      <dgm:spPr/>
      <dgm:t>
        <a:bodyPr/>
        <a:lstStyle/>
        <a:p>
          <a:endParaRPr lang="it-IT"/>
        </a:p>
      </dgm:t>
    </dgm:pt>
    <dgm:pt modelId="{19F7237D-F7F4-46B7-9633-667D6E09B0C9}" type="sibTrans" cxnId="{B009DA24-03BA-464A-8021-0C787BC422A4}">
      <dgm:prSet/>
      <dgm:spPr/>
      <dgm:t>
        <a:bodyPr/>
        <a:lstStyle/>
        <a:p>
          <a:endParaRPr lang="it-IT"/>
        </a:p>
      </dgm:t>
    </dgm:pt>
    <dgm:pt modelId="{6E772C86-EF0B-4BA9-99DA-938CC1AE6E1F}">
      <dgm:prSet phldrT="[Text]"/>
      <dgm:spPr/>
      <dgm:t>
        <a:bodyPr/>
        <a:lstStyle/>
        <a:p>
          <a:r>
            <a:rPr lang="id-ID" dirty="0"/>
            <a:t>Definisi kerja emosional</a:t>
          </a:r>
          <a:endParaRPr lang="it-IT" dirty="0"/>
        </a:p>
      </dgm:t>
    </dgm:pt>
    <dgm:pt modelId="{072E6A78-A44C-4225-9028-20427FA828C8}" type="parTrans" cxnId="{AE437E79-9DCE-438A-8895-FB8BE8A95886}">
      <dgm:prSet/>
      <dgm:spPr/>
      <dgm:t>
        <a:bodyPr/>
        <a:lstStyle/>
        <a:p>
          <a:endParaRPr lang="it-IT"/>
        </a:p>
      </dgm:t>
    </dgm:pt>
    <dgm:pt modelId="{D0E6DC40-6126-48D0-9277-E0CFCB31D14F}" type="sibTrans" cxnId="{AE437E79-9DCE-438A-8895-FB8BE8A95886}">
      <dgm:prSet/>
      <dgm:spPr/>
      <dgm:t>
        <a:bodyPr/>
        <a:lstStyle/>
        <a:p>
          <a:endParaRPr lang="it-IT"/>
        </a:p>
      </dgm:t>
    </dgm:pt>
    <dgm:pt modelId="{E9784BDA-AA81-4186-8E5B-92FA3776D3BA}" type="pres">
      <dgm:prSet presAssocID="{72675887-BBD1-43C0-BD81-5B1D2A91975D}" presName="Name0" presStyleCnt="0">
        <dgm:presLayoutVars>
          <dgm:chMax/>
          <dgm:chPref/>
          <dgm:dir/>
        </dgm:presLayoutVars>
      </dgm:prSet>
      <dgm:spPr/>
    </dgm:pt>
    <dgm:pt modelId="{FA01BABD-AAA7-43BD-AF77-FE200F2C1283}" type="pres">
      <dgm:prSet presAssocID="{6E772C86-EF0B-4BA9-99DA-938CC1AE6E1F}" presName="parenttextcomposite" presStyleCnt="0"/>
      <dgm:spPr/>
    </dgm:pt>
    <dgm:pt modelId="{B05E0FCD-727C-44F0-9BD6-AC8A1C1C5CE5}" type="pres">
      <dgm:prSet presAssocID="{6E772C86-EF0B-4BA9-99DA-938CC1AE6E1F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61793431-FA4E-4716-9E1F-0045247C86BB}" type="pres">
      <dgm:prSet presAssocID="{6E772C86-EF0B-4BA9-99DA-938CC1AE6E1F}" presName="composite" presStyleCnt="0"/>
      <dgm:spPr/>
    </dgm:pt>
    <dgm:pt modelId="{2EF3D77E-4307-4EDA-AF78-F9D2B433DD5D}" type="pres">
      <dgm:prSet presAssocID="{6E772C86-EF0B-4BA9-99DA-938CC1AE6E1F}" presName="chevron1" presStyleLbl="alignNode1" presStyleIdx="0" presStyleCnt="14"/>
      <dgm:spPr/>
    </dgm:pt>
    <dgm:pt modelId="{9ED71F13-6512-4473-ABD9-615C4BB8FCDF}" type="pres">
      <dgm:prSet presAssocID="{6E772C86-EF0B-4BA9-99DA-938CC1AE6E1F}" presName="chevron2" presStyleLbl="alignNode1" presStyleIdx="1" presStyleCnt="14"/>
      <dgm:spPr/>
    </dgm:pt>
    <dgm:pt modelId="{F7AD4117-A45D-44E6-85D5-8179D2C5766E}" type="pres">
      <dgm:prSet presAssocID="{6E772C86-EF0B-4BA9-99DA-938CC1AE6E1F}" presName="chevron3" presStyleLbl="alignNode1" presStyleIdx="2" presStyleCnt="14"/>
      <dgm:spPr/>
    </dgm:pt>
    <dgm:pt modelId="{A210BC02-EBD8-4CD1-B6C5-912C12805CF6}" type="pres">
      <dgm:prSet presAssocID="{6E772C86-EF0B-4BA9-99DA-938CC1AE6E1F}" presName="chevron4" presStyleLbl="alignNode1" presStyleIdx="3" presStyleCnt="14"/>
      <dgm:spPr/>
    </dgm:pt>
    <dgm:pt modelId="{A945E516-0DD5-48B0-B060-9BD037257676}" type="pres">
      <dgm:prSet presAssocID="{6E772C86-EF0B-4BA9-99DA-938CC1AE6E1F}" presName="chevron5" presStyleLbl="alignNode1" presStyleIdx="4" presStyleCnt="14"/>
      <dgm:spPr/>
    </dgm:pt>
    <dgm:pt modelId="{4C2CA80D-92F7-4A8B-8121-1829FF812EF2}" type="pres">
      <dgm:prSet presAssocID="{6E772C86-EF0B-4BA9-99DA-938CC1AE6E1F}" presName="chevron6" presStyleLbl="alignNode1" presStyleIdx="5" presStyleCnt="14"/>
      <dgm:spPr/>
    </dgm:pt>
    <dgm:pt modelId="{CF1E30B7-2B40-4B31-B910-79F71F4CBA00}" type="pres">
      <dgm:prSet presAssocID="{6E772C86-EF0B-4BA9-99DA-938CC1AE6E1F}" presName="chevron7" presStyleLbl="alignNode1" presStyleIdx="6" presStyleCnt="14"/>
      <dgm:spPr/>
    </dgm:pt>
    <dgm:pt modelId="{90D7D45E-4107-4A66-9766-A37E171AE0B2}" type="pres">
      <dgm:prSet presAssocID="{6E772C86-EF0B-4BA9-99DA-938CC1AE6E1F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A1FDA025-353E-4454-98D3-8E940572C00F}" type="pres">
      <dgm:prSet presAssocID="{D0E6DC40-6126-48D0-9277-E0CFCB31D14F}" presName="sibTrans" presStyleCnt="0"/>
      <dgm:spPr/>
    </dgm:pt>
    <dgm:pt modelId="{2D69ECF6-8A8B-4385-AAC0-11FBECE4D0A0}" type="pres">
      <dgm:prSet presAssocID="{C0F189F4-D6B5-427D-989A-414AEF612EC4}" presName="parenttextcomposite" presStyleCnt="0"/>
      <dgm:spPr/>
    </dgm:pt>
    <dgm:pt modelId="{FCFD89A4-259A-40C0-BE89-1C6B659E72AD}" type="pres">
      <dgm:prSet presAssocID="{C0F189F4-D6B5-427D-989A-414AEF612EC4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A02F4111-6270-4BF3-A0BE-0EBE355F157E}" type="pres">
      <dgm:prSet presAssocID="{C0F189F4-D6B5-427D-989A-414AEF612EC4}" presName="composite" presStyleCnt="0"/>
      <dgm:spPr/>
    </dgm:pt>
    <dgm:pt modelId="{B74D5C30-6A7A-496F-9782-84711FF43AC0}" type="pres">
      <dgm:prSet presAssocID="{C0F189F4-D6B5-427D-989A-414AEF612EC4}" presName="chevron1" presStyleLbl="alignNode1" presStyleIdx="7" presStyleCnt="14"/>
      <dgm:spPr/>
    </dgm:pt>
    <dgm:pt modelId="{A006BA4E-C923-4D7F-8591-2558E04F95E8}" type="pres">
      <dgm:prSet presAssocID="{C0F189F4-D6B5-427D-989A-414AEF612EC4}" presName="chevron2" presStyleLbl="alignNode1" presStyleIdx="8" presStyleCnt="14"/>
      <dgm:spPr/>
    </dgm:pt>
    <dgm:pt modelId="{407309B9-64BA-42B2-B2F6-49EB39F8F930}" type="pres">
      <dgm:prSet presAssocID="{C0F189F4-D6B5-427D-989A-414AEF612EC4}" presName="chevron3" presStyleLbl="alignNode1" presStyleIdx="9" presStyleCnt="14"/>
      <dgm:spPr/>
    </dgm:pt>
    <dgm:pt modelId="{5D719DFD-42D5-4117-867D-411140BE252B}" type="pres">
      <dgm:prSet presAssocID="{C0F189F4-D6B5-427D-989A-414AEF612EC4}" presName="chevron4" presStyleLbl="alignNode1" presStyleIdx="10" presStyleCnt="14"/>
      <dgm:spPr/>
    </dgm:pt>
    <dgm:pt modelId="{A1A31466-6CF3-419A-98F8-BC82ABCEB023}" type="pres">
      <dgm:prSet presAssocID="{C0F189F4-D6B5-427D-989A-414AEF612EC4}" presName="chevron5" presStyleLbl="alignNode1" presStyleIdx="11" presStyleCnt="14"/>
      <dgm:spPr/>
    </dgm:pt>
    <dgm:pt modelId="{67E4D575-09BC-4E4C-9D93-AAA05CF3B5AE}" type="pres">
      <dgm:prSet presAssocID="{C0F189F4-D6B5-427D-989A-414AEF612EC4}" presName="chevron6" presStyleLbl="alignNode1" presStyleIdx="12" presStyleCnt="14"/>
      <dgm:spPr/>
    </dgm:pt>
    <dgm:pt modelId="{0D26A37F-D972-4EDC-83AF-335FA36A7A00}" type="pres">
      <dgm:prSet presAssocID="{C0F189F4-D6B5-427D-989A-414AEF612EC4}" presName="chevron7" presStyleLbl="alignNode1" presStyleIdx="13" presStyleCnt="14"/>
      <dgm:spPr/>
    </dgm:pt>
    <dgm:pt modelId="{CDFC182A-A52A-411D-B938-4D1D6EC97C95}" type="pres">
      <dgm:prSet presAssocID="{C0F189F4-D6B5-427D-989A-414AEF612EC4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3274CC20-6007-4A18-B9F4-FB0B257A6E44}" type="presOf" srcId="{E8BEF9A4-2EF2-4764-9347-9C7929F4FAF1}" destId="{90D7D45E-4107-4A66-9766-A37E171AE0B2}" srcOrd="0" destOrd="0" presId="urn:microsoft.com/office/officeart/2008/layout/VerticalAccentList"/>
    <dgm:cxn modelId="{3DD8C223-8870-41EF-AB41-5315AA7845BD}" type="presOf" srcId="{6E772C86-EF0B-4BA9-99DA-938CC1AE6E1F}" destId="{B05E0FCD-727C-44F0-9BD6-AC8A1C1C5CE5}" srcOrd="0" destOrd="0" presId="urn:microsoft.com/office/officeart/2008/layout/VerticalAccentList"/>
    <dgm:cxn modelId="{B009DA24-03BA-464A-8021-0C787BC422A4}" srcId="{C0F189F4-D6B5-427D-989A-414AEF612EC4}" destId="{DA5A54B6-96B9-4D62-8382-1E298E285D9C}" srcOrd="0" destOrd="0" parTransId="{D653A005-E706-40CF-98E9-608C08D60288}" sibTransId="{19F7237D-F7F4-46B7-9633-667D6E09B0C9}"/>
    <dgm:cxn modelId="{E2ABAF63-3374-4CA6-ADBF-22C76B7E1939}" srcId="{6E772C86-EF0B-4BA9-99DA-938CC1AE6E1F}" destId="{E8BEF9A4-2EF2-4764-9347-9C7929F4FAF1}" srcOrd="0" destOrd="0" parTransId="{2576CA20-DB95-44FB-B2C6-54FA026273CD}" sibTransId="{2169A233-B8C7-405A-82A4-A57155C081A2}"/>
    <dgm:cxn modelId="{6EB22A4C-82FA-4C75-B4A1-98A4A9C281B8}" type="presOf" srcId="{C0F189F4-D6B5-427D-989A-414AEF612EC4}" destId="{FCFD89A4-259A-40C0-BE89-1C6B659E72AD}" srcOrd="0" destOrd="0" presId="urn:microsoft.com/office/officeart/2008/layout/VerticalAccentList"/>
    <dgm:cxn modelId="{AE437E79-9DCE-438A-8895-FB8BE8A95886}" srcId="{72675887-BBD1-43C0-BD81-5B1D2A91975D}" destId="{6E772C86-EF0B-4BA9-99DA-938CC1AE6E1F}" srcOrd="0" destOrd="0" parTransId="{072E6A78-A44C-4225-9028-20427FA828C8}" sibTransId="{D0E6DC40-6126-48D0-9277-E0CFCB31D14F}"/>
    <dgm:cxn modelId="{BBE3A781-E931-4D5F-89A7-4E7CD50F1061}" type="presOf" srcId="{DA5A54B6-96B9-4D62-8382-1E298E285D9C}" destId="{CDFC182A-A52A-411D-B938-4D1D6EC97C95}" srcOrd="0" destOrd="0" presId="urn:microsoft.com/office/officeart/2008/layout/VerticalAccentList"/>
    <dgm:cxn modelId="{2C96949C-E719-470F-9ACA-D4995D15993E}" srcId="{72675887-BBD1-43C0-BD81-5B1D2A91975D}" destId="{C0F189F4-D6B5-427D-989A-414AEF612EC4}" srcOrd="1" destOrd="0" parTransId="{11334C67-CBB7-49EC-86C9-5670D38C982A}" sibTransId="{3E496901-0C75-4A5F-A427-FF8A77B5CA5B}"/>
    <dgm:cxn modelId="{383B66E4-A636-4344-B105-5EE68CE7C83F}" type="presOf" srcId="{72675887-BBD1-43C0-BD81-5B1D2A91975D}" destId="{E9784BDA-AA81-4186-8E5B-92FA3776D3BA}" srcOrd="0" destOrd="0" presId="urn:microsoft.com/office/officeart/2008/layout/VerticalAccentList"/>
    <dgm:cxn modelId="{0AE4820A-C06A-4BE9-BF61-0B01485421DE}" type="presParOf" srcId="{E9784BDA-AA81-4186-8E5B-92FA3776D3BA}" destId="{FA01BABD-AAA7-43BD-AF77-FE200F2C1283}" srcOrd="0" destOrd="0" presId="urn:microsoft.com/office/officeart/2008/layout/VerticalAccentList"/>
    <dgm:cxn modelId="{DF42955C-10CF-459E-BFD7-97A355F1B4E4}" type="presParOf" srcId="{FA01BABD-AAA7-43BD-AF77-FE200F2C1283}" destId="{B05E0FCD-727C-44F0-9BD6-AC8A1C1C5CE5}" srcOrd="0" destOrd="0" presId="urn:microsoft.com/office/officeart/2008/layout/VerticalAccentList"/>
    <dgm:cxn modelId="{3B754177-4CF1-426F-A071-200DB63A9E4C}" type="presParOf" srcId="{E9784BDA-AA81-4186-8E5B-92FA3776D3BA}" destId="{61793431-FA4E-4716-9E1F-0045247C86BB}" srcOrd="1" destOrd="0" presId="urn:microsoft.com/office/officeart/2008/layout/VerticalAccentList"/>
    <dgm:cxn modelId="{0910A2E9-AF69-4A74-8A82-CE6EAF803A1B}" type="presParOf" srcId="{61793431-FA4E-4716-9E1F-0045247C86BB}" destId="{2EF3D77E-4307-4EDA-AF78-F9D2B433DD5D}" srcOrd="0" destOrd="0" presId="urn:microsoft.com/office/officeart/2008/layout/VerticalAccentList"/>
    <dgm:cxn modelId="{F6F829DF-64E4-45F6-BB75-855191098170}" type="presParOf" srcId="{61793431-FA4E-4716-9E1F-0045247C86BB}" destId="{9ED71F13-6512-4473-ABD9-615C4BB8FCDF}" srcOrd="1" destOrd="0" presId="urn:microsoft.com/office/officeart/2008/layout/VerticalAccentList"/>
    <dgm:cxn modelId="{862B58FB-8D97-4B1C-92C2-85BD0F18A9D1}" type="presParOf" srcId="{61793431-FA4E-4716-9E1F-0045247C86BB}" destId="{F7AD4117-A45D-44E6-85D5-8179D2C5766E}" srcOrd="2" destOrd="0" presId="urn:microsoft.com/office/officeart/2008/layout/VerticalAccentList"/>
    <dgm:cxn modelId="{177CC29A-F2A7-4729-9AC6-70A3732DA43A}" type="presParOf" srcId="{61793431-FA4E-4716-9E1F-0045247C86BB}" destId="{A210BC02-EBD8-4CD1-B6C5-912C12805CF6}" srcOrd="3" destOrd="0" presId="urn:microsoft.com/office/officeart/2008/layout/VerticalAccentList"/>
    <dgm:cxn modelId="{69A1B552-B99A-4E87-B2BE-99B7E955C500}" type="presParOf" srcId="{61793431-FA4E-4716-9E1F-0045247C86BB}" destId="{A945E516-0DD5-48B0-B060-9BD037257676}" srcOrd="4" destOrd="0" presId="urn:microsoft.com/office/officeart/2008/layout/VerticalAccentList"/>
    <dgm:cxn modelId="{07CFAF4F-212C-4584-B37F-1E62B1F2963E}" type="presParOf" srcId="{61793431-FA4E-4716-9E1F-0045247C86BB}" destId="{4C2CA80D-92F7-4A8B-8121-1829FF812EF2}" srcOrd="5" destOrd="0" presId="urn:microsoft.com/office/officeart/2008/layout/VerticalAccentList"/>
    <dgm:cxn modelId="{3A6BE4FE-860B-43DD-8FED-E348CD32B72B}" type="presParOf" srcId="{61793431-FA4E-4716-9E1F-0045247C86BB}" destId="{CF1E30B7-2B40-4B31-B910-79F71F4CBA00}" srcOrd="6" destOrd="0" presId="urn:microsoft.com/office/officeart/2008/layout/VerticalAccentList"/>
    <dgm:cxn modelId="{F988B965-3061-4501-9BE0-9D4EAFDB6577}" type="presParOf" srcId="{61793431-FA4E-4716-9E1F-0045247C86BB}" destId="{90D7D45E-4107-4A66-9766-A37E171AE0B2}" srcOrd="7" destOrd="0" presId="urn:microsoft.com/office/officeart/2008/layout/VerticalAccentList"/>
    <dgm:cxn modelId="{F4E60D68-889D-4863-9BF8-A92ED86C753B}" type="presParOf" srcId="{E9784BDA-AA81-4186-8E5B-92FA3776D3BA}" destId="{A1FDA025-353E-4454-98D3-8E940572C00F}" srcOrd="2" destOrd="0" presId="urn:microsoft.com/office/officeart/2008/layout/VerticalAccentList"/>
    <dgm:cxn modelId="{752E8B77-7958-4E6A-A348-7780A3F6BF96}" type="presParOf" srcId="{E9784BDA-AA81-4186-8E5B-92FA3776D3BA}" destId="{2D69ECF6-8A8B-4385-AAC0-11FBECE4D0A0}" srcOrd="3" destOrd="0" presId="urn:microsoft.com/office/officeart/2008/layout/VerticalAccentList"/>
    <dgm:cxn modelId="{06141507-9304-4214-A73A-0CB32849E295}" type="presParOf" srcId="{2D69ECF6-8A8B-4385-AAC0-11FBECE4D0A0}" destId="{FCFD89A4-259A-40C0-BE89-1C6B659E72AD}" srcOrd="0" destOrd="0" presId="urn:microsoft.com/office/officeart/2008/layout/VerticalAccentList"/>
    <dgm:cxn modelId="{5BA1411E-3A8D-49AF-88FC-4A25B8C8CE36}" type="presParOf" srcId="{E9784BDA-AA81-4186-8E5B-92FA3776D3BA}" destId="{A02F4111-6270-4BF3-A0BE-0EBE355F157E}" srcOrd="4" destOrd="0" presId="urn:microsoft.com/office/officeart/2008/layout/VerticalAccentList"/>
    <dgm:cxn modelId="{18B6DAAD-6ED1-4BE1-9612-74ED7F992C3E}" type="presParOf" srcId="{A02F4111-6270-4BF3-A0BE-0EBE355F157E}" destId="{B74D5C30-6A7A-496F-9782-84711FF43AC0}" srcOrd="0" destOrd="0" presId="urn:microsoft.com/office/officeart/2008/layout/VerticalAccentList"/>
    <dgm:cxn modelId="{B1BB85F3-0B2E-4E26-BC49-60EA9C0AEB44}" type="presParOf" srcId="{A02F4111-6270-4BF3-A0BE-0EBE355F157E}" destId="{A006BA4E-C923-4D7F-8591-2558E04F95E8}" srcOrd="1" destOrd="0" presId="urn:microsoft.com/office/officeart/2008/layout/VerticalAccentList"/>
    <dgm:cxn modelId="{ACE13023-A0D9-4ED0-BF9C-530FFB035681}" type="presParOf" srcId="{A02F4111-6270-4BF3-A0BE-0EBE355F157E}" destId="{407309B9-64BA-42B2-B2F6-49EB39F8F930}" srcOrd="2" destOrd="0" presId="urn:microsoft.com/office/officeart/2008/layout/VerticalAccentList"/>
    <dgm:cxn modelId="{063CDB27-8312-4A98-91ED-7E9AF3C3C504}" type="presParOf" srcId="{A02F4111-6270-4BF3-A0BE-0EBE355F157E}" destId="{5D719DFD-42D5-4117-867D-411140BE252B}" srcOrd="3" destOrd="0" presId="urn:microsoft.com/office/officeart/2008/layout/VerticalAccentList"/>
    <dgm:cxn modelId="{5C078E34-9317-4EEA-842F-86D6F6921DC7}" type="presParOf" srcId="{A02F4111-6270-4BF3-A0BE-0EBE355F157E}" destId="{A1A31466-6CF3-419A-98F8-BC82ABCEB023}" srcOrd="4" destOrd="0" presId="urn:microsoft.com/office/officeart/2008/layout/VerticalAccentList"/>
    <dgm:cxn modelId="{9C367FB2-5981-40A3-8AF3-7404E6BC42F6}" type="presParOf" srcId="{A02F4111-6270-4BF3-A0BE-0EBE355F157E}" destId="{67E4D575-09BC-4E4C-9D93-AAA05CF3B5AE}" srcOrd="5" destOrd="0" presId="urn:microsoft.com/office/officeart/2008/layout/VerticalAccentList"/>
    <dgm:cxn modelId="{E50BD5D0-A771-4161-9AE7-F35240F88D30}" type="presParOf" srcId="{A02F4111-6270-4BF3-A0BE-0EBE355F157E}" destId="{0D26A37F-D972-4EDC-83AF-335FA36A7A00}" srcOrd="6" destOrd="0" presId="urn:microsoft.com/office/officeart/2008/layout/VerticalAccentList"/>
    <dgm:cxn modelId="{B2BA6FE1-213D-4C87-AAB4-0C61D1654F62}" type="presParOf" srcId="{A02F4111-6270-4BF3-A0BE-0EBE355F157E}" destId="{CDFC182A-A52A-411D-B938-4D1D6EC97C9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B5CE9-A122-494C-820C-224D28E6FE3E}">
      <dsp:nvSpPr>
        <dsp:cNvPr id="0" name=""/>
        <dsp:cNvSpPr/>
      </dsp:nvSpPr>
      <dsp:spPr>
        <a:xfrm>
          <a:off x="0" y="6452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Membedakan emosi dan suasana hati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89029"/>
        <a:ext cx="9671258" cy="452926"/>
      </dsp:txXfrm>
    </dsp:sp>
    <dsp:sp modelId="{D61BE38B-85E2-48D7-A9CA-7D8A63156FBB}">
      <dsp:nvSpPr>
        <dsp:cNvPr id="0" name=""/>
        <dsp:cNvSpPr/>
      </dsp:nvSpPr>
      <dsp:spPr>
        <a:xfrm>
          <a:off x="0" y="62981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Mendiskusikan aspek aspek berbeda dari emosi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654319"/>
        <a:ext cx="9671258" cy="452926"/>
      </dsp:txXfrm>
    </dsp:sp>
    <dsp:sp modelId="{4244B07F-1195-4507-9A1D-37A48FC08723}">
      <dsp:nvSpPr>
        <dsp:cNvPr id="0" name=""/>
        <dsp:cNvSpPr/>
      </dsp:nvSpPr>
      <dsp:spPr>
        <a:xfrm>
          <a:off x="0" y="119510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Mengidentifikasikan</a:t>
          </a:r>
          <a:r>
            <a:rPr lang="id-ID" sz="2200" kern="1200" dirty="0"/>
            <a:t> </a:t>
          </a:r>
          <a:r>
            <a:rPr lang="id-ID" sz="2200" kern="1200" dirty="0">
              <a:solidFill>
                <a:schemeClr val="tx1"/>
              </a:solidFill>
            </a:rPr>
            <a:t>sumber sumber emosi dan suasana hati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1219609"/>
        <a:ext cx="9671258" cy="452926"/>
      </dsp:txXfrm>
    </dsp:sp>
    <dsp:sp modelId="{23FC619F-09EC-48CB-BD33-44AEC7F42141}">
      <dsp:nvSpPr>
        <dsp:cNvPr id="0" name=""/>
        <dsp:cNvSpPr/>
      </dsp:nvSpPr>
      <dsp:spPr>
        <a:xfrm>
          <a:off x="0" y="176039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Mendeskripsikan pembatas pembatas eksternal pada emosi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1784899"/>
        <a:ext cx="9671258" cy="452926"/>
      </dsp:txXfrm>
    </dsp:sp>
    <dsp:sp modelId="{2BD35CC4-910C-46E4-8C5C-AD7BA8EFA22E}">
      <dsp:nvSpPr>
        <dsp:cNvPr id="0" name=""/>
        <dsp:cNvSpPr/>
      </dsp:nvSpPr>
      <dsp:spPr>
        <a:xfrm>
          <a:off x="0" y="232568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Mendiskusikan dampak tenaga kerja emosional bagi karyawan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2350189"/>
        <a:ext cx="9671258" cy="452926"/>
      </dsp:txXfrm>
    </dsp:sp>
    <dsp:sp modelId="{B1E73211-B77B-43E4-9315-55D25227099E}">
      <dsp:nvSpPr>
        <dsp:cNvPr id="0" name=""/>
        <dsp:cNvSpPr/>
      </dsp:nvSpPr>
      <dsp:spPr>
        <a:xfrm>
          <a:off x="0" y="289097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Mendiskusikan kasus melawan kecerdasan emosional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2915479"/>
        <a:ext cx="9671258" cy="452926"/>
      </dsp:txXfrm>
    </dsp:sp>
    <dsp:sp modelId="{8D249BA8-4172-4622-852E-D3D3B41DD920}">
      <dsp:nvSpPr>
        <dsp:cNvPr id="0" name=""/>
        <dsp:cNvSpPr/>
      </dsp:nvSpPr>
      <dsp:spPr>
        <a:xfrm>
          <a:off x="0" y="3456267"/>
          <a:ext cx="9720262" cy="501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Menerapkan konsep konsep emosi dan suasana hati pada masalah masalah PO</a:t>
          </a:r>
          <a:endParaRPr lang="it-IT" sz="2200" kern="1200" dirty="0">
            <a:solidFill>
              <a:schemeClr val="tx1"/>
            </a:solidFill>
          </a:endParaRPr>
        </a:p>
      </dsp:txBody>
      <dsp:txXfrm>
        <a:off x="24502" y="3480769"/>
        <a:ext cx="9671258" cy="4529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CEB85-0C08-49BA-9741-328E11D247CA}">
      <dsp:nvSpPr>
        <dsp:cNvPr id="0" name=""/>
        <dsp:cNvSpPr/>
      </dsp:nvSpPr>
      <dsp:spPr>
        <a:xfrm>
          <a:off x="0" y="0"/>
          <a:ext cx="4022724" cy="40227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0B453-DC27-4AD3-8712-74E14F3046ED}">
      <dsp:nvSpPr>
        <dsp:cNvPr id="0" name=""/>
        <dsp:cNvSpPr/>
      </dsp:nvSpPr>
      <dsp:spPr>
        <a:xfrm>
          <a:off x="2011362" y="0"/>
          <a:ext cx="7708899" cy="4022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Inkonsistensi antara emosi yang kita rasakan dan emosi yang kita proyeksikan</a:t>
          </a:r>
          <a:endParaRPr lang="it-IT" sz="2600" kern="1200" dirty="0"/>
        </a:p>
      </dsp:txBody>
      <dsp:txXfrm>
        <a:off x="2011362" y="0"/>
        <a:ext cx="7708899" cy="1206820"/>
      </dsp:txXfrm>
    </dsp:sp>
    <dsp:sp modelId="{45C90FCB-FE3A-4545-9F76-FF24C6BFBB7D}">
      <dsp:nvSpPr>
        <dsp:cNvPr id="0" name=""/>
        <dsp:cNvSpPr/>
      </dsp:nvSpPr>
      <dsp:spPr>
        <a:xfrm>
          <a:off x="703978" y="1206820"/>
          <a:ext cx="2614768" cy="26147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22CD7-1FEC-4D60-BF7E-02BE7855B983}">
      <dsp:nvSpPr>
        <dsp:cNvPr id="0" name=""/>
        <dsp:cNvSpPr/>
      </dsp:nvSpPr>
      <dsp:spPr>
        <a:xfrm>
          <a:off x="2011362" y="1206820"/>
          <a:ext cx="7708899" cy="2614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Sebagai </a:t>
          </a:r>
          <a:r>
            <a:rPr lang="it-IT" sz="2600" kern="1200" dirty="0"/>
            <a:t>contoh manajer mengharapkan karyawan untuk selalu bersikap sopan, tidak bersikap</a:t>
          </a:r>
          <a:r>
            <a:rPr lang="id-ID" sz="2600" kern="1200" dirty="0"/>
            <a:t> </a:t>
          </a:r>
          <a:r>
            <a:rPr lang="it-IT" sz="2600" kern="1200" dirty="0"/>
            <a:t>bermusuhan dalam berinteraksi dengan rekan-rekan kerja.</a:t>
          </a:r>
        </a:p>
      </dsp:txBody>
      <dsp:txXfrm>
        <a:off x="2011362" y="1206820"/>
        <a:ext cx="7708899" cy="1206816"/>
      </dsp:txXfrm>
    </dsp:sp>
    <dsp:sp modelId="{5239B805-0555-491C-8B9A-686ECF36C4AD}">
      <dsp:nvSpPr>
        <dsp:cNvPr id="0" name=""/>
        <dsp:cNvSpPr/>
      </dsp:nvSpPr>
      <dsp:spPr>
        <a:xfrm>
          <a:off x="1407954" y="2413636"/>
          <a:ext cx="1206816" cy="12068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68B9F-44A8-4CB2-B609-F483A2C9FD95}">
      <dsp:nvSpPr>
        <dsp:cNvPr id="0" name=""/>
        <dsp:cNvSpPr/>
      </dsp:nvSpPr>
      <dsp:spPr>
        <a:xfrm>
          <a:off x="2011362" y="2413636"/>
          <a:ext cx="7708899" cy="12068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T</a:t>
          </a:r>
          <a:r>
            <a:rPr lang="it-IT" sz="2600" kern="1200" dirty="0"/>
            <a:t>antangan sebenarnya adalah ketika para karyawan harus menunjukkan satu emosi sementara pada saat yang </a:t>
          </a:r>
          <a:r>
            <a:rPr lang="id-ID" sz="2600" kern="1200" dirty="0"/>
            <a:t>bersamaan mengalami emosi yang lain</a:t>
          </a:r>
          <a:endParaRPr lang="it-IT" sz="2600" kern="1200" dirty="0"/>
        </a:p>
      </dsp:txBody>
      <dsp:txXfrm>
        <a:off x="2011362" y="2413636"/>
        <a:ext cx="7708899" cy="12068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68FD-ED89-4AFF-A6ED-939B5B3FB21F}">
      <dsp:nvSpPr>
        <dsp:cNvPr id="0" name=""/>
        <dsp:cNvSpPr/>
      </dsp:nvSpPr>
      <dsp:spPr>
        <a:xfrm>
          <a:off x="0" y="0"/>
          <a:ext cx="972026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CEB193-9917-412B-89D4-9AE2F320873B}">
      <dsp:nvSpPr>
        <dsp:cNvPr id="0" name=""/>
        <dsp:cNvSpPr/>
      </dsp:nvSpPr>
      <dsp:spPr>
        <a:xfrm>
          <a:off x="0" y="0"/>
          <a:ext cx="1944052" cy="20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Felt emotion</a:t>
          </a:r>
          <a:endParaRPr lang="it-IT" sz="3300" kern="1200" dirty="0"/>
        </a:p>
      </dsp:txBody>
      <dsp:txXfrm>
        <a:off x="0" y="0"/>
        <a:ext cx="1944052" cy="2011362"/>
      </dsp:txXfrm>
    </dsp:sp>
    <dsp:sp modelId="{9BB1A1B3-397F-49C5-BE4A-50A5CE44513C}">
      <dsp:nvSpPr>
        <dsp:cNvPr id="0" name=""/>
        <dsp:cNvSpPr/>
      </dsp:nvSpPr>
      <dsp:spPr>
        <a:xfrm>
          <a:off x="2089856" y="91336"/>
          <a:ext cx="7630405" cy="18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Emosi yang dirasakan adalah emosi sebenarnya dari seorang individu</a:t>
          </a:r>
          <a:endParaRPr lang="it-IT" sz="2700" kern="1200" dirty="0"/>
        </a:p>
      </dsp:txBody>
      <dsp:txXfrm>
        <a:off x="2089856" y="91336"/>
        <a:ext cx="7630405" cy="1826725"/>
      </dsp:txXfrm>
    </dsp:sp>
    <dsp:sp modelId="{74EA33EE-F7E3-4BEE-BCD3-72F3F4745C02}">
      <dsp:nvSpPr>
        <dsp:cNvPr id="0" name=""/>
        <dsp:cNvSpPr/>
      </dsp:nvSpPr>
      <dsp:spPr>
        <a:xfrm>
          <a:off x="1944052" y="1918061"/>
          <a:ext cx="77762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0000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E7249-BCF1-4CA0-B9C3-08861785F2CD}">
      <dsp:nvSpPr>
        <dsp:cNvPr id="0" name=""/>
        <dsp:cNvSpPr/>
      </dsp:nvSpPr>
      <dsp:spPr>
        <a:xfrm>
          <a:off x="0" y="2011362"/>
          <a:ext cx="9720262" cy="0"/>
        </a:xfrm>
        <a:prstGeom prst="line">
          <a:avLst/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952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E89E97-2A5B-4A2C-BC8A-F94738483E8E}">
      <dsp:nvSpPr>
        <dsp:cNvPr id="0" name=""/>
        <dsp:cNvSpPr/>
      </dsp:nvSpPr>
      <dsp:spPr>
        <a:xfrm>
          <a:off x="0" y="2011362"/>
          <a:ext cx="1944052" cy="20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Displayed emotion</a:t>
          </a:r>
          <a:endParaRPr lang="it-IT" sz="3300" kern="1200" dirty="0"/>
        </a:p>
      </dsp:txBody>
      <dsp:txXfrm>
        <a:off x="0" y="2011362"/>
        <a:ext cx="1944052" cy="2011362"/>
      </dsp:txXfrm>
    </dsp:sp>
    <dsp:sp modelId="{3620FBA8-3CD3-4518-9247-03C8F610EBDB}">
      <dsp:nvSpPr>
        <dsp:cNvPr id="0" name=""/>
        <dsp:cNvSpPr/>
      </dsp:nvSpPr>
      <dsp:spPr>
        <a:xfrm>
          <a:off x="2089856" y="2102698"/>
          <a:ext cx="7630405" cy="182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Emosi yang ditampilkan adalah emosi yang diharuskan organisasi untuk ditampilkan oleh pekerja dan dipandang sesuai dalam pekerjaan tertentu. Emosi ini bukanlah pembawaan, melainkan dipelajari</a:t>
          </a:r>
          <a:endParaRPr lang="it-IT" sz="2700" kern="1200" dirty="0"/>
        </a:p>
      </dsp:txBody>
      <dsp:txXfrm>
        <a:off x="2089856" y="2102698"/>
        <a:ext cx="7630405" cy="1826725"/>
      </dsp:txXfrm>
    </dsp:sp>
    <dsp:sp modelId="{2ECF070E-2100-48EB-BDFF-F6ECA495D29B}">
      <dsp:nvSpPr>
        <dsp:cNvPr id="0" name=""/>
        <dsp:cNvSpPr/>
      </dsp:nvSpPr>
      <dsp:spPr>
        <a:xfrm>
          <a:off x="1944052" y="3929424"/>
          <a:ext cx="77762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0000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8493-B180-401A-8862-11FF8E9466B6}">
      <dsp:nvSpPr>
        <dsp:cNvPr id="0" name=""/>
        <dsp:cNvSpPr/>
      </dsp:nvSpPr>
      <dsp:spPr>
        <a:xfrm>
          <a:off x="-5663796" y="-873698"/>
          <a:ext cx="6795648" cy="6795648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BE8C8-11AE-438A-A793-3FB02F4D5AEE}">
      <dsp:nvSpPr>
        <dsp:cNvPr id="0" name=""/>
        <dsp:cNvSpPr/>
      </dsp:nvSpPr>
      <dsp:spPr>
        <a:xfrm>
          <a:off x="927994" y="721192"/>
          <a:ext cx="8765637" cy="1442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7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Emosi-emosi menyediakan wawasan yang</a:t>
          </a:r>
          <a:r>
            <a:rPr lang="id-ID" sz="2400" kern="1200" dirty="0"/>
            <a:t> </a:t>
          </a:r>
          <a:r>
            <a:rPr lang="it-IT" sz="2400" kern="1200" dirty="0"/>
            <a:t>berharga untuk memahami perilaku karyawan. Model tersebut</a:t>
          </a:r>
          <a:r>
            <a:rPr lang="id-ID" sz="2400" kern="1200" dirty="0"/>
            <a:t> </a:t>
          </a:r>
          <a:r>
            <a:rPr lang="it-IT" sz="2400" kern="1200" dirty="0"/>
            <a:t>mendemonstrasikan bagaimana </a:t>
          </a:r>
          <a:r>
            <a:rPr lang="nl-NL" sz="2400" kern="1200" dirty="0"/>
            <a:t>percekcokan dan kegembiraan di tempat </a:t>
          </a:r>
          <a:r>
            <a:rPr lang="it-IT" sz="2400" kern="1200" dirty="0"/>
            <a:t>kerja memen</a:t>
          </a:r>
          <a:r>
            <a:rPr lang="id-ID" sz="2400" kern="1200" dirty="0"/>
            <a:t>g</a:t>
          </a:r>
          <a:r>
            <a:rPr lang="it-IT" sz="2400" kern="1200" dirty="0"/>
            <a:t>aruhi kinerja dan kepuasan karyawan</a:t>
          </a:r>
        </a:p>
      </dsp:txBody>
      <dsp:txXfrm>
        <a:off x="927994" y="721192"/>
        <a:ext cx="8765637" cy="1442184"/>
      </dsp:txXfrm>
    </dsp:sp>
    <dsp:sp modelId="{644E5C10-5964-4419-825D-F97CD6068499}">
      <dsp:nvSpPr>
        <dsp:cNvPr id="0" name=""/>
        <dsp:cNvSpPr/>
      </dsp:nvSpPr>
      <dsp:spPr>
        <a:xfrm>
          <a:off x="26629" y="540919"/>
          <a:ext cx="1802730" cy="1802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34D2F-EBC0-4666-82B0-3CF433513546}">
      <dsp:nvSpPr>
        <dsp:cNvPr id="0" name=""/>
        <dsp:cNvSpPr/>
      </dsp:nvSpPr>
      <dsp:spPr>
        <a:xfrm>
          <a:off x="927994" y="2884872"/>
          <a:ext cx="8765637" cy="14421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7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Karyawan dan manajer seharusnya tidak </a:t>
          </a:r>
          <a:r>
            <a:rPr lang="nl-NL" sz="2400" kern="1200" dirty="0"/>
            <a:t>mengabaikan emosi dan peristiwa yang </a:t>
          </a:r>
          <a:r>
            <a:rPr lang="it-IT" sz="2400" kern="1200" dirty="0"/>
            <a:t>menyebabkannya, bahwa ketika hal tersebut tampaknya sepele,karena</a:t>
          </a:r>
          <a:r>
            <a:rPr lang="id-ID" sz="2400" kern="1200" dirty="0"/>
            <a:t> </a:t>
          </a:r>
          <a:r>
            <a:rPr lang="it-IT" sz="2400" kern="1200" dirty="0"/>
            <a:t>hal tersebut berakumulasi</a:t>
          </a:r>
        </a:p>
      </dsp:txBody>
      <dsp:txXfrm>
        <a:off x="927994" y="2884872"/>
        <a:ext cx="8765637" cy="1442184"/>
      </dsp:txXfrm>
    </dsp:sp>
    <dsp:sp modelId="{F92B092A-EEF7-44F0-A4E0-5E7F59843489}">
      <dsp:nvSpPr>
        <dsp:cNvPr id="0" name=""/>
        <dsp:cNvSpPr/>
      </dsp:nvSpPr>
      <dsp:spPr>
        <a:xfrm>
          <a:off x="26629" y="2704599"/>
          <a:ext cx="1802730" cy="1802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668DC-185E-47E4-8283-B8300955EB4A}">
      <dsp:nvSpPr>
        <dsp:cNvPr id="0" name=""/>
        <dsp:cNvSpPr/>
      </dsp:nvSpPr>
      <dsp:spPr>
        <a:xfrm>
          <a:off x="0" y="0"/>
          <a:ext cx="110109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19E25-A371-4A90-A7D6-2B5EEA401187}">
      <dsp:nvSpPr>
        <dsp:cNvPr id="0" name=""/>
        <dsp:cNvSpPr/>
      </dsp:nvSpPr>
      <dsp:spPr>
        <a:xfrm>
          <a:off x="0" y="0"/>
          <a:ext cx="3006120" cy="424815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Kecerdasan emosional adalah kemampuan seseorang untuk mendeteksi serta mengelola petunjuk-petunjuk dan informasi emosional</a:t>
          </a:r>
          <a:endParaRPr lang="it-IT" sz="3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3006120" cy="4248150"/>
      </dsp:txXfrm>
    </dsp:sp>
    <dsp:sp modelId="{8848BF89-1F27-421E-A02C-A0E413309DF2}">
      <dsp:nvSpPr>
        <dsp:cNvPr id="0" name=""/>
        <dsp:cNvSpPr/>
      </dsp:nvSpPr>
      <dsp:spPr>
        <a:xfrm>
          <a:off x="3156122" y="40033"/>
          <a:ext cx="7850105" cy="800676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1. Kesadaran diri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Sadar atas apa yang dirasakan</a:t>
          </a:r>
          <a:endParaRPr lang="it-IT" sz="2100" kern="1200" dirty="0"/>
        </a:p>
      </dsp:txBody>
      <dsp:txXfrm>
        <a:off x="3156122" y="40033"/>
        <a:ext cx="7850105" cy="800676"/>
      </dsp:txXfrm>
    </dsp:sp>
    <dsp:sp modelId="{7071E627-5FA2-4D0F-A678-28A6961053F1}">
      <dsp:nvSpPr>
        <dsp:cNvPr id="0" name=""/>
        <dsp:cNvSpPr/>
      </dsp:nvSpPr>
      <dsp:spPr>
        <a:xfrm>
          <a:off x="3006120" y="840710"/>
          <a:ext cx="80001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B740B-4430-431C-A64A-51C1774DCD94}">
      <dsp:nvSpPr>
        <dsp:cNvPr id="0" name=""/>
        <dsp:cNvSpPr/>
      </dsp:nvSpPr>
      <dsp:spPr>
        <a:xfrm>
          <a:off x="3156122" y="880744"/>
          <a:ext cx="7850105" cy="800676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2. Manajemen diri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Kemampuan mengelola emosi dan dorongan-dorongan diri sendiri</a:t>
          </a:r>
        </a:p>
      </dsp:txBody>
      <dsp:txXfrm>
        <a:off x="3156122" y="880744"/>
        <a:ext cx="7850105" cy="800676"/>
      </dsp:txXfrm>
    </dsp:sp>
    <dsp:sp modelId="{5B4C9A5E-5CF7-49D8-A4CC-5C76C00F50AB}">
      <dsp:nvSpPr>
        <dsp:cNvPr id="0" name=""/>
        <dsp:cNvSpPr/>
      </dsp:nvSpPr>
      <dsp:spPr>
        <a:xfrm>
          <a:off x="3006120" y="1681421"/>
          <a:ext cx="80001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7795EA-253D-4802-9800-3AF2D1E3E2E1}">
      <dsp:nvSpPr>
        <dsp:cNvPr id="0" name=""/>
        <dsp:cNvSpPr/>
      </dsp:nvSpPr>
      <dsp:spPr>
        <a:xfrm>
          <a:off x="3156122" y="1721454"/>
          <a:ext cx="7850105" cy="800676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3. Motivasi diri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Kemampuan bertahan dalam menghadapi kemunduran dan kegagalan</a:t>
          </a:r>
        </a:p>
      </dsp:txBody>
      <dsp:txXfrm>
        <a:off x="3156122" y="1721454"/>
        <a:ext cx="7850105" cy="800676"/>
      </dsp:txXfrm>
    </dsp:sp>
    <dsp:sp modelId="{4A2E98A8-B7EB-4026-8E50-4DD015A604D7}">
      <dsp:nvSpPr>
        <dsp:cNvPr id="0" name=""/>
        <dsp:cNvSpPr/>
      </dsp:nvSpPr>
      <dsp:spPr>
        <a:xfrm>
          <a:off x="3006120" y="2522131"/>
          <a:ext cx="80001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F1AEB8-8CA0-48FB-A0B1-6A448AA83DA8}">
      <dsp:nvSpPr>
        <dsp:cNvPr id="0" name=""/>
        <dsp:cNvSpPr/>
      </dsp:nvSpPr>
      <dsp:spPr>
        <a:xfrm>
          <a:off x="3156122" y="2562165"/>
          <a:ext cx="7850105" cy="800676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4. Empati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Kemampuan merasakan apa yang dirasakan orang lain</a:t>
          </a:r>
        </a:p>
      </dsp:txBody>
      <dsp:txXfrm>
        <a:off x="3156122" y="2562165"/>
        <a:ext cx="7850105" cy="800676"/>
      </dsp:txXfrm>
    </dsp:sp>
    <dsp:sp modelId="{E86C0312-615B-492B-8991-11E8E55D61E4}">
      <dsp:nvSpPr>
        <dsp:cNvPr id="0" name=""/>
        <dsp:cNvSpPr/>
      </dsp:nvSpPr>
      <dsp:spPr>
        <a:xfrm>
          <a:off x="3006120" y="3362842"/>
          <a:ext cx="80001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D9348A-0304-49CE-B61D-7D5CCF32C370}">
      <dsp:nvSpPr>
        <dsp:cNvPr id="0" name=""/>
        <dsp:cNvSpPr/>
      </dsp:nvSpPr>
      <dsp:spPr>
        <a:xfrm>
          <a:off x="3156122" y="3402876"/>
          <a:ext cx="7850105" cy="800676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5. Keterampilan sosial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Kemampuan menangani emosi – emosi orang lain</a:t>
          </a:r>
        </a:p>
      </dsp:txBody>
      <dsp:txXfrm>
        <a:off x="3156122" y="3402876"/>
        <a:ext cx="7850105" cy="800676"/>
      </dsp:txXfrm>
    </dsp:sp>
    <dsp:sp modelId="{8CF6370E-5A56-49BB-8DE3-CE03EC9F3A0B}">
      <dsp:nvSpPr>
        <dsp:cNvPr id="0" name=""/>
        <dsp:cNvSpPr/>
      </dsp:nvSpPr>
      <dsp:spPr>
        <a:xfrm>
          <a:off x="3006120" y="4203552"/>
          <a:ext cx="80001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1209-070E-446F-911C-2691D4A173D9}">
      <dsp:nvSpPr>
        <dsp:cNvPr id="0" name=""/>
        <dsp:cNvSpPr/>
      </dsp:nvSpPr>
      <dsp:spPr>
        <a:xfrm>
          <a:off x="229076" y="2574"/>
          <a:ext cx="3381077" cy="20286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Emotions and selections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Emotions affect employee effectiveness</a:t>
          </a:r>
          <a:endParaRPr lang="it-IT" sz="2400" kern="1200" dirty="0"/>
        </a:p>
      </dsp:txBody>
      <dsp:txXfrm>
        <a:off x="229076" y="2574"/>
        <a:ext cx="3381077" cy="2028646"/>
      </dsp:txXfrm>
    </dsp:sp>
    <dsp:sp modelId="{20881A36-1395-4360-945A-E0DE562AC1A0}">
      <dsp:nvSpPr>
        <dsp:cNvPr id="0" name=""/>
        <dsp:cNvSpPr/>
      </dsp:nvSpPr>
      <dsp:spPr>
        <a:xfrm>
          <a:off x="3948261" y="2574"/>
          <a:ext cx="3381077" cy="20286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Decision Making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Emotions are an important part of the decision-making process in organizations</a:t>
          </a:r>
          <a:endParaRPr lang="it-IT" sz="2400" kern="1200" dirty="0"/>
        </a:p>
      </dsp:txBody>
      <dsp:txXfrm>
        <a:off x="3948261" y="2574"/>
        <a:ext cx="3381077" cy="2028646"/>
      </dsp:txXfrm>
    </dsp:sp>
    <dsp:sp modelId="{18A05C06-47D1-4EFB-B39C-E8D17F668CB7}">
      <dsp:nvSpPr>
        <dsp:cNvPr id="0" name=""/>
        <dsp:cNvSpPr/>
      </dsp:nvSpPr>
      <dsp:spPr>
        <a:xfrm>
          <a:off x="7667446" y="2574"/>
          <a:ext cx="3381077" cy="20286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Creativity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Positive mood increases creativity</a:t>
          </a:r>
          <a:endParaRPr lang="it-IT" sz="2400" kern="1200" dirty="0"/>
        </a:p>
      </dsp:txBody>
      <dsp:txXfrm>
        <a:off x="7667446" y="2574"/>
        <a:ext cx="3381077" cy="2028646"/>
      </dsp:txXfrm>
    </dsp:sp>
    <dsp:sp modelId="{2BCFFA88-AD9A-4A18-A50A-F92821D42B15}">
      <dsp:nvSpPr>
        <dsp:cNvPr id="0" name=""/>
        <dsp:cNvSpPr/>
      </dsp:nvSpPr>
      <dsp:spPr>
        <a:xfrm>
          <a:off x="2088668" y="2369328"/>
          <a:ext cx="3381077" cy="20286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Motivation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Emotional commitment to work and high motivation are strongly linked</a:t>
          </a:r>
          <a:endParaRPr lang="it-IT" sz="2400" kern="1200" dirty="0"/>
        </a:p>
      </dsp:txBody>
      <dsp:txXfrm>
        <a:off x="2088668" y="2369328"/>
        <a:ext cx="3381077" cy="2028646"/>
      </dsp:txXfrm>
    </dsp:sp>
    <dsp:sp modelId="{6AE73660-D63F-4384-A6F5-BB048BC2D60B}">
      <dsp:nvSpPr>
        <dsp:cNvPr id="0" name=""/>
        <dsp:cNvSpPr/>
      </dsp:nvSpPr>
      <dsp:spPr>
        <a:xfrm>
          <a:off x="5807853" y="2369328"/>
          <a:ext cx="3381077" cy="20286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Leadership</a:t>
          </a:r>
          <a:endParaRPr lang="it-IT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Emotions are important to acceptance of messages from organizational leaders</a:t>
          </a:r>
          <a:endParaRPr lang="it-IT" sz="2400" kern="1200" dirty="0"/>
        </a:p>
      </dsp:txBody>
      <dsp:txXfrm>
        <a:off x="5807853" y="2369328"/>
        <a:ext cx="3381077" cy="20286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371C-B61B-4EE1-8A54-D7C66590D6A2}">
      <dsp:nvSpPr>
        <dsp:cNvPr id="0" name=""/>
        <dsp:cNvSpPr/>
      </dsp:nvSpPr>
      <dsp:spPr>
        <a:xfrm>
          <a:off x="416927" y="3582"/>
          <a:ext cx="3364873" cy="20189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Interpersonal Conflict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Conflict in the workplace and individual emotions are strongly intertwined</a:t>
          </a:r>
          <a:endParaRPr lang="it-IT" sz="2400" kern="1200" dirty="0"/>
        </a:p>
      </dsp:txBody>
      <dsp:txXfrm>
        <a:off x="416927" y="3582"/>
        <a:ext cx="3364873" cy="2018924"/>
      </dsp:txXfrm>
    </dsp:sp>
    <dsp:sp modelId="{F44A3747-99FB-4CFB-983F-BA98C052451E}">
      <dsp:nvSpPr>
        <dsp:cNvPr id="0" name=""/>
        <dsp:cNvSpPr/>
      </dsp:nvSpPr>
      <dsp:spPr>
        <a:xfrm>
          <a:off x="4118288" y="3582"/>
          <a:ext cx="3364873" cy="20189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Negotiation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Emotions can impair negotiations</a:t>
          </a:r>
          <a:endParaRPr lang="it-IT" sz="2400" kern="1200" dirty="0"/>
        </a:p>
      </dsp:txBody>
      <dsp:txXfrm>
        <a:off x="4118288" y="3582"/>
        <a:ext cx="3364873" cy="2018924"/>
      </dsp:txXfrm>
    </dsp:sp>
    <dsp:sp modelId="{791470D4-97FE-4C64-A49B-113C54EFF0DD}">
      <dsp:nvSpPr>
        <dsp:cNvPr id="0" name=""/>
        <dsp:cNvSpPr/>
      </dsp:nvSpPr>
      <dsp:spPr>
        <a:xfrm>
          <a:off x="7819649" y="3582"/>
          <a:ext cx="3364873" cy="20189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Customer Services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Emotions affect service quality delivered to customers which, in turn, affects customer relationships</a:t>
          </a:r>
          <a:endParaRPr lang="it-IT" sz="2400" kern="1200" dirty="0"/>
        </a:p>
      </dsp:txBody>
      <dsp:txXfrm>
        <a:off x="7819649" y="3582"/>
        <a:ext cx="3364873" cy="2018924"/>
      </dsp:txXfrm>
    </dsp:sp>
    <dsp:sp modelId="{0ECB3895-F542-4C24-8D2B-C4A2F3529982}">
      <dsp:nvSpPr>
        <dsp:cNvPr id="0" name=""/>
        <dsp:cNvSpPr/>
      </dsp:nvSpPr>
      <dsp:spPr>
        <a:xfrm>
          <a:off x="2267607" y="2358993"/>
          <a:ext cx="3364873" cy="20189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Job Attitudes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carry over to home</a:t>
          </a:r>
          <a:endParaRPr lang="it-IT" sz="2400" kern="1200" dirty="0"/>
        </a:p>
      </dsp:txBody>
      <dsp:txXfrm>
        <a:off x="2267607" y="2358993"/>
        <a:ext cx="3364873" cy="2018924"/>
      </dsp:txXfrm>
    </dsp:sp>
    <dsp:sp modelId="{134F6808-6DEB-4CD3-955F-93EE7EAA61F1}">
      <dsp:nvSpPr>
        <dsp:cNvPr id="0" name=""/>
        <dsp:cNvSpPr/>
      </dsp:nvSpPr>
      <dsp:spPr>
        <a:xfrm>
          <a:off x="5968968" y="2358993"/>
          <a:ext cx="3364873" cy="20189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Deviant Workplace Behaviors</a:t>
          </a:r>
          <a:endParaRPr lang="it-IT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Negative emotions lead to </a:t>
          </a:r>
          <a:r>
            <a:rPr lang="en-US" sz="1500" i="1" kern="1200" dirty="0"/>
            <a:t>employee deviance</a:t>
          </a:r>
          <a:r>
            <a:rPr lang="en-US" sz="1500" kern="1200" dirty="0"/>
            <a:t>  (actions that violate norms and threaten the organization)</a:t>
          </a:r>
          <a:endParaRPr lang="it-IT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Productivity failures</a:t>
          </a:r>
          <a:endParaRPr lang="it-IT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Property theft and destruction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Political actions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Personal aggression</a:t>
          </a:r>
        </a:p>
      </dsp:txBody>
      <dsp:txXfrm>
        <a:off x="5968968" y="2358993"/>
        <a:ext cx="3364873" cy="2018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E7472-51A5-4131-8259-B9A9FFC78495}">
      <dsp:nvSpPr>
        <dsp:cNvPr id="0" name=""/>
        <dsp:cNvSpPr/>
      </dsp:nvSpPr>
      <dsp:spPr>
        <a:xfrm rot="5400000">
          <a:off x="3041987" y="96150"/>
          <a:ext cx="1479239" cy="128693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afek</a:t>
          </a:r>
          <a:endParaRPr lang="it-IT" sz="2000" b="1" kern="1200" dirty="0"/>
        </a:p>
      </dsp:txBody>
      <dsp:txXfrm rot="-5400000">
        <a:off x="3338685" y="230515"/>
        <a:ext cx="885842" cy="1018209"/>
      </dsp:txXfrm>
    </dsp:sp>
    <dsp:sp modelId="{41143C25-5781-4262-BFB5-5140EF0CF53E}">
      <dsp:nvSpPr>
        <dsp:cNvPr id="0" name=""/>
        <dsp:cNvSpPr/>
      </dsp:nvSpPr>
      <dsp:spPr>
        <a:xfrm>
          <a:off x="4842691" y="863"/>
          <a:ext cx="3023149" cy="148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Beragam perasaan yg dialamai orang</a:t>
          </a:r>
          <a:endParaRPr lang="it-IT" sz="2100" kern="1200" dirty="0"/>
        </a:p>
      </dsp:txBody>
      <dsp:txXfrm>
        <a:off x="4842691" y="863"/>
        <a:ext cx="3023149" cy="1489439"/>
      </dsp:txXfrm>
    </dsp:sp>
    <dsp:sp modelId="{B2768809-01EA-4DE6-980C-6D6C76A15819}">
      <dsp:nvSpPr>
        <dsp:cNvPr id="0" name=""/>
        <dsp:cNvSpPr/>
      </dsp:nvSpPr>
      <dsp:spPr>
        <a:xfrm rot="5400000">
          <a:off x="2716817" y="102114"/>
          <a:ext cx="1479239" cy="1286938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3013515" y="236479"/>
        <a:ext cx="885842" cy="1018209"/>
      </dsp:txXfrm>
    </dsp:sp>
    <dsp:sp modelId="{2989114A-938E-447F-8D75-3680AA2DFDE9}">
      <dsp:nvSpPr>
        <dsp:cNvPr id="0" name=""/>
        <dsp:cNvSpPr/>
      </dsp:nvSpPr>
      <dsp:spPr>
        <a:xfrm rot="5400000">
          <a:off x="5011162" y="1380422"/>
          <a:ext cx="1479239" cy="128693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566673"/>
            <a:satOff val="-17067"/>
            <a:lumOff val="6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emosi</a:t>
          </a:r>
          <a:endParaRPr lang="it-IT" sz="2000" b="1" kern="1200" dirty="0"/>
        </a:p>
      </dsp:txBody>
      <dsp:txXfrm rot="-5400000">
        <a:off x="5307860" y="1514787"/>
        <a:ext cx="885842" cy="1018209"/>
      </dsp:txXfrm>
    </dsp:sp>
    <dsp:sp modelId="{E49BEE9A-60A5-4523-9B3B-A971502AB6D0}">
      <dsp:nvSpPr>
        <dsp:cNvPr id="0" name=""/>
        <dsp:cNvSpPr/>
      </dsp:nvSpPr>
      <dsp:spPr>
        <a:xfrm>
          <a:off x="1865487" y="1266642"/>
          <a:ext cx="2925629" cy="148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Perasaan </a:t>
          </a:r>
          <a:r>
            <a:rPr lang="id-ID" sz="2000" kern="1200" dirty="0"/>
            <a:t>intens yg ditujukan kepasda seseorang atau sesuatu</a:t>
          </a:r>
          <a:endParaRPr lang="it-IT" sz="2000" kern="1200" dirty="0"/>
        </a:p>
      </dsp:txBody>
      <dsp:txXfrm>
        <a:off x="1865487" y="1266642"/>
        <a:ext cx="2925629" cy="1489439"/>
      </dsp:txXfrm>
    </dsp:sp>
    <dsp:sp modelId="{D8600B78-473B-4DD4-BC19-76D04B8EEA92}">
      <dsp:nvSpPr>
        <dsp:cNvPr id="0" name=""/>
        <dsp:cNvSpPr/>
      </dsp:nvSpPr>
      <dsp:spPr>
        <a:xfrm rot="5400000">
          <a:off x="5474086" y="1367893"/>
          <a:ext cx="1479239" cy="1286938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5770784" y="1502258"/>
        <a:ext cx="885842" cy="1018209"/>
      </dsp:txXfrm>
    </dsp:sp>
    <dsp:sp modelId="{D6F9B89F-9400-46DC-9BAE-1B0981688360}">
      <dsp:nvSpPr>
        <dsp:cNvPr id="0" name=""/>
        <dsp:cNvSpPr/>
      </dsp:nvSpPr>
      <dsp:spPr>
        <a:xfrm rot="5400000">
          <a:off x="3029465" y="2583570"/>
          <a:ext cx="1479239" cy="128693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133347"/>
            <a:satOff val="-34134"/>
            <a:lumOff val="12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Suasana hati</a:t>
          </a:r>
          <a:endParaRPr lang="it-IT" sz="2000" b="1" kern="1200" dirty="0"/>
        </a:p>
      </dsp:txBody>
      <dsp:txXfrm rot="-5400000">
        <a:off x="3326163" y="2717935"/>
        <a:ext cx="885842" cy="1018209"/>
      </dsp:txXfrm>
    </dsp:sp>
    <dsp:sp modelId="{978CA216-05A3-4DB7-A37C-7DC194CF300D}">
      <dsp:nvSpPr>
        <dsp:cNvPr id="0" name=""/>
        <dsp:cNvSpPr/>
      </dsp:nvSpPr>
      <dsp:spPr>
        <a:xfrm>
          <a:off x="4842691" y="2532421"/>
          <a:ext cx="3023149" cy="148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 dirty="0"/>
            <a:t>Perasaan yg cenderung kurang intens dibandingkan emosi dan seringkali tanpa rangsangan kontekstual</a:t>
          </a:r>
          <a:endParaRPr lang="it-IT" sz="1900" kern="1200" dirty="0"/>
        </a:p>
      </dsp:txBody>
      <dsp:txXfrm>
        <a:off x="4842691" y="2532421"/>
        <a:ext cx="3023149" cy="1489439"/>
      </dsp:txXfrm>
    </dsp:sp>
    <dsp:sp modelId="{D74B23E7-B8F4-4EAD-ABD3-739EE5330C32}">
      <dsp:nvSpPr>
        <dsp:cNvPr id="0" name=""/>
        <dsp:cNvSpPr/>
      </dsp:nvSpPr>
      <dsp:spPr>
        <a:xfrm rot="5400000">
          <a:off x="2716817" y="2633672"/>
          <a:ext cx="1479239" cy="1286938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3013515" y="2768037"/>
        <a:ext cx="885842" cy="1018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8B5ED-95FB-4189-A936-3000DD34240D}">
      <dsp:nvSpPr>
        <dsp:cNvPr id="0" name=""/>
        <dsp:cNvSpPr/>
      </dsp:nvSpPr>
      <dsp:spPr>
        <a:xfrm>
          <a:off x="1222297" y="3270485"/>
          <a:ext cx="1420365" cy="12196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ANGER</a:t>
          </a:r>
          <a:endParaRPr lang="it-IT" sz="1700" kern="1200" dirty="0"/>
        </a:p>
      </dsp:txBody>
      <dsp:txXfrm>
        <a:off x="1442298" y="3459396"/>
        <a:ext cx="980363" cy="841824"/>
      </dsp:txXfrm>
    </dsp:sp>
    <dsp:sp modelId="{E4CDEE65-0112-4447-90B2-0AF6F7EF7CC6}">
      <dsp:nvSpPr>
        <dsp:cNvPr id="0" name=""/>
        <dsp:cNvSpPr/>
      </dsp:nvSpPr>
      <dsp:spPr>
        <a:xfrm>
          <a:off x="1256187" y="3815909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33202-67C6-4000-8279-9D3409013C33}">
      <dsp:nvSpPr>
        <dsp:cNvPr id="0" name=""/>
        <dsp:cNvSpPr/>
      </dsp:nvSpPr>
      <dsp:spPr>
        <a:xfrm>
          <a:off x="0" y="2596263"/>
          <a:ext cx="1420365" cy="121964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26" r="-36912" b="-1776"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9A06B-1888-4945-B644-15AFF7CB971D}">
      <dsp:nvSpPr>
        <dsp:cNvPr id="0" name=""/>
        <dsp:cNvSpPr/>
      </dsp:nvSpPr>
      <dsp:spPr>
        <a:xfrm>
          <a:off x="973018" y="3654128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10608"/>
              <a:satOff val="-3879"/>
              <a:lumOff val="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6F984-2982-4E76-9917-53329A05E57A}">
      <dsp:nvSpPr>
        <dsp:cNvPr id="0" name=""/>
        <dsp:cNvSpPr/>
      </dsp:nvSpPr>
      <dsp:spPr>
        <a:xfrm>
          <a:off x="2444595" y="2592729"/>
          <a:ext cx="1420365" cy="12196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783337"/>
            <a:satOff val="-8533"/>
            <a:lumOff val="3177"/>
            <a:alphaOff val="0"/>
          </a:schemeClr>
        </a:solidFill>
        <a:ln w="15875" cap="flat" cmpd="sng" algn="ctr">
          <a:solidFill>
            <a:schemeClr val="accent4">
              <a:hueOff val="1783337"/>
              <a:satOff val="-8533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FEAR</a:t>
          </a:r>
          <a:endParaRPr lang="it-IT" sz="1700" kern="1200" dirty="0"/>
        </a:p>
      </dsp:txBody>
      <dsp:txXfrm>
        <a:off x="2664596" y="2781640"/>
        <a:ext cx="980363" cy="841824"/>
      </dsp:txXfrm>
    </dsp:sp>
    <dsp:sp modelId="{F798260F-F2A6-47CF-900B-211F86E0D8F8}">
      <dsp:nvSpPr>
        <dsp:cNvPr id="0" name=""/>
        <dsp:cNvSpPr/>
      </dsp:nvSpPr>
      <dsp:spPr>
        <a:xfrm>
          <a:off x="3422131" y="3647452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621215"/>
              <a:satOff val="-7758"/>
              <a:lumOff val="2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EC35C-EA2B-4451-802D-25EDAB630B37}">
      <dsp:nvSpPr>
        <dsp:cNvPr id="0" name=""/>
        <dsp:cNvSpPr/>
      </dsp:nvSpPr>
      <dsp:spPr>
        <a:xfrm>
          <a:off x="3666139" y="3268129"/>
          <a:ext cx="1420365" cy="12196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accent4">
              <a:hueOff val="1783337"/>
              <a:satOff val="-8533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4CA73-D859-48E1-B4E3-A625AE61F044}">
      <dsp:nvSpPr>
        <dsp:cNvPr id="0" name=""/>
        <dsp:cNvSpPr/>
      </dsp:nvSpPr>
      <dsp:spPr>
        <a:xfrm>
          <a:off x="3700782" y="3810805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431823"/>
              <a:satOff val="-11636"/>
              <a:lumOff val="4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1EBFD-DC86-4F4F-9698-397A2FAC0424}">
      <dsp:nvSpPr>
        <dsp:cNvPr id="0" name=""/>
        <dsp:cNvSpPr/>
      </dsp:nvSpPr>
      <dsp:spPr>
        <a:xfrm>
          <a:off x="1222297" y="1922434"/>
          <a:ext cx="1420365" cy="12196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566673"/>
            <a:satOff val="-17067"/>
            <a:lumOff val="6353"/>
            <a:alphaOff val="0"/>
          </a:schemeClr>
        </a:solidFill>
        <a:ln w="15875" cap="flat" cmpd="sng" algn="ctr">
          <a:solidFill>
            <a:schemeClr val="accent4">
              <a:hueOff val="3566673"/>
              <a:satOff val="-17067"/>
              <a:lumOff val="6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SADNESS</a:t>
          </a:r>
          <a:endParaRPr lang="it-IT" sz="1700" kern="1200" dirty="0"/>
        </a:p>
      </dsp:txBody>
      <dsp:txXfrm>
        <a:off x="1442298" y="2111345"/>
        <a:ext cx="980363" cy="841824"/>
      </dsp:txXfrm>
    </dsp:sp>
    <dsp:sp modelId="{C2EE4EB6-E9FE-440C-BAE9-9117C369B2A9}">
      <dsp:nvSpPr>
        <dsp:cNvPr id="0" name=""/>
        <dsp:cNvSpPr/>
      </dsp:nvSpPr>
      <dsp:spPr>
        <a:xfrm>
          <a:off x="2195315" y="1945602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3242430"/>
              <a:satOff val="-15515"/>
              <a:lumOff val="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854B1-A942-46D4-90B2-3A34FDB23221}">
      <dsp:nvSpPr>
        <dsp:cNvPr id="0" name=""/>
        <dsp:cNvSpPr/>
      </dsp:nvSpPr>
      <dsp:spPr>
        <a:xfrm>
          <a:off x="2444595" y="1244286"/>
          <a:ext cx="1420365" cy="12196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accent4">
              <a:hueOff val="3566673"/>
              <a:satOff val="-17067"/>
              <a:lumOff val="6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2A646-BD30-432B-B42C-F67BAF89B16F}">
      <dsp:nvSpPr>
        <dsp:cNvPr id="0" name=""/>
        <dsp:cNvSpPr/>
      </dsp:nvSpPr>
      <dsp:spPr>
        <a:xfrm>
          <a:off x="2484509" y="1784605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053038"/>
              <a:satOff val="-19394"/>
              <a:lumOff val="7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8AEA2-36A4-4FB4-8124-0DA13CA4CBF6}">
      <dsp:nvSpPr>
        <dsp:cNvPr id="0" name=""/>
        <dsp:cNvSpPr/>
      </dsp:nvSpPr>
      <dsp:spPr>
        <a:xfrm>
          <a:off x="3666139" y="1919685"/>
          <a:ext cx="1420365" cy="12196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350010"/>
            <a:satOff val="-25600"/>
            <a:lumOff val="9530"/>
            <a:alphaOff val="0"/>
          </a:schemeClr>
        </a:solidFill>
        <a:ln w="15875" cap="flat" cmpd="sng" algn="ctr">
          <a:solidFill>
            <a:schemeClr val="accent4">
              <a:hueOff val="5350010"/>
              <a:satOff val="-25600"/>
              <a:lumOff val="9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HAPPINESS</a:t>
          </a:r>
          <a:endParaRPr lang="it-IT" sz="1700" kern="1200" dirty="0"/>
        </a:p>
      </dsp:txBody>
      <dsp:txXfrm>
        <a:off x="3886140" y="2108596"/>
        <a:ext cx="980363" cy="841824"/>
      </dsp:txXfrm>
    </dsp:sp>
    <dsp:sp modelId="{C0408618-2B7C-4E40-BA79-BB2E02199A3C}">
      <dsp:nvSpPr>
        <dsp:cNvPr id="0" name=""/>
        <dsp:cNvSpPr/>
      </dsp:nvSpPr>
      <dsp:spPr>
        <a:xfrm>
          <a:off x="4895215" y="2460005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863646"/>
              <a:satOff val="-23273"/>
              <a:lumOff val="8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2B9BC-B0DC-4D1A-829C-05650A02CF8C}">
      <dsp:nvSpPr>
        <dsp:cNvPr id="0" name=""/>
        <dsp:cNvSpPr/>
      </dsp:nvSpPr>
      <dsp:spPr>
        <a:xfrm>
          <a:off x="4888437" y="2605295"/>
          <a:ext cx="1420365" cy="12196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flat" cmpd="sng" algn="ctr">
          <a:solidFill>
            <a:schemeClr val="accent4">
              <a:hueOff val="5350010"/>
              <a:satOff val="-25600"/>
              <a:lumOff val="9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4EFF4-65A4-42DE-87E0-22CAB4EC8296}">
      <dsp:nvSpPr>
        <dsp:cNvPr id="0" name=""/>
        <dsp:cNvSpPr/>
      </dsp:nvSpPr>
      <dsp:spPr>
        <a:xfrm>
          <a:off x="5165581" y="2627284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674253"/>
              <a:satOff val="-27152"/>
              <a:lumOff val="10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ABBFC-A3D1-4EDB-99F6-93B4B7A474B2}">
      <dsp:nvSpPr>
        <dsp:cNvPr id="0" name=""/>
        <dsp:cNvSpPr/>
      </dsp:nvSpPr>
      <dsp:spPr>
        <a:xfrm>
          <a:off x="4888437" y="1257244"/>
          <a:ext cx="1420365" cy="12196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133347"/>
            <a:satOff val="-34134"/>
            <a:lumOff val="12706"/>
            <a:alphaOff val="0"/>
          </a:schemeClr>
        </a:solidFill>
        <a:ln w="15875" cap="flat" cmpd="sng" algn="ctr">
          <a:solidFill>
            <a:schemeClr val="accent4">
              <a:hueOff val="7133347"/>
              <a:satOff val="-34134"/>
              <a:lumOff val="12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DISGUST</a:t>
          </a:r>
          <a:endParaRPr lang="it-IT" sz="1700" kern="1200" dirty="0"/>
        </a:p>
      </dsp:txBody>
      <dsp:txXfrm>
        <a:off x="5108438" y="1446155"/>
        <a:ext cx="980363" cy="841824"/>
      </dsp:txXfrm>
    </dsp:sp>
    <dsp:sp modelId="{C5AEDF64-0D2C-405A-965F-89E65BB5EDC7}">
      <dsp:nvSpPr>
        <dsp:cNvPr id="0" name=""/>
        <dsp:cNvSpPr/>
      </dsp:nvSpPr>
      <dsp:spPr>
        <a:xfrm>
          <a:off x="6117512" y="1803846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484861"/>
              <a:satOff val="-31031"/>
              <a:lumOff val="115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B45E1-A278-4212-A8A0-88C2383A1680}">
      <dsp:nvSpPr>
        <dsp:cNvPr id="0" name=""/>
        <dsp:cNvSpPr/>
      </dsp:nvSpPr>
      <dsp:spPr>
        <a:xfrm>
          <a:off x="6110734" y="1937748"/>
          <a:ext cx="1420365" cy="121964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accent4">
              <a:hueOff val="7133347"/>
              <a:satOff val="-34134"/>
              <a:lumOff val="12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47CA4-9651-49CD-B6B5-D044217CD5A3}">
      <dsp:nvSpPr>
        <dsp:cNvPr id="0" name=""/>
        <dsp:cNvSpPr/>
      </dsp:nvSpPr>
      <dsp:spPr>
        <a:xfrm>
          <a:off x="6393903" y="1964843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7295468"/>
              <a:satOff val="-34909"/>
              <a:lumOff val="12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7BF01-AC82-4A11-96EC-DA37EDF9D901}">
      <dsp:nvSpPr>
        <dsp:cNvPr id="0" name=""/>
        <dsp:cNvSpPr/>
      </dsp:nvSpPr>
      <dsp:spPr>
        <a:xfrm>
          <a:off x="6110734" y="3283836"/>
          <a:ext cx="1420365" cy="121964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SURPRISE</a:t>
          </a:r>
          <a:endParaRPr lang="it-IT" sz="1700" kern="1200" dirty="0"/>
        </a:p>
      </dsp:txBody>
      <dsp:txXfrm>
        <a:off x="6330735" y="3472747"/>
        <a:ext cx="980363" cy="841824"/>
      </dsp:txXfrm>
    </dsp:sp>
    <dsp:sp modelId="{B31E9E7D-00CC-40FE-B5BA-7D4FCB50D6A6}">
      <dsp:nvSpPr>
        <dsp:cNvPr id="0" name=""/>
        <dsp:cNvSpPr/>
      </dsp:nvSpPr>
      <dsp:spPr>
        <a:xfrm>
          <a:off x="6392397" y="4351910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106076"/>
              <a:satOff val="-38788"/>
              <a:lumOff val="14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808E8-6845-4D0E-9D0B-DAB08673B784}">
      <dsp:nvSpPr>
        <dsp:cNvPr id="0" name=""/>
        <dsp:cNvSpPr/>
      </dsp:nvSpPr>
      <dsp:spPr>
        <a:xfrm>
          <a:off x="4888437" y="3951382"/>
          <a:ext cx="1420365" cy="121964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753" t="-8109" r="6731" b="1567"/>
          </a:stretch>
        </a:blip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84379-BF43-410A-A058-CB7A19172C37}">
      <dsp:nvSpPr>
        <dsp:cNvPr id="0" name=""/>
        <dsp:cNvSpPr/>
      </dsp:nvSpPr>
      <dsp:spPr>
        <a:xfrm>
          <a:off x="6128809" y="4486597"/>
          <a:ext cx="165684" cy="1429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9C398-097C-4C89-AC1F-1F541DC2B660}">
      <dsp:nvSpPr>
        <dsp:cNvPr id="0" name=""/>
        <dsp:cNvSpPr/>
      </dsp:nvSpPr>
      <dsp:spPr>
        <a:xfrm>
          <a:off x="2346769" y="324012"/>
          <a:ext cx="700417" cy="70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happines</a:t>
          </a:r>
          <a:endParaRPr lang="it-IT" sz="1300" b="1" kern="1200" dirty="0"/>
        </a:p>
      </dsp:txBody>
      <dsp:txXfrm>
        <a:off x="2346769" y="324012"/>
        <a:ext cx="700417" cy="700417"/>
      </dsp:txXfrm>
    </dsp:sp>
    <dsp:sp modelId="{D701D27F-CB85-4C12-8798-2CEFF7695055}">
      <dsp:nvSpPr>
        <dsp:cNvPr id="0" name=""/>
        <dsp:cNvSpPr/>
      </dsp:nvSpPr>
      <dsp:spPr>
        <a:xfrm>
          <a:off x="203556" y="316769"/>
          <a:ext cx="3423204" cy="3423204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4C629-3BF5-4ED2-B199-D8590B33FA2A}">
      <dsp:nvSpPr>
        <dsp:cNvPr id="0" name=""/>
        <dsp:cNvSpPr/>
      </dsp:nvSpPr>
      <dsp:spPr>
        <a:xfrm>
          <a:off x="3128589" y="1678163"/>
          <a:ext cx="700417" cy="70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surprise</a:t>
          </a:r>
          <a:endParaRPr lang="it-IT" sz="1300" b="1" kern="1200" dirty="0"/>
        </a:p>
      </dsp:txBody>
      <dsp:txXfrm>
        <a:off x="3128589" y="1678163"/>
        <a:ext cx="700417" cy="700417"/>
      </dsp:txXfrm>
    </dsp:sp>
    <dsp:sp modelId="{271B11B8-9878-4F24-BE87-F8E09520AAA0}">
      <dsp:nvSpPr>
        <dsp:cNvPr id="0" name=""/>
        <dsp:cNvSpPr/>
      </dsp:nvSpPr>
      <dsp:spPr>
        <a:xfrm>
          <a:off x="203556" y="316769"/>
          <a:ext cx="3423204" cy="3423204"/>
        </a:xfrm>
        <a:prstGeom prst="circularArrow">
          <a:avLst>
            <a:gd name="adj1" fmla="val 3990"/>
            <a:gd name="adj2" fmla="val 250290"/>
            <a:gd name="adj3" fmla="val 2366715"/>
            <a:gd name="adj4" fmla="val 776540"/>
            <a:gd name="adj5" fmla="val 4655"/>
          </a:avLst>
        </a:prstGeom>
        <a:solidFill>
          <a:schemeClr val="accent4">
            <a:hueOff val="1783337"/>
            <a:satOff val="-8533"/>
            <a:lumOff val="3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2D669-62B9-4060-B584-3FCA31E31F2D}">
      <dsp:nvSpPr>
        <dsp:cNvPr id="0" name=""/>
        <dsp:cNvSpPr/>
      </dsp:nvSpPr>
      <dsp:spPr>
        <a:xfrm>
          <a:off x="2346769" y="3032314"/>
          <a:ext cx="700417" cy="70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fear</a:t>
          </a:r>
          <a:endParaRPr lang="it-IT" sz="1300" b="1" kern="1200" dirty="0"/>
        </a:p>
      </dsp:txBody>
      <dsp:txXfrm>
        <a:off x="2346769" y="3032314"/>
        <a:ext cx="700417" cy="700417"/>
      </dsp:txXfrm>
    </dsp:sp>
    <dsp:sp modelId="{C942D208-E798-4D96-BE75-C019D9158652}">
      <dsp:nvSpPr>
        <dsp:cNvPr id="0" name=""/>
        <dsp:cNvSpPr/>
      </dsp:nvSpPr>
      <dsp:spPr>
        <a:xfrm>
          <a:off x="203556" y="316769"/>
          <a:ext cx="3423204" cy="3423204"/>
        </a:xfrm>
        <a:prstGeom prst="circularArrow">
          <a:avLst>
            <a:gd name="adj1" fmla="val 3990"/>
            <a:gd name="adj2" fmla="val 250290"/>
            <a:gd name="adj3" fmla="val 6111114"/>
            <a:gd name="adj4" fmla="val 4438596"/>
            <a:gd name="adj5" fmla="val 4655"/>
          </a:avLst>
        </a:prstGeom>
        <a:solidFill>
          <a:schemeClr val="accent4">
            <a:hueOff val="3566673"/>
            <a:satOff val="-17067"/>
            <a:lumOff val="6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9D1C-6433-410F-8705-89874544D60D}">
      <dsp:nvSpPr>
        <dsp:cNvPr id="0" name=""/>
        <dsp:cNvSpPr/>
      </dsp:nvSpPr>
      <dsp:spPr>
        <a:xfrm>
          <a:off x="783131" y="3032314"/>
          <a:ext cx="700417" cy="70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sadness</a:t>
          </a:r>
          <a:endParaRPr lang="it-IT" sz="1300" b="1" kern="1200" dirty="0"/>
        </a:p>
      </dsp:txBody>
      <dsp:txXfrm>
        <a:off x="783131" y="3032314"/>
        <a:ext cx="700417" cy="700417"/>
      </dsp:txXfrm>
    </dsp:sp>
    <dsp:sp modelId="{6DF22DC6-CC09-4497-8912-0D823E9D4532}">
      <dsp:nvSpPr>
        <dsp:cNvPr id="0" name=""/>
        <dsp:cNvSpPr/>
      </dsp:nvSpPr>
      <dsp:spPr>
        <a:xfrm>
          <a:off x="203556" y="316769"/>
          <a:ext cx="3423204" cy="3423204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4">
            <a:hueOff val="5350010"/>
            <a:satOff val="-25600"/>
            <a:lumOff val="9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411C-C8FA-465D-8610-A520B6998900}">
      <dsp:nvSpPr>
        <dsp:cNvPr id="0" name=""/>
        <dsp:cNvSpPr/>
      </dsp:nvSpPr>
      <dsp:spPr>
        <a:xfrm>
          <a:off x="1311" y="1678163"/>
          <a:ext cx="700417" cy="70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Anger</a:t>
          </a:r>
          <a:endParaRPr lang="it-IT" sz="1300" b="1" kern="1200" dirty="0"/>
        </a:p>
      </dsp:txBody>
      <dsp:txXfrm>
        <a:off x="1311" y="1678163"/>
        <a:ext cx="700417" cy="700417"/>
      </dsp:txXfrm>
    </dsp:sp>
    <dsp:sp modelId="{331C4EE4-364E-4D48-991E-9C14C82FCDEA}">
      <dsp:nvSpPr>
        <dsp:cNvPr id="0" name=""/>
        <dsp:cNvSpPr/>
      </dsp:nvSpPr>
      <dsp:spPr>
        <a:xfrm>
          <a:off x="203556" y="316769"/>
          <a:ext cx="3423204" cy="3423204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4">
            <a:hueOff val="7133347"/>
            <a:satOff val="-34134"/>
            <a:lumOff val="12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73C3E-28A4-4728-9B42-E9808A983440}">
      <dsp:nvSpPr>
        <dsp:cNvPr id="0" name=""/>
        <dsp:cNvSpPr/>
      </dsp:nvSpPr>
      <dsp:spPr>
        <a:xfrm>
          <a:off x="783131" y="324012"/>
          <a:ext cx="700417" cy="70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300" b="1" kern="1200" dirty="0"/>
            <a:t>disgust</a:t>
          </a:r>
          <a:endParaRPr lang="it-IT" sz="1300" b="1" kern="1200" dirty="0"/>
        </a:p>
      </dsp:txBody>
      <dsp:txXfrm>
        <a:off x="783131" y="324012"/>
        <a:ext cx="700417" cy="700417"/>
      </dsp:txXfrm>
    </dsp:sp>
    <dsp:sp modelId="{523DA935-E18A-417C-A042-3B3AD380284E}">
      <dsp:nvSpPr>
        <dsp:cNvPr id="0" name=""/>
        <dsp:cNvSpPr/>
      </dsp:nvSpPr>
      <dsp:spPr>
        <a:xfrm>
          <a:off x="203556" y="316769"/>
          <a:ext cx="3423204" cy="3423204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C35F-60B5-4464-93AE-B3A227B182B8}">
      <dsp:nvSpPr>
        <dsp:cNvPr id="0" name=""/>
        <dsp:cNvSpPr/>
      </dsp:nvSpPr>
      <dsp:spPr>
        <a:xfrm>
          <a:off x="0" y="0"/>
          <a:ext cx="972026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46388E-003E-4778-9388-263B0589D367}">
      <dsp:nvSpPr>
        <dsp:cNvPr id="0" name=""/>
        <dsp:cNvSpPr/>
      </dsp:nvSpPr>
      <dsp:spPr>
        <a:xfrm>
          <a:off x="0" y="0"/>
          <a:ext cx="194405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Biologi emosi</a:t>
          </a:r>
          <a:endParaRPr lang="it-IT" sz="2200" kern="1200" dirty="0"/>
        </a:p>
      </dsp:txBody>
      <dsp:txXfrm>
        <a:off x="0" y="0"/>
        <a:ext cx="1944052" cy="1005681"/>
      </dsp:txXfrm>
    </dsp:sp>
    <dsp:sp modelId="{141A4878-4D35-4F62-8FBD-94532E877D54}">
      <dsp:nvSpPr>
        <dsp:cNvPr id="0" name=""/>
        <dsp:cNvSpPr/>
      </dsp:nvSpPr>
      <dsp:spPr>
        <a:xfrm>
          <a:off x="2089856" y="45668"/>
          <a:ext cx="7630405" cy="913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Originate in brain’s limbic system</a:t>
          </a:r>
          <a:endParaRPr lang="id-ID" sz="2300" kern="1200" dirty="0"/>
        </a:p>
      </dsp:txBody>
      <dsp:txXfrm>
        <a:off x="2089856" y="45668"/>
        <a:ext cx="7630405" cy="913362"/>
      </dsp:txXfrm>
    </dsp:sp>
    <dsp:sp modelId="{F5218CB9-EF78-4F3E-ABED-97C49E3AEAE0}">
      <dsp:nvSpPr>
        <dsp:cNvPr id="0" name=""/>
        <dsp:cNvSpPr/>
      </dsp:nvSpPr>
      <dsp:spPr>
        <a:xfrm>
          <a:off x="1944052" y="959030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FA6682C-2D1F-40BE-B2BE-1134171A9620}">
      <dsp:nvSpPr>
        <dsp:cNvPr id="0" name=""/>
        <dsp:cNvSpPr/>
      </dsp:nvSpPr>
      <dsp:spPr>
        <a:xfrm>
          <a:off x="0" y="1005681"/>
          <a:ext cx="9720262" cy="0"/>
        </a:xfrm>
        <a:prstGeom prst="line">
          <a:avLst/>
        </a:prstGeom>
        <a:gradFill rotWithShape="0">
          <a:gsLst>
            <a:gs pos="0">
              <a:schemeClr val="accent4">
                <a:hueOff val="2972228"/>
                <a:satOff val="-14222"/>
                <a:lumOff val="529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2972228"/>
                <a:satOff val="-14222"/>
                <a:lumOff val="529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2972228"/>
              <a:satOff val="-14222"/>
              <a:lumOff val="5294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2972228"/>
              <a:satOff val="-14222"/>
              <a:lumOff val="5294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59311-F501-4E8C-BCED-80136F1D03EC}">
      <dsp:nvSpPr>
        <dsp:cNvPr id="0" name=""/>
        <dsp:cNvSpPr/>
      </dsp:nvSpPr>
      <dsp:spPr>
        <a:xfrm>
          <a:off x="0" y="1005681"/>
          <a:ext cx="194405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Intensity of emotions</a:t>
          </a:r>
        </a:p>
      </dsp:txBody>
      <dsp:txXfrm>
        <a:off x="0" y="1005681"/>
        <a:ext cx="1944052" cy="1005681"/>
      </dsp:txXfrm>
    </dsp:sp>
    <dsp:sp modelId="{4B998594-D401-458E-91BC-C3827BE50FB9}">
      <dsp:nvSpPr>
        <dsp:cNvPr id="0" name=""/>
        <dsp:cNvSpPr/>
      </dsp:nvSpPr>
      <dsp:spPr>
        <a:xfrm>
          <a:off x="2089856" y="1029055"/>
          <a:ext cx="7630405" cy="46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Personality</a:t>
          </a:r>
          <a:endParaRPr lang="id-ID" sz="2300" kern="1200" dirty="0"/>
        </a:p>
      </dsp:txBody>
      <dsp:txXfrm>
        <a:off x="2089856" y="1029055"/>
        <a:ext cx="7630405" cy="467484"/>
      </dsp:txXfrm>
    </dsp:sp>
    <dsp:sp modelId="{F96C8372-E548-4ADB-A1C4-9DABD9E7EB36}">
      <dsp:nvSpPr>
        <dsp:cNvPr id="0" name=""/>
        <dsp:cNvSpPr/>
      </dsp:nvSpPr>
      <dsp:spPr>
        <a:xfrm>
          <a:off x="1944052" y="1496540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A61B3AD-B11E-4744-AD53-99547FED8619}">
      <dsp:nvSpPr>
        <dsp:cNvPr id="0" name=""/>
        <dsp:cNvSpPr/>
      </dsp:nvSpPr>
      <dsp:spPr>
        <a:xfrm>
          <a:off x="2089856" y="1519914"/>
          <a:ext cx="7630405" cy="46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Job Requirements</a:t>
          </a:r>
          <a:endParaRPr lang="id-ID" sz="2300" kern="1200" dirty="0"/>
        </a:p>
      </dsp:txBody>
      <dsp:txXfrm>
        <a:off x="2089856" y="1519914"/>
        <a:ext cx="7630405" cy="467484"/>
      </dsp:txXfrm>
    </dsp:sp>
    <dsp:sp modelId="{32A20CC8-060D-4DC6-B30A-D7C73C90033C}">
      <dsp:nvSpPr>
        <dsp:cNvPr id="0" name=""/>
        <dsp:cNvSpPr/>
      </dsp:nvSpPr>
      <dsp:spPr>
        <a:xfrm>
          <a:off x="1944052" y="1987399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1B17CC1-F80A-4F33-9107-7861F2E5CB6D}">
      <dsp:nvSpPr>
        <dsp:cNvPr id="0" name=""/>
        <dsp:cNvSpPr/>
      </dsp:nvSpPr>
      <dsp:spPr>
        <a:xfrm>
          <a:off x="0" y="2011362"/>
          <a:ext cx="9720262" cy="0"/>
        </a:xfrm>
        <a:prstGeom prst="line">
          <a:avLst/>
        </a:prstGeom>
        <a:gradFill rotWithShape="0">
          <a:gsLst>
            <a:gs pos="0">
              <a:schemeClr val="accent4">
                <a:hueOff val="5944456"/>
                <a:satOff val="-28445"/>
                <a:lumOff val="1058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5944456"/>
                <a:satOff val="-28445"/>
                <a:lumOff val="105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5944456"/>
              <a:satOff val="-28445"/>
              <a:lumOff val="10589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5944456"/>
              <a:satOff val="-28445"/>
              <a:lumOff val="10589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FA9630-859B-41B3-B50E-41902366425F}">
      <dsp:nvSpPr>
        <dsp:cNvPr id="0" name=""/>
        <dsp:cNvSpPr/>
      </dsp:nvSpPr>
      <dsp:spPr>
        <a:xfrm>
          <a:off x="0" y="2011362"/>
          <a:ext cx="194405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Frequency and duration of emotions</a:t>
          </a:r>
          <a:endParaRPr lang="id-ID" sz="2200" kern="1200" dirty="0"/>
        </a:p>
      </dsp:txBody>
      <dsp:txXfrm>
        <a:off x="0" y="2011362"/>
        <a:ext cx="1944052" cy="1005681"/>
      </dsp:txXfrm>
    </dsp:sp>
    <dsp:sp modelId="{8626770A-961C-4396-BCFF-8C0A171A21F3}">
      <dsp:nvSpPr>
        <dsp:cNvPr id="0" name=""/>
        <dsp:cNvSpPr/>
      </dsp:nvSpPr>
      <dsp:spPr>
        <a:xfrm>
          <a:off x="2089856" y="2034736"/>
          <a:ext cx="7630405" cy="46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often emotions are exhibited</a:t>
          </a:r>
          <a:endParaRPr lang="id-ID" sz="2300" kern="1200" dirty="0"/>
        </a:p>
      </dsp:txBody>
      <dsp:txXfrm>
        <a:off x="2089856" y="2034736"/>
        <a:ext cx="7630405" cy="467484"/>
      </dsp:txXfrm>
    </dsp:sp>
    <dsp:sp modelId="{7FC62F98-9AAB-4333-9CBD-AFF589E8C876}">
      <dsp:nvSpPr>
        <dsp:cNvPr id="0" name=""/>
        <dsp:cNvSpPr/>
      </dsp:nvSpPr>
      <dsp:spPr>
        <a:xfrm>
          <a:off x="1944052" y="2502221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9818A14-4B67-4FA2-B8A5-DE5C3DCB93F1}">
      <dsp:nvSpPr>
        <dsp:cNvPr id="0" name=""/>
        <dsp:cNvSpPr/>
      </dsp:nvSpPr>
      <dsp:spPr>
        <a:xfrm>
          <a:off x="2089856" y="2525595"/>
          <a:ext cx="7630405" cy="46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long emotions are displayed</a:t>
          </a:r>
          <a:endParaRPr lang="id-ID" sz="2300" kern="1200" dirty="0"/>
        </a:p>
      </dsp:txBody>
      <dsp:txXfrm>
        <a:off x="2089856" y="2525595"/>
        <a:ext cx="7630405" cy="467484"/>
      </dsp:txXfrm>
    </dsp:sp>
    <dsp:sp modelId="{5A878351-E0C4-42DA-BA0B-6268F5CF2518}">
      <dsp:nvSpPr>
        <dsp:cNvPr id="0" name=""/>
        <dsp:cNvSpPr/>
      </dsp:nvSpPr>
      <dsp:spPr>
        <a:xfrm>
          <a:off x="1944052" y="2993080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85E2806-64F1-4597-B04F-42A75FE61013}">
      <dsp:nvSpPr>
        <dsp:cNvPr id="0" name=""/>
        <dsp:cNvSpPr/>
      </dsp:nvSpPr>
      <dsp:spPr>
        <a:xfrm>
          <a:off x="0" y="3017043"/>
          <a:ext cx="9720262" cy="0"/>
        </a:xfrm>
        <a:prstGeom prst="line">
          <a:avLst/>
        </a:prstGeom>
        <a:gradFill rotWithShape="0">
          <a:gsLst>
            <a:gs pos="0">
              <a:schemeClr val="accent4">
                <a:hueOff val="8916683"/>
                <a:satOff val="-42667"/>
                <a:lumOff val="1588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8916683"/>
                <a:satOff val="-42667"/>
                <a:lumOff val="1588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8916683"/>
              <a:satOff val="-42667"/>
              <a:lumOff val="15883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622E2F-2D54-4431-B142-7F1FAA164C0E}">
      <dsp:nvSpPr>
        <dsp:cNvPr id="0" name=""/>
        <dsp:cNvSpPr/>
      </dsp:nvSpPr>
      <dsp:spPr>
        <a:xfrm>
          <a:off x="0" y="3017043"/>
          <a:ext cx="1944052" cy="1005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Functions of emotions</a:t>
          </a:r>
          <a:endParaRPr lang="id-ID" sz="2200" kern="1200" dirty="0"/>
        </a:p>
      </dsp:txBody>
      <dsp:txXfrm>
        <a:off x="0" y="3017043"/>
        <a:ext cx="1944052" cy="1005681"/>
      </dsp:txXfrm>
    </dsp:sp>
    <dsp:sp modelId="{6A95D38C-E465-4CC4-94BB-0A47FEF1851E}">
      <dsp:nvSpPr>
        <dsp:cNvPr id="0" name=""/>
        <dsp:cNvSpPr/>
      </dsp:nvSpPr>
      <dsp:spPr>
        <a:xfrm>
          <a:off x="2089856" y="3040417"/>
          <a:ext cx="7630405" cy="46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Critical for rational thinking</a:t>
          </a:r>
          <a:endParaRPr lang="id-ID" sz="2300" kern="1200" dirty="0"/>
        </a:p>
      </dsp:txBody>
      <dsp:txXfrm>
        <a:off x="2089856" y="3040417"/>
        <a:ext cx="7630405" cy="467484"/>
      </dsp:txXfrm>
    </dsp:sp>
    <dsp:sp modelId="{9F62F9C1-8D01-4FA4-B641-503AF7330981}">
      <dsp:nvSpPr>
        <dsp:cNvPr id="0" name=""/>
        <dsp:cNvSpPr/>
      </dsp:nvSpPr>
      <dsp:spPr>
        <a:xfrm>
          <a:off x="1944052" y="3507902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286DD9-089B-4B5C-9ECF-FD93DE66A738}">
      <dsp:nvSpPr>
        <dsp:cNvPr id="0" name=""/>
        <dsp:cNvSpPr/>
      </dsp:nvSpPr>
      <dsp:spPr>
        <a:xfrm>
          <a:off x="2089856" y="3531276"/>
          <a:ext cx="7630405" cy="46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Motivate people</a:t>
          </a:r>
          <a:endParaRPr lang="id-ID" sz="2300" kern="1200" dirty="0"/>
        </a:p>
      </dsp:txBody>
      <dsp:txXfrm>
        <a:off x="2089856" y="3531276"/>
        <a:ext cx="7630405" cy="467484"/>
      </dsp:txXfrm>
    </dsp:sp>
    <dsp:sp modelId="{1D05EB6D-EC02-45E7-906C-977F63454EA9}">
      <dsp:nvSpPr>
        <dsp:cNvPr id="0" name=""/>
        <dsp:cNvSpPr/>
      </dsp:nvSpPr>
      <dsp:spPr>
        <a:xfrm>
          <a:off x="1944052" y="3998761"/>
          <a:ext cx="7776209" cy="0"/>
        </a:xfrm>
        <a:prstGeom prst="line">
          <a:avLst/>
        </a:prstGeom>
        <a:noFill/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7D0D-F1D8-403D-9F6D-65C48AE037D6}">
      <dsp:nvSpPr>
        <dsp:cNvPr id="0" name=""/>
        <dsp:cNvSpPr/>
      </dsp:nvSpPr>
      <dsp:spPr>
        <a:xfrm>
          <a:off x="1125072" y="806"/>
          <a:ext cx="1340370" cy="13403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509658-5FE9-4116-8FBF-3317DCAF020D}">
      <dsp:nvSpPr>
        <dsp:cNvPr id="0" name=""/>
        <dsp:cNvSpPr/>
      </dsp:nvSpPr>
      <dsp:spPr>
        <a:xfrm>
          <a:off x="1795258" y="806"/>
          <a:ext cx="7151369" cy="134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/>
            <a:t>a</a:t>
          </a:r>
          <a:r>
            <a:rPr lang="it-IT" sz="2300" kern="1200" dirty="0"/>
            <a:t>fek positif</a:t>
          </a:r>
          <a:r>
            <a:rPr lang="id-ID" sz="2300" kern="1200" dirty="0"/>
            <a:t> </a:t>
          </a:r>
          <a:r>
            <a:rPr lang="it-IT" sz="2300" kern="1200" dirty="0"/>
            <a:t>(positive affect) sebagai sebuah dimensi suasana hati yang terdiri atas emosi-emosi positif seperti kesenangan, ketenangan diri dan kegembiraan pada ujung tinggi dan </a:t>
          </a:r>
          <a:r>
            <a:rPr lang="fi-FI" sz="2300" kern="1200" dirty="0"/>
            <a:t>kebosanan, kemalasan dan kelelahan pada </a:t>
          </a:r>
          <a:r>
            <a:rPr lang="it-IT" sz="2300" kern="1200" dirty="0"/>
            <a:t>ujung rendah.</a:t>
          </a:r>
        </a:p>
      </dsp:txBody>
      <dsp:txXfrm>
        <a:off x="1795258" y="806"/>
        <a:ext cx="7151369" cy="1340370"/>
      </dsp:txXfrm>
    </dsp:sp>
    <dsp:sp modelId="{43D880FB-24A1-42FB-BCE5-C1377F13A99F}">
      <dsp:nvSpPr>
        <dsp:cNvPr id="0" name=""/>
        <dsp:cNvSpPr/>
      </dsp:nvSpPr>
      <dsp:spPr>
        <a:xfrm>
          <a:off x="1125072" y="1341177"/>
          <a:ext cx="1340370" cy="1340370"/>
        </a:xfrm>
        <a:prstGeom prst="ellipse">
          <a:avLst/>
        </a:prstGeom>
        <a:solidFill>
          <a:schemeClr val="accent4">
            <a:alpha val="50000"/>
            <a:hueOff val="4458342"/>
            <a:satOff val="-21334"/>
            <a:lumOff val="7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0DBD4A-E51E-4ECD-A277-C8F5F0FE0ED6}">
      <dsp:nvSpPr>
        <dsp:cNvPr id="0" name=""/>
        <dsp:cNvSpPr/>
      </dsp:nvSpPr>
      <dsp:spPr>
        <a:xfrm>
          <a:off x="1795258" y="1341177"/>
          <a:ext cx="7151369" cy="134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Afek negatif</a:t>
          </a:r>
          <a:r>
            <a:rPr lang="id-ID" sz="2300" kern="1200" dirty="0"/>
            <a:t> </a:t>
          </a:r>
          <a:r>
            <a:rPr lang="it-IT" sz="2300" kern="1200" dirty="0"/>
            <a:t>(negative affect) adalah sebuah dimensi </a:t>
          </a:r>
          <a:r>
            <a:rPr lang="id-ID" sz="2300" kern="1200" dirty="0"/>
            <a:t>s</a:t>
          </a:r>
          <a:r>
            <a:rPr lang="it-IT" sz="2300" kern="1200" dirty="0"/>
            <a:t>uasana hati yang terdiri atas kegugupan, stres dan </a:t>
          </a:r>
          <a:r>
            <a:rPr lang="id-ID" sz="2300" kern="1200" dirty="0"/>
            <a:t>k</a:t>
          </a:r>
          <a:r>
            <a:rPr lang="it-IT" sz="2300" kern="1200" dirty="0"/>
            <a:t>egelisahan </a:t>
          </a:r>
          <a:r>
            <a:rPr lang="id-ID" sz="2300" kern="1200" dirty="0"/>
            <a:t>u</a:t>
          </a:r>
          <a:r>
            <a:rPr lang="it-IT" sz="2300" kern="1200" dirty="0"/>
            <a:t>jung tinggi, serta relaksasi,ketenangan</a:t>
          </a:r>
          <a:r>
            <a:rPr lang="id-ID" sz="2300" kern="1200" dirty="0"/>
            <a:t> d</a:t>
          </a:r>
          <a:r>
            <a:rPr lang="it-IT" sz="2300" kern="1200" dirty="0"/>
            <a:t>an keseimbangan pada ujung rendah. </a:t>
          </a:r>
        </a:p>
      </dsp:txBody>
      <dsp:txXfrm>
        <a:off x="1795258" y="1341177"/>
        <a:ext cx="7151369" cy="1340370"/>
      </dsp:txXfrm>
    </dsp:sp>
    <dsp:sp modelId="{3889B4B4-C39E-42CD-8952-E44F8A08E01F}">
      <dsp:nvSpPr>
        <dsp:cNvPr id="0" name=""/>
        <dsp:cNvSpPr/>
      </dsp:nvSpPr>
      <dsp:spPr>
        <a:xfrm>
          <a:off x="1125072" y="2681547"/>
          <a:ext cx="1340370" cy="1340370"/>
        </a:xfrm>
        <a:prstGeom prst="ellipse">
          <a:avLst/>
        </a:prstGeom>
        <a:solidFill>
          <a:schemeClr val="accent4">
            <a:alpha val="50000"/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36886B-1CBC-45F3-B0B6-784B650FDF30}">
      <dsp:nvSpPr>
        <dsp:cNvPr id="0" name=""/>
        <dsp:cNvSpPr/>
      </dsp:nvSpPr>
      <dsp:spPr>
        <a:xfrm>
          <a:off x="1795258" y="2681547"/>
          <a:ext cx="7151369" cy="134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Afek positif dan negatif adalah</a:t>
          </a:r>
          <a:r>
            <a:rPr lang="id-ID" sz="2300" kern="1200" dirty="0"/>
            <a:t> </a:t>
          </a:r>
          <a:r>
            <a:rPr lang="it-IT" sz="2300" kern="1200" dirty="0"/>
            <a:t>suasan</a:t>
          </a:r>
          <a:r>
            <a:rPr lang="id-ID" sz="2300" kern="1200" dirty="0"/>
            <a:t>a hati</a:t>
          </a:r>
          <a:endParaRPr lang="it-IT" sz="2300" kern="1200" dirty="0"/>
        </a:p>
      </dsp:txBody>
      <dsp:txXfrm>
        <a:off x="1795258" y="2681547"/>
        <a:ext cx="7151369" cy="13403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2159B-DCE0-44EA-B38A-9DF16B57F40F}">
      <dsp:nvSpPr>
        <dsp:cNvPr id="0" name=""/>
        <dsp:cNvSpPr/>
      </dsp:nvSpPr>
      <dsp:spPr>
        <a:xfrm>
          <a:off x="4489682" y="1978852"/>
          <a:ext cx="1081334" cy="10814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8143-B87D-481E-97A7-FE09120D88AD}">
      <dsp:nvSpPr>
        <dsp:cNvPr id="0" name=""/>
        <dsp:cNvSpPr/>
      </dsp:nvSpPr>
      <dsp:spPr>
        <a:xfrm>
          <a:off x="6925913" y="4396920"/>
          <a:ext cx="178069" cy="178253"/>
        </a:xfrm>
        <a:prstGeom prst="donut">
          <a:avLst>
            <a:gd name="adj" fmla="val 7460"/>
          </a:avLst>
        </a:prstGeom>
        <a:solidFill>
          <a:schemeClr val="accent4">
            <a:hueOff val="743057"/>
            <a:satOff val="-3556"/>
            <a:lumOff val="1324"/>
            <a:alphaOff val="0"/>
          </a:schemeClr>
        </a:solidFill>
        <a:ln w="15875" cap="flat" cmpd="sng" algn="ctr">
          <a:solidFill>
            <a:schemeClr val="accent4">
              <a:hueOff val="743057"/>
              <a:satOff val="-3556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06935-131C-4723-BB20-D87A4058756B}">
      <dsp:nvSpPr>
        <dsp:cNvPr id="0" name=""/>
        <dsp:cNvSpPr/>
      </dsp:nvSpPr>
      <dsp:spPr>
        <a:xfrm>
          <a:off x="4531200" y="2020206"/>
          <a:ext cx="998296" cy="99821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B7E8A-4DE5-40E8-B01E-5DCEAF41FF92}">
      <dsp:nvSpPr>
        <dsp:cNvPr id="0" name=""/>
        <dsp:cNvSpPr/>
      </dsp:nvSpPr>
      <dsp:spPr>
        <a:xfrm>
          <a:off x="5649440" y="2183249"/>
          <a:ext cx="565578" cy="565657"/>
        </a:xfrm>
        <a:prstGeom prst="ellipse">
          <a:avLst/>
        </a:prstGeom>
        <a:solidFill>
          <a:schemeClr val="accent4">
            <a:hueOff val="1486114"/>
            <a:satOff val="-7111"/>
            <a:lumOff val="2647"/>
            <a:alphaOff val="0"/>
          </a:schemeClr>
        </a:solidFill>
        <a:ln w="15875" cap="flat" cmpd="sng" algn="ctr">
          <a:solidFill>
            <a:schemeClr val="accent4">
              <a:hueOff val="1486114"/>
              <a:satOff val="-7111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97C3D-01D1-4E88-A0EC-60B33B3C49FB}">
      <dsp:nvSpPr>
        <dsp:cNvPr id="0" name=""/>
        <dsp:cNvSpPr/>
      </dsp:nvSpPr>
      <dsp:spPr>
        <a:xfrm>
          <a:off x="5682656" y="2216523"/>
          <a:ext cx="499148" cy="499109"/>
        </a:xfrm>
        <a:prstGeom prst="ellipse">
          <a:avLst/>
        </a:prstGeom>
        <a:solidFill>
          <a:schemeClr val="accent4">
            <a:tint val="50000"/>
            <a:hueOff val="1411607"/>
            <a:satOff val="-231"/>
            <a:lumOff val="2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C7CA5-BCBB-4866-8F81-7DE46D6B3563}">
      <dsp:nvSpPr>
        <dsp:cNvPr id="0" name=""/>
        <dsp:cNvSpPr/>
      </dsp:nvSpPr>
      <dsp:spPr>
        <a:xfrm>
          <a:off x="5428007" y="1384673"/>
          <a:ext cx="725656" cy="725373"/>
        </a:xfrm>
        <a:prstGeom prst="ellipse">
          <a:avLst/>
        </a:prstGeom>
        <a:solidFill>
          <a:schemeClr val="accent4">
            <a:hueOff val="2229171"/>
            <a:satOff val="-10667"/>
            <a:lumOff val="3971"/>
            <a:alphaOff val="0"/>
          </a:schemeClr>
        </a:solidFill>
        <a:ln w="15875" cap="flat" cmpd="sng" algn="ctr">
          <a:solidFill>
            <a:schemeClr val="accent4">
              <a:hueOff val="2229171"/>
              <a:satOff val="-10667"/>
              <a:lumOff val="3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2FF0-0926-4E20-B9CB-4B53556952CC}">
      <dsp:nvSpPr>
        <dsp:cNvPr id="0" name=""/>
        <dsp:cNvSpPr/>
      </dsp:nvSpPr>
      <dsp:spPr>
        <a:xfrm>
          <a:off x="6272223" y="2733221"/>
          <a:ext cx="178069" cy="178253"/>
        </a:xfrm>
        <a:prstGeom prst="donut">
          <a:avLst>
            <a:gd name="adj" fmla="val 7460"/>
          </a:avLst>
        </a:prstGeom>
        <a:solidFill>
          <a:schemeClr val="accent4">
            <a:hueOff val="2972228"/>
            <a:satOff val="-14222"/>
            <a:lumOff val="5294"/>
            <a:alphaOff val="0"/>
          </a:schemeClr>
        </a:solidFill>
        <a:ln w="15875" cap="flat" cmpd="sng" algn="ctr">
          <a:solidFill>
            <a:schemeClr val="accent4">
              <a:hueOff val="2972228"/>
              <a:satOff val="-1422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77647-75CF-4DDB-BE0B-E5B7380530B1}">
      <dsp:nvSpPr>
        <dsp:cNvPr id="0" name=""/>
        <dsp:cNvSpPr/>
      </dsp:nvSpPr>
      <dsp:spPr>
        <a:xfrm>
          <a:off x="5179355" y="1182652"/>
          <a:ext cx="321078" cy="320856"/>
        </a:xfrm>
        <a:prstGeom prst="donut">
          <a:avLst>
            <a:gd name="adj" fmla="val 7460"/>
          </a:avLst>
        </a:prstGeom>
        <a:solidFill>
          <a:schemeClr val="accent4">
            <a:hueOff val="3715285"/>
            <a:satOff val="-17778"/>
            <a:lumOff val="6618"/>
            <a:alphaOff val="0"/>
          </a:schemeClr>
        </a:solidFill>
        <a:ln w="15875" cap="flat" cmpd="sng" algn="ctr">
          <a:solidFill>
            <a:schemeClr val="accent4">
              <a:hueOff val="3715285"/>
              <a:satOff val="-17778"/>
              <a:lumOff val="6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0157-8014-4DF5-843A-78FE679443E7}">
      <dsp:nvSpPr>
        <dsp:cNvPr id="0" name=""/>
        <dsp:cNvSpPr/>
      </dsp:nvSpPr>
      <dsp:spPr>
        <a:xfrm>
          <a:off x="5466296" y="1422701"/>
          <a:ext cx="649077" cy="648842"/>
        </a:xfrm>
        <a:prstGeom prst="ellipse">
          <a:avLst/>
        </a:prstGeom>
        <a:solidFill>
          <a:schemeClr val="accent4">
            <a:tint val="50000"/>
            <a:hueOff val="2823215"/>
            <a:satOff val="-463"/>
            <a:lumOff val="4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48CFD-ABED-4906-A93F-A92C31655647}">
      <dsp:nvSpPr>
        <dsp:cNvPr id="0" name=""/>
        <dsp:cNvSpPr/>
      </dsp:nvSpPr>
      <dsp:spPr>
        <a:xfrm>
          <a:off x="5509199" y="739158"/>
          <a:ext cx="508836" cy="508616"/>
        </a:xfrm>
        <a:prstGeom prst="ellipse">
          <a:avLst/>
        </a:prstGeom>
        <a:solidFill>
          <a:schemeClr val="accent4">
            <a:hueOff val="4458342"/>
            <a:satOff val="-21334"/>
            <a:lumOff val="7942"/>
            <a:alphaOff val="0"/>
          </a:schemeClr>
        </a:solidFill>
        <a:ln w="15875" cap="flat" cmpd="sng" algn="ctr">
          <a:solidFill>
            <a:schemeClr val="accent4">
              <a:hueOff val="4458342"/>
              <a:satOff val="-21334"/>
              <a:lumOff val="7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30CB4-846B-4C45-AF4C-FF3311186A26}">
      <dsp:nvSpPr>
        <dsp:cNvPr id="0" name=""/>
        <dsp:cNvSpPr/>
      </dsp:nvSpPr>
      <dsp:spPr>
        <a:xfrm>
          <a:off x="6667113" y="0"/>
          <a:ext cx="119020" cy="118835"/>
        </a:xfrm>
        <a:prstGeom prst="donut">
          <a:avLst>
            <a:gd name="adj" fmla="val 7460"/>
          </a:avLst>
        </a:prstGeom>
        <a:solidFill>
          <a:schemeClr val="accent4">
            <a:hueOff val="5201398"/>
            <a:satOff val="-24889"/>
            <a:lumOff val="9265"/>
            <a:alphaOff val="0"/>
          </a:schemeClr>
        </a:solidFill>
        <a:ln w="15875" cap="flat" cmpd="sng" algn="ctr">
          <a:solidFill>
            <a:schemeClr val="accent4">
              <a:hueOff val="5201398"/>
              <a:satOff val="-24889"/>
              <a:lumOff val="9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68053-D44F-4EA7-9A4A-E236A543E6F0}">
      <dsp:nvSpPr>
        <dsp:cNvPr id="0" name=""/>
        <dsp:cNvSpPr/>
      </dsp:nvSpPr>
      <dsp:spPr>
        <a:xfrm>
          <a:off x="5539185" y="769104"/>
          <a:ext cx="448864" cy="448723"/>
        </a:xfrm>
        <a:prstGeom prst="ellipse">
          <a:avLst/>
        </a:prstGeom>
        <a:solidFill>
          <a:schemeClr val="accent4">
            <a:tint val="50000"/>
            <a:hueOff val="4234822"/>
            <a:satOff val="-694"/>
            <a:lumOff val="6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E9722-C797-4D32-9E6D-ABB7E8D68D58}">
      <dsp:nvSpPr>
        <dsp:cNvPr id="0" name=""/>
        <dsp:cNvSpPr/>
      </dsp:nvSpPr>
      <dsp:spPr>
        <a:xfrm>
          <a:off x="5865800" y="263815"/>
          <a:ext cx="471469" cy="471540"/>
        </a:xfrm>
        <a:prstGeom prst="ellipse">
          <a:avLst/>
        </a:prstGeom>
        <a:solidFill>
          <a:schemeClr val="accent4">
            <a:hueOff val="5944456"/>
            <a:satOff val="-28445"/>
            <a:lumOff val="10589"/>
            <a:alphaOff val="0"/>
          </a:schemeClr>
        </a:solidFill>
        <a:ln w="15875" cap="flat" cmpd="sng" algn="ctr">
          <a:solidFill>
            <a:schemeClr val="accent4">
              <a:hueOff val="5944456"/>
              <a:satOff val="-28445"/>
              <a:lumOff val="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5D3D8-94A9-4CAD-8091-2871ABB51383}">
      <dsp:nvSpPr>
        <dsp:cNvPr id="0" name=""/>
        <dsp:cNvSpPr/>
      </dsp:nvSpPr>
      <dsp:spPr>
        <a:xfrm>
          <a:off x="5893479" y="291385"/>
          <a:ext cx="416110" cy="415924"/>
        </a:xfrm>
        <a:prstGeom prst="ellipse">
          <a:avLst/>
        </a:prstGeom>
        <a:solidFill>
          <a:schemeClr val="accent4">
            <a:tint val="50000"/>
            <a:hueOff val="5646429"/>
            <a:satOff val="-926"/>
            <a:lumOff val="8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352F2-8E09-44A5-A867-7EDD8DF48C80}">
      <dsp:nvSpPr>
        <dsp:cNvPr id="0" name=""/>
        <dsp:cNvSpPr/>
      </dsp:nvSpPr>
      <dsp:spPr>
        <a:xfrm>
          <a:off x="5202883" y="3030310"/>
          <a:ext cx="810539" cy="810934"/>
        </a:xfrm>
        <a:prstGeom prst="ellipse">
          <a:avLst/>
        </a:prstGeom>
        <a:solidFill>
          <a:schemeClr val="accent4">
            <a:hueOff val="6687513"/>
            <a:satOff val="-32000"/>
            <a:lumOff val="11912"/>
            <a:alphaOff val="0"/>
          </a:schemeClr>
        </a:solidFill>
        <a:ln w="15875" cap="flat" cmpd="sng" algn="ctr">
          <a:solidFill>
            <a:schemeClr val="accent4">
              <a:hueOff val="6687513"/>
              <a:satOff val="-32000"/>
              <a:lumOff val="1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AA74-CE95-4A56-86E1-941E430C9918}">
      <dsp:nvSpPr>
        <dsp:cNvPr id="0" name=""/>
        <dsp:cNvSpPr/>
      </dsp:nvSpPr>
      <dsp:spPr>
        <a:xfrm>
          <a:off x="6310512" y="95068"/>
          <a:ext cx="237579" cy="237671"/>
        </a:xfrm>
        <a:prstGeom prst="donut">
          <a:avLst>
            <a:gd name="adj" fmla="val 7460"/>
          </a:avLst>
        </a:prstGeom>
        <a:solidFill>
          <a:schemeClr val="accent4">
            <a:hueOff val="7430569"/>
            <a:satOff val="-35556"/>
            <a:lumOff val="13236"/>
            <a:alphaOff val="0"/>
          </a:schemeClr>
        </a:solidFill>
        <a:ln w="15875" cap="flat" cmpd="sng" algn="ctr">
          <a:solidFill>
            <a:schemeClr val="accent4">
              <a:hueOff val="7430569"/>
              <a:satOff val="-35556"/>
              <a:lumOff val="1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9A58C-8337-4E4B-930A-AAEDADF594C0}">
      <dsp:nvSpPr>
        <dsp:cNvPr id="0" name=""/>
        <dsp:cNvSpPr/>
      </dsp:nvSpPr>
      <dsp:spPr>
        <a:xfrm>
          <a:off x="5245785" y="3073091"/>
          <a:ext cx="725195" cy="724897"/>
        </a:xfrm>
        <a:prstGeom prst="ellipse">
          <a:avLst/>
        </a:prstGeom>
        <a:solidFill>
          <a:schemeClr val="accent4">
            <a:tint val="50000"/>
            <a:hueOff val="7058036"/>
            <a:satOff val="-1157"/>
            <a:lumOff val="10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41328-70DF-431D-8E72-AD8A6D6F3EB3}">
      <dsp:nvSpPr>
        <dsp:cNvPr id="0" name=""/>
        <dsp:cNvSpPr/>
      </dsp:nvSpPr>
      <dsp:spPr>
        <a:xfrm>
          <a:off x="5861186" y="3710050"/>
          <a:ext cx="508836" cy="508616"/>
        </a:xfrm>
        <a:prstGeom prst="ellipse">
          <a:avLst/>
        </a:prstGeom>
        <a:solidFill>
          <a:schemeClr val="accent4">
            <a:hueOff val="8173627"/>
            <a:satOff val="-39111"/>
            <a:lumOff val="14559"/>
            <a:alphaOff val="0"/>
          </a:schemeClr>
        </a:solidFill>
        <a:ln w="15875" cap="flat" cmpd="sng" algn="ctr">
          <a:solidFill>
            <a:schemeClr val="accent4">
              <a:hueOff val="8173627"/>
              <a:satOff val="-39111"/>
              <a:lumOff val="14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D0887-2460-4B85-9ED4-B21AA547BAA8}">
      <dsp:nvSpPr>
        <dsp:cNvPr id="0" name=""/>
        <dsp:cNvSpPr/>
      </dsp:nvSpPr>
      <dsp:spPr>
        <a:xfrm>
          <a:off x="5891172" y="3739997"/>
          <a:ext cx="448864" cy="448723"/>
        </a:xfrm>
        <a:prstGeom prst="ellipse">
          <a:avLst/>
        </a:prstGeom>
        <a:solidFill>
          <a:schemeClr val="accent4">
            <a:tint val="50000"/>
            <a:hueOff val="8469644"/>
            <a:satOff val="-1389"/>
            <a:lumOff val="1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9EB44-F0B7-4025-A08C-08CBC5D5C3A1}">
      <dsp:nvSpPr>
        <dsp:cNvPr id="0" name=""/>
        <dsp:cNvSpPr/>
      </dsp:nvSpPr>
      <dsp:spPr>
        <a:xfrm>
          <a:off x="6395395" y="4044216"/>
          <a:ext cx="471469" cy="471540"/>
        </a:xfrm>
        <a:prstGeom prst="ellipse">
          <a:avLst/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2D413-8F95-4088-942D-64F54FCFB6A0}">
      <dsp:nvSpPr>
        <dsp:cNvPr id="0" name=""/>
        <dsp:cNvSpPr/>
      </dsp:nvSpPr>
      <dsp:spPr>
        <a:xfrm>
          <a:off x="6436453" y="4085571"/>
          <a:ext cx="389354" cy="389305"/>
        </a:xfrm>
        <a:prstGeom prst="ellipse">
          <a:avLst/>
        </a:prstGeom>
        <a:solidFill>
          <a:schemeClr val="accent4">
            <a:tint val="50000"/>
            <a:hueOff val="9881251"/>
            <a:satOff val="-1620"/>
            <a:lumOff val="14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F4EC1-EF53-4700-809D-AF0EA167F4D9}">
      <dsp:nvSpPr>
        <dsp:cNvPr id="0" name=""/>
        <dsp:cNvSpPr/>
      </dsp:nvSpPr>
      <dsp:spPr>
        <a:xfrm>
          <a:off x="3420341" y="1422701"/>
          <a:ext cx="1604471" cy="522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Kepribadian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20341" y="1422701"/>
        <a:ext cx="1604471" cy="522877"/>
      </dsp:txXfrm>
    </dsp:sp>
    <dsp:sp modelId="{97E051AF-DE11-4462-8B98-15969BDD54B1}">
      <dsp:nvSpPr>
        <dsp:cNvPr id="0" name=""/>
        <dsp:cNvSpPr/>
      </dsp:nvSpPr>
      <dsp:spPr>
        <a:xfrm>
          <a:off x="6346085" y="2216523"/>
          <a:ext cx="3114359" cy="499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Hari dalam seminggu dan waktu dalam sehari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346085" y="2216523"/>
        <a:ext cx="3114359" cy="499109"/>
      </dsp:txXfrm>
    </dsp:sp>
    <dsp:sp modelId="{57C227D0-D458-47A1-9282-BC82EE6A4DFC}">
      <dsp:nvSpPr>
        <dsp:cNvPr id="0" name=""/>
        <dsp:cNvSpPr/>
      </dsp:nvSpPr>
      <dsp:spPr>
        <a:xfrm>
          <a:off x="6272223" y="1422701"/>
          <a:ext cx="1604471" cy="64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Cuaca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272223" y="1422701"/>
        <a:ext cx="1604471" cy="648842"/>
      </dsp:txXfrm>
    </dsp:sp>
    <dsp:sp modelId="{1845E1DA-5636-4B3C-AED7-02621333AEA1}">
      <dsp:nvSpPr>
        <dsp:cNvPr id="0" name=""/>
        <dsp:cNvSpPr/>
      </dsp:nvSpPr>
      <dsp:spPr>
        <a:xfrm>
          <a:off x="6131981" y="769104"/>
          <a:ext cx="1604471" cy="44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Stres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131981" y="769104"/>
        <a:ext cx="1604471" cy="448723"/>
      </dsp:txXfrm>
    </dsp:sp>
    <dsp:sp modelId="{3AA7E8F2-1C1A-4958-927D-825810C51439}">
      <dsp:nvSpPr>
        <dsp:cNvPr id="0" name=""/>
        <dsp:cNvSpPr/>
      </dsp:nvSpPr>
      <dsp:spPr>
        <a:xfrm>
          <a:off x="6429072" y="297089"/>
          <a:ext cx="1604471" cy="41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Aktivitas sosial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429072" y="297089"/>
        <a:ext cx="1604471" cy="410220"/>
      </dsp:txXfrm>
    </dsp:sp>
    <dsp:sp modelId="{565D04F3-AA07-4866-BB65-5190B9F60101}">
      <dsp:nvSpPr>
        <dsp:cNvPr id="0" name=""/>
        <dsp:cNvSpPr/>
      </dsp:nvSpPr>
      <dsp:spPr>
        <a:xfrm>
          <a:off x="3512605" y="3073091"/>
          <a:ext cx="1604471" cy="724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Tidur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12605" y="3073091"/>
        <a:ext cx="1604471" cy="724897"/>
      </dsp:txXfrm>
    </dsp:sp>
    <dsp:sp modelId="{5832CF58-54AF-4FF7-ACF4-E5203A24C263}">
      <dsp:nvSpPr>
        <dsp:cNvPr id="0" name=""/>
        <dsp:cNvSpPr/>
      </dsp:nvSpPr>
      <dsp:spPr>
        <a:xfrm>
          <a:off x="4181520" y="3850276"/>
          <a:ext cx="1604471" cy="366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Olahraga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81520" y="3850276"/>
        <a:ext cx="1604471" cy="366013"/>
      </dsp:txXfrm>
    </dsp:sp>
    <dsp:sp modelId="{86BC42E2-1314-4F04-ADAF-4D3DCC2CD6D8}">
      <dsp:nvSpPr>
        <dsp:cNvPr id="0" name=""/>
        <dsp:cNvSpPr/>
      </dsp:nvSpPr>
      <dsp:spPr>
        <a:xfrm>
          <a:off x="4688972" y="4230550"/>
          <a:ext cx="1604471" cy="522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Usia</a:t>
          </a:r>
          <a:endParaRPr lang="it-IT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688972" y="4230550"/>
        <a:ext cx="1604471" cy="522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22CAD-D184-4BC3-80BA-967990A955F6}">
      <dsp:nvSpPr>
        <dsp:cNvPr id="0" name=""/>
        <dsp:cNvSpPr/>
      </dsp:nvSpPr>
      <dsp:spPr>
        <a:xfrm>
          <a:off x="3628628" y="1558839"/>
          <a:ext cx="2463004" cy="24630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Emosi Individual</a:t>
          </a:r>
          <a:endParaRPr lang="it-IT" sz="3400" kern="1200" dirty="0"/>
        </a:p>
      </dsp:txBody>
      <dsp:txXfrm>
        <a:off x="3989327" y="1919538"/>
        <a:ext cx="1741606" cy="1741606"/>
      </dsp:txXfrm>
    </dsp:sp>
    <dsp:sp modelId="{B8D37926-EFA8-4E08-BFED-F6F96855A2F4}">
      <dsp:nvSpPr>
        <dsp:cNvPr id="0" name=""/>
        <dsp:cNvSpPr/>
      </dsp:nvSpPr>
      <dsp:spPr>
        <a:xfrm rot="12900000">
          <a:off x="2042129" y="1127876"/>
          <a:ext cx="1890009" cy="7019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30DF31-1131-46A8-9203-FBD9BEB830C6}">
      <dsp:nvSpPr>
        <dsp:cNvPr id="0" name=""/>
        <dsp:cNvSpPr/>
      </dsp:nvSpPr>
      <dsp:spPr>
        <a:xfrm>
          <a:off x="1043104" y="881"/>
          <a:ext cx="2339854" cy="187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Pengaruh Organisasional</a:t>
          </a:r>
          <a:endParaRPr lang="it-IT" sz="2700" kern="1200" dirty="0"/>
        </a:p>
      </dsp:txBody>
      <dsp:txXfrm>
        <a:off x="1097930" y="55707"/>
        <a:ext cx="2230202" cy="1762231"/>
      </dsp:txXfrm>
    </dsp:sp>
    <dsp:sp modelId="{3124B4A9-A19D-4B9B-9608-711C1460E8D0}">
      <dsp:nvSpPr>
        <dsp:cNvPr id="0" name=""/>
        <dsp:cNvSpPr/>
      </dsp:nvSpPr>
      <dsp:spPr>
        <a:xfrm rot="19500000">
          <a:off x="5788123" y="1127876"/>
          <a:ext cx="1890009" cy="7019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BED530-5F57-4A60-99CC-2B34CB1614D4}">
      <dsp:nvSpPr>
        <dsp:cNvPr id="0" name=""/>
        <dsp:cNvSpPr/>
      </dsp:nvSpPr>
      <dsp:spPr>
        <a:xfrm>
          <a:off x="6337303" y="881"/>
          <a:ext cx="2339854" cy="1871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Pengaruh Kultural</a:t>
          </a:r>
          <a:endParaRPr lang="it-IT" sz="2700" kern="1200" dirty="0"/>
        </a:p>
      </dsp:txBody>
      <dsp:txXfrm>
        <a:off x="6392129" y="55707"/>
        <a:ext cx="2230202" cy="1762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E0FCD-727C-44F0-9BD6-AC8A1C1C5CE5}">
      <dsp:nvSpPr>
        <dsp:cNvPr id="0" name=""/>
        <dsp:cNvSpPr/>
      </dsp:nvSpPr>
      <dsp:spPr>
        <a:xfrm>
          <a:off x="822321" y="1051"/>
          <a:ext cx="8621580" cy="783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Definisi kerja emosional</a:t>
          </a:r>
          <a:endParaRPr lang="it-IT" sz="2400" kern="1200" dirty="0"/>
        </a:p>
      </dsp:txBody>
      <dsp:txXfrm>
        <a:off x="822321" y="1051"/>
        <a:ext cx="8621580" cy="783780"/>
      </dsp:txXfrm>
    </dsp:sp>
    <dsp:sp modelId="{2EF3D77E-4307-4EDA-AF78-F9D2B433DD5D}">
      <dsp:nvSpPr>
        <dsp:cNvPr id="0" name=""/>
        <dsp:cNvSpPr/>
      </dsp:nvSpPr>
      <dsp:spPr>
        <a:xfrm>
          <a:off x="822321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71F13-6512-4473-ABD9-615C4BB8FCDF}">
      <dsp:nvSpPr>
        <dsp:cNvPr id="0" name=""/>
        <dsp:cNvSpPr/>
      </dsp:nvSpPr>
      <dsp:spPr>
        <a:xfrm>
          <a:off x="2034132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685899"/>
            <a:satOff val="-3282"/>
            <a:lumOff val="1222"/>
            <a:alphaOff val="0"/>
          </a:schemeClr>
        </a:solidFill>
        <a:ln w="15875" cap="flat" cmpd="sng" algn="ctr">
          <a:solidFill>
            <a:schemeClr val="accent4">
              <a:hueOff val="685899"/>
              <a:satOff val="-3282"/>
              <a:lumOff val="1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4117-A45D-44E6-85D5-8179D2C5766E}">
      <dsp:nvSpPr>
        <dsp:cNvPr id="0" name=""/>
        <dsp:cNvSpPr/>
      </dsp:nvSpPr>
      <dsp:spPr>
        <a:xfrm>
          <a:off x="3246901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1371797"/>
            <a:satOff val="-6564"/>
            <a:lumOff val="2444"/>
            <a:alphaOff val="0"/>
          </a:schemeClr>
        </a:solidFill>
        <a:ln w="15875" cap="flat" cmpd="sng" algn="ctr">
          <a:solidFill>
            <a:schemeClr val="accent4">
              <a:hueOff val="1371797"/>
              <a:satOff val="-6564"/>
              <a:lumOff val="2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0BC02-EBD8-4CD1-B6C5-912C12805CF6}">
      <dsp:nvSpPr>
        <dsp:cNvPr id="0" name=""/>
        <dsp:cNvSpPr/>
      </dsp:nvSpPr>
      <dsp:spPr>
        <a:xfrm>
          <a:off x="4458712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2057696"/>
            <a:satOff val="-9846"/>
            <a:lumOff val="3665"/>
            <a:alphaOff val="0"/>
          </a:schemeClr>
        </a:solidFill>
        <a:ln w="15875" cap="flat" cmpd="sng" algn="ctr">
          <a:solidFill>
            <a:schemeClr val="accent4">
              <a:hueOff val="2057696"/>
              <a:satOff val="-9846"/>
              <a:lumOff val="36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E516-0DD5-48B0-B060-9BD037257676}">
      <dsp:nvSpPr>
        <dsp:cNvPr id="0" name=""/>
        <dsp:cNvSpPr/>
      </dsp:nvSpPr>
      <dsp:spPr>
        <a:xfrm>
          <a:off x="5671481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2743595"/>
            <a:satOff val="-13128"/>
            <a:lumOff val="4887"/>
            <a:alphaOff val="0"/>
          </a:schemeClr>
        </a:solidFill>
        <a:ln w="15875" cap="flat" cmpd="sng" algn="ctr">
          <a:solidFill>
            <a:schemeClr val="accent4">
              <a:hueOff val="2743595"/>
              <a:satOff val="-13128"/>
              <a:lumOff val="4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A80D-92F7-4A8B-8121-1829FF812EF2}">
      <dsp:nvSpPr>
        <dsp:cNvPr id="0" name=""/>
        <dsp:cNvSpPr/>
      </dsp:nvSpPr>
      <dsp:spPr>
        <a:xfrm>
          <a:off x="6883292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3429494"/>
            <a:satOff val="-16410"/>
            <a:lumOff val="6109"/>
            <a:alphaOff val="0"/>
          </a:schemeClr>
        </a:solidFill>
        <a:ln w="15875" cap="flat" cmpd="sng" algn="ctr">
          <a:solidFill>
            <a:schemeClr val="accent4">
              <a:hueOff val="3429494"/>
              <a:satOff val="-16410"/>
              <a:lumOff val="6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E30B7-2B40-4B31-B910-79F71F4CBA00}">
      <dsp:nvSpPr>
        <dsp:cNvPr id="0" name=""/>
        <dsp:cNvSpPr/>
      </dsp:nvSpPr>
      <dsp:spPr>
        <a:xfrm>
          <a:off x="8096061" y="784831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4115392"/>
            <a:satOff val="-19692"/>
            <a:lumOff val="7331"/>
            <a:alphaOff val="0"/>
          </a:schemeClr>
        </a:solidFill>
        <a:ln w="15875" cap="flat" cmpd="sng" algn="ctr">
          <a:solidFill>
            <a:schemeClr val="accent4">
              <a:hueOff val="4115392"/>
              <a:satOff val="-19692"/>
              <a:lumOff val="73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7D45E-4107-4A66-9766-A37E171AE0B2}">
      <dsp:nvSpPr>
        <dsp:cNvPr id="0" name=""/>
        <dsp:cNvSpPr/>
      </dsp:nvSpPr>
      <dsp:spPr>
        <a:xfrm>
          <a:off x="822321" y="944490"/>
          <a:ext cx="8733660" cy="1277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a</a:t>
          </a:r>
          <a:r>
            <a:rPr lang="it-IT" sz="2400" kern="1200" dirty="0"/>
            <a:t>dalah situasi dimana seorang karyawan men</a:t>
          </a:r>
          <a:r>
            <a:rPr lang="id-ID" sz="2400" kern="1200" dirty="0"/>
            <a:t>g</a:t>
          </a:r>
          <a:r>
            <a:rPr lang="it-IT" sz="2400" kern="1200" dirty="0"/>
            <a:t>ekspresikan emosi</a:t>
          </a:r>
          <a:r>
            <a:rPr lang="id-ID" sz="2400" kern="1200" dirty="0"/>
            <a:t> </a:t>
          </a:r>
          <a:r>
            <a:rPr lang="it-IT" sz="2400" kern="1200" dirty="0"/>
            <a:t>emosi </a:t>
          </a:r>
          <a:r>
            <a:rPr lang="id-ID" sz="2400" kern="1200" dirty="0"/>
            <a:t>yang </a:t>
          </a:r>
          <a:r>
            <a:rPr lang="it-IT" sz="2400" kern="1200" dirty="0"/>
            <a:t>diinginkan secara organisasional selama transaksi antarpersonal di tempat kerja</a:t>
          </a:r>
        </a:p>
      </dsp:txBody>
      <dsp:txXfrm>
        <a:off x="822321" y="944490"/>
        <a:ext cx="8733660" cy="1277271"/>
      </dsp:txXfrm>
    </dsp:sp>
    <dsp:sp modelId="{FCFD89A4-259A-40C0-BE89-1C6B659E72AD}">
      <dsp:nvSpPr>
        <dsp:cNvPr id="0" name=""/>
        <dsp:cNvSpPr/>
      </dsp:nvSpPr>
      <dsp:spPr>
        <a:xfrm>
          <a:off x="822321" y="2466350"/>
          <a:ext cx="8621580" cy="783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Konsep kerja emosional muncul dari penelitian – penelitian atas pekerjaan terkait pelayanan</a:t>
          </a:r>
          <a:endParaRPr lang="it-IT" sz="2400" kern="1200" dirty="0"/>
        </a:p>
      </dsp:txBody>
      <dsp:txXfrm>
        <a:off x="822321" y="2466350"/>
        <a:ext cx="8621580" cy="783780"/>
      </dsp:txXfrm>
    </dsp:sp>
    <dsp:sp modelId="{B74D5C30-6A7A-496F-9782-84711FF43AC0}">
      <dsp:nvSpPr>
        <dsp:cNvPr id="0" name=""/>
        <dsp:cNvSpPr/>
      </dsp:nvSpPr>
      <dsp:spPr>
        <a:xfrm>
          <a:off x="822321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4801291"/>
            <a:satOff val="-22975"/>
            <a:lumOff val="8552"/>
            <a:alphaOff val="0"/>
          </a:schemeClr>
        </a:solidFill>
        <a:ln w="15875" cap="flat" cmpd="sng" algn="ctr">
          <a:solidFill>
            <a:schemeClr val="accent4">
              <a:hueOff val="4801291"/>
              <a:satOff val="-22975"/>
              <a:lumOff val="8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6BA4E-C923-4D7F-8591-2558E04F95E8}">
      <dsp:nvSpPr>
        <dsp:cNvPr id="0" name=""/>
        <dsp:cNvSpPr/>
      </dsp:nvSpPr>
      <dsp:spPr>
        <a:xfrm>
          <a:off x="2034132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5487190"/>
            <a:satOff val="-26257"/>
            <a:lumOff val="9774"/>
            <a:alphaOff val="0"/>
          </a:schemeClr>
        </a:solidFill>
        <a:ln w="15875" cap="flat" cmpd="sng" algn="ctr">
          <a:solidFill>
            <a:schemeClr val="accent4">
              <a:hueOff val="5487190"/>
              <a:satOff val="-26257"/>
              <a:lumOff val="9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309B9-64BA-42B2-B2F6-49EB39F8F930}">
      <dsp:nvSpPr>
        <dsp:cNvPr id="0" name=""/>
        <dsp:cNvSpPr/>
      </dsp:nvSpPr>
      <dsp:spPr>
        <a:xfrm>
          <a:off x="3246901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6173089"/>
            <a:satOff val="-29539"/>
            <a:lumOff val="10996"/>
            <a:alphaOff val="0"/>
          </a:schemeClr>
        </a:solidFill>
        <a:ln w="15875" cap="flat" cmpd="sng" algn="ctr">
          <a:solidFill>
            <a:schemeClr val="accent4">
              <a:hueOff val="6173089"/>
              <a:satOff val="-29539"/>
              <a:lumOff val="109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19DFD-42D5-4117-867D-411140BE252B}">
      <dsp:nvSpPr>
        <dsp:cNvPr id="0" name=""/>
        <dsp:cNvSpPr/>
      </dsp:nvSpPr>
      <dsp:spPr>
        <a:xfrm>
          <a:off x="4458712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6858987"/>
            <a:satOff val="-32821"/>
            <a:lumOff val="12218"/>
            <a:alphaOff val="0"/>
          </a:schemeClr>
        </a:solidFill>
        <a:ln w="15875" cap="flat" cmpd="sng" algn="ctr">
          <a:solidFill>
            <a:schemeClr val="accent4">
              <a:hueOff val="6858987"/>
              <a:satOff val="-32821"/>
              <a:lumOff val="122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31466-6CF3-419A-98F8-BC82ABCEB023}">
      <dsp:nvSpPr>
        <dsp:cNvPr id="0" name=""/>
        <dsp:cNvSpPr/>
      </dsp:nvSpPr>
      <dsp:spPr>
        <a:xfrm>
          <a:off x="5671481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7544886"/>
            <a:satOff val="-36103"/>
            <a:lumOff val="13439"/>
            <a:alphaOff val="0"/>
          </a:schemeClr>
        </a:solidFill>
        <a:ln w="15875" cap="flat" cmpd="sng" algn="ctr">
          <a:solidFill>
            <a:schemeClr val="accent4">
              <a:hueOff val="7544886"/>
              <a:satOff val="-36103"/>
              <a:lumOff val="13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D575-09BC-4E4C-9D93-AAA05CF3B5AE}">
      <dsp:nvSpPr>
        <dsp:cNvPr id="0" name=""/>
        <dsp:cNvSpPr/>
      </dsp:nvSpPr>
      <dsp:spPr>
        <a:xfrm>
          <a:off x="6883292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8230785"/>
            <a:satOff val="-39385"/>
            <a:lumOff val="14661"/>
            <a:alphaOff val="0"/>
          </a:schemeClr>
        </a:solidFill>
        <a:ln w="15875" cap="flat" cmpd="sng" algn="ctr">
          <a:solidFill>
            <a:schemeClr val="accent4">
              <a:hueOff val="8230785"/>
              <a:satOff val="-39385"/>
              <a:lumOff val="14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6A37F-D972-4EDC-83AF-335FA36A7A00}">
      <dsp:nvSpPr>
        <dsp:cNvPr id="0" name=""/>
        <dsp:cNvSpPr/>
      </dsp:nvSpPr>
      <dsp:spPr>
        <a:xfrm>
          <a:off x="8096061" y="3250130"/>
          <a:ext cx="2017449" cy="1596588"/>
        </a:xfrm>
        <a:prstGeom prst="chevron">
          <a:avLst>
            <a:gd name="adj" fmla="val 70610"/>
          </a:avLst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C182A-A52A-411D-B938-4D1D6EC97C95}">
      <dsp:nvSpPr>
        <dsp:cNvPr id="0" name=""/>
        <dsp:cNvSpPr/>
      </dsp:nvSpPr>
      <dsp:spPr>
        <a:xfrm>
          <a:off x="822321" y="3409789"/>
          <a:ext cx="8733660" cy="1277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dirty="0"/>
            <a:t>Misalnya, maskapai penerbangan mengharapkan pramugari mereka, misalnya untuk gembira; kita mengharapkan pemimpin upacara pemakaman untuk sedih; dan dokter untuk emosi secara netral</a:t>
          </a:r>
          <a:endParaRPr lang="it-IT" sz="2400" kern="1200" dirty="0"/>
        </a:p>
      </dsp:txBody>
      <dsp:txXfrm>
        <a:off x="822321" y="3409789"/>
        <a:ext cx="8733660" cy="127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8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5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9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8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0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11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2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68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9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694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5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72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4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30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6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Emosi dan suasana hati (emotions and moods)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686300"/>
            <a:ext cx="3429000" cy="21209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0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64284"/>
              </p:ext>
            </p:extLst>
          </p:nvPr>
        </p:nvGraphicFramePr>
        <p:xfrm>
          <a:off x="1582056" y="22563"/>
          <a:ext cx="9114971" cy="68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43039" imgH="3406297" progId="PowerPoint.Slide.12">
                  <p:embed/>
                </p:oleObj>
              </mc:Choice>
              <mc:Fallback>
                <p:oleObj name="Slide" r:id="rId2" imgW="4543039" imgH="3406297" progId="PowerPoint.Slide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056" y="22563"/>
                        <a:ext cx="9114971" cy="683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0391" y="22563"/>
            <a:ext cx="461665" cy="51303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wrap="none" rtlCol="0">
            <a:spAutoFit/>
          </a:bodyPr>
          <a:lstStyle/>
          <a:p>
            <a:r>
              <a:rPr lang="id-ID" b="1" dirty="0"/>
              <a:t>Suasana hati dipengaruhi oleh hari dalam seminggu</a:t>
            </a:r>
            <a:endParaRPr lang="it-IT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66194" y="1860670"/>
            <a:ext cx="461665" cy="4997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wrap="none" rtlCol="0">
            <a:spAutoFit/>
          </a:bodyPr>
          <a:lstStyle/>
          <a:p>
            <a:r>
              <a:rPr lang="id-ID" b="1" dirty="0"/>
              <a:t>Suasana hati dipengaruhi oleh waktu dalam sehari</a:t>
            </a:r>
            <a:endParaRPr lang="it-IT" b="1" dirty="0"/>
          </a:p>
        </p:txBody>
      </p:sp>
      <p:sp>
        <p:nvSpPr>
          <p:cNvPr id="9" name="Rectangle 8"/>
          <p:cNvSpPr/>
          <p:nvPr/>
        </p:nvSpPr>
        <p:spPr>
          <a:xfrm>
            <a:off x="1582056" y="22563"/>
            <a:ext cx="4949373" cy="34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6110514" y="3047999"/>
            <a:ext cx="4355680" cy="25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8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Jenis kelamin dan emosi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283294"/>
              </p:ext>
            </p:extLst>
          </p:nvPr>
        </p:nvGraphicFramePr>
        <p:xfrm>
          <a:off x="864281" y="1792514"/>
          <a:ext cx="9720262" cy="4754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1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3600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/>
                        <a:t>Men</a:t>
                      </a:r>
                      <a:endParaRPr lang="it-IT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Can show greater emotional expression.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Believe that displaying emotions is inconsistent with the male image.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400" dirty="0"/>
                        <a:t>Experience emotions more intensely.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Are innately less able to read and to identify with others’ emotions.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Display emotions more frequently.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Have less need to seek social approval by showing positive emotions.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Are more comfortable in expressing emotions.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/>
                        <a:t>Are better at reading others’ emotions.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96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Batasan eksternal pada emosi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06352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76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Kerja emosional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775768"/>
              </p:ext>
            </p:extLst>
          </p:nvPr>
        </p:nvGraphicFramePr>
        <p:xfrm>
          <a:off x="1023938" y="1625600"/>
          <a:ext cx="10935833" cy="484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85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Ketidaksesuaian emosional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42036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39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Emosi yang dirasakan vs emosi yang ditampilkan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93535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24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Berpura-pura dipermukaan vs berpura-pura secara mendalam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099298"/>
              </p:ext>
            </p:extLst>
          </p:nvPr>
        </p:nvGraphicFramePr>
        <p:xfrm>
          <a:off x="1023936" y="2285999"/>
          <a:ext cx="10631034" cy="424542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31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56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Surface acting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Deep acting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205">
                <a:tc>
                  <a:txBody>
                    <a:bodyPr/>
                    <a:lstStyle/>
                    <a:p>
                      <a:r>
                        <a:rPr lang="id-ID" sz="2000" dirty="0"/>
                        <a:t>Adalah menyembunyikan perasaan terdalam seseorang dan menghilangkan ekspresi-ekspresi emosional sebagai respon terhadap aturan-aturan penampilan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Adalah berusaha mengubah perasaan mendalam</a:t>
                      </a:r>
                      <a:r>
                        <a:rPr lang="id-ID" sz="2000" baseline="0" dirty="0"/>
                        <a:t> seseorang berdasrkan aturan-aturan penampilan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205">
                <a:tc>
                  <a:txBody>
                    <a:bodyPr/>
                    <a:lstStyle/>
                    <a:p>
                      <a:r>
                        <a:rPr lang="id-ID" sz="2000" dirty="0"/>
                        <a:t>Sebagai contoh, ketika seorang pekerja tersnyum kepada pelanggan meskipun saat ia tidak ingin melakukannya,</a:t>
                      </a:r>
                      <a:r>
                        <a:rPr lang="id-ID" sz="2000" baseline="0" dirty="0"/>
                        <a:t> ia sedang berpura-pura di permukaan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/>
                        <a:t>Seorang</a:t>
                      </a:r>
                      <a:r>
                        <a:rPr lang="id-ID" sz="2000" baseline="0" dirty="0"/>
                        <a:t> penyedia layanan kesehatan yang berusaha secara tulus merasakan empati terhadap pasiennya merupakan contoh berpura-pura secara mendalam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59"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Penelitian menunjukkan bahwa berpura-pura dipermukaan lebih menimbulkan</a:t>
                      </a:r>
                      <a:r>
                        <a:rPr lang="id-ID" sz="2000" baseline="0" dirty="0"/>
                        <a:t> stress pada karyawan karena mengharuskan memalsukan perasaan yang sebenarnya</a:t>
                      </a:r>
                      <a:endParaRPr lang="it-I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14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 peristiwa afektif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1662"/>
            <a:ext cx="4076700" cy="4986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d-ID" dirty="0"/>
              <a:t>Bagaimana emosi dan suasana hati memengaruhi kinerja dan kepuasan kerja kita?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dirty="0"/>
              <a:t>S</a:t>
            </a:r>
            <a:r>
              <a:rPr lang="it-IT" dirty="0"/>
              <a:t>ebuah model yang dinamakan teori peristiwa afektif </a:t>
            </a:r>
            <a:r>
              <a:rPr lang="id-ID" dirty="0"/>
              <a:t>(</a:t>
            </a:r>
            <a:r>
              <a:rPr lang="it-IT" dirty="0"/>
              <a:t>affective event theory_AET)</a:t>
            </a:r>
            <a:r>
              <a:rPr lang="id-ID" dirty="0"/>
              <a:t> </a:t>
            </a:r>
            <a:r>
              <a:rPr lang="it-IT" dirty="0"/>
              <a:t>meningkatkan pemahaman kita atas hubungan tersebut.</a:t>
            </a:r>
            <a:r>
              <a:rPr lang="id-ID" dirty="0"/>
              <a:t> </a:t>
            </a:r>
            <a:r>
              <a:rPr lang="it-IT" dirty="0"/>
              <a:t>AET menunjukkan bahwa karyawan bereaksi secara emosional pada hal-hal yang terjadi pada mereka di tempat kerja dan bahwa reaksi ini memengaruhi kinerja dan kepuasan kerja mereka.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1575499"/>
            <a:ext cx="7886700" cy="528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4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Teori peristiwa afektif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03009"/>
              </p:ext>
            </p:extLst>
          </p:nvPr>
        </p:nvGraphicFramePr>
        <p:xfrm>
          <a:off x="1023938" y="1657350"/>
          <a:ext cx="9720262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90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Kecerdasan emosional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576402"/>
              </p:ext>
            </p:extLst>
          </p:nvPr>
        </p:nvGraphicFramePr>
        <p:xfrm>
          <a:off x="495300" y="2305050"/>
          <a:ext cx="1101090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07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pembelajaran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720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2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Kecerdasan emosional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/>
              <a:t>Kecerdasan Emosional mempunyai pendukung dan penentangnya. Argumen</a:t>
            </a:r>
            <a:r>
              <a:rPr lang="id-ID" sz="2400" dirty="0"/>
              <a:t> - </a:t>
            </a:r>
            <a:r>
              <a:rPr lang="it-IT" sz="2400" dirty="0"/>
              <a:t>argumen yang mendukung, dan menentang keberadaan EI dalam PO.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2400" dirty="0"/>
              <a:t>Daya Tarik Intuitif. Seseorang yang dapat mendeteksi emosi orang lain,</a:t>
            </a:r>
            <a:r>
              <a:rPr lang="id-ID" sz="2400" dirty="0"/>
              <a:t> </a:t>
            </a:r>
            <a:r>
              <a:rPr lang="it-IT" sz="2400" dirty="0"/>
              <a:t>mengendalikan emosi mereka,dan</a:t>
            </a:r>
            <a:r>
              <a:rPr lang="id-ID" sz="2400" dirty="0"/>
              <a:t> </a:t>
            </a:r>
            <a:r>
              <a:rPr lang="it-IT" sz="2400" dirty="0"/>
              <a:t>menangani interaksi sosial dengan baik akan mempunyai kaki yang kuat untuk berdiri dalam dunia bisnis.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0150" y="4297680"/>
            <a:ext cx="424815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Research Findings: </a:t>
            </a:r>
            <a:r>
              <a:rPr lang="en-US" sz="2400" b="0" dirty="0">
                <a:solidFill>
                  <a:srgbClr val="993300"/>
                </a:solidFill>
                <a:latin typeface="Tahoma" pitchFamily="34" charset="0"/>
              </a:rPr>
              <a:t>High EI scores, not high IQ scores, characterize high performers.</a:t>
            </a:r>
          </a:p>
        </p:txBody>
      </p:sp>
    </p:spTree>
    <p:extLst>
      <p:ext uri="{BB962C8B-B14F-4D97-AF65-F5344CB8AC3E}">
        <p14:creationId xmlns:p14="http://schemas.microsoft.com/office/powerpoint/2010/main" val="296558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Aplikasi po terhadap emosi dan suasana hati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45272"/>
              </p:ext>
            </p:extLst>
          </p:nvPr>
        </p:nvGraphicFramePr>
        <p:xfrm>
          <a:off x="438150" y="2247900"/>
          <a:ext cx="112776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24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Aplikasi po terhadap emosi dan suasana hati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019797"/>
              </p:ext>
            </p:extLst>
          </p:nvPr>
        </p:nvGraphicFramePr>
        <p:xfrm>
          <a:off x="247650" y="2324100"/>
          <a:ext cx="11601450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55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438400"/>
            <a:ext cx="88201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 kasih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31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What are emotions and moods ?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7575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2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Emotions vs moods</a:t>
            </a:r>
            <a:endParaRPr lang="it-IT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022763"/>
              </p:ext>
            </p:extLst>
          </p:nvPr>
        </p:nvGraphicFramePr>
        <p:xfrm>
          <a:off x="1023938" y="2286000"/>
          <a:ext cx="9720262" cy="2763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3600" b="1" dirty="0"/>
                        <a:t>emosi</a:t>
                      </a:r>
                      <a:endParaRPr lang="it-IT" sz="3600" b="1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3600" b="1" dirty="0"/>
                        <a:t>Suasana hati</a:t>
                      </a:r>
                      <a:endParaRPr lang="it-IT" sz="3600" b="1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Disebabkan</a:t>
                      </a:r>
                      <a:r>
                        <a:rPr lang="id-ID" baseline="0" dirty="0"/>
                        <a:t> oleh kejadian spesifik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Penyebabnya seringkali umum dan tidak jelas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Sangat cepat</a:t>
                      </a:r>
                      <a:r>
                        <a:rPr lang="id-ID" baseline="0" dirty="0"/>
                        <a:t> dalam durasi (detik atau menit)</a:t>
                      </a:r>
                      <a:endParaRPr lang="it-IT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Berakhir lebih lama dari emosi (jam atau hari)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Bersifat spesifik dan banyak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Lebih umum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Biasanya disertai oleh ekspresi wajah yang jelas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Biasanya tidak diindikasikan</a:t>
                      </a:r>
                      <a:r>
                        <a:rPr lang="id-ID" baseline="0" dirty="0"/>
                        <a:t> oleh ekspresi yg jelas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Bersifat orientasi tindakan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Bersifat kognitif</a:t>
                      </a:r>
                      <a:endParaRPr lang="it-IT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6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Basic emotions</a:t>
            </a:r>
            <a:endParaRPr lang="it-IT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162628"/>
              </p:ext>
            </p:extLst>
          </p:nvPr>
        </p:nvGraphicFramePr>
        <p:xfrm>
          <a:off x="4457701" y="1498600"/>
          <a:ext cx="7531100" cy="641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5883430"/>
              </p:ext>
            </p:extLst>
          </p:nvPr>
        </p:nvGraphicFramePr>
        <p:xfrm>
          <a:off x="381000" y="2019300"/>
          <a:ext cx="3830318" cy="405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702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 Dimensions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12618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99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Suasana hati sebagai afek positif dan negatif (1)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55290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71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Suasana hati sebagai afek positif dan negatif (2)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077" y="2084832"/>
            <a:ext cx="6740174" cy="449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278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Sumber emosi dan suasana hati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559150"/>
              </p:ext>
            </p:extLst>
          </p:nvPr>
        </p:nvGraphicFramePr>
        <p:xfrm>
          <a:off x="-3040063" y="1821544"/>
          <a:ext cx="12111491" cy="475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01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355</TotalTime>
  <Words>1062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Century Gothic</vt:lpstr>
      <vt:lpstr>Tahoma</vt:lpstr>
      <vt:lpstr>Tw Cen MT</vt:lpstr>
      <vt:lpstr>Tw Cen MT Condensed</vt:lpstr>
      <vt:lpstr>Wingdings</vt:lpstr>
      <vt:lpstr>Wingdings 3</vt:lpstr>
      <vt:lpstr>Integral</vt:lpstr>
      <vt:lpstr>Ion</vt:lpstr>
      <vt:lpstr>Slide</vt:lpstr>
      <vt:lpstr>Emosi dan suasana hati (emotions and moods)</vt:lpstr>
      <vt:lpstr>Tujuan pembelajaran</vt:lpstr>
      <vt:lpstr>What are emotions and moods ?</vt:lpstr>
      <vt:lpstr>Emotions vs moods</vt:lpstr>
      <vt:lpstr>Basic emotions</vt:lpstr>
      <vt:lpstr>Emotion Dimensions</vt:lpstr>
      <vt:lpstr>Suasana hati sebagai afek positif dan negatif (1)</vt:lpstr>
      <vt:lpstr>Suasana hati sebagai afek positif dan negatif (2)</vt:lpstr>
      <vt:lpstr>Sumber emosi dan suasana hati</vt:lpstr>
      <vt:lpstr>PowerPoint Presentation</vt:lpstr>
      <vt:lpstr>Jenis kelamin dan emosi</vt:lpstr>
      <vt:lpstr>Batasan eksternal pada emosi</vt:lpstr>
      <vt:lpstr>Kerja emosional</vt:lpstr>
      <vt:lpstr>Ketidaksesuaian emosional</vt:lpstr>
      <vt:lpstr>Emosi yang dirasakan vs emosi yang ditampilkan</vt:lpstr>
      <vt:lpstr>Berpura-pura dipermukaan vs berpura-pura secara mendalam</vt:lpstr>
      <vt:lpstr>Teori peristiwa afektif</vt:lpstr>
      <vt:lpstr>Teori peristiwa afektif</vt:lpstr>
      <vt:lpstr>Kecerdasan emosional</vt:lpstr>
      <vt:lpstr>Kecerdasan emosional</vt:lpstr>
      <vt:lpstr>Aplikasi po terhadap emosi dan suasana hati</vt:lpstr>
      <vt:lpstr>Aplikasi po terhadap emosi dan suasana hati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Emosi dan suasana hati (emotions and moods)</dc:title>
  <dc:creator>TheHouseOfPortable</dc:creator>
  <cp:lastModifiedBy>ASUS</cp:lastModifiedBy>
  <cp:revision>35</cp:revision>
  <dcterms:created xsi:type="dcterms:W3CDTF">2015-09-20T03:30:21Z</dcterms:created>
  <dcterms:modified xsi:type="dcterms:W3CDTF">2021-09-05T14:05:37Z</dcterms:modified>
</cp:coreProperties>
</file>