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4"/>
  </p:notesMasterIdLst>
  <p:sldIdLst>
    <p:sldId id="256" r:id="rId2"/>
    <p:sldId id="257" r:id="rId3"/>
    <p:sldId id="258" r:id="rId4"/>
    <p:sldId id="259" r:id="rId5"/>
    <p:sldId id="260" r:id="rId6"/>
    <p:sldId id="261" r:id="rId7"/>
    <p:sldId id="265" r:id="rId8"/>
    <p:sldId id="263" r:id="rId9"/>
    <p:sldId id="262" r:id="rId10"/>
    <p:sldId id="268" r:id="rId11"/>
    <p:sldId id="264" r:id="rId12"/>
    <p:sldId id="276" r:id="rId13"/>
  </p:sldIdLst>
  <p:sldSz cx="12192000" cy="6858000"/>
  <p:notesSz cx="6858000" cy="9144000"/>
  <p:embeddedFontLst>
    <p:embeddedFont>
      <p:font typeface="Abril Fatface" panose="02000503000000020003" pitchFamily="2" charset="0"/>
      <p:regular r:id="rId15"/>
    </p:embeddedFont>
    <p:embeddedFont>
      <p:font typeface="Barlow Condensed" panose="00000506000000000000" pitchFamily="2" charset="0"/>
      <p:regular r:id="rId16"/>
      <p:bold r:id="rId17"/>
      <p:italic r:id="rId18"/>
      <p:boldItalic r:id="rId19"/>
    </p:embeddedFont>
    <p:embeddedFont>
      <p:font typeface="Bodoni MT Black" panose="02070A03080606020203" pitchFamily="18" charset="0"/>
      <p:bold r:id="rId20"/>
      <p:boldItalic r:id="rId21"/>
    </p:embeddedFont>
    <p:embeddedFont>
      <p:font typeface="Calibri" panose="020F0502020204030204" pitchFamily="34" charset="0"/>
      <p:regular r:id="rId22"/>
      <p:bold r:id="rId23"/>
      <p:italic r:id="rId24"/>
      <p:boldItalic r:id="rId25"/>
    </p:embeddedFont>
    <p:embeddedFont>
      <p:font typeface="Coiny" panose="020B0604020202020204" charset="0"/>
      <p:regular r:id="rId26"/>
    </p:embeddedFont>
    <p:embeddedFont>
      <p:font typeface="Cooper Black" panose="0208090404030B020404" pitchFamily="18" charset="0"/>
      <p:regular r:id="rId27"/>
    </p:embeddedFont>
    <p:embeddedFont>
      <p:font typeface="DM Sans"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15150" y="384425"/>
            <a:ext cx="11273471" cy="6059399"/>
            <a:chOff x="415600" y="384425"/>
            <a:chExt cx="11442825" cy="6059399"/>
          </a:xfrm>
        </p:grpSpPr>
        <p:pic>
          <p:nvPicPr>
            <p:cNvPr id="13" name="Google Shape;13;p2"/>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14" name="Google Shape;14;p2"/>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15" name="Google Shape;15;p2"/>
          <p:cNvSpPr/>
          <p:nvPr/>
        </p:nvSpPr>
        <p:spPr>
          <a:xfrm rot="10800000">
            <a:off x="986125" y="3821625"/>
            <a:ext cx="314400" cy="3036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 name="Google Shape;16;p2"/>
          <p:cNvSpPr/>
          <p:nvPr/>
        </p:nvSpPr>
        <p:spPr>
          <a:xfrm>
            <a:off x="1638750" y="1030925"/>
            <a:ext cx="7251300" cy="5079900"/>
          </a:xfrm>
          <a:prstGeom prst="rect">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00413" y="754525"/>
            <a:ext cx="7171800" cy="4930500"/>
          </a:xfrm>
          <a:prstGeom prst="rect">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00425" y="754525"/>
            <a:ext cx="7171800" cy="4332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008475" y="754525"/>
            <a:ext cx="463800" cy="433200"/>
          </a:xfrm>
          <a:prstGeom prst="rect">
            <a:avLst/>
          </a:prstGeom>
          <a:solidFill>
            <a:schemeClr val="accen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86125" y="2820525"/>
            <a:ext cx="10578300" cy="10011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title"/>
          </p:nvPr>
        </p:nvSpPr>
        <p:spPr>
          <a:xfrm>
            <a:off x="1253800" y="2820525"/>
            <a:ext cx="10310700" cy="9084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grpSp>
        <p:nvGrpSpPr>
          <p:cNvPr id="22" name="Google Shape;22;p2"/>
          <p:cNvGrpSpPr/>
          <p:nvPr/>
        </p:nvGrpSpPr>
        <p:grpSpPr>
          <a:xfrm>
            <a:off x="1435225" y="3990575"/>
            <a:ext cx="752225" cy="548700"/>
            <a:chOff x="1435225" y="4752575"/>
            <a:chExt cx="752225" cy="548700"/>
          </a:xfrm>
        </p:grpSpPr>
        <p:grpSp>
          <p:nvGrpSpPr>
            <p:cNvPr id="23" name="Google Shape;23;p2"/>
            <p:cNvGrpSpPr/>
            <p:nvPr/>
          </p:nvGrpSpPr>
          <p:grpSpPr>
            <a:xfrm>
              <a:off x="1435225" y="4752575"/>
              <a:ext cx="752225" cy="91500"/>
              <a:chOff x="1435225" y="4752575"/>
              <a:chExt cx="752225" cy="91500"/>
            </a:xfrm>
          </p:grpSpPr>
          <p:sp>
            <p:nvSpPr>
              <p:cNvPr id="24" name="Google Shape;24;p2"/>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1435225" y="4981175"/>
              <a:ext cx="752225" cy="91500"/>
              <a:chOff x="1511425" y="4981175"/>
              <a:chExt cx="752225" cy="91500"/>
            </a:xfrm>
          </p:grpSpPr>
          <p:sp>
            <p:nvSpPr>
              <p:cNvPr id="29" name="Google Shape;29;p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1435225" y="5209775"/>
              <a:ext cx="752225" cy="91500"/>
              <a:chOff x="1511425" y="4981175"/>
              <a:chExt cx="752225" cy="91500"/>
            </a:xfrm>
          </p:grpSpPr>
          <p:sp>
            <p:nvSpPr>
              <p:cNvPr id="34" name="Google Shape;34;p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 name="Google Shape;38;p2"/>
          <p:cNvGrpSpPr/>
          <p:nvPr/>
        </p:nvGrpSpPr>
        <p:grpSpPr>
          <a:xfrm>
            <a:off x="10750675" y="561575"/>
            <a:ext cx="752225" cy="548700"/>
            <a:chOff x="1435225" y="4752575"/>
            <a:chExt cx="752225" cy="548700"/>
          </a:xfrm>
        </p:grpSpPr>
        <p:grpSp>
          <p:nvGrpSpPr>
            <p:cNvPr id="39" name="Google Shape;39;p2"/>
            <p:cNvGrpSpPr/>
            <p:nvPr/>
          </p:nvGrpSpPr>
          <p:grpSpPr>
            <a:xfrm>
              <a:off x="1435225" y="4752575"/>
              <a:ext cx="752225" cy="91500"/>
              <a:chOff x="1435225" y="4752575"/>
              <a:chExt cx="752225" cy="91500"/>
            </a:xfrm>
          </p:grpSpPr>
          <p:sp>
            <p:nvSpPr>
              <p:cNvPr id="40" name="Google Shape;40;p2"/>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1435225" y="4981175"/>
              <a:ext cx="752225" cy="91500"/>
              <a:chOff x="1511425" y="4981175"/>
              <a:chExt cx="752225" cy="91500"/>
            </a:xfrm>
          </p:grpSpPr>
          <p:sp>
            <p:nvSpPr>
              <p:cNvPr id="45" name="Google Shape;45;p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1435225" y="5209775"/>
              <a:ext cx="752225" cy="91500"/>
              <a:chOff x="1511425" y="4981175"/>
              <a:chExt cx="752225" cy="91500"/>
            </a:xfrm>
          </p:grpSpPr>
          <p:sp>
            <p:nvSpPr>
              <p:cNvPr id="50" name="Google Shape;50;p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2"/>
          <p:cNvSpPr/>
          <p:nvPr/>
        </p:nvSpPr>
        <p:spPr>
          <a:xfrm>
            <a:off x="7870075" y="5105700"/>
            <a:ext cx="365700" cy="365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64037" y="5107200"/>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858000" y="5107200"/>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371"/>
        <p:cNvGrpSpPr/>
        <p:nvPr/>
      </p:nvGrpSpPr>
      <p:grpSpPr>
        <a:xfrm>
          <a:off x="0" y="0"/>
          <a:ext cx="0" cy="0"/>
          <a:chOff x="0" y="0"/>
          <a:chExt cx="0" cy="0"/>
        </a:xfrm>
      </p:grpSpPr>
      <p:grpSp>
        <p:nvGrpSpPr>
          <p:cNvPr id="372" name="Google Shape;372;p14"/>
          <p:cNvGrpSpPr/>
          <p:nvPr/>
        </p:nvGrpSpPr>
        <p:grpSpPr>
          <a:xfrm>
            <a:off x="-19" y="0"/>
            <a:ext cx="12192019" cy="6858030"/>
            <a:chOff x="415600" y="384423"/>
            <a:chExt cx="10934546" cy="6059401"/>
          </a:xfrm>
        </p:grpSpPr>
        <p:pic>
          <p:nvPicPr>
            <p:cNvPr id="373" name="Google Shape;373;p14"/>
            <p:cNvPicPr preferRelativeResize="0"/>
            <p:nvPr/>
          </p:nvPicPr>
          <p:blipFill>
            <a:blip r:embed="rId2">
              <a:alphaModFix amt="52999"/>
            </a:blip>
            <a:stretch>
              <a:fillRect/>
            </a:stretch>
          </p:blipFill>
          <p:spPr>
            <a:xfrm rot="5400000">
              <a:off x="1599075" y="-799050"/>
              <a:ext cx="6059399" cy="8426350"/>
            </a:xfrm>
            <a:prstGeom prst="rect">
              <a:avLst/>
            </a:prstGeom>
            <a:noFill/>
            <a:ln>
              <a:noFill/>
            </a:ln>
          </p:spPr>
        </p:pic>
        <p:pic>
          <p:nvPicPr>
            <p:cNvPr id="374" name="Google Shape;374;p14"/>
            <p:cNvPicPr preferRelativeResize="0"/>
            <p:nvPr/>
          </p:nvPicPr>
          <p:blipFill rotWithShape="1">
            <a:blip r:embed="rId2">
              <a:alphaModFix amt="52999"/>
            </a:blip>
            <a:srcRect t="68892" b="1708"/>
            <a:stretch/>
          </p:blipFill>
          <p:spPr>
            <a:xfrm rot="5400000">
              <a:off x="7081771" y="2175444"/>
              <a:ext cx="6059396" cy="2477354"/>
            </a:xfrm>
            <a:prstGeom prst="rect">
              <a:avLst/>
            </a:prstGeom>
            <a:noFill/>
            <a:ln>
              <a:noFill/>
            </a:ln>
          </p:spPr>
        </p:pic>
      </p:grpSp>
      <p:sp>
        <p:nvSpPr>
          <p:cNvPr id="375" name="Google Shape;375;p14"/>
          <p:cNvSpPr txBox="1">
            <a:spLocks noGrp="1"/>
          </p:cNvSpPr>
          <p:nvPr>
            <p:ph type="title"/>
          </p:nvPr>
        </p:nvSpPr>
        <p:spPr>
          <a:xfrm>
            <a:off x="411275" y="1727000"/>
            <a:ext cx="41469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376" name="Google Shape;376;p14"/>
          <p:cNvSpPr/>
          <p:nvPr/>
        </p:nvSpPr>
        <p:spPr>
          <a:xfrm>
            <a:off x="4923993" y="626483"/>
            <a:ext cx="7071000" cy="57216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11451381" y="5779661"/>
            <a:ext cx="411900" cy="4119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10881434" y="5781351"/>
            <a:ext cx="411900" cy="4086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10311486" y="5781351"/>
            <a:ext cx="411900" cy="4086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14"/>
          <p:cNvGrpSpPr/>
          <p:nvPr/>
        </p:nvGrpSpPr>
        <p:grpSpPr>
          <a:xfrm>
            <a:off x="217125" y="217925"/>
            <a:ext cx="752225" cy="548700"/>
            <a:chOff x="1435225" y="4752575"/>
            <a:chExt cx="752225" cy="548700"/>
          </a:xfrm>
        </p:grpSpPr>
        <p:grpSp>
          <p:nvGrpSpPr>
            <p:cNvPr id="381" name="Google Shape;381;p14"/>
            <p:cNvGrpSpPr/>
            <p:nvPr/>
          </p:nvGrpSpPr>
          <p:grpSpPr>
            <a:xfrm>
              <a:off x="1435225" y="4752575"/>
              <a:ext cx="752225" cy="91500"/>
              <a:chOff x="1435225" y="4752575"/>
              <a:chExt cx="752225" cy="91500"/>
            </a:xfrm>
          </p:grpSpPr>
          <p:sp>
            <p:nvSpPr>
              <p:cNvPr id="382" name="Google Shape;382;p14"/>
              <p:cNvSpPr/>
              <p:nvPr/>
            </p:nvSpPr>
            <p:spPr>
              <a:xfrm>
                <a:off x="1435225"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1655467"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1875708"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2095950"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14"/>
            <p:cNvGrpSpPr/>
            <p:nvPr/>
          </p:nvGrpSpPr>
          <p:grpSpPr>
            <a:xfrm>
              <a:off x="1435225" y="4981175"/>
              <a:ext cx="752225" cy="91500"/>
              <a:chOff x="1511425" y="4981175"/>
              <a:chExt cx="752225" cy="91500"/>
            </a:xfrm>
          </p:grpSpPr>
          <p:sp>
            <p:nvSpPr>
              <p:cNvPr id="387" name="Google Shape;387;p14"/>
              <p:cNvSpPr/>
              <p:nvPr/>
            </p:nvSpPr>
            <p:spPr>
              <a:xfrm>
                <a:off x="1511425"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1731667"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1951908"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2172150"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4"/>
            <p:cNvGrpSpPr/>
            <p:nvPr/>
          </p:nvGrpSpPr>
          <p:grpSpPr>
            <a:xfrm>
              <a:off x="1435225" y="5209775"/>
              <a:ext cx="752225" cy="91500"/>
              <a:chOff x="1511425" y="4981175"/>
              <a:chExt cx="752225" cy="91500"/>
            </a:xfrm>
          </p:grpSpPr>
          <p:sp>
            <p:nvSpPr>
              <p:cNvPr id="392" name="Google Shape;392;p14"/>
              <p:cNvSpPr/>
              <p:nvPr/>
            </p:nvSpPr>
            <p:spPr>
              <a:xfrm>
                <a:off x="1511425"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1731667"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1951908"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2172150"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447"/>
        <p:cNvGrpSpPr/>
        <p:nvPr/>
      </p:nvGrpSpPr>
      <p:grpSpPr>
        <a:xfrm>
          <a:off x="0" y="0"/>
          <a:ext cx="0" cy="0"/>
          <a:chOff x="0" y="0"/>
          <a:chExt cx="0" cy="0"/>
        </a:xfrm>
      </p:grpSpPr>
      <p:grpSp>
        <p:nvGrpSpPr>
          <p:cNvPr id="448" name="Google Shape;448;p17"/>
          <p:cNvGrpSpPr/>
          <p:nvPr/>
        </p:nvGrpSpPr>
        <p:grpSpPr>
          <a:xfrm>
            <a:off x="-19" y="0"/>
            <a:ext cx="12192019" cy="6858030"/>
            <a:chOff x="415600" y="384423"/>
            <a:chExt cx="10934546" cy="6059401"/>
          </a:xfrm>
        </p:grpSpPr>
        <p:pic>
          <p:nvPicPr>
            <p:cNvPr id="449" name="Google Shape;449;p17"/>
            <p:cNvPicPr preferRelativeResize="0"/>
            <p:nvPr/>
          </p:nvPicPr>
          <p:blipFill>
            <a:blip r:embed="rId2">
              <a:alphaModFix amt="52999"/>
            </a:blip>
            <a:stretch>
              <a:fillRect/>
            </a:stretch>
          </p:blipFill>
          <p:spPr>
            <a:xfrm rot="5400000">
              <a:off x="1599075" y="-799050"/>
              <a:ext cx="6059399" cy="8426350"/>
            </a:xfrm>
            <a:prstGeom prst="rect">
              <a:avLst/>
            </a:prstGeom>
            <a:noFill/>
            <a:ln>
              <a:noFill/>
            </a:ln>
          </p:spPr>
        </p:pic>
        <p:pic>
          <p:nvPicPr>
            <p:cNvPr id="450" name="Google Shape;450;p17"/>
            <p:cNvPicPr preferRelativeResize="0"/>
            <p:nvPr/>
          </p:nvPicPr>
          <p:blipFill rotWithShape="1">
            <a:blip r:embed="rId2">
              <a:alphaModFix amt="52999"/>
            </a:blip>
            <a:srcRect t="69673" b="1575"/>
            <a:stretch/>
          </p:blipFill>
          <p:spPr>
            <a:xfrm rot="5400000">
              <a:off x="7064685" y="2158359"/>
              <a:ext cx="6059396" cy="2511526"/>
            </a:xfrm>
            <a:prstGeom prst="rect">
              <a:avLst/>
            </a:prstGeom>
            <a:noFill/>
            <a:ln>
              <a:noFill/>
            </a:ln>
          </p:spPr>
        </p:pic>
      </p:grpSp>
      <p:sp>
        <p:nvSpPr>
          <p:cNvPr id="451" name="Google Shape;451;p17"/>
          <p:cNvSpPr/>
          <p:nvPr/>
        </p:nvSpPr>
        <p:spPr>
          <a:xfrm>
            <a:off x="1039349" y="1967419"/>
            <a:ext cx="10113300" cy="4448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298799" y="1346301"/>
            <a:ext cx="11594400" cy="4448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17"/>
          <p:cNvGrpSpPr/>
          <p:nvPr/>
        </p:nvGrpSpPr>
        <p:grpSpPr>
          <a:xfrm>
            <a:off x="1007712" y="442213"/>
            <a:ext cx="10176575" cy="1338824"/>
            <a:chOff x="991600" y="381000"/>
            <a:chExt cx="10176575" cy="1338824"/>
          </a:xfrm>
        </p:grpSpPr>
        <p:sp>
          <p:nvSpPr>
            <p:cNvPr id="454" name="Google Shape;454;p17"/>
            <p:cNvSpPr/>
            <p:nvPr/>
          </p:nvSpPr>
          <p:spPr>
            <a:xfrm flipH="1">
              <a:off x="10594991" y="836295"/>
              <a:ext cx="573184" cy="85243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4"/>
            </a:solidFill>
            <a:ln w="38100" cap="flat" cmpd="sng">
              <a:solidFill>
                <a:schemeClr val="accent5"/>
              </a:solidFill>
              <a:prstDash val="solid"/>
              <a:round/>
              <a:headEnd type="none" w="sm" len="sm"/>
              <a:tailEnd type="none" w="sm" len="sm"/>
            </a:ln>
          </p:spPr>
        </p:sp>
        <p:sp>
          <p:nvSpPr>
            <p:cNvPr id="455" name="Google Shape;455;p17"/>
            <p:cNvSpPr/>
            <p:nvPr/>
          </p:nvSpPr>
          <p:spPr>
            <a:xfrm>
              <a:off x="991600" y="867389"/>
              <a:ext cx="573184" cy="85243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4"/>
            </a:solidFill>
            <a:ln w="38100" cap="flat" cmpd="sng">
              <a:solidFill>
                <a:schemeClr val="accent5"/>
              </a:solidFill>
              <a:prstDash val="solid"/>
              <a:round/>
              <a:headEnd type="none" w="sm" len="sm"/>
              <a:tailEnd type="none" w="sm" len="sm"/>
            </a:ln>
          </p:spPr>
        </p:sp>
        <p:sp>
          <p:nvSpPr>
            <p:cNvPr id="456" name="Google Shape;456;p17"/>
            <p:cNvSpPr/>
            <p:nvPr/>
          </p:nvSpPr>
          <p:spPr>
            <a:xfrm rot="10800000">
              <a:off x="1309175" y="1450284"/>
              <a:ext cx="255600" cy="2469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57" name="Google Shape;457;p17"/>
            <p:cNvSpPr/>
            <p:nvPr/>
          </p:nvSpPr>
          <p:spPr>
            <a:xfrm>
              <a:off x="1309075" y="381000"/>
              <a:ext cx="9541500" cy="1069500"/>
            </a:xfrm>
            <a:prstGeom prst="round2SameRect">
              <a:avLst>
                <a:gd name="adj1" fmla="val 16667"/>
                <a:gd name="adj2"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rot="10800000" flipH="1">
              <a:off x="10594995" y="1450284"/>
              <a:ext cx="255600" cy="2469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59" name="Google Shape;459;p17"/>
          <p:cNvSpPr/>
          <p:nvPr/>
        </p:nvSpPr>
        <p:spPr>
          <a:xfrm>
            <a:off x="2182462" y="5923625"/>
            <a:ext cx="365700" cy="3657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1676425" y="5925125"/>
            <a:ext cx="365700" cy="362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1170388" y="592512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txBox="1">
            <a:spLocks noGrp="1"/>
          </p:cNvSpPr>
          <p:nvPr>
            <p:ph type="subTitle" idx="1"/>
          </p:nvPr>
        </p:nvSpPr>
        <p:spPr>
          <a:xfrm>
            <a:off x="720400" y="21636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63" name="Google Shape;463;p17"/>
          <p:cNvSpPr txBox="1">
            <a:spLocks noGrp="1"/>
          </p:cNvSpPr>
          <p:nvPr>
            <p:ph type="subTitle" idx="2"/>
          </p:nvPr>
        </p:nvSpPr>
        <p:spPr>
          <a:xfrm>
            <a:off x="720400"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64" name="Google Shape;464;p17"/>
          <p:cNvSpPr txBox="1">
            <a:spLocks noGrp="1"/>
          </p:cNvSpPr>
          <p:nvPr>
            <p:ph type="subTitle" idx="3"/>
          </p:nvPr>
        </p:nvSpPr>
        <p:spPr>
          <a:xfrm>
            <a:off x="8381787" y="21729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65" name="Google Shape;465;p17"/>
          <p:cNvSpPr txBox="1">
            <a:spLocks noGrp="1"/>
          </p:cNvSpPr>
          <p:nvPr>
            <p:ph type="subTitle" idx="4"/>
          </p:nvPr>
        </p:nvSpPr>
        <p:spPr>
          <a:xfrm>
            <a:off x="4571787" y="21809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66" name="Google Shape;466;p17"/>
          <p:cNvSpPr txBox="1">
            <a:spLocks noGrp="1"/>
          </p:cNvSpPr>
          <p:nvPr>
            <p:ph type="subTitle" idx="5"/>
          </p:nvPr>
        </p:nvSpPr>
        <p:spPr>
          <a:xfrm>
            <a:off x="4571787"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67" name="Google Shape;467;p17"/>
          <p:cNvSpPr txBox="1">
            <a:spLocks noGrp="1"/>
          </p:cNvSpPr>
          <p:nvPr>
            <p:ph type="subTitle" idx="6"/>
          </p:nvPr>
        </p:nvSpPr>
        <p:spPr>
          <a:xfrm>
            <a:off x="8381787" y="40017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68" name="Google Shape;468;p17"/>
          <p:cNvSpPr txBox="1">
            <a:spLocks noGrp="1"/>
          </p:cNvSpPr>
          <p:nvPr>
            <p:ph type="title"/>
          </p:nvPr>
        </p:nvSpPr>
        <p:spPr>
          <a:xfrm>
            <a:off x="1333500" y="442225"/>
            <a:ext cx="9505800" cy="10437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6400"/>
              <a:buFont typeface="Aldrich"/>
              <a:buNone/>
              <a:defRPr sz="6400"/>
            </a:lvl1pPr>
            <a:lvl2pPr lvl="1"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9pPr>
          </a:lstStyle>
          <a:p>
            <a:endParaRPr/>
          </a:p>
        </p:txBody>
      </p:sp>
      <p:sp>
        <p:nvSpPr>
          <p:cNvPr id="469" name="Google Shape;469;p17"/>
          <p:cNvSpPr txBox="1">
            <a:spLocks noGrp="1"/>
          </p:cNvSpPr>
          <p:nvPr>
            <p:ph type="body" idx="7"/>
          </p:nvPr>
        </p:nvSpPr>
        <p:spPr>
          <a:xfrm>
            <a:off x="4571787" y="2589800"/>
            <a:ext cx="32505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470" name="Google Shape;470;p17"/>
          <p:cNvSpPr txBox="1">
            <a:spLocks noGrp="1"/>
          </p:cNvSpPr>
          <p:nvPr>
            <p:ph type="body" idx="8"/>
          </p:nvPr>
        </p:nvSpPr>
        <p:spPr>
          <a:xfrm>
            <a:off x="838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71" name="Google Shape;471;p17"/>
          <p:cNvSpPr txBox="1">
            <a:spLocks noGrp="1"/>
          </p:cNvSpPr>
          <p:nvPr>
            <p:ph type="body" idx="9"/>
          </p:nvPr>
        </p:nvSpPr>
        <p:spPr>
          <a:xfrm>
            <a:off x="457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72" name="Google Shape;472;p17"/>
          <p:cNvSpPr txBox="1">
            <a:spLocks noGrp="1"/>
          </p:cNvSpPr>
          <p:nvPr>
            <p:ph type="body" idx="13"/>
          </p:nvPr>
        </p:nvSpPr>
        <p:spPr>
          <a:xfrm>
            <a:off x="720400"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73" name="Google Shape;473;p17"/>
          <p:cNvSpPr txBox="1">
            <a:spLocks noGrp="1"/>
          </p:cNvSpPr>
          <p:nvPr>
            <p:ph type="body" idx="14"/>
          </p:nvPr>
        </p:nvSpPr>
        <p:spPr>
          <a:xfrm>
            <a:off x="8381787"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74" name="Google Shape;474;p17"/>
          <p:cNvSpPr txBox="1">
            <a:spLocks noGrp="1"/>
          </p:cNvSpPr>
          <p:nvPr>
            <p:ph type="body" idx="15"/>
          </p:nvPr>
        </p:nvSpPr>
        <p:spPr>
          <a:xfrm>
            <a:off x="720400"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577"/>
        <p:cNvGrpSpPr/>
        <p:nvPr/>
      </p:nvGrpSpPr>
      <p:grpSpPr>
        <a:xfrm>
          <a:off x="0" y="0"/>
          <a:ext cx="0" cy="0"/>
          <a:chOff x="0" y="0"/>
          <a:chExt cx="0" cy="0"/>
        </a:xfrm>
      </p:grpSpPr>
      <p:sp>
        <p:nvSpPr>
          <p:cNvPr id="578" name="Google Shape;578;p22"/>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2"/>
          <p:cNvGrpSpPr/>
          <p:nvPr/>
        </p:nvGrpSpPr>
        <p:grpSpPr>
          <a:xfrm>
            <a:off x="415150" y="384425"/>
            <a:ext cx="11273471" cy="6059399"/>
            <a:chOff x="415600" y="384425"/>
            <a:chExt cx="11442825" cy="6059399"/>
          </a:xfrm>
        </p:grpSpPr>
        <p:pic>
          <p:nvPicPr>
            <p:cNvPr id="580" name="Google Shape;580;p22"/>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581" name="Google Shape;581;p22"/>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grpSp>
        <p:nvGrpSpPr>
          <p:cNvPr id="582" name="Google Shape;582;p22"/>
          <p:cNvGrpSpPr/>
          <p:nvPr/>
        </p:nvGrpSpPr>
        <p:grpSpPr>
          <a:xfrm>
            <a:off x="10750675" y="561575"/>
            <a:ext cx="752225" cy="548700"/>
            <a:chOff x="1435225" y="4752575"/>
            <a:chExt cx="752225" cy="548700"/>
          </a:xfrm>
        </p:grpSpPr>
        <p:grpSp>
          <p:nvGrpSpPr>
            <p:cNvPr id="583" name="Google Shape;583;p22"/>
            <p:cNvGrpSpPr/>
            <p:nvPr/>
          </p:nvGrpSpPr>
          <p:grpSpPr>
            <a:xfrm>
              <a:off x="1435225" y="4752575"/>
              <a:ext cx="752225" cy="91500"/>
              <a:chOff x="1435225" y="4752575"/>
              <a:chExt cx="752225" cy="91500"/>
            </a:xfrm>
          </p:grpSpPr>
          <p:sp>
            <p:nvSpPr>
              <p:cNvPr id="584" name="Google Shape;584;p22"/>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22"/>
            <p:cNvGrpSpPr/>
            <p:nvPr/>
          </p:nvGrpSpPr>
          <p:grpSpPr>
            <a:xfrm>
              <a:off x="1435225" y="4981175"/>
              <a:ext cx="752225" cy="91500"/>
              <a:chOff x="1511425" y="4981175"/>
              <a:chExt cx="752225" cy="91500"/>
            </a:xfrm>
          </p:grpSpPr>
          <p:sp>
            <p:nvSpPr>
              <p:cNvPr id="589" name="Google Shape;589;p2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22"/>
            <p:cNvGrpSpPr/>
            <p:nvPr/>
          </p:nvGrpSpPr>
          <p:grpSpPr>
            <a:xfrm>
              <a:off x="1435225" y="5209775"/>
              <a:ext cx="752225" cy="91500"/>
              <a:chOff x="1511425" y="4981175"/>
              <a:chExt cx="752225" cy="91500"/>
            </a:xfrm>
          </p:grpSpPr>
          <p:sp>
            <p:nvSpPr>
              <p:cNvPr id="594" name="Google Shape;594;p2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8" name="Google Shape;598;p22"/>
          <p:cNvSpPr txBox="1">
            <a:spLocks noGrp="1"/>
          </p:cNvSpPr>
          <p:nvPr>
            <p:ph type="subTitle" idx="1"/>
          </p:nvPr>
        </p:nvSpPr>
        <p:spPr>
          <a:xfrm>
            <a:off x="6130600" y="2516825"/>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599" name="Google Shape;599;p22"/>
          <p:cNvSpPr txBox="1">
            <a:spLocks noGrp="1"/>
          </p:cNvSpPr>
          <p:nvPr>
            <p:ph type="title"/>
          </p:nvPr>
        </p:nvSpPr>
        <p:spPr>
          <a:xfrm>
            <a:off x="6130600" y="1583975"/>
            <a:ext cx="5581500" cy="7635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600" name="Google Shape;600;p22"/>
          <p:cNvSpPr txBox="1">
            <a:spLocks noGrp="1"/>
          </p:cNvSpPr>
          <p:nvPr>
            <p:ph type="body" idx="2"/>
          </p:nvPr>
        </p:nvSpPr>
        <p:spPr>
          <a:xfrm>
            <a:off x="6130650" y="3381625"/>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601" name="Google Shape;601;p22"/>
          <p:cNvSpPr/>
          <p:nvPr/>
        </p:nvSpPr>
        <p:spPr>
          <a:xfrm>
            <a:off x="1009650" y="1114350"/>
            <a:ext cx="4629300" cy="46293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flipH="1">
            <a:off x="4502525" y="1626400"/>
            <a:ext cx="952500" cy="601500"/>
          </a:xfrm>
          <a:prstGeom prst="wedgeRoundRectCallout">
            <a:avLst>
              <a:gd name="adj1" fmla="val -20000"/>
              <a:gd name="adj2" fmla="val 70777"/>
              <a:gd name="adj3" fmla="val 0"/>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2"/>
          <p:cNvSpPr/>
          <p:nvPr/>
        </p:nvSpPr>
        <p:spPr>
          <a:xfrm>
            <a:off x="4750175" y="1743863"/>
            <a:ext cx="457200" cy="362100"/>
          </a:xfrm>
          <a:prstGeom prst="heart">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82"/>
        <p:cNvGrpSpPr/>
        <p:nvPr/>
      </p:nvGrpSpPr>
      <p:grpSpPr>
        <a:xfrm>
          <a:off x="0" y="0"/>
          <a:ext cx="0" cy="0"/>
          <a:chOff x="0" y="0"/>
          <a:chExt cx="0" cy="0"/>
        </a:xfrm>
      </p:grpSpPr>
      <p:sp>
        <p:nvSpPr>
          <p:cNvPr id="83" name="Google Shape;83;p4"/>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4"/>
          <p:cNvGrpSpPr/>
          <p:nvPr/>
        </p:nvGrpSpPr>
        <p:grpSpPr>
          <a:xfrm>
            <a:off x="415150" y="384425"/>
            <a:ext cx="11273471" cy="6059399"/>
            <a:chOff x="415600" y="384425"/>
            <a:chExt cx="11442825" cy="6059399"/>
          </a:xfrm>
        </p:grpSpPr>
        <p:pic>
          <p:nvPicPr>
            <p:cNvPr id="85" name="Google Shape;85;p4"/>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86" name="Google Shape;86;p4"/>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87" name="Google Shape;87;p4"/>
          <p:cNvSpPr txBox="1">
            <a:spLocks noGrp="1"/>
          </p:cNvSpPr>
          <p:nvPr>
            <p:ph type="title"/>
          </p:nvPr>
        </p:nvSpPr>
        <p:spPr>
          <a:xfrm>
            <a:off x="6072725" y="1583975"/>
            <a:ext cx="5322600" cy="1324800"/>
          </a:xfrm>
          <a:prstGeom prst="rect">
            <a:avLst/>
          </a:prstGeom>
          <a:effectLst>
            <a:outerShdw dist="66675" dir="10320000" algn="bl" rotWithShape="0">
              <a:srgbClr val="000000"/>
            </a:outerShdw>
          </a:effectLst>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accent3"/>
              </a:buClr>
              <a:buSzPts val="6400"/>
              <a:buFont typeface="Aldrich"/>
              <a:buNone/>
              <a:defRPr sz="6400">
                <a:solidFill>
                  <a:schemeClr val="accent3"/>
                </a:solidFill>
              </a:defRPr>
            </a:lvl1pPr>
            <a:lvl2pPr lvl="1" algn="r" rtl="0">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2pPr>
            <a:lvl3pPr lvl="2" algn="r" rtl="0">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3pPr>
            <a:lvl4pPr lvl="3" algn="r" rtl="0">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4pPr>
            <a:lvl5pPr lvl="4" algn="r" rtl="0">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5pPr>
            <a:lvl6pPr lvl="5" algn="r" rtl="0">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6pPr>
            <a:lvl7pPr lvl="6" algn="r" rtl="0">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7pPr>
            <a:lvl8pPr lvl="7" algn="r" rtl="0">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8pPr>
            <a:lvl9pPr lvl="8" algn="r" rtl="0">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9pPr>
          </a:lstStyle>
          <a:p>
            <a:endParaRPr/>
          </a:p>
        </p:txBody>
      </p:sp>
      <p:sp>
        <p:nvSpPr>
          <p:cNvPr id="88" name="Google Shape;88;p4"/>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grpSp>
        <p:nvGrpSpPr>
          <p:cNvPr id="89" name="Google Shape;89;p4"/>
          <p:cNvGrpSpPr/>
          <p:nvPr/>
        </p:nvGrpSpPr>
        <p:grpSpPr>
          <a:xfrm>
            <a:off x="10750675" y="561575"/>
            <a:ext cx="752225" cy="548700"/>
            <a:chOff x="1435225" y="4752575"/>
            <a:chExt cx="752225" cy="548700"/>
          </a:xfrm>
        </p:grpSpPr>
        <p:grpSp>
          <p:nvGrpSpPr>
            <p:cNvPr id="90" name="Google Shape;90;p4"/>
            <p:cNvGrpSpPr/>
            <p:nvPr/>
          </p:nvGrpSpPr>
          <p:grpSpPr>
            <a:xfrm>
              <a:off x="1435225" y="4752575"/>
              <a:ext cx="752225" cy="91500"/>
              <a:chOff x="1435225" y="4752575"/>
              <a:chExt cx="752225" cy="91500"/>
            </a:xfrm>
          </p:grpSpPr>
          <p:sp>
            <p:nvSpPr>
              <p:cNvPr id="91" name="Google Shape;91;p4"/>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4"/>
            <p:cNvGrpSpPr/>
            <p:nvPr/>
          </p:nvGrpSpPr>
          <p:grpSpPr>
            <a:xfrm>
              <a:off x="1435225" y="4981175"/>
              <a:ext cx="752225" cy="91500"/>
              <a:chOff x="1511425" y="4981175"/>
              <a:chExt cx="752225" cy="91500"/>
            </a:xfrm>
          </p:grpSpPr>
          <p:sp>
            <p:nvSpPr>
              <p:cNvPr id="96" name="Google Shape;96;p4"/>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4"/>
            <p:cNvGrpSpPr/>
            <p:nvPr/>
          </p:nvGrpSpPr>
          <p:grpSpPr>
            <a:xfrm>
              <a:off x="1435225" y="5209775"/>
              <a:ext cx="752225" cy="91500"/>
              <a:chOff x="1511425" y="4981175"/>
              <a:chExt cx="752225" cy="91500"/>
            </a:xfrm>
          </p:grpSpPr>
          <p:sp>
            <p:nvSpPr>
              <p:cNvPr id="101" name="Google Shape;101;p4"/>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 name="Google Shape;105;p4"/>
          <p:cNvGrpSpPr/>
          <p:nvPr/>
        </p:nvGrpSpPr>
        <p:grpSpPr>
          <a:xfrm>
            <a:off x="539875" y="5743575"/>
            <a:ext cx="752225" cy="548700"/>
            <a:chOff x="1435225" y="4752575"/>
            <a:chExt cx="752225" cy="548700"/>
          </a:xfrm>
        </p:grpSpPr>
        <p:grpSp>
          <p:nvGrpSpPr>
            <p:cNvPr id="106" name="Google Shape;106;p4"/>
            <p:cNvGrpSpPr/>
            <p:nvPr/>
          </p:nvGrpSpPr>
          <p:grpSpPr>
            <a:xfrm>
              <a:off x="1435225" y="4752575"/>
              <a:ext cx="752225" cy="91500"/>
              <a:chOff x="1435225" y="4752575"/>
              <a:chExt cx="752225" cy="91500"/>
            </a:xfrm>
          </p:grpSpPr>
          <p:sp>
            <p:nvSpPr>
              <p:cNvPr id="107" name="Google Shape;107;p4"/>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a:off x="1435225" y="4981175"/>
              <a:ext cx="752225" cy="91500"/>
              <a:chOff x="1511425" y="4981175"/>
              <a:chExt cx="752225" cy="91500"/>
            </a:xfrm>
          </p:grpSpPr>
          <p:sp>
            <p:nvSpPr>
              <p:cNvPr id="112" name="Google Shape;112;p4"/>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4"/>
            <p:cNvGrpSpPr/>
            <p:nvPr/>
          </p:nvGrpSpPr>
          <p:grpSpPr>
            <a:xfrm>
              <a:off x="1435225" y="5209775"/>
              <a:ext cx="752225" cy="91500"/>
              <a:chOff x="1511425" y="4981175"/>
              <a:chExt cx="752225" cy="91500"/>
            </a:xfrm>
          </p:grpSpPr>
          <p:sp>
            <p:nvSpPr>
              <p:cNvPr id="117" name="Google Shape;117;p4"/>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 name="Google Shape;121;p4"/>
          <p:cNvSpPr/>
          <p:nvPr/>
        </p:nvSpPr>
        <p:spPr>
          <a:xfrm>
            <a:off x="11137200" y="5835075"/>
            <a:ext cx="365700" cy="365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0631162" y="5836575"/>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0125125" y="583657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24"/>
        <p:cNvGrpSpPr/>
        <p:nvPr/>
      </p:nvGrpSpPr>
      <p:grpSpPr>
        <a:xfrm>
          <a:off x="0" y="0"/>
          <a:ext cx="0" cy="0"/>
          <a:chOff x="0" y="0"/>
          <a:chExt cx="0" cy="0"/>
        </a:xfrm>
      </p:grpSpPr>
      <p:sp>
        <p:nvSpPr>
          <p:cNvPr id="125" name="Google Shape;125;p5"/>
          <p:cNvSpPr/>
          <p:nvPr/>
        </p:nvSpPr>
        <p:spPr>
          <a:xfrm>
            <a:off x="19050" y="0"/>
            <a:ext cx="12192000" cy="68580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5"/>
          <p:cNvGrpSpPr/>
          <p:nvPr/>
        </p:nvGrpSpPr>
        <p:grpSpPr>
          <a:xfrm>
            <a:off x="-19" y="0"/>
            <a:ext cx="12192019" cy="6858030"/>
            <a:chOff x="415600" y="384423"/>
            <a:chExt cx="10934546" cy="6059401"/>
          </a:xfrm>
        </p:grpSpPr>
        <p:pic>
          <p:nvPicPr>
            <p:cNvPr id="127" name="Google Shape;127;p5"/>
            <p:cNvPicPr preferRelativeResize="0"/>
            <p:nvPr/>
          </p:nvPicPr>
          <p:blipFill>
            <a:blip r:embed="rId2">
              <a:alphaModFix amt="52999"/>
            </a:blip>
            <a:stretch>
              <a:fillRect/>
            </a:stretch>
          </p:blipFill>
          <p:spPr>
            <a:xfrm rot="5400000">
              <a:off x="1599075" y="-799050"/>
              <a:ext cx="6059399" cy="8426350"/>
            </a:xfrm>
            <a:prstGeom prst="rect">
              <a:avLst/>
            </a:prstGeom>
            <a:noFill/>
            <a:ln>
              <a:noFill/>
            </a:ln>
          </p:spPr>
        </p:pic>
        <p:pic>
          <p:nvPicPr>
            <p:cNvPr id="128" name="Google Shape;128;p5"/>
            <p:cNvPicPr preferRelativeResize="0"/>
            <p:nvPr/>
          </p:nvPicPr>
          <p:blipFill rotWithShape="1">
            <a:blip r:embed="rId2">
              <a:alphaModFix amt="52999"/>
            </a:blip>
            <a:srcRect t="68892" b="1708"/>
            <a:stretch/>
          </p:blipFill>
          <p:spPr>
            <a:xfrm rot="5400000">
              <a:off x="7081771" y="2175444"/>
              <a:ext cx="6059396" cy="2477354"/>
            </a:xfrm>
            <a:prstGeom prst="rect">
              <a:avLst/>
            </a:prstGeom>
            <a:noFill/>
            <a:ln>
              <a:noFill/>
            </a:ln>
          </p:spPr>
        </p:pic>
      </p:grpSp>
      <p:sp>
        <p:nvSpPr>
          <p:cNvPr id="129" name="Google Shape;129;p5"/>
          <p:cNvSpPr txBox="1">
            <a:spLocks noGrp="1"/>
          </p:cNvSpPr>
          <p:nvPr>
            <p:ph type="title"/>
          </p:nvPr>
        </p:nvSpPr>
        <p:spPr>
          <a:xfrm>
            <a:off x="720400" y="517175"/>
            <a:ext cx="11055900" cy="763500"/>
          </a:xfrm>
          <a:prstGeom prst="rect">
            <a:avLst/>
          </a:prstGeom>
          <a:effectLst>
            <a:outerShdw dist="66675" dir="10320000" algn="bl" rotWithShape="0">
              <a:srgbClr val="000000"/>
            </a:outerShdw>
          </a:effectLst>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lt1"/>
              </a:buClr>
              <a:buSzPts val="4800"/>
              <a:buFont typeface="Aldrich"/>
              <a:buNone/>
              <a:defRPr sz="48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endParaRPr/>
          </a:p>
        </p:txBody>
      </p:sp>
      <p:sp>
        <p:nvSpPr>
          <p:cNvPr id="130" name="Google Shape;130;p5"/>
          <p:cNvSpPr txBox="1">
            <a:spLocks noGrp="1"/>
          </p:cNvSpPr>
          <p:nvPr>
            <p:ph type="body" idx="1"/>
          </p:nvPr>
        </p:nvSpPr>
        <p:spPr>
          <a:xfrm>
            <a:off x="1390650" y="2917800"/>
            <a:ext cx="4266300" cy="1221000"/>
          </a:xfrm>
          <a:prstGeom prst="rect">
            <a:avLst/>
          </a:prstGeom>
        </p:spPr>
        <p:txBody>
          <a:bodyPr spcFirstLastPara="1" wrap="square" lIns="121900" tIns="121900" rIns="121900" bIns="121900" anchor="t" anchorCtr="0">
            <a:noAutofit/>
          </a:bodyPr>
          <a:lstStyle>
            <a:lvl1pPr marL="457200" lvl="0" indent="-349250" algn="ctr" rtl="0">
              <a:spcBef>
                <a:spcPts val="0"/>
              </a:spcBef>
              <a:spcAft>
                <a:spcPts val="0"/>
              </a:spcAft>
              <a:buSzPts val="19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31" name="Google Shape;131;p5"/>
          <p:cNvSpPr txBox="1">
            <a:spLocks noGrp="1"/>
          </p:cNvSpPr>
          <p:nvPr>
            <p:ph type="body" idx="2"/>
          </p:nvPr>
        </p:nvSpPr>
        <p:spPr>
          <a:xfrm>
            <a:off x="6744577" y="2917800"/>
            <a:ext cx="4266300" cy="1221000"/>
          </a:xfrm>
          <a:prstGeom prst="rect">
            <a:avLst/>
          </a:prstGeom>
        </p:spPr>
        <p:txBody>
          <a:bodyPr spcFirstLastPara="1" wrap="square" lIns="121900" tIns="121900" rIns="121900" bIns="121900" anchor="t" anchorCtr="0">
            <a:noAutofit/>
          </a:bodyPr>
          <a:lstStyle>
            <a:lvl1pPr marL="457200" lvl="0" indent="-349250" algn="ctr" rtl="0">
              <a:spcBef>
                <a:spcPts val="0"/>
              </a:spcBef>
              <a:spcAft>
                <a:spcPts val="0"/>
              </a:spcAft>
              <a:buSzPts val="19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32" name="Google Shape;132;p5"/>
          <p:cNvSpPr txBox="1">
            <a:spLocks noGrp="1"/>
          </p:cNvSpPr>
          <p:nvPr>
            <p:ph type="body" idx="3"/>
          </p:nvPr>
        </p:nvSpPr>
        <p:spPr>
          <a:xfrm>
            <a:off x="1390650" y="5370370"/>
            <a:ext cx="4266300" cy="1221000"/>
          </a:xfrm>
          <a:prstGeom prst="rect">
            <a:avLst/>
          </a:prstGeom>
        </p:spPr>
        <p:txBody>
          <a:bodyPr spcFirstLastPara="1" wrap="square" lIns="121900" tIns="121900" rIns="121900" bIns="121900" anchor="t" anchorCtr="0">
            <a:noAutofit/>
          </a:bodyPr>
          <a:lstStyle>
            <a:lvl1pPr marL="457200" lvl="0" indent="-349250" algn="ctr" rtl="0">
              <a:spcBef>
                <a:spcPts val="0"/>
              </a:spcBef>
              <a:spcAft>
                <a:spcPts val="0"/>
              </a:spcAft>
              <a:buSzPts val="19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33" name="Google Shape;133;p5"/>
          <p:cNvSpPr txBox="1">
            <a:spLocks noGrp="1"/>
          </p:cNvSpPr>
          <p:nvPr>
            <p:ph type="body" idx="4"/>
          </p:nvPr>
        </p:nvSpPr>
        <p:spPr>
          <a:xfrm>
            <a:off x="6744577" y="5370370"/>
            <a:ext cx="4266300" cy="1221000"/>
          </a:xfrm>
          <a:prstGeom prst="rect">
            <a:avLst/>
          </a:prstGeom>
        </p:spPr>
        <p:txBody>
          <a:bodyPr spcFirstLastPara="1" wrap="square" lIns="121900" tIns="121900" rIns="121900" bIns="121900" anchor="t" anchorCtr="0">
            <a:noAutofit/>
          </a:bodyPr>
          <a:lstStyle>
            <a:lvl1pPr marL="457200" lvl="0" indent="-349250" algn="ctr" rtl="0">
              <a:spcBef>
                <a:spcPts val="0"/>
              </a:spcBef>
              <a:spcAft>
                <a:spcPts val="0"/>
              </a:spcAft>
              <a:buSzPts val="19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grpSp>
        <p:nvGrpSpPr>
          <p:cNvPr id="134" name="Google Shape;134;p5"/>
          <p:cNvGrpSpPr/>
          <p:nvPr/>
        </p:nvGrpSpPr>
        <p:grpSpPr>
          <a:xfrm>
            <a:off x="11211738" y="6105125"/>
            <a:ext cx="752225" cy="548700"/>
            <a:chOff x="1435225" y="4752575"/>
            <a:chExt cx="752225" cy="548700"/>
          </a:xfrm>
        </p:grpSpPr>
        <p:grpSp>
          <p:nvGrpSpPr>
            <p:cNvPr id="135" name="Google Shape;135;p5"/>
            <p:cNvGrpSpPr/>
            <p:nvPr/>
          </p:nvGrpSpPr>
          <p:grpSpPr>
            <a:xfrm>
              <a:off x="1435225" y="4752575"/>
              <a:ext cx="752225" cy="91500"/>
              <a:chOff x="1435225" y="4752575"/>
              <a:chExt cx="752225" cy="91500"/>
            </a:xfrm>
          </p:grpSpPr>
          <p:sp>
            <p:nvSpPr>
              <p:cNvPr id="136" name="Google Shape;136;p5"/>
              <p:cNvSpPr/>
              <p:nvPr/>
            </p:nvSpPr>
            <p:spPr>
              <a:xfrm>
                <a:off x="1435225"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1655467"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875708"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2095950" y="47525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a:off x="1435225" y="4981175"/>
              <a:ext cx="752225" cy="91500"/>
              <a:chOff x="1511425" y="4981175"/>
              <a:chExt cx="752225" cy="91500"/>
            </a:xfrm>
          </p:grpSpPr>
          <p:sp>
            <p:nvSpPr>
              <p:cNvPr id="141" name="Google Shape;141;p5"/>
              <p:cNvSpPr/>
              <p:nvPr/>
            </p:nvSpPr>
            <p:spPr>
              <a:xfrm>
                <a:off x="1511425"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1731667"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1951908"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2172150"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5"/>
            <p:cNvGrpSpPr/>
            <p:nvPr/>
          </p:nvGrpSpPr>
          <p:grpSpPr>
            <a:xfrm>
              <a:off x="1435225" y="5209775"/>
              <a:ext cx="752225" cy="91500"/>
              <a:chOff x="1511425" y="4981175"/>
              <a:chExt cx="752225" cy="91500"/>
            </a:xfrm>
          </p:grpSpPr>
          <p:sp>
            <p:nvSpPr>
              <p:cNvPr id="146" name="Google Shape;146;p5"/>
              <p:cNvSpPr/>
              <p:nvPr/>
            </p:nvSpPr>
            <p:spPr>
              <a:xfrm>
                <a:off x="1511425"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1731667"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1951908"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2172150" y="4981175"/>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 name="Google Shape;150;p5"/>
          <p:cNvSpPr/>
          <p:nvPr/>
        </p:nvSpPr>
        <p:spPr>
          <a:xfrm>
            <a:off x="1268062" y="151475"/>
            <a:ext cx="365700" cy="365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62025" y="152975"/>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255988" y="15297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53"/>
        <p:cNvGrpSpPr/>
        <p:nvPr/>
      </p:nvGrpSpPr>
      <p:grpSpPr>
        <a:xfrm>
          <a:off x="0" y="0"/>
          <a:ext cx="0" cy="0"/>
          <a:chOff x="0" y="0"/>
          <a:chExt cx="0" cy="0"/>
        </a:xfrm>
      </p:grpSpPr>
      <p:sp>
        <p:nvSpPr>
          <p:cNvPr id="154" name="Google Shape;154;p6"/>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6"/>
          <p:cNvGrpSpPr/>
          <p:nvPr/>
        </p:nvGrpSpPr>
        <p:grpSpPr>
          <a:xfrm>
            <a:off x="415150" y="384425"/>
            <a:ext cx="11273471" cy="6059399"/>
            <a:chOff x="415600" y="384425"/>
            <a:chExt cx="11442825" cy="6059399"/>
          </a:xfrm>
        </p:grpSpPr>
        <p:pic>
          <p:nvPicPr>
            <p:cNvPr id="156" name="Google Shape;156;p6"/>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157" name="Google Shape;157;p6"/>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158" name="Google Shape;158;p6"/>
          <p:cNvSpPr txBox="1">
            <a:spLocks noGrp="1"/>
          </p:cNvSpPr>
          <p:nvPr>
            <p:ph type="body" idx="1"/>
          </p:nvPr>
        </p:nvSpPr>
        <p:spPr>
          <a:xfrm>
            <a:off x="5657850" y="4019550"/>
            <a:ext cx="5486400" cy="1021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9" name="Google Shape;159;p6"/>
          <p:cNvSpPr txBox="1">
            <a:spLocks noGrp="1"/>
          </p:cNvSpPr>
          <p:nvPr>
            <p:ph type="title"/>
          </p:nvPr>
        </p:nvSpPr>
        <p:spPr>
          <a:xfrm>
            <a:off x="5657850" y="2041175"/>
            <a:ext cx="5486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 name="Google Shape;160;p6"/>
          <p:cNvSpPr/>
          <p:nvPr/>
        </p:nvSpPr>
        <p:spPr>
          <a:xfrm>
            <a:off x="1650300" y="615375"/>
            <a:ext cx="365700" cy="365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1144262" y="616875"/>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638225" y="61687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6"/>
          <p:cNvGrpSpPr/>
          <p:nvPr/>
        </p:nvGrpSpPr>
        <p:grpSpPr>
          <a:xfrm>
            <a:off x="10788775" y="5724525"/>
            <a:ext cx="752225" cy="548700"/>
            <a:chOff x="1435225" y="4752575"/>
            <a:chExt cx="752225" cy="548700"/>
          </a:xfrm>
        </p:grpSpPr>
        <p:grpSp>
          <p:nvGrpSpPr>
            <p:cNvPr id="164" name="Google Shape;164;p6"/>
            <p:cNvGrpSpPr/>
            <p:nvPr/>
          </p:nvGrpSpPr>
          <p:grpSpPr>
            <a:xfrm>
              <a:off x="1435225" y="4752575"/>
              <a:ext cx="752225" cy="91500"/>
              <a:chOff x="1435225" y="4752575"/>
              <a:chExt cx="752225" cy="91500"/>
            </a:xfrm>
          </p:grpSpPr>
          <p:sp>
            <p:nvSpPr>
              <p:cNvPr id="165" name="Google Shape;165;p6"/>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6"/>
            <p:cNvGrpSpPr/>
            <p:nvPr/>
          </p:nvGrpSpPr>
          <p:grpSpPr>
            <a:xfrm>
              <a:off x="1435225" y="4981175"/>
              <a:ext cx="752225" cy="91500"/>
              <a:chOff x="1511425" y="4981175"/>
              <a:chExt cx="752225" cy="91500"/>
            </a:xfrm>
          </p:grpSpPr>
          <p:sp>
            <p:nvSpPr>
              <p:cNvPr id="170" name="Google Shape;170;p6"/>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1435225" y="5209775"/>
              <a:ext cx="752225" cy="91500"/>
              <a:chOff x="1511425" y="4981175"/>
              <a:chExt cx="752225" cy="91500"/>
            </a:xfrm>
          </p:grpSpPr>
          <p:sp>
            <p:nvSpPr>
              <p:cNvPr id="175" name="Google Shape;175;p6"/>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79"/>
        <p:cNvGrpSpPr/>
        <p:nvPr/>
      </p:nvGrpSpPr>
      <p:grpSpPr>
        <a:xfrm>
          <a:off x="0" y="0"/>
          <a:ext cx="0" cy="0"/>
          <a:chOff x="0" y="0"/>
          <a:chExt cx="0" cy="0"/>
        </a:xfrm>
      </p:grpSpPr>
      <p:grpSp>
        <p:nvGrpSpPr>
          <p:cNvPr id="180" name="Google Shape;180;p7"/>
          <p:cNvGrpSpPr/>
          <p:nvPr/>
        </p:nvGrpSpPr>
        <p:grpSpPr>
          <a:xfrm>
            <a:off x="-19" y="0"/>
            <a:ext cx="12192019" cy="6858030"/>
            <a:chOff x="415600" y="384423"/>
            <a:chExt cx="10934546" cy="6059401"/>
          </a:xfrm>
        </p:grpSpPr>
        <p:pic>
          <p:nvPicPr>
            <p:cNvPr id="181" name="Google Shape;181;p7"/>
            <p:cNvPicPr preferRelativeResize="0"/>
            <p:nvPr/>
          </p:nvPicPr>
          <p:blipFill>
            <a:blip r:embed="rId2">
              <a:alphaModFix amt="52999"/>
            </a:blip>
            <a:stretch>
              <a:fillRect/>
            </a:stretch>
          </p:blipFill>
          <p:spPr>
            <a:xfrm rot="5400000">
              <a:off x="1599075" y="-799050"/>
              <a:ext cx="6059399" cy="8426350"/>
            </a:xfrm>
            <a:prstGeom prst="rect">
              <a:avLst/>
            </a:prstGeom>
            <a:noFill/>
            <a:ln>
              <a:noFill/>
            </a:ln>
          </p:spPr>
        </p:pic>
        <p:pic>
          <p:nvPicPr>
            <p:cNvPr id="182" name="Google Shape;182;p7"/>
            <p:cNvPicPr preferRelativeResize="0"/>
            <p:nvPr/>
          </p:nvPicPr>
          <p:blipFill rotWithShape="1">
            <a:blip r:embed="rId2">
              <a:alphaModFix amt="52999"/>
            </a:blip>
            <a:srcRect t="69673" b="1575"/>
            <a:stretch/>
          </p:blipFill>
          <p:spPr>
            <a:xfrm rot="5400000">
              <a:off x="7064685" y="2158359"/>
              <a:ext cx="6059396" cy="2511526"/>
            </a:xfrm>
            <a:prstGeom prst="rect">
              <a:avLst/>
            </a:prstGeom>
            <a:noFill/>
            <a:ln>
              <a:noFill/>
            </a:ln>
          </p:spPr>
        </p:pic>
      </p:grpSp>
      <p:sp>
        <p:nvSpPr>
          <p:cNvPr id="183" name="Google Shape;183;p7"/>
          <p:cNvSpPr/>
          <p:nvPr/>
        </p:nvSpPr>
        <p:spPr>
          <a:xfrm>
            <a:off x="1039349" y="1967419"/>
            <a:ext cx="10113300" cy="4448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298799" y="1346301"/>
            <a:ext cx="11594400" cy="4448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7"/>
          <p:cNvGrpSpPr/>
          <p:nvPr/>
        </p:nvGrpSpPr>
        <p:grpSpPr>
          <a:xfrm>
            <a:off x="1007712" y="442213"/>
            <a:ext cx="10176575" cy="1338824"/>
            <a:chOff x="991600" y="381000"/>
            <a:chExt cx="10176575" cy="1338824"/>
          </a:xfrm>
        </p:grpSpPr>
        <p:sp>
          <p:nvSpPr>
            <p:cNvPr id="186" name="Google Shape;186;p7"/>
            <p:cNvSpPr/>
            <p:nvPr/>
          </p:nvSpPr>
          <p:spPr>
            <a:xfrm flipH="1">
              <a:off x="10594991" y="836295"/>
              <a:ext cx="573184" cy="85243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4"/>
            </a:solidFill>
            <a:ln w="38100" cap="flat" cmpd="sng">
              <a:solidFill>
                <a:schemeClr val="accent5"/>
              </a:solidFill>
              <a:prstDash val="solid"/>
              <a:round/>
              <a:headEnd type="none" w="sm" len="sm"/>
              <a:tailEnd type="none" w="sm" len="sm"/>
            </a:ln>
          </p:spPr>
        </p:sp>
        <p:sp>
          <p:nvSpPr>
            <p:cNvPr id="187" name="Google Shape;187;p7"/>
            <p:cNvSpPr/>
            <p:nvPr/>
          </p:nvSpPr>
          <p:spPr>
            <a:xfrm>
              <a:off x="991600" y="867389"/>
              <a:ext cx="573184" cy="85243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4"/>
            </a:solidFill>
            <a:ln w="38100" cap="flat" cmpd="sng">
              <a:solidFill>
                <a:schemeClr val="accent5"/>
              </a:solidFill>
              <a:prstDash val="solid"/>
              <a:round/>
              <a:headEnd type="none" w="sm" len="sm"/>
              <a:tailEnd type="none" w="sm" len="sm"/>
            </a:ln>
          </p:spPr>
        </p:sp>
        <p:sp>
          <p:nvSpPr>
            <p:cNvPr id="188" name="Google Shape;188;p7"/>
            <p:cNvSpPr/>
            <p:nvPr/>
          </p:nvSpPr>
          <p:spPr>
            <a:xfrm rot="10800000">
              <a:off x="1309175" y="1450284"/>
              <a:ext cx="255600" cy="2469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9" name="Google Shape;189;p7"/>
            <p:cNvSpPr/>
            <p:nvPr/>
          </p:nvSpPr>
          <p:spPr>
            <a:xfrm>
              <a:off x="1309075" y="381000"/>
              <a:ext cx="9541500" cy="1069500"/>
            </a:xfrm>
            <a:prstGeom prst="round2SameRect">
              <a:avLst>
                <a:gd name="adj1" fmla="val 16667"/>
                <a:gd name="adj2"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rot="10800000" flipH="1">
              <a:off x="10594995" y="1450284"/>
              <a:ext cx="255600" cy="2469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91" name="Google Shape;191;p7"/>
          <p:cNvSpPr txBox="1">
            <a:spLocks noGrp="1"/>
          </p:cNvSpPr>
          <p:nvPr>
            <p:ph type="subTitle" idx="1"/>
          </p:nvPr>
        </p:nvSpPr>
        <p:spPr>
          <a:xfrm>
            <a:off x="873360" y="1966175"/>
            <a:ext cx="4961100" cy="6468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92" name="Google Shape;192;p7"/>
          <p:cNvSpPr txBox="1">
            <a:spLocks noGrp="1"/>
          </p:cNvSpPr>
          <p:nvPr>
            <p:ph type="subTitle" idx="2"/>
          </p:nvPr>
        </p:nvSpPr>
        <p:spPr>
          <a:xfrm>
            <a:off x="6464157" y="1966175"/>
            <a:ext cx="4960800" cy="6468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93" name="Google Shape;193;p7"/>
          <p:cNvSpPr txBox="1">
            <a:spLocks noGrp="1"/>
          </p:cNvSpPr>
          <p:nvPr>
            <p:ph type="title"/>
          </p:nvPr>
        </p:nvSpPr>
        <p:spPr>
          <a:xfrm>
            <a:off x="1485900" y="484425"/>
            <a:ext cx="9486900" cy="11154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5700"/>
              <a:buFont typeface="Aldrich"/>
              <a:buNone/>
              <a:defRPr sz="5700"/>
            </a:lvl1pPr>
            <a:lvl2pPr lvl="1"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700"/>
              <a:buFont typeface="Abril Fatface"/>
              <a:buNone/>
              <a:defRPr sz="5700">
                <a:solidFill>
                  <a:schemeClr val="dk1"/>
                </a:solidFill>
                <a:latin typeface="Abril Fatface"/>
                <a:ea typeface="Abril Fatface"/>
                <a:cs typeface="Abril Fatface"/>
                <a:sym typeface="Abril Fatface"/>
              </a:defRPr>
            </a:lvl9pPr>
          </a:lstStyle>
          <a:p>
            <a:endParaRPr/>
          </a:p>
        </p:txBody>
      </p:sp>
      <p:sp>
        <p:nvSpPr>
          <p:cNvPr id="194" name="Google Shape;194;p7"/>
          <p:cNvSpPr txBox="1">
            <a:spLocks noGrp="1"/>
          </p:cNvSpPr>
          <p:nvPr>
            <p:ph type="body" idx="3"/>
          </p:nvPr>
        </p:nvSpPr>
        <p:spPr>
          <a:xfrm>
            <a:off x="873350" y="2810330"/>
            <a:ext cx="4960800" cy="2809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5" name="Google Shape;195;p7"/>
          <p:cNvSpPr txBox="1">
            <a:spLocks noGrp="1"/>
          </p:cNvSpPr>
          <p:nvPr>
            <p:ph type="body" idx="4"/>
          </p:nvPr>
        </p:nvSpPr>
        <p:spPr>
          <a:xfrm>
            <a:off x="6464148" y="2799744"/>
            <a:ext cx="4961100" cy="2809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6" name="Google Shape;196;p7"/>
          <p:cNvSpPr/>
          <p:nvPr/>
        </p:nvSpPr>
        <p:spPr>
          <a:xfrm>
            <a:off x="2182462" y="5923625"/>
            <a:ext cx="365700" cy="3657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676425" y="5925125"/>
            <a:ext cx="365700" cy="362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170388" y="592512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23"/>
        <p:cNvGrpSpPr/>
        <p:nvPr/>
      </p:nvGrpSpPr>
      <p:grpSpPr>
        <a:xfrm>
          <a:off x="0" y="0"/>
          <a:ext cx="0" cy="0"/>
          <a:chOff x="0" y="0"/>
          <a:chExt cx="0" cy="0"/>
        </a:xfrm>
      </p:grpSpPr>
      <p:sp>
        <p:nvSpPr>
          <p:cNvPr id="224" name="Google Shape;224;p9"/>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9"/>
          <p:cNvGrpSpPr/>
          <p:nvPr/>
        </p:nvGrpSpPr>
        <p:grpSpPr>
          <a:xfrm>
            <a:off x="415150" y="384425"/>
            <a:ext cx="11273471" cy="6059399"/>
            <a:chOff x="415600" y="384425"/>
            <a:chExt cx="11442825" cy="6059399"/>
          </a:xfrm>
        </p:grpSpPr>
        <p:pic>
          <p:nvPicPr>
            <p:cNvPr id="226" name="Google Shape;226;p9"/>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227" name="Google Shape;227;p9"/>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228" name="Google Shape;228;p9"/>
          <p:cNvSpPr/>
          <p:nvPr/>
        </p:nvSpPr>
        <p:spPr>
          <a:xfrm rot="10800000">
            <a:off x="986125" y="2526225"/>
            <a:ext cx="314400" cy="3036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9" name="Google Shape;229;p9"/>
          <p:cNvSpPr/>
          <p:nvPr/>
        </p:nvSpPr>
        <p:spPr>
          <a:xfrm>
            <a:off x="1665007" y="1030925"/>
            <a:ext cx="7813800" cy="5079900"/>
          </a:xfrm>
          <a:prstGeom prst="rect">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1300426" y="754525"/>
            <a:ext cx="7728000" cy="4930500"/>
          </a:xfrm>
          <a:prstGeom prst="rect">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1300439" y="754525"/>
            <a:ext cx="7728000" cy="4332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8528797" y="754525"/>
            <a:ext cx="499800" cy="433200"/>
          </a:xfrm>
          <a:prstGeom prst="rect">
            <a:avLst/>
          </a:prstGeom>
          <a:solidFill>
            <a:schemeClr val="accen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986125" y="1525125"/>
            <a:ext cx="10578300" cy="10011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9"/>
          <p:cNvGrpSpPr/>
          <p:nvPr/>
        </p:nvGrpSpPr>
        <p:grpSpPr>
          <a:xfrm>
            <a:off x="10750675" y="561575"/>
            <a:ext cx="752225" cy="548700"/>
            <a:chOff x="1435225" y="4752575"/>
            <a:chExt cx="752225" cy="548700"/>
          </a:xfrm>
        </p:grpSpPr>
        <p:grpSp>
          <p:nvGrpSpPr>
            <p:cNvPr id="235" name="Google Shape;235;p9"/>
            <p:cNvGrpSpPr/>
            <p:nvPr/>
          </p:nvGrpSpPr>
          <p:grpSpPr>
            <a:xfrm>
              <a:off x="1435225" y="4752575"/>
              <a:ext cx="752225" cy="91500"/>
              <a:chOff x="1435225" y="4752575"/>
              <a:chExt cx="752225" cy="91500"/>
            </a:xfrm>
          </p:grpSpPr>
          <p:sp>
            <p:nvSpPr>
              <p:cNvPr id="236" name="Google Shape;236;p9"/>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9"/>
            <p:cNvGrpSpPr/>
            <p:nvPr/>
          </p:nvGrpSpPr>
          <p:grpSpPr>
            <a:xfrm>
              <a:off x="1435225" y="4981175"/>
              <a:ext cx="752225" cy="91500"/>
              <a:chOff x="1511425" y="4981175"/>
              <a:chExt cx="752225" cy="91500"/>
            </a:xfrm>
          </p:grpSpPr>
          <p:sp>
            <p:nvSpPr>
              <p:cNvPr id="241" name="Google Shape;241;p9"/>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9"/>
            <p:cNvGrpSpPr/>
            <p:nvPr/>
          </p:nvGrpSpPr>
          <p:grpSpPr>
            <a:xfrm>
              <a:off x="1435225" y="5209775"/>
              <a:ext cx="752225" cy="91500"/>
              <a:chOff x="1511425" y="4981175"/>
              <a:chExt cx="752225" cy="91500"/>
            </a:xfrm>
          </p:grpSpPr>
          <p:sp>
            <p:nvSpPr>
              <p:cNvPr id="246" name="Google Shape;246;p9"/>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0" name="Google Shape;250;p9"/>
          <p:cNvSpPr/>
          <p:nvPr/>
        </p:nvSpPr>
        <p:spPr>
          <a:xfrm>
            <a:off x="11137200" y="5886750"/>
            <a:ext cx="365700" cy="365700"/>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10631162" y="5888250"/>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10125125" y="5888250"/>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txBox="1">
            <a:spLocks noGrp="1"/>
          </p:cNvSpPr>
          <p:nvPr>
            <p:ph type="subTitle" idx="1"/>
          </p:nvPr>
        </p:nvSpPr>
        <p:spPr>
          <a:xfrm>
            <a:off x="1664995" y="2761325"/>
            <a:ext cx="70599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4" name="Google Shape;254;p9"/>
          <p:cNvSpPr txBox="1">
            <a:spLocks noGrp="1"/>
          </p:cNvSpPr>
          <p:nvPr>
            <p:ph type="title"/>
          </p:nvPr>
        </p:nvSpPr>
        <p:spPr>
          <a:xfrm>
            <a:off x="986150" y="1525125"/>
            <a:ext cx="10578300" cy="10011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6400"/>
              <a:buFont typeface="Aldrich"/>
              <a:buNone/>
              <a:defRPr sz="6400"/>
            </a:lvl1pPr>
            <a:lvl2pPr lvl="1"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400"/>
              <a:buFont typeface="Abril Fatface"/>
              <a:buNone/>
              <a:defRPr sz="6400">
                <a:solidFill>
                  <a:schemeClr val="dk1"/>
                </a:solidFill>
                <a:latin typeface="Abril Fatface"/>
                <a:ea typeface="Abril Fatface"/>
                <a:cs typeface="Abril Fatface"/>
                <a:sym typeface="Abril Fatface"/>
              </a:defRPr>
            </a:lvl9pPr>
          </a:lstStyle>
          <a:p>
            <a:endParaRPr/>
          </a:p>
        </p:txBody>
      </p:sp>
      <p:sp>
        <p:nvSpPr>
          <p:cNvPr id="255" name="Google Shape;255;p9"/>
          <p:cNvSpPr txBox="1">
            <a:spLocks noGrp="1"/>
          </p:cNvSpPr>
          <p:nvPr>
            <p:ph type="body" idx="2"/>
          </p:nvPr>
        </p:nvSpPr>
        <p:spPr>
          <a:xfrm>
            <a:off x="1665000" y="3421500"/>
            <a:ext cx="7059900" cy="2003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256"/>
        <p:cNvGrpSpPr/>
        <p:nvPr/>
      </p:nvGrpSpPr>
      <p:grpSpPr>
        <a:xfrm>
          <a:off x="0" y="0"/>
          <a:ext cx="0" cy="0"/>
          <a:chOff x="0" y="0"/>
          <a:chExt cx="0" cy="0"/>
        </a:xfrm>
      </p:grpSpPr>
      <p:sp>
        <p:nvSpPr>
          <p:cNvPr id="257" name="Google Shape;257;p10"/>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0"/>
          <p:cNvGrpSpPr/>
          <p:nvPr/>
        </p:nvGrpSpPr>
        <p:grpSpPr>
          <a:xfrm>
            <a:off x="415150" y="384425"/>
            <a:ext cx="11273471" cy="6059399"/>
            <a:chOff x="415600" y="384425"/>
            <a:chExt cx="11442825" cy="6059399"/>
          </a:xfrm>
        </p:grpSpPr>
        <p:pic>
          <p:nvPicPr>
            <p:cNvPr id="259" name="Google Shape;259;p10"/>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260" name="Google Shape;260;p10"/>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261" name="Google Shape;261;p10"/>
          <p:cNvSpPr txBox="1">
            <a:spLocks noGrp="1"/>
          </p:cNvSpPr>
          <p:nvPr>
            <p:ph type="title"/>
          </p:nvPr>
        </p:nvSpPr>
        <p:spPr>
          <a:xfrm>
            <a:off x="558100" y="18735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62" name="Google Shape;262;p10"/>
          <p:cNvSpPr txBox="1">
            <a:spLocks noGrp="1"/>
          </p:cNvSpPr>
          <p:nvPr>
            <p:ph type="subTitle" idx="1"/>
          </p:nvPr>
        </p:nvSpPr>
        <p:spPr>
          <a:xfrm>
            <a:off x="328075" y="57670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63" name="Google Shape;263;p10"/>
          <p:cNvGrpSpPr/>
          <p:nvPr/>
        </p:nvGrpSpPr>
        <p:grpSpPr>
          <a:xfrm>
            <a:off x="10750675" y="561575"/>
            <a:ext cx="752225" cy="548700"/>
            <a:chOff x="1435225" y="4752575"/>
            <a:chExt cx="752225" cy="548700"/>
          </a:xfrm>
        </p:grpSpPr>
        <p:grpSp>
          <p:nvGrpSpPr>
            <p:cNvPr id="264" name="Google Shape;264;p10"/>
            <p:cNvGrpSpPr/>
            <p:nvPr/>
          </p:nvGrpSpPr>
          <p:grpSpPr>
            <a:xfrm>
              <a:off x="1435225" y="4752575"/>
              <a:ext cx="752225" cy="91500"/>
              <a:chOff x="1435225" y="4752575"/>
              <a:chExt cx="752225" cy="91500"/>
            </a:xfrm>
          </p:grpSpPr>
          <p:sp>
            <p:nvSpPr>
              <p:cNvPr id="265" name="Google Shape;265;p10"/>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0"/>
            <p:cNvGrpSpPr/>
            <p:nvPr/>
          </p:nvGrpSpPr>
          <p:grpSpPr>
            <a:xfrm>
              <a:off x="1435225" y="4981175"/>
              <a:ext cx="752225" cy="91500"/>
              <a:chOff x="1511425" y="4981175"/>
              <a:chExt cx="752225" cy="91500"/>
            </a:xfrm>
          </p:grpSpPr>
          <p:sp>
            <p:nvSpPr>
              <p:cNvPr id="270" name="Google Shape;270;p10"/>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10"/>
            <p:cNvGrpSpPr/>
            <p:nvPr/>
          </p:nvGrpSpPr>
          <p:grpSpPr>
            <a:xfrm>
              <a:off x="1435225" y="5209775"/>
              <a:ext cx="752225" cy="91500"/>
              <a:chOff x="1511425" y="4981175"/>
              <a:chExt cx="752225" cy="91500"/>
            </a:xfrm>
          </p:grpSpPr>
          <p:sp>
            <p:nvSpPr>
              <p:cNvPr id="275" name="Google Shape;275;p10"/>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9" name="Google Shape;279;p10"/>
          <p:cNvGrpSpPr/>
          <p:nvPr/>
        </p:nvGrpSpPr>
        <p:grpSpPr>
          <a:xfrm>
            <a:off x="539875" y="5743575"/>
            <a:ext cx="752225" cy="548700"/>
            <a:chOff x="1435225" y="4752575"/>
            <a:chExt cx="752225" cy="548700"/>
          </a:xfrm>
        </p:grpSpPr>
        <p:grpSp>
          <p:nvGrpSpPr>
            <p:cNvPr id="280" name="Google Shape;280;p10"/>
            <p:cNvGrpSpPr/>
            <p:nvPr/>
          </p:nvGrpSpPr>
          <p:grpSpPr>
            <a:xfrm>
              <a:off x="1435225" y="4752575"/>
              <a:ext cx="752225" cy="91500"/>
              <a:chOff x="1435225" y="4752575"/>
              <a:chExt cx="752225" cy="91500"/>
            </a:xfrm>
          </p:grpSpPr>
          <p:sp>
            <p:nvSpPr>
              <p:cNvPr id="281" name="Google Shape;281;p10"/>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10"/>
            <p:cNvGrpSpPr/>
            <p:nvPr/>
          </p:nvGrpSpPr>
          <p:grpSpPr>
            <a:xfrm>
              <a:off x="1435225" y="4981175"/>
              <a:ext cx="752225" cy="91500"/>
              <a:chOff x="1511425" y="4981175"/>
              <a:chExt cx="752225" cy="91500"/>
            </a:xfrm>
          </p:grpSpPr>
          <p:sp>
            <p:nvSpPr>
              <p:cNvPr id="286" name="Google Shape;286;p10"/>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0"/>
            <p:cNvGrpSpPr/>
            <p:nvPr/>
          </p:nvGrpSpPr>
          <p:grpSpPr>
            <a:xfrm>
              <a:off x="1435225" y="5209775"/>
              <a:ext cx="752225" cy="91500"/>
              <a:chOff x="1511425" y="4981175"/>
              <a:chExt cx="752225" cy="91500"/>
            </a:xfrm>
          </p:grpSpPr>
          <p:sp>
            <p:nvSpPr>
              <p:cNvPr id="291" name="Google Shape;291;p10"/>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5" name="Google Shape;295;p10"/>
          <p:cNvSpPr/>
          <p:nvPr/>
        </p:nvSpPr>
        <p:spPr>
          <a:xfrm>
            <a:off x="1570175" y="561575"/>
            <a:ext cx="365700" cy="3657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1064137" y="563075"/>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558100" y="563075"/>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298"/>
        <p:cNvGrpSpPr/>
        <p:nvPr/>
      </p:nvGrpSpPr>
      <p:grpSpPr>
        <a:xfrm>
          <a:off x="0" y="0"/>
          <a:ext cx="0" cy="0"/>
          <a:chOff x="0" y="0"/>
          <a:chExt cx="0" cy="0"/>
        </a:xfrm>
      </p:grpSpPr>
      <p:grpSp>
        <p:nvGrpSpPr>
          <p:cNvPr id="299" name="Google Shape;299;p11"/>
          <p:cNvGrpSpPr/>
          <p:nvPr/>
        </p:nvGrpSpPr>
        <p:grpSpPr>
          <a:xfrm>
            <a:off x="-19" y="0"/>
            <a:ext cx="12192019" cy="6858030"/>
            <a:chOff x="415600" y="384423"/>
            <a:chExt cx="10934546" cy="6059401"/>
          </a:xfrm>
        </p:grpSpPr>
        <p:pic>
          <p:nvPicPr>
            <p:cNvPr id="300" name="Google Shape;300;p11"/>
            <p:cNvPicPr preferRelativeResize="0"/>
            <p:nvPr/>
          </p:nvPicPr>
          <p:blipFill>
            <a:blip r:embed="rId2">
              <a:alphaModFix amt="52999"/>
            </a:blip>
            <a:stretch>
              <a:fillRect/>
            </a:stretch>
          </p:blipFill>
          <p:spPr>
            <a:xfrm rot="5400000">
              <a:off x="1599075" y="-799050"/>
              <a:ext cx="6059399" cy="8426350"/>
            </a:xfrm>
            <a:prstGeom prst="rect">
              <a:avLst/>
            </a:prstGeom>
            <a:noFill/>
            <a:ln>
              <a:noFill/>
            </a:ln>
          </p:spPr>
        </p:pic>
        <p:pic>
          <p:nvPicPr>
            <p:cNvPr id="301" name="Google Shape;301;p11"/>
            <p:cNvPicPr preferRelativeResize="0"/>
            <p:nvPr/>
          </p:nvPicPr>
          <p:blipFill rotWithShape="1">
            <a:blip r:embed="rId2">
              <a:alphaModFix amt="52999"/>
            </a:blip>
            <a:srcRect t="68892" b="1708"/>
            <a:stretch/>
          </p:blipFill>
          <p:spPr>
            <a:xfrm rot="5400000">
              <a:off x="7081771" y="2175444"/>
              <a:ext cx="6059396" cy="2477354"/>
            </a:xfrm>
            <a:prstGeom prst="rect">
              <a:avLst/>
            </a:prstGeom>
            <a:noFill/>
            <a:ln>
              <a:noFill/>
            </a:ln>
          </p:spPr>
        </p:pic>
      </p:grpSp>
      <p:grpSp>
        <p:nvGrpSpPr>
          <p:cNvPr id="302" name="Google Shape;302;p11"/>
          <p:cNvGrpSpPr/>
          <p:nvPr/>
        </p:nvGrpSpPr>
        <p:grpSpPr>
          <a:xfrm>
            <a:off x="548192" y="895350"/>
            <a:ext cx="11095616" cy="4416721"/>
            <a:chOff x="548192" y="666750"/>
            <a:chExt cx="11095616" cy="4416721"/>
          </a:xfrm>
        </p:grpSpPr>
        <p:sp>
          <p:nvSpPr>
            <p:cNvPr id="303" name="Google Shape;303;p11"/>
            <p:cNvSpPr/>
            <p:nvPr/>
          </p:nvSpPr>
          <p:spPr>
            <a:xfrm flipH="1">
              <a:off x="10611132" y="2733650"/>
              <a:ext cx="1032676" cy="2349821"/>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lt2"/>
            </a:solidFill>
            <a:ln w="38100" cap="flat" cmpd="sng">
              <a:solidFill>
                <a:schemeClr val="accent5"/>
              </a:solidFill>
              <a:prstDash val="solid"/>
              <a:round/>
              <a:headEnd type="none" w="sm" len="sm"/>
              <a:tailEnd type="none" w="sm" len="sm"/>
            </a:ln>
          </p:spPr>
        </p:sp>
        <p:sp>
          <p:nvSpPr>
            <p:cNvPr id="304" name="Google Shape;304;p11"/>
            <p:cNvSpPr/>
            <p:nvPr/>
          </p:nvSpPr>
          <p:spPr>
            <a:xfrm>
              <a:off x="548192" y="2733650"/>
              <a:ext cx="1032676" cy="2349821"/>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lt2"/>
            </a:solidFill>
            <a:ln w="38100" cap="flat" cmpd="sng">
              <a:solidFill>
                <a:schemeClr val="accent5"/>
              </a:solidFill>
              <a:prstDash val="solid"/>
              <a:round/>
              <a:headEnd type="none" w="sm" len="sm"/>
              <a:tailEnd type="none" w="sm" len="sm"/>
            </a:ln>
          </p:spPr>
        </p:sp>
        <p:sp>
          <p:nvSpPr>
            <p:cNvPr id="305" name="Google Shape;305;p11"/>
            <p:cNvSpPr/>
            <p:nvPr/>
          </p:nvSpPr>
          <p:spPr>
            <a:xfrm rot="10800000">
              <a:off x="1325300" y="4813946"/>
              <a:ext cx="255600" cy="246900"/>
            </a:xfrm>
            <a:prstGeom prst="rtTriangle">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6" name="Google Shape;306;p11"/>
            <p:cNvSpPr/>
            <p:nvPr/>
          </p:nvSpPr>
          <p:spPr>
            <a:xfrm rot="10800000" flipH="1">
              <a:off x="10611120" y="4813946"/>
              <a:ext cx="255600" cy="246900"/>
            </a:xfrm>
            <a:prstGeom prst="rtTriangle">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07" name="Google Shape;307;p11"/>
            <p:cNvSpPr/>
            <p:nvPr/>
          </p:nvSpPr>
          <p:spPr>
            <a:xfrm>
              <a:off x="1325200" y="666750"/>
              <a:ext cx="9541500" cy="4147200"/>
            </a:xfrm>
            <a:prstGeom prst="round2SameRect">
              <a:avLst>
                <a:gd name="adj1" fmla="val 5710"/>
                <a:gd name="adj2" fmla="val 0"/>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1"/>
          <p:cNvSpPr txBox="1">
            <a:spLocks noGrp="1"/>
          </p:cNvSpPr>
          <p:nvPr>
            <p:ph type="title"/>
          </p:nvPr>
        </p:nvSpPr>
        <p:spPr>
          <a:xfrm>
            <a:off x="1447800" y="895350"/>
            <a:ext cx="9087000" cy="4114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endParaRPr/>
          </a:p>
        </p:txBody>
      </p:sp>
      <p:sp>
        <p:nvSpPr>
          <p:cNvPr id="309" name="Google Shape;309;p11"/>
          <p:cNvSpPr txBox="1">
            <a:spLocks noGrp="1"/>
          </p:cNvSpPr>
          <p:nvPr>
            <p:ph type="body" idx="1"/>
          </p:nvPr>
        </p:nvSpPr>
        <p:spPr>
          <a:xfrm>
            <a:off x="548200" y="5734050"/>
            <a:ext cx="11095500" cy="6444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Clr>
                <a:schemeClr val="lt1"/>
              </a:buClr>
              <a:buSzPts val="1900"/>
              <a:buChar char="●"/>
              <a:defRPr>
                <a:solidFill>
                  <a:schemeClr val="lt1"/>
                </a:solidFill>
              </a:defRPr>
            </a:lvl1pPr>
            <a:lvl2pPr marL="914400" lvl="1" indent="-349250" algn="ctr">
              <a:spcBef>
                <a:spcPts val="2100"/>
              </a:spcBef>
              <a:spcAft>
                <a:spcPts val="0"/>
              </a:spcAft>
              <a:buClr>
                <a:schemeClr val="lt1"/>
              </a:buClr>
              <a:buSzPts val="1900"/>
              <a:buChar char="○"/>
              <a:defRPr>
                <a:solidFill>
                  <a:schemeClr val="lt1"/>
                </a:solidFill>
              </a:defRPr>
            </a:lvl2pPr>
            <a:lvl3pPr marL="1371600" lvl="2" indent="-349250" algn="ctr">
              <a:spcBef>
                <a:spcPts val="2100"/>
              </a:spcBef>
              <a:spcAft>
                <a:spcPts val="0"/>
              </a:spcAft>
              <a:buClr>
                <a:schemeClr val="lt1"/>
              </a:buClr>
              <a:buSzPts val="1900"/>
              <a:buChar char="■"/>
              <a:defRPr>
                <a:solidFill>
                  <a:schemeClr val="lt1"/>
                </a:solidFill>
              </a:defRPr>
            </a:lvl3pPr>
            <a:lvl4pPr marL="1828800" lvl="3" indent="-349250" algn="ctr">
              <a:spcBef>
                <a:spcPts val="2100"/>
              </a:spcBef>
              <a:spcAft>
                <a:spcPts val="0"/>
              </a:spcAft>
              <a:buClr>
                <a:schemeClr val="lt1"/>
              </a:buClr>
              <a:buSzPts val="1900"/>
              <a:buChar char="●"/>
              <a:defRPr>
                <a:solidFill>
                  <a:schemeClr val="lt1"/>
                </a:solidFill>
              </a:defRPr>
            </a:lvl4pPr>
            <a:lvl5pPr marL="2286000" lvl="4" indent="-349250" algn="ctr">
              <a:spcBef>
                <a:spcPts val="2100"/>
              </a:spcBef>
              <a:spcAft>
                <a:spcPts val="0"/>
              </a:spcAft>
              <a:buClr>
                <a:schemeClr val="lt1"/>
              </a:buClr>
              <a:buSzPts val="1900"/>
              <a:buChar char="○"/>
              <a:defRPr>
                <a:solidFill>
                  <a:schemeClr val="lt1"/>
                </a:solidFill>
              </a:defRPr>
            </a:lvl5pPr>
            <a:lvl6pPr marL="2743200" lvl="5" indent="-349250" algn="ctr">
              <a:spcBef>
                <a:spcPts val="2100"/>
              </a:spcBef>
              <a:spcAft>
                <a:spcPts val="0"/>
              </a:spcAft>
              <a:buClr>
                <a:schemeClr val="lt1"/>
              </a:buClr>
              <a:buSzPts val="1900"/>
              <a:buChar char="■"/>
              <a:defRPr>
                <a:solidFill>
                  <a:schemeClr val="lt1"/>
                </a:solidFill>
              </a:defRPr>
            </a:lvl6pPr>
            <a:lvl7pPr marL="3200400" lvl="6" indent="-349250" algn="ctr">
              <a:spcBef>
                <a:spcPts val="2100"/>
              </a:spcBef>
              <a:spcAft>
                <a:spcPts val="0"/>
              </a:spcAft>
              <a:buClr>
                <a:schemeClr val="lt1"/>
              </a:buClr>
              <a:buSzPts val="1900"/>
              <a:buChar char="●"/>
              <a:defRPr>
                <a:solidFill>
                  <a:schemeClr val="lt1"/>
                </a:solidFill>
              </a:defRPr>
            </a:lvl7pPr>
            <a:lvl8pPr marL="3657600" lvl="7" indent="-349250" algn="ctr">
              <a:spcBef>
                <a:spcPts val="2100"/>
              </a:spcBef>
              <a:spcAft>
                <a:spcPts val="0"/>
              </a:spcAft>
              <a:buClr>
                <a:schemeClr val="lt1"/>
              </a:buClr>
              <a:buSzPts val="1900"/>
              <a:buChar char="○"/>
              <a:defRPr>
                <a:solidFill>
                  <a:schemeClr val="lt1"/>
                </a:solidFill>
              </a:defRPr>
            </a:lvl8pPr>
            <a:lvl9pPr marL="4114800" lvl="8" indent="-349250" algn="ctr">
              <a:spcBef>
                <a:spcPts val="2100"/>
              </a:spcBef>
              <a:spcAft>
                <a:spcPts val="2100"/>
              </a:spcAft>
              <a:buClr>
                <a:schemeClr val="lt1"/>
              </a:buClr>
              <a:buSzPts val="1900"/>
              <a:buChar char="■"/>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310"/>
        <p:cNvGrpSpPr/>
        <p:nvPr/>
      </p:nvGrpSpPr>
      <p:grpSpPr>
        <a:xfrm>
          <a:off x="0" y="0"/>
          <a:ext cx="0" cy="0"/>
          <a:chOff x="0" y="0"/>
          <a:chExt cx="0" cy="0"/>
        </a:xfrm>
      </p:grpSpPr>
      <p:sp>
        <p:nvSpPr>
          <p:cNvPr id="311" name="Google Shape;311;p12"/>
          <p:cNvSpPr/>
          <p:nvPr/>
        </p:nvSpPr>
        <p:spPr>
          <a:xfrm>
            <a:off x="384425" y="366125"/>
            <a:ext cx="11379900" cy="60960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12"/>
          <p:cNvGrpSpPr/>
          <p:nvPr/>
        </p:nvGrpSpPr>
        <p:grpSpPr>
          <a:xfrm>
            <a:off x="415150" y="384425"/>
            <a:ext cx="11273471" cy="6059399"/>
            <a:chOff x="415600" y="384425"/>
            <a:chExt cx="11442825" cy="6059399"/>
          </a:xfrm>
        </p:grpSpPr>
        <p:pic>
          <p:nvPicPr>
            <p:cNvPr id="313" name="Google Shape;313;p12"/>
            <p:cNvPicPr preferRelativeResize="0"/>
            <p:nvPr/>
          </p:nvPicPr>
          <p:blipFill>
            <a:blip r:embed="rId2">
              <a:alphaModFix/>
            </a:blip>
            <a:stretch>
              <a:fillRect/>
            </a:stretch>
          </p:blipFill>
          <p:spPr>
            <a:xfrm rot="5400000">
              <a:off x="1599075" y="-799050"/>
              <a:ext cx="6059399" cy="8426350"/>
            </a:xfrm>
            <a:prstGeom prst="rect">
              <a:avLst/>
            </a:prstGeom>
            <a:noFill/>
            <a:ln>
              <a:noFill/>
            </a:ln>
          </p:spPr>
        </p:pic>
        <p:pic>
          <p:nvPicPr>
            <p:cNvPr id="314" name="Google Shape;314;p12"/>
            <p:cNvPicPr preferRelativeResize="0"/>
            <p:nvPr/>
          </p:nvPicPr>
          <p:blipFill rotWithShape="1">
            <a:blip r:embed="rId2">
              <a:alphaModFix/>
            </a:blip>
            <a:srcRect t="62862"/>
            <a:stretch/>
          </p:blipFill>
          <p:spPr>
            <a:xfrm rot="5400000">
              <a:off x="7264087" y="1849487"/>
              <a:ext cx="6059399" cy="3129276"/>
            </a:xfrm>
            <a:prstGeom prst="rect">
              <a:avLst/>
            </a:prstGeom>
            <a:noFill/>
            <a:ln>
              <a:noFill/>
            </a:ln>
          </p:spPr>
        </p:pic>
      </p:grpSp>
      <p:sp>
        <p:nvSpPr>
          <p:cNvPr id="315" name="Google Shape;315;p12"/>
          <p:cNvSpPr/>
          <p:nvPr/>
        </p:nvSpPr>
        <p:spPr>
          <a:xfrm rot="10800000">
            <a:off x="986100" y="1611825"/>
            <a:ext cx="652200" cy="3036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6" name="Google Shape;316;p12"/>
          <p:cNvSpPr/>
          <p:nvPr/>
        </p:nvSpPr>
        <p:spPr>
          <a:xfrm>
            <a:off x="1619250" y="1030925"/>
            <a:ext cx="9734700" cy="5079900"/>
          </a:xfrm>
          <a:prstGeom prst="rect">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p:nvPr/>
        </p:nvSpPr>
        <p:spPr>
          <a:xfrm>
            <a:off x="986125" y="610725"/>
            <a:ext cx="10578300" cy="10011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2"/>
          <p:cNvGrpSpPr/>
          <p:nvPr/>
        </p:nvGrpSpPr>
        <p:grpSpPr>
          <a:xfrm>
            <a:off x="548200" y="5781275"/>
            <a:ext cx="752225" cy="548700"/>
            <a:chOff x="1435225" y="4752575"/>
            <a:chExt cx="752225" cy="548700"/>
          </a:xfrm>
        </p:grpSpPr>
        <p:grpSp>
          <p:nvGrpSpPr>
            <p:cNvPr id="319" name="Google Shape;319;p12"/>
            <p:cNvGrpSpPr/>
            <p:nvPr/>
          </p:nvGrpSpPr>
          <p:grpSpPr>
            <a:xfrm>
              <a:off x="1435225" y="4752575"/>
              <a:ext cx="752225" cy="91500"/>
              <a:chOff x="1435225" y="4752575"/>
              <a:chExt cx="752225" cy="91500"/>
            </a:xfrm>
          </p:grpSpPr>
          <p:sp>
            <p:nvSpPr>
              <p:cNvPr id="320" name="Google Shape;320;p12"/>
              <p:cNvSpPr/>
              <p:nvPr/>
            </p:nvSpPr>
            <p:spPr>
              <a:xfrm>
                <a:off x="1435225"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1655467"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1875708"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2095950" y="47525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12"/>
            <p:cNvGrpSpPr/>
            <p:nvPr/>
          </p:nvGrpSpPr>
          <p:grpSpPr>
            <a:xfrm>
              <a:off x="1435225" y="4981175"/>
              <a:ext cx="752225" cy="91500"/>
              <a:chOff x="1511425" y="4981175"/>
              <a:chExt cx="752225" cy="91500"/>
            </a:xfrm>
          </p:grpSpPr>
          <p:sp>
            <p:nvSpPr>
              <p:cNvPr id="325" name="Google Shape;325;p1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12"/>
            <p:cNvGrpSpPr/>
            <p:nvPr/>
          </p:nvGrpSpPr>
          <p:grpSpPr>
            <a:xfrm>
              <a:off x="1435225" y="5209775"/>
              <a:ext cx="752225" cy="91500"/>
              <a:chOff x="1511425" y="4981175"/>
              <a:chExt cx="752225" cy="91500"/>
            </a:xfrm>
          </p:grpSpPr>
          <p:sp>
            <p:nvSpPr>
              <p:cNvPr id="330" name="Google Shape;330;p12"/>
              <p:cNvSpPr/>
              <p:nvPr/>
            </p:nvSpPr>
            <p:spPr>
              <a:xfrm>
                <a:off x="1511425"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p:nvPr/>
            </p:nvSpPr>
            <p:spPr>
              <a:xfrm>
                <a:off x="1731667"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2"/>
              <p:cNvSpPr/>
              <p:nvPr/>
            </p:nvSpPr>
            <p:spPr>
              <a:xfrm>
                <a:off x="1951908"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2"/>
              <p:cNvSpPr/>
              <p:nvPr/>
            </p:nvSpPr>
            <p:spPr>
              <a:xfrm>
                <a:off x="2172150" y="4981175"/>
                <a:ext cx="91500" cy="9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4" name="Google Shape;334;p12"/>
          <p:cNvSpPr txBox="1">
            <a:spLocks noGrp="1"/>
          </p:cNvSpPr>
          <p:nvPr>
            <p:ph type="subTitle" idx="1"/>
          </p:nvPr>
        </p:nvSpPr>
        <p:spPr>
          <a:xfrm>
            <a:off x="50562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5" name="Google Shape;335;p12"/>
          <p:cNvSpPr txBox="1">
            <a:spLocks noGrp="1"/>
          </p:cNvSpPr>
          <p:nvPr>
            <p:ph type="subTitle" idx="2"/>
          </p:nvPr>
        </p:nvSpPr>
        <p:spPr>
          <a:xfrm>
            <a:off x="50562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6" name="Google Shape;336;p12"/>
          <p:cNvSpPr txBox="1">
            <a:spLocks noGrp="1"/>
          </p:cNvSpPr>
          <p:nvPr>
            <p:ph type="subTitle" idx="3"/>
          </p:nvPr>
        </p:nvSpPr>
        <p:spPr>
          <a:xfrm>
            <a:off x="50562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37" name="Google Shape;337;p12"/>
          <p:cNvSpPr txBox="1">
            <a:spLocks noGrp="1"/>
          </p:cNvSpPr>
          <p:nvPr>
            <p:ph type="title"/>
          </p:nvPr>
        </p:nvSpPr>
        <p:spPr>
          <a:xfrm>
            <a:off x="986125" y="593375"/>
            <a:ext cx="10367700" cy="10011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400"/>
              <a:buFont typeface="Aldrich"/>
              <a:buNone/>
              <a:defRPr sz="4400"/>
            </a:lvl1pPr>
            <a:lvl2pPr lvl="1"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400"/>
              <a:buFont typeface="Abril Fatface"/>
              <a:buNone/>
              <a:defRPr sz="4400">
                <a:solidFill>
                  <a:schemeClr val="dk1"/>
                </a:solidFill>
                <a:latin typeface="Abril Fatface"/>
                <a:ea typeface="Abril Fatface"/>
                <a:cs typeface="Abril Fatface"/>
                <a:sym typeface="Abril Fatface"/>
              </a:defRPr>
            </a:lvl9pPr>
          </a:lstStyle>
          <a:p>
            <a:endParaRPr/>
          </a:p>
        </p:txBody>
      </p:sp>
      <p:sp>
        <p:nvSpPr>
          <p:cNvPr id="338" name="Google Shape;338;p12"/>
          <p:cNvSpPr txBox="1">
            <a:spLocks noGrp="1"/>
          </p:cNvSpPr>
          <p:nvPr>
            <p:ph type="body" idx="4"/>
          </p:nvPr>
        </p:nvSpPr>
        <p:spPr>
          <a:xfrm>
            <a:off x="50562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39" name="Google Shape;339;p12"/>
          <p:cNvSpPr txBox="1">
            <a:spLocks noGrp="1"/>
          </p:cNvSpPr>
          <p:nvPr>
            <p:ph type="body" idx="5"/>
          </p:nvPr>
        </p:nvSpPr>
        <p:spPr>
          <a:xfrm>
            <a:off x="50562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40" name="Google Shape;340;p12"/>
          <p:cNvSpPr txBox="1">
            <a:spLocks noGrp="1"/>
          </p:cNvSpPr>
          <p:nvPr>
            <p:ph type="body" idx="6"/>
          </p:nvPr>
        </p:nvSpPr>
        <p:spPr>
          <a:xfrm>
            <a:off x="50562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41" name="Google Shape;341;p12"/>
          <p:cNvSpPr/>
          <p:nvPr/>
        </p:nvSpPr>
        <p:spPr>
          <a:xfrm rot="5400000">
            <a:off x="548212" y="3894062"/>
            <a:ext cx="365700" cy="3657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2"/>
          <p:cNvSpPr/>
          <p:nvPr/>
        </p:nvSpPr>
        <p:spPr>
          <a:xfrm rot="5400000">
            <a:off x="548212" y="3389525"/>
            <a:ext cx="365700" cy="362700"/>
          </a:xfrm>
          <a:prstGeom prst="ellips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2"/>
          <p:cNvSpPr/>
          <p:nvPr/>
        </p:nvSpPr>
        <p:spPr>
          <a:xfrm rot="5400000">
            <a:off x="548212" y="2883488"/>
            <a:ext cx="365700" cy="362700"/>
          </a:xfrm>
          <a:prstGeom prst="ellipse">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1pPr>
            <a:lvl2pPr lvl="1">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2pPr>
            <a:lvl3pPr lvl="2">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3pPr>
            <a:lvl4pPr lvl="3">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4pPr>
            <a:lvl5pPr lvl="4">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5pPr>
            <a:lvl6pPr lvl="5">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6pPr>
            <a:lvl7pPr lvl="6">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7pPr>
            <a:lvl8pPr lvl="7">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8pPr>
            <a:lvl9pPr lvl="8">
              <a:spcBef>
                <a:spcPts val="0"/>
              </a:spcBef>
              <a:spcAft>
                <a:spcPts val="0"/>
              </a:spcAft>
              <a:buClr>
                <a:schemeClr val="dk1"/>
              </a:buClr>
              <a:buSzPts val="4000"/>
              <a:buFont typeface="Coiny"/>
              <a:buNone/>
              <a:defRPr sz="4000" b="1">
                <a:solidFill>
                  <a:schemeClr val="dk1"/>
                </a:solidFill>
                <a:latin typeface="Coiny"/>
                <a:ea typeface="Coiny"/>
                <a:cs typeface="Coiny"/>
                <a:sym typeface="Coiny"/>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marL="914400" lvl="1"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marL="1371600" lvl="2"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marL="1828800" lvl="3"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marL="2286000" lvl="4"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marL="2743200" lvl="5"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marL="3200400" lvl="6"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marL="3657600" lvl="7"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marL="4114800" lvl="8" indent="-34925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 id="2147483663" r:id="rId11"/>
    <p:sldLayoutId id="214748366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20" name="Google Shape;620;p24"/>
          <p:cNvPicPr preferRelativeResize="0"/>
          <p:nvPr/>
        </p:nvPicPr>
        <p:blipFill>
          <a:blip r:embed="rId3">
            <a:alphaModFix/>
          </a:blip>
          <a:stretch>
            <a:fillRect/>
          </a:stretch>
        </p:blipFill>
        <p:spPr>
          <a:xfrm>
            <a:off x="419138" y="8362525"/>
            <a:ext cx="9611025" cy="6419576"/>
          </a:xfrm>
          <a:prstGeom prst="rect">
            <a:avLst/>
          </a:prstGeom>
          <a:noFill/>
          <a:ln>
            <a:noFill/>
          </a:ln>
        </p:spPr>
      </p:pic>
      <p:sp>
        <p:nvSpPr>
          <p:cNvPr id="2" name="TextBox 1">
            <a:extLst>
              <a:ext uri="{FF2B5EF4-FFF2-40B4-BE49-F238E27FC236}">
                <a16:creationId xmlns:a16="http://schemas.microsoft.com/office/drawing/2014/main" id="{A15FF335-5E67-363B-CFDF-040DD4ED157E}"/>
              </a:ext>
            </a:extLst>
          </p:cNvPr>
          <p:cNvSpPr txBox="1"/>
          <p:nvPr/>
        </p:nvSpPr>
        <p:spPr>
          <a:xfrm>
            <a:off x="1409073" y="1334957"/>
            <a:ext cx="6985418" cy="1200329"/>
          </a:xfrm>
          <a:prstGeom prst="rect">
            <a:avLst/>
          </a:prstGeom>
          <a:noFill/>
        </p:spPr>
        <p:txBody>
          <a:bodyPr wrap="square" rtlCol="0">
            <a:spAutoFit/>
          </a:bodyPr>
          <a:lstStyle/>
          <a:p>
            <a:pPr algn="ctr"/>
            <a:r>
              <a:rPr lang="en-US" sz="3600" b="1" dirty="0">
                <a:solidFill>
                  <a:schemeClr val="bg1"/>
                </a:solidFill>
                <a:latin typeface="Bodoni MT Black" panose="02070A03080606020203" pitchFamily="18" charset="0"/>
              </a:rPr>
              <a:t>PEMBENTUKAN KARAKTER DI SEKOLAH</a:t>
            </a:r>
            <a:endParaRPr lang="en-ID" sz="3600" b="1" dirty="0">
              <a:solidFill>
                <a:schemeClr val="bg1"/>
              </a:solidFill>
              <a:latin typeface="Bodoni MT Black" panose="02070A03080606020203" pitchFamily="18" charset="0"/>
            </a:endParaRPr>
          </a:p>
        </p:txBody>
      </p:sp>
      <p:sp>
        <p:nvSpPr>
          <p:cNvPr id="3" name="TextBox 2">
            <a:extLst>
              <a:ext uri="{FF2B5EF4-FFF2-40B4-BE49-F238E27FC236}">
                <a16:creationId xmlns:a16="http://schemas.microsoft.com/office/drawing/2014/main" id="{CCADEC58-D2C4-2F78-613E-D193FF3F596E}"/>
              </a:ext>
            </a:extLst>
          </p:cNvPr>
          <p:cNvSpPr txBox="1"/>
          <p:nvPr/>
        </p:nvSpPr>
        <p:spPr>
          <a:xfrm>
            <a:off x="419138" y="2956730"/>
            <a:ext cx="5397046" cy="707886"/>
          </a:xfrm>
          <a:prstGeom prst="rect">
            <a:avLst/>
          </a:prstGeom>
          <a:noFill/>
        </p:spPr>
        <p:txBody>
          <a:bodyPr wrap="square" rtlCol="0">
            <a:spAutoFit/>
          </a:bodyPr>
          <a:lstStyle/>
          <a:p>
            <a:pPr algn="ctr"/>
            <a:r>
              <a:rPr lang="en-US" sz="4000" dirty="0" err="1">
                <a:solidFill>
                  <a:schemeClr val="tx1"/>
                </a:solidFill>
                <a:latin typeface="Cooper Black" panose="0208090404030B020404" pitchFamily="18" charset="0"/>
              </a:rPr>
              <a:t>Kelompok</a:t>
            </a:r>
            <a:r>
              <a:rPr lang="en-US" sz="4000" dirty="0">
                <a:solidFill>
                  <a:schemeClr val="tx1"/>
                </a:solidFill>
                <a:latin typeface="Cooper Black" panose="0208090404030B020404" pitchFamily="18" charset="0"/>
              </a:rPr>
              <a:t> 3</a:t>
            </a:r>
            <a:endParaRPr lang="en-ID" sz="4000" dirty="0">
              <a:solidFill>
                <a:schemeClr val="tx1"/>
              </a:solidFill>
              <a:latin typeface="Cooper Black" panose="0208090404030B020404" pitchFamily="18" charset="0"/>
            </a:endParaRPr>
          </a:p>
        </p:txBody>
      </p:sp>
      <p:sp>
        <p:nvSpPr>
          <p:cNvPr id="7" name="TextBox 6">
            <a:extLst>
              <a:ext uri="{FF2B5EF4-FFF2-40B4-BE49-F238E27FC236}">
                <a16:creationId xmlns:a16="http://schemas.microsoft.com/office/drawing/2014/main" id="{89402EE8-DB5D-4B93-D213-2977FBC7DD4D}"/>
              </a:ext>
            </a:extLst>
          </p:cNvPr>
          <p:cNvSpPr txBox="1"/>
          <p:nvPr/>
        </p:nvSpPr>
        <p:spPr>
          <a:xfrm>
            <a:off x="40930" y="5286389"/>
            <a:ext cx="6153462" cy="307777"/>
          </a:xfrm>
          <a:prstGeom prst="rect">
            <a:avLst/>
          </a:prstGeom>
          <a:noFill/>
        </p:spPr>
        <p:txBody>
          <a:bodyPr wrap="square">
            <a:spAutoFit/>
          </a:bodyPr>
          <a:lstStyle/>
          <a:p>
            <a:pPr algn="ctr"/>
            <a:r>
              <a:rPr lang="en-US" sz="1400" dirty="0">
                <a:solidFill>
                  <a:schemeClr val="tx1"/>
                </a:solidFill>
                <a:latin typeface="Cooper Black" panose="0208090404030B020404" pitchFamily="18" charset="0"/>
              </a:rPr>
              <a:t>Mata </a:t>
            </a:r>
            <a:r>
              <a:rPr lang="en-US" sz="1400" dirty="0" err="1">
                <a:solidFill>
                  <a:schemeClr val="tx1"/>
                </a:solidFill>
                <a:latin typeface="Cooper Black" panose="0208090404030B020404" pitchFamily="18" charset="0"/>
              </a:rPr>
              <a:t>Kuliah</a:t>
            </a:r>
            <a:r>
              <a:rPr lang="en-US" sz="1400" dirty="0">
                <a:solidFill>
                  <a:schemeClr val="tx1"/>
                </a:solidFill>
                <a:latin typeface="Cooper Black" panose="0208090404030B020404" pitchFamily="18" charset="0"/>
              </a:rPr>
              <a:t> Pendidikan </a:t>
            </a:r>
            <a:r>
              <a:rPr lang="en-US" sz="1400" dirty="0" err="1">
                <a:solidFill>
                  <a:schemeClr val="tx1"/>
                </a:solidFill>
                <a:latin typeface="Cooper Black" panose="0208090404030B020404" pitchFamily="18" charset="0"/>
              </a:rPr>
              <a:t>Karakter</a:t>
            </a:r>
            <a:endParaRPr lang="en-ID" sz="1400" dirty="0">
              <a:solidFill>
                <a:schemeClr val="tx1"/>
              </a:solidFill>
              <a:latin typeface="Cooper Black" panose="0208090404030B0204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9" name="TextBox 28">
            <a:extLst>
              <a:ext uri="{FF2B5EF4-FFF2-40B4-BE49-F238E27FC236}">
                <a16:creationId xmlns:a16="http://schemas.microsoft.com/office/drawing/2014/main" id="{F2CF18A8-E51C-9E44-AD3B-B7AFCA72BC2C}"/>
              </a:ext>
            </a:extLst>
          </p:cNvPr>
          <p:cNvSpPr txBox="1"/>
          <p:nvPr/>
        </p:nvSpPr>
        <p:spPr>
          <a:xfrm>
            <a:off x="986971" y="1594933"/>
            <a:ext cx="8316685" cy="3371885"/>
          </a:xfrm>
          <a:prstGeom prst="rect">
            <a:avLst/>
          </a:prstGeom>
          <a:noFill/>
        </p:spPr>
        <p:txBody>
          <a:bodyPr wrap="square">
            <a:spAutoFit/>
          </a:bodyPr>
          <a:lstStyle/>
          <a:p>
            <a:pPr marL="685800" algn="just">
              <a:lnSpc>
                <a:spcPct val="150000"/>
              </a:lnSpc>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b) Guru dapat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mengitegrasikan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perilakuk</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sopan santun ini dalam setiap mata pelajaran, sehingga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tanggungjawab</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perkembanagn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anak didik tidak hanya menjadi beban guru agama, pendidikan moral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pancasila</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dan guru BP.</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algn="just">
              <a:lnSpc>
                <a:spcPct val="150000"/>
              </a:lnSpc>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c) Guru agama, guru pendidikan moral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pancasila</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dan guru BP dapat melakukan pembiasaan yang dikaitkan dalam penilaian secara afektif. Penilaian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pencapain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kompetensi dalam 3 mata pelajaran ini hendaknya difokuskan pada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pencapain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kompetensi afektif. Kompetensi kognitif hanya sebagai pendukung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mengusaan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secara afektif.</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4" name="Google Shape;734;p32"/>
          <p:cNvSpPr/>
          <p:nvPr/>
        </p:nvSpPr>
        <p:spPr>
          <a:xfrm flipH="1">
            <a:off x="9772650" y="473675"/>
            <a:ext cx="952500" cy="601500"/>
          </a:xfrm>
          <a:prstGeom prst="wedgeRoundRectCallout">
            <a:avLst>
              <a:gd name="adj1" fmla="val -20000"/>
              <a:gd name="adj2" fmla="val 70777"/>
              <a:gd name="adj3"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10020300" y="591138"/>
            <a:ext cx="457200" cy="362100"/>
          </a:xfrm>
          <a:prstGeom prst="heart">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1C6E4F50-EC98-0950-88F5-7D17A0FEC7BB}"/>
              </a:ext>
            </a:extLst>
          </p:cNvPr>
          <p:cNvSpPr txBox="1"/>
          <p:nvPr/>
        </p:nvSpPr>
        <p:spPr>
          <a:xfrm>
            <a:off x="1959429" y="1699289"/>
            <a:ext cx="7155542" cy="2339102"/>
          </a:xfrm>
          <a:prstGeom prst="rect">
            <a:avLst/>
          </a:prstGeom>
          <a:noFill/>
        </p:spPr>
        <p:txBody>
          <a:bodyPr wrap="square">
            <a:spAutoFit/>
          </a:bodyPr>
          <a:lstStyle/>
          <a:p>
            <a:pPr marL="685800">
              <a:spcAft>
                <a:spcPts val="80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Pembudayaan sopan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antun di rumah dapat dilakukan melalui peran orang tua dalam mendidik anaknya. Orang tua dapat melakukan hal-hal sebagai berikut:</a:t>
            </a:r>
            <a:endParaRPr lang="en-ID" sz="1800" dirty="0">
              <a:latin typeface="Times New Roman" panose="02020603050405020304" pitchFamily="18" charset="0"/>
              <a:ea typeface="Calibri" panose="020F0502020204030204" pitchFamily="34" charset="0"/>
              <a:cs typeface="Times New Roman" panose="02020603050405020304" pitchFamily="18" charset="0"/>
            </a:endParaRPr>
          </a:p>
          <a:p>
            <a:pPr marL="1028700" indent="-342900">
              <a:spcAft>
                <a:spcPts val="800"/>
              </a:spcAft>
              <a:buAutoNum type="alphaLcParenR"/>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Orang tua memberikan contoh-contoh penerapan perilaku sopan santun di depan anak.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indent="-342900">
              <a:spcAft>
                <a:spcPts val="800"/>
              </a:spcAft>
              <a:buAutoNum type="alphaLcParenR"/>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Menanamkan sikap sopan santun melalui pembiasaan.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indent="-342900">
              <a:spcAft>
                <a:spcPts val="800"/>
              </a:spcAft>
              <a:buAutoNum type="alphaLcParenR"/>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Menanamkan sikap sopan santun sejak anak masih kecil, </a:t>
            </a:r>
            <a:endParaRPr lang="en-ID"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pic>
        <p:nvPicPr>
          <p:cNvPr id="1013" name="Google Shape;1013;p44"/>
          <p:cNvPicPr preferRelativeResize="0"/>
          <p:nvPr/>
        </p:nvPicPr>
        <p:blipFill rotWithShape="1">
          <a:blip r:embed="rId3">
            <a:extLst>
              <a:ext uri="{BEBA8EAE-BF5A-486C-A8C5-ECC9F3942E4B}">
                <a14:imgProps xmlns:a14="http://schemas.microsoft.com/office/drawing/2010/main">
                  <a14:imgLayer r:embed="rId4">
                    <a14:imgEffect>
                      <a14:backgroundRemoval t="10000" b="96000" l="23471" r="75281">
                        <a14:foregroundMark x1="46192" y1="48444" x2="46567" y2="57333"/>
                        <a14:foregroundMark x1="43321" y1="46444" x2="43071" y2="46444"/>
                        <a14:foregroundMark x1="43071" y1="47333" x2="41823" y2="49556"/>
                        <a14:foregroundMark x1="55805" y1="47778" x2="52434" y2="48444"/>
                        <a14:foregroundMark x1="55930" y1="49111" x2="53059" y2="36222"/>
                        <a14:foregroundMark x1="53059" y1="36222" x2="56305" y2="45556"/>
                        <a14:foregroundMark x1="56305" y1="45556" x2="53558" y2="46444"/>
                        <a14:foregroundMark x1="42821" y1="46444" x2="43071" y2="41778"/>
                        <a14:foregroundMark x1="52809" y1="74222" x2="44320" y2="77333"/>
                        <a14:foregroundMark x1="44320" y1="77333" x2="46192" y2="73333"/>
                        <a14:foregroundMark x1="51311" y1="72222" x2="57803" y2="79556"/>
                        <a14:foregroundMark x1="57803" y1="79556" x2="55556" y2="75556"/>
                        <a14:foregroundMark x1="53308" y1="71556" x2="52809" y2="71556"/>
                        <a14:foregroundMark x1="53808" y1="71333" x2="53184" y2="72000"/>
                        <a14:foregroundMark x1="52934" y1="70000" x2="54057" y2="70444"/>
                        <a14:foregroundMark x1="52684" y1="69556" x2="54931" y2="71111"/>
                        <a14:foregroundMark x1="53433" y1="68667" x2="52559" y2="68889"/>
                        <a14:foregroundMark x1="68789" y1="75111" x2="70911" y2="67778"/>
                        <a14:foregroundMark x1="30337" y1="73556" x2="29338" y2="71556"/>
                        <a14:foregroundMark x1="28215" y1="69333" x2="27466" y2="68889"/>
                        <a14:foregroundMark x1="44195" y1="75556" x2="44070" y2="71778"/>
                        <a14:foregroundMark x1="49064" y1="76222" x2="51061" y2="96222"/>
                        <a14:foregroundMark x1="51061" y1="96222" x2="45069" y2="92222"/>
                        <a14:foregroundMark x1="71536" y1="72889" x2="73408" y2="70444"/>
                        <a14:foregroundMark x1="75031" y1="71111" x2="75281" y2="71111"/>
                        <a14:foregroundMark x1="23471" y1="70000" x2="26841" y2="71556"/>
                      </a14:backgroundRemoval>
                    </a14:imgEffect>
                  </a14:imgLayer>
                </a14:imgProps>
              </a:ext>
            </a:extLst>
          </a:blip>
          <a:srcRect l="19212" t="-12631" r="23569" b="-12631"/>
          <a:stretch/>
        </p:blipFill>
        <p:spPr>
          <a:xfrm flipH="1">
            <a:off x="1259130" y="1159786"/>
            <a:ext cx="3782770" cy="3960602"/>
          </a:xfrm>
          <a:prstGeom prst="ellipse">
            <a:avLst/>
          </a:prstGeom>
          <a:noFill/>
          <a:ln>
            <a:noFill/>
          </a:ln>
        </p:spPr>
      </p:pic>
      <p:sp>
        <p:nvSpPr>
          <p:cNvPr id="1014" name="Google Shape;1014;p44"/>
          <p:cNvSpPr/>
          <p:nvPr/>
        </p:nvSpPr>
        <p:spPr>
          <a:xfrm flipH="1">
            <a:off x="852300" y="4723225"/>
            <a:ext cx="4850400" cy="1056900"/>
          </a:xfrm>
          <a:prstGeom prst="wedgeRoundRectCallout">
            <a:avLst>
              <a:gd name="adj1" fmla="val -21212"/>
              <a:gd name="adj2" fmla="val 83461"/>
              <a:gd name="adj3"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545802E-2235-5094-1810-9C4C8965F682}"/>
              </a:ext>
            </a:extLst>
          </p:cNvPr>
          <p:cNvSpPr txBox="1"/>
          <p:nvPr/>
        </p:nvSpPr>
        <p:spPr>
          <a:xfrm>
            <a:off x="183345" y="4866954"/>
            <a:ext cx="5934339" cy="769441"/>
          </a:xfrm>
          <a:prstGeom prst="rect">
            <a:avLst/>
          </a:prstGeom>
          <a:noFill/>
        </p:spPr>
        <p:txBody>
          <a:bodyPr wrap="square" rtlCol="0">
            <a:spAutoFit/>
          </a:bodyPr>
          <a:lstStyle/>
          <a:p>
            <a:pPr algn="ctr"/>
            <a:r>
              <a:rPr lang="en-US" sz="4400" b="1" dirty="0">
                <a:solidFill>
                  <a:schemeClr val="bg1"/>
                </a:solidFill>
                <a:latin typeface="Bodoni MT Black" panose="02070A03080606020203" pitchFamily="18" charset="0"/>
              </a:rPr>
              <a:t>THANK YOU</a:t>
            </a:r>
            <a:endParaRPr lang="en-ID" sz="4400" b="1" dirty="0">
              <a:solidFill>
                <a:schemeClr val="bg1"/>
              </a:solidFill>
              <a:latin typeface="Bodoni MT Black" panose="02070A03080606020203" pitchFamily="18" charset="0"/>
            </a:endParaRPr>
          </a:p>
        </p:txBody>
      </p:sp>
      <p:sp>
        <p:nvSpPr>
          <p:cNvPr id="3" name="TextBox 2">
            <a:extLst>
              <a:ext uri="{FF2B5EF4-FFF2-40B4-BE49-F238E27FC236}">
                <a16:creationId xmlns:a16="http://schemas.microsoft.com/office/drawing/2014/main" id="{161101C9-EF25-1B01-127D-97F90C66F2B8}"/>
              </a:ext>
            </a:extLst>
          </p:cNvPr>
          <p:cNvSpPr txBox="1"/>
          <p:nvPr/>
        </p:nvSpPr>
        <p:spPr>
          <a:xfrm>
            <a:off x="5313819" y="2156676"/>
            <a:ext cx="6580889" cy="1569660"/>
          </a:xfrm>
          <a:prstGeom prst="rect">
            <a:avLst/>
          </a:prstGeom>
          <a:noFill/>
        </p:spPr>
        <p:txBody>
          <a:bodyPr wrap="square" rtlCol="0">
            <a:spAutoFit/>
          </a:bodyPr>
          <a:lstStyle/>
          <a:p>
            <a:pPr algn="ctr"/>
            <a:r>
              <a:rPr lang="en-US" sz="4800" b="1" dirty="0" err="1">
                <a:solidFill>
                  <a:schemeClr val="tx1"/>
                </a:solidFill>
                <a:latin typeface="Cooper Black" panose="0208090404030B020404" pitchFamily="18" charset="0"/>
              </a:rPr>
              <a:t>Apakah</a:t>
            </a:r>
            <a:r>
              <a:rPr lang="en-US" sz="4800" b="1" dirty="0">
                <a:solidFill>
                  <a:schemeClr val="tx1"/>
                </a:solidFill>
                <a:latin typeface="Cooper Black" panose="0208090404030B020404" pitchFamily="18" charset="0"/>
              </a:rPr>
              <a:t> </a:t>
            </a:r>
            <a:r>
              <a:rPr lang="en-US" sz="4800" b="1" dirty="0" err="1">
                <a:solidFill>
                  <a:schemeClr val="tx1"/>
                </a:solidFill>
                <a:latin typeface="Cooper Black" panose="0208090404030B020404" pitchFamily="18" charset="0"/>
              </a:rPr>
              <a:t>ada</a:t>
            </a:r>
            <a:r>
              <a:rPr lang="en-US" sz="4800" b="1" dirty="0">
                <a:solidFill>
                  <a:schemeClr val="tx1"/>
                </a:solidFill>
                <a:latin typeface="Cooper Black" panose="0208090404030B020404" pitchFamily="18" charset="0"/>
              </a:rPr>
              <a:t> </a:t>
            </a:r>
          </a:p>
          <a:p>
            <a:pPr algn="ctr"/>
            <a:r>
              <a:rPr lang="en-US" sz="4800" b="1" dirty="0" err="1">
                <a:solidFill>
                  <a:schemeClr val="tx1"/>
                </a:solidFill>
                <a:latin typeface="Cooper Black" panose="0208090404030B020404" pitchFamily="18" charset="0"/>
              </a:rPr>
              <a:t>pertanyaan</a:t>
            </a:r>
            <a:r>
              <a:rPr lang="en-US" sz="4800" b="1" dirty="0">
                <a:solidFill>
                  <a:schemeClr val="tx1"/>
                </a:solidFill>
                <a:latin typeface="Cooper Black" panose="0208090404030B020404" pitchFamily="18" charset="0"/>
              </a:rPr>
              <a:t>???</a:t>
            </a:r>
            <a:endParaRPr lang="en-ID" sz="4800" b="1" dirty="0">
              <a:solidFill>
                <a:schemeClr val="tx1"/>
              </a:solidFill>
              <a:latin typeface="Cooper Black" panose="0208090404030B0204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7" name="Google Shape;627;p25">
            <a:extLst>
              <a:ext uri="{FF2B5EF4-FFF2-40B4-BE49-F238E27FC236}">
                <a16:creationId xmlns:a16="http://schemas.microsoft.com/office/drawing/2014/main" id="{BCB51E26-833F-C6F8-46EA-023722441D2D}"/>
              </a:ext>
            </a:extLst>
          </p:cNvPr>
          <p:cNvSpPr/>
          <p:nvPr/>
        </p:nvSpPr>
        <p:spPr>
          <a:xfrm>
            <a:off x="8189316" y="2443938"/>
            <a:ext cx="2004507" cy="207106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27;p25">
            <a:extLst>
              <a:ext uri="{FF2B5EF4-FFF2-40B4-BE49-F238E27FC236}">
                <a16:creationId xmlns:a16="http://schemas.microsoft.com/office/drawing/2014/main" id="{D00AC01A-E2B4-C3D0-1266-E39D8AD42D6F}"/>
              </a:ext>
            </a:extLst>
          </p:cNvPr>
          <p:cNvSpPr/>
          <p:nvPr/>
        </p:nvSpPr>
        <p:spPr>
          <a:xfrm>
            <a:off x="5020089" y="2443936"/>
            <a:ext cx="1992993" cy="2001347"/>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 name="Google Shape;627;p25"/>
          <p:cNvSpPr/>
          <p:nvPr/>
        </p:nvSpPr>
        <p:spPr>
          <a:xfrm>
            <a:off x="1802130" y="2581107"/>
            <a:ext cx="1992993" cy="1921700"/>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28" name="Google Shape;628;p25"/>
          <p:cNvPicPr preferRelativeResize="0"/>
          <p:nvPr/>
        </p:nvPicPr>
        <p:blipFill>
          <a:blip r:embed="rId3"/>
          <a:srcRect t="26566" b="26566"/>
          <a:stretch/>
        </p:blipFill>
        <p:spPr>
          <a:xfrm>
            <a:off x="5002650" y="2443938"/>
            <a:ext cx="1992992" cy="2001346"/>
          </a:xfrm>
          <a:prstGeom prst="ellipse">
            <a:avLst/>
          </a:prstGeom>
          <a:noFill/>
          <a:ln>
            <a:noFill/>
          </a:ln>
        </p:spPr>
      </p:pic>
      <p:sp>
        <p:nvSpPr>
          <p:cNvPr id="629" name="Google Shape;629;p25"/>
          <p:cNvSpPr txBox="1">
            <a:spLocks noGrp="1"/>
          </p:cNvSpPr>
          <p:nvPr>
            <p:ph type="body" idx="1"/>
          </p:nvPr>
        </p:nvSpPr>
        <p:spPr>
          <a:xfrm>
            <a:off x="4752992" y="4575633"/>
            <a:ext cx="2686015" cy="887932"/>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Nana Nabila Putri </a:t>
            </a:r>
          </a:p>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2113053152</a:t>
            </a:r>
            <a:endParaRPr sz="1600" dirty="0">
              <a:latin typeface="Times New Roman" panose="02020603050405020304" pitchFamily="18" charset="0"/>
              <a:cs typeface="Times New Roman" panose="02020603050405020304" pitchFamily="18" charset="0"/>
            </a:endParaRPr>
          </a:p>
        </p:txBody>
      </p:sp>
      <p:sp>
        <p:nvSpPr>
          <p:cNvPr id="630" name="Google Shape;630;p25"/>
          <p:cNvSpPr/>
          <p:nvPr/>
        </p:nvSpPr>
        <p:spPr>
          <a:xfrm flipH="1">
            <a:off x="747731" y="672911"/>
            <a:ext cx="3239653" cy="856086"/>
          </a:xfrm>
          <a:prstGeom prst="wedgeRoundRectCallout">
            <a:avLst>
              <a:gd name="adj1" fmla="val -21212"/>
              <a:gd name="adj2" fmla="val 83461"/>
              <a:gd name="adj3"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5"/>
          <p:cNvSpPr/>
          <p:nvPr/>
        </p:nvSpPr>
        <p:spPr>
          <a:xfrm flipH="1">
            <a:off x="10441747" y="1791970"/>
            <a:ext cx="952500" cy="601500"/>
          </a:xfrm>
          <a:prstGeom prst="wedgeRoundRectCallout">
            <a:avLst>
              <a:gd name="adj1" fmla="val -20000"/>
              <a:gd name="adj2" fmla="val 70777"/>
              <a:gd name="adj3" fmla="val 0"/>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5"/>
          <p:cNvSpPr/>
          <p:nvPr/>
        </p:nvSpPr>
        <p:spPr>
          <a:xfrm>
            <a:off x="10689397" y="1915639"/>
            <a:ext cx="457200" cy="362100"/>
          </a:xfrm>
          <a:prstGeom prst="heart">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628;p25">
            <a:extLst>
              <a:ext uri="{FF2B5EF4-FFF2-40B4-BE49-F238E27FC236}">
                <a16:creationId xmlns:a16="http://schemas.microsoft.com/office/drawing/2014/main" id="{AAB6B909-86BC-B13F-54B5-E6E180A6D117}"/>
              </a:ext>
            </a:extLst>
          </p:cNvPr>
          <p:cNvPicPr preferRelativeResize="0"/>
          <p:nvPr/>
        </p:nvPicPr>
        <p:blipFill rotWithShape="1">
          <a:blip r:embed="rId4"/>
          <a:srcRect l="2183" t="7174" r="3537" b="18580"/>
          <a:stretch/>
        </p:blipFill>
        <p:spPr>
          <a:xfrm>
            <a:off x="8205372" y="2431747"/>
            <a:ext cx="1972396" cy="2071060"/>
          </a:xfrm>
          <a:prstGeom prst="ellipse">
            <a:avLst/>
          </a:prstGeom>
          <a:noFill/>
          <a:ln>
            <a:noFill/>
          </a:ln>
        </p:spPr>
      </p:pic>
      <p:pic>
        <p:nvPicPr>
          <p:cNvPr id="3" name="Google Shape;628;p25">
            <a:extLst>
              <a:ext uri="{FF2B5EF4-FFF2-40B4-BE49-F238E27FC236}">
                <a16:creationId xmlns:a16="http://schemas.microsoft.com/office/drawing/2014/main" id="{20D87681-96AA-0CCE-4C07-8CCFEAE3A158}"/>
              </a:ext>
            </a:extLst>
          </p:cNvPr>
          <p:cNvPicPr preferRelativeResize="0"/>
          <p:nvPr/>
        </p:nvPicPr>
        <p:blipFill rotWithShape="1">
          <a:blip r:embed="rId5"/>
          <a:srcRect l="1379" t="1104" r="-1379" b="43238"/>
          <a:stretch/>
        </p:blipFill>
        <p:spPr>
          <a:xfrm>
            <a:off x="1763192" y="2593298"/>
            <a:ext cx="2080663" cy="1921700"/>
          </a:xfrm>
          <a:prstGeom prst="ellipse">
            <a:avLst/>
          </a:prstGeom>
          <a:noFill/>
          <a:ln>
            <a:noFill/>
          </a:ln>
        </p:spPr>
      </p:pic>
      <p:sp>
        <p:nvSpPr>
          <p:cNvPr id="13" name="TextBox 12">
            <a:extLst>
              <a:ext uri="{FF2B5EF4-FFF2-40B4-BE49-F238E27FC236}">
                <a16:creationId xmlns:a16="http://schemas.microsoft.com/office/drawing/2014/main" id="{ADF888F0-29EC-E932-F2C6-445889818F95}"/>
              </a:ext>
            </a:extLst>
          </p:cNvPr>
          <p:cNvSpPr txBox="1"/>
          <p:nvPr/>
        </p:nvSpPr>
        <p:spPr>
          <a:xfrm>
            <a:off x="8224316" y="4614123"/>
            <a:ext cx="2217431" cy="584775"/>
          </a:xfrm>
          <a:prstGeom prst="rect">
            <a:avLst/>
          </a:prstGeom>
          <a:noFill/>
        </p:spPr>
        <p:txBody>
          <a:bodyPr wrap="square">
            <a:spAutoFit/>
          </a:bodyPr>
          <a:lstStyle/>
          <a:p>
            <a:pPr algn="ctr"/>
            <a:r>
              <a:rPr lang="en-ID" sz="1600" dirty="0" err="1">
                <a:latin typeface="Times New Roman" panose="02020603050405020304" pitchFamily="18" charset="0"/>
                <a:cs typeface="Times New Roman" panose="02020603050405020304" pitchFamily="18" charset="0"/>
              </a:rPr>
              <a:t>Riski</a:t>
            </a:r>
            <a:r>
              <a:rPr lang="en-ID" sz="1600" dirty="0">
                <a:latin typeface="Times New Roman" panose="02020603050405020304" pitchFamily="18" charset="0"/>
                <a:cs typeface="Times New Roman" panose="02020603050405020304" pitchFamily="18" charset="0"/>
              </a:rPr>
              <a:t> </a:t>
            </a:r>
            <a:r>
              <a:rPr lang="en-ID" sz="1600" dirty="0" err="1">
                <a:latin typeface="Times New Roman" panose="02020603050405020304" pitchFamily="18" charset="0"/>
                <a:cs typeface="Times New Roman" panose="02020603050405020304" pitchFamily="18" charset="0"/>
              </a:rPr>
              <a:t>Wulandari</a:t>
            </a:r>
            <a:r>
              <a:rPr lang="en-ID" sz="1600" dirty="0">
                <a:latin typeface="Times New Roman" panose="02020603050405020304" pitchFamily="18" charset="0"/>
                <a:cs typeface="Times New Roman" panose="02020603050405020304" pitchFamily="18" charset="0"/>
              </a:rPr>
              <a:t> </a:t>
            </a:r>
          </a:p>
          <a:p>
            <a:pPr algn="ctr"/>
            <a:r>
              <a:rPr lang="en-ID" sz="1600" dirty="0">
                <a:latin typeface="Times New Roman" panose="02020603050405020304" pitchFamily="18" charset="0"/>
                <a:cs typeface="Times New Roman" panose="02020603050405020304" pitchFamily="18" charset="0"/>
              </a:rPr>
              <a:t>2113053285</a:t>
            </a:r>
          </a:p>
        </p:txBody>
      </p:sp>
      <p:sp>
        <p:nvSpPr>
          <p:cNvPr id="15" name="TextBox 14">
            <a:extLst>
              <a:ext uri="{FF2B5EF4-FFF2-40B4-BE49-F238E27FC236}">
                <a16:creationId xmlns:a16="http://schemas.microsoft.com/office/drawing/2014/main" id="{4BCF1C99-C37A-4022-66D1-0B0075320133}"/>
              </a:ext>
            </a:extLst>
          </p:cNvPr>
          <p:cNvSpPr txBox="1"/>
          <p:nvPr/>
        </p:nvSpPr>
        <p:spPr>
          <a:xfrm>
            <a:off x="1942485" y="4614123"/>
            <a:ext cx="1831076" cy="584775"/>
          </a:xfrm>
          <a:prstGeom prst="rect">
            <a:avLst/>
          </a:prstGeom>
          <a:noFill/>
        </p:spPr>
        <p:txBody>
          <a:bodyPr wrap="square">
            <a:spAutoFit/>
          </a:bodyPr>
          <a:lstStyle/>
          <a:p>
            <a:pPr algn="ctr"/>
            <a:r>
              <a:rPr lang="en-ID" sz="1600" dirty="0">
                <a:latin typeface="Times New Roman" panose="02020603050405020304" pitchFamily="18" charset="0"/>
                <a:cs typeface="Times New Roman" panose="02020603050405020304" pitchFamily="18" charset="0"/>
              </a:rPr>
              <a:t>Dian Ananta </a:t>
            </a:r>
            <a:r>
              <a:rPr lang="en-ID" sz="1600" dirty="0" err="1">
                <a:latin typeface="Times New Roman" panose="02020603050405020304" pitchFamily="18" charset="0"/>
                <a:cs typeface="Times New Roman" panose="02020603050405020304" pitchFamily="18" charset="0"/>
              </a:rPr>
              <a:t>Isrovi</a:t>
            </a:r>
            <a:r>
              <a:rPr lang="en-ID" sz="1600" dirty="0">
                <a:latin typeface="Times New Roman" panose="02020603050405020304" pitchFamily="18" charset="0"/>
                <a:cs typeface="Times New Roman" panose="02020603050405020304" pitchFamily="18" charset="0"/>
              </a:rPr>
              <a:t> </a:t>
            </a:r>
          </a:p>
          <a:p>
            <a:pPr algn="ctr"/>
            <a:r>
              <a:rPr lang="en-ID" sz="1600" dirty="0">
                <a:latin typeface="Times New Roman" panose="02020603050405020304" pitchFamily="18" charset="0"/>
                <a:cs typeface="Times New Roman" panose="02020603050405020304" pitchFamily="18" charset="0"/>
              </a:rPr>
              <a:t>2113053061 </a:t>
            </a:r>
          </a:p>
        </p:txBody>
      </p:sp>
      <p:sp>
        <p:nvSpPr>
          <p:cNvPr id="4" name="TextBox 3">
            <a:extLst>
              <a:ext uri="{FF2B5EF4-FFF2-40B4-BE49-F238E27FC236}">
                <a16:creationId xmlns:a16="http://schemas.microsoft.com/office/drawing/2014/main" id="{436932B0-18AC-FB26-463D-45845D9EFE33}"/>
              </a:ext>
            </a:extLst>
          </p:cNvPr>
          <p:cNvSpPr txBox="1"/>
          <p:nvPr/>
        </p:nvSpPr>
        <p:spPr>
          <a:xfrm>
            <a:off x="4257205" y="672911"/>
            <a:ext cx="4661941" cy="1077218"/>
          </a:xfrm>
          <a:prstGeom prst="rect">
            <a:avLst/>
          </a:prstGeom>
          <a:noFill/>
        </p:spPr>
        <p:txBody>
          <a:bodyPr wrap="square" rtlCol="0">
            <a:spAutoFit/>
          </a:bodyPr>
          <a:lstStyle/>
          <a:p>
            <a:pPr algn="ctr"/>
            <a:r>
              <a:rPr lang="en-US" sz="3200" dirty="0">
                <a:solidFill>
                  <a:schemeClr val="tx1"/>
                </a:solidFill>
                <a:latin typeface="Cooper Black" panose="0208090404030B020404" pitchFamily="18" charset="0"/>
              </a:rPr>
              <a:t>ANGGOTA KELOMPOK</a:t>
            </a:r>
            <a:endParaRPr lang="en-ID" sz="3200" dirty="0">
              <a:solidFill>
                <a:schemeClr val="tx1"/>
              </a:solidFill>
              <a:latin typeface="Cooper Black" panose="0208090404030B020404" pitchFamily="18" charset="0"/>
            </a:endParaRPr>
          </a:p>
        </p:txBody>
      </p:sp>
      <p:sp>
        <p:nvSpPr>
          <p:cNvPr id="5" name="TextBox 4">
            <a:extLst>
              <a:ext uri="{FF2B5EF4-FFF2-40B4-BE49-F238E27FC236}">
                <a16:creationId xmlns:a16="http://schemas.microsoft.com/office/drawing/2014/main" id="{B420A514-0223-6FAF-66EE-3423D9F8E544}"/>
              </a:ext>
            </a:extLst>
          </p:cNvPr>
          <p:cNvSpPr txBox="1"/>
          <p:nvPr/>
        </p:nvSpPr>
        <p:spPr>
          <a:xfrm>
            <a:off x="-179883" y="735064"/>
            <a:ext cx="4661941" cy="707886"/>
          </a:xfrm>
          <a:prstGeom prst="rect">
            <a:avLst/>
          </a:prstGeom>
          <a:noFill/>
        </p:spPr>
        <p:txBody>
          <a:bodyPr wrap="square" rtlCol="0">
            <a:spAutoFit/>
          </a:bodyPr>
          <a:lstStyle/>
          <a:p>
            <a:pPr algn="ctr"/>
            <a:r>
              <a:rPr lang="en-US" sz="4000" b="1" dirty="0">
                <a:solidFill>
                  <a:schemeClr val="bg1"/>
                </a:solidFill>
                <a:latin typeface="Bodoni MT Black" panose="02070A03080606020203" pitchFamily="18" charset="0"/>
              </a:rPr>
              <a:t>HELLO!</a:t>
            </a:r>
            <a:endParaRPr lang="en-ID" sz="4000" b="1" dirty="0">
              <a:solidFill>
                <a:schemeClr val="bg1"/>
              </a:solidFill>
              <a:latin typeface="Bodoni MT Black" panose="02070A030806060202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6"/>
          <p:cNvSpPr/>
          <p:nvPr/>
        </p:nvSpPr>
        <p:spPr>
          <a:xfrm>
            <a:off x="1626800" y="2744243"/>
            <a:ext cx="36486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1359650" y="2590176"/>
            <a:ext cx="41829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6"/>
          <p:cNvGrpSpPr/>
          <p:nvPr/>
        </p:nvGrpSpPr>
        <p:grpSpPr>
          <a:xfrm>
            <a:off x="1791684" y="1892954"/>
            <a:ext cx="3318588" cy="1003574"/>
            <a:chOff x="976200" y="1771650"/>
            <a:chExt cx="4080900" cy="1234105"/>
          </a:xfrm>
        </p:grpSpPr>
        <p:sp>
          <p:nvSpPr>
            <p:cNvPr id="642" name="Google Shape;642;p26"/>
            <p:cNvSpPr/>
            <p:nvPr/>
          </p:nvSpPr>
          <p:spPr>
            <a:xfrm flipH="1">
              <a:off x="4352250" y="221440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3"/>
            </a:solidFill>
            <a:ln w="38100" cap="flat" cmpd="sng">
              <a:solidFill>
                <a:schemeClr val="accent5"/>
              </a:solidFill>
              <a:prstDash val="solid"/>
              <a:round/>
              <a:headEnd type="none" w="sm" len="sm"/>
              <a:tailEnd type="none" w="sm" len="sm"/>
            </a:ln>
          </p:spPr>
        </p:sp>
        <p:sp>
          <p:nvSpPr>
            <p:cNvPr id="643" name="Google Shape;643;p26"/>
            <p:cNvSpPr/>
            <p:nvPr/>
          </p:nvSpPr>
          <p:spPr>
            <a:xfrm>
              <a:off x="976200" y="224225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3"/>
            </a:solidFill>
            <a:ln w="38100" cap="flat" cmpd="sng">
              <a:solidFill>
                <a:schemeClr val="accent5"/>
              </a:solidFill>
              <a:prstDash val="solid"/>
              <a:round/>
              <a:headEnd type="none" w="sm" len="sm"/>
              <a:tailEnd type="none" w="sm" len="sm"/>
            </a:ln>
          </p:spPr>
        </p:sp>
        <p:sp>
          <p:nvSpPr>
            <p:cNvPr id="644" name="Google Shape;644;p26"/>
            <p:cNvSpPr/>
            <p:nvPr/>
          </p:nvSpPr>
          <p:spPr>
            <a:xfrm rot="10800000">
              <a:off x="1366650" y="2674300"/>
              <a:ext cx="314400" cy="303600"/>
            </a:xfrm>
            <a:prstGeom prst="rtTriangl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45" name="Google Shape;645;p26"/>
            <p:cNvSpPr/>
            <p:nvPr/>
          </p:nvSpPr>
          <p:spPr>
            <a:xfrm>
              <a:off x="1366650" y="1771650"/>
              <a:ext cx="3300000" cy="902700"/>
            </a:xfrm>
            <a:prstGeom prst="round2SameRect">
              <a:avLst>
                <a:gd name="adj1" fmla="val 16667"/>
                <a:gd name="adj2" fmla="val 0"/>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rot="10800000" flipH="1">
              <a:off x="4352250" y="2674300"/>
              <a:ext cx="314400" cy="303600"/>
            </a:xfrm>
            <a:prstGeom prst="rtTriangl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648" name="Google Shape;648;p26"/>
          <p:cNvSpPr/>
          <p:nvPr/>
        </p:nvSpPr>
        <p:spPr>
          <a:xfrm>
            <a:off x="6916602" y="2744243"/>
            <a:ext cx="36486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6649452" y="2590176"/>
            <a:ext cx="41829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26"/>
          <p:cNvGrpSpPr/>
          <p:nvPr/>
        </p:nvGrpSpPr>
        <p:grpSpPr>
          <a:xfrm>
            <a:off x="7081486" y="1892954"/>
            <a:ext cx="3318588" cy="1003574"/>
            <a:chOff x="976200" y="1771650"/>
            <a:chExt cx="4080900" cy="1234105"/>
          </a:xfrm>
        </p:grpSpPr>
        <p:sp>
          <p:nvSpPr>
            <p:cNvPr id="651" name="Google Shape;651;p26"/>
            <p:cNvSpPr/>
            <p:nvPr/>
          </p:nvSpPr>
          <p:spPr>
            <a:xfrm flipH="1">
              <a:off x="4352250" y="221440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4"/>
            </a:solidFill>
            <a:ln w="38100" cap="flat" cmpd="sng">
              <a:solidFill>
                <a:schemeClr val="accent5"/>
              </a:solidFill>
              <a:prstDash val="solid"/>
              <a:round/>
              <a:headEnd type="none" w="sm" len="sm"/>
              <a:tailEnd type="none" w="sm" len="sm"/>
            </a:ln>
          </p:spPr>
        </p:sp>
        <p:sp>
          <p:nvSpPr>
            <p:cNvPr id="652" name="Google Shape;652;p26"/>
            <p:cNvSpPr/>
            <p:nvPr/>
          </p:nvSpPr>
          <p:spPr>
            <a:xfrm>
              <a:off x="976200" y="224225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4"/>
            </a:solidFill>
            <a:ln w="38100" cap="flat" cmpd="sng">
              <a:solidFill>
                <a:schemeClr val="accent5"/>
              </a:solidFill>
              <a:prstDash val="solid"/>
              <a:round/>
              <a:headEnd type="none" w="sm" len="sm"/>
              <a:tailEnd type="none" w="sm" len="sm"/>
            </a:ln>
          </p:spPr>
        </p:sp>
        <p:sp>
          <p:nvSpPr>
            <p:cNvPr id="653" name="Google Shape;653;p26"/>
            <p:cNvSpPr/>
            <p:nvPr/>
          </p:nvSpPr>
          <p:spPr>
            <a:xfrm rot="10800000">
              <a:off x="1366650" y="2674300"/>
              <a:ext cx="314400" cy="3036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54" name="Google Shape;654;p26"/>
            <p:cNvSpPr/>
            <p:nvPr/>
          </p:nvSpPr>
          <p:spPr>
            <a:xfrm>
              <a:off x="1366650" y="1771650"/>
              <a:ext cx="3300000" cy="902700"/>
            </a:xfrm>
            <a:prstGeom prst="round2SameRect">
              <a:avLst>
                <a:gd name="adj1" fmla="val 16667"/>
                <a:gd name="adj2"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rot="10800000" flipH="1">
              <a:off x="4352250" y="2674300"/>
              <a:ext cx="314400" cy="303600"/>
            </a:xfrm>
            <a:prstGeom prst="rtTriangle">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657" name="Google Shape;657;p26"/>
          <p:cNvSpPr/>
          <p:nvPr/>
        </p:nvSpPr>
        <p:spPr>
          <a:xfrm>
            <a:off x="1626808" y="5230713"/>
            <a:ext cx="36486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1359657" y="5076646"/>
            <a:ext cx="4182900" cy="11034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26"/>
          <p:cNvGrpSpPr/>
          <p:nvPr/>
        </p:nvGrpSpPr>
        <p:grpSpPr>
          <a:xfrm>
            <a:off x="1791691" y="4379424"/>
            <a:ext cx="3318588" cy="1003574"/>
            <a:chOff x="976200" y="1771650"/>
            <a:chExt cx="4080900" cy="1234105"/>
          </a:xfrm>
        </p:grpSpPr>
        <p:sp>
          <p:nvSpPr>
            <p:cNvPr id="660" name="Google Shape;660;p26"/>
            <p:cNvSpPr/>
            <p:nvPr/>
          </p:nvSpPr>
          <p:spPr>
            <a:xfrm flipH="1">
              <a:off x="4352250" y="221440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1"/>
            </a:solidFill>
            <a:ln w="38100" cap="flat" cmpd="sng">
              <a:solidFill>
                <a:schemeClr val="accent5"/>
              </a:solidFill>
              <a:prstDash val="solid"/>
              <a:round/>
              <a:headEnd type="none" w="sm" len="sm"/>
              <a:tailEnd type="none" w="sm" len="sm"/>
            </a:ln>
          </p:spPr>
        </p:sp>
        <p:sp>
          <p:nvSpPr>
            <p:cNvPr id="661" name="Google Shape;661;p26"/>
            <p:cNvSpPr/>
            <p:nvPr/>
          </p:nvSpPr>
          <p:spPr>
            <a:xfrm>
              <a:off x="976200" y="224225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1"/>
            </a:solidFill>
            <a:ln w="38100" cap="flat" cmpd="sng">
              <a:solidFill>
                <a:schemeClr val="accent5"/>
              </a:solidFill>
              <a:prstDash val="solid"/>
              <a:round/>
              <a:headEnd type="none" w="sm" len="sm"/>
              <a:tailEnd type="none" w="sm" len="sm"/>
            </a:ln>
          </p:spPr>
        </p:sp>
        <p:sp>
          <p:nvSpPr>
            <p:cNvPr id="662" name="Google Shape;662;p26"/>
            <p:cNvSpPr/>
            <p:nvPr/>
          </p:nvSpPr>
          <p:spPr>
            <a:xfrm rot="10800000">
              <a:off x="1366650" y="2674300"/>
              <a:ext cx="314400" cy="303600"/>
            </a:xfrm>
            <a:prstGeom prst="rtTriangl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3" name="Google Shape;663;p26"/>
            <p:cNvSpPr/>
            <p:nvPr/>
          </p:nvSpPr>
          <p:spPr>
            <a:xfrm>
              <a:off x="1366650" y="1771650"/>
              <a:ext cx="3300000" cy="902700"/>
            </a:xfrm>
            <a:prstGeom prst="round2SameRect">
              <a:avLst>
                <a:gd name="adj1" fmla="val 16667"/>
                <a:gd name="adj2" fmla="val 0"/>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rot="10800000" flipH="1">
              <a:off x="4352250" y="2674300"/>
              <a:ext cx="314400" cy="303600"/>
            </a:xfrm>
            <a:prstGeom prst="rtTriangle">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666" name="Google Shape;666;p26"/>
          <p:cNvSpPr/>
          <p:nvPr/>
        </p:nvSpPr>
        <p:spPr>
          <a:xfrm>
            <a:off x="6916556" y="5230591"/>
            <a:ext cx="3648300" cy="11031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6649420" y="5076539"/>
            <a:ext cx="4182600" cy="1103100"/>
          </a:xfrm>
          <a:prstGeom prst="rect">
            <a:avLst/>
          </a:prstGeom>
          <a:solidFill>
            <a:schemeClr val="lt2"/>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 name="Google Shape;668;p26"/>
          <p:cNvGrpSpPr/>
          <p:nvPr/>
        </p:nvGrpSpPr>
        <p:grpSpPr>
          <a:xfrm>
            <a:off x="7081473" y="4379424"/>
            <a:ext cx="3318588" cy="1003574"/>
            <a:chOff x="976200" y="1771650"/>
            <a:chExt cx="4080900" cy="1234105"/>
          </a:xfrm>
        </p:grpSpPr>
        <p:sp>
          <p:nvSpPr>
            <p:cNvPr id="669" name="Google Shape;669;p26"/>
            <p:cNvSpPr/>
            <p:nvPr/>
          </p:nvSpPr>
          <p:spPr>
            <a:xfrm flipH="1">
              <a:off x="4352250" y="221440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3"/>
            </a:solidFill>
            <a:ln w="38100" cap="flat" cmpd="sng">
              <a:solidFill>
                <a:schemeClr val="accent5"/>
              </a:solidFill>
              <a:prstDash val="solid"/>
              <a:round/>
              <a:headEnd type="none" w="sm" len="sm"/>
              <a:tailEnd type="none" w="sm" len="sm"/>
            </a:ln>
          </p:spPr>
        </p:sp>
        <p:sp>
          <p:nvSpPr>
            <p:cNvPr id="670" name="Google Shape;670;p26"/>
            <p:cNvSpPr/>
            <p:nvPr/>
          </p:nvSpPr>
          <p:spPr>
            <a:xfrm>
              <a:off x="976200" y="2242250"/>
              <a:ext cx="704850" cy="763505"/>
            </a:xfrm>
            <a:custGeom>
              <a:avLst/>
              <a:gdLst/>
              <a:ahLst/>
              <a:cxnLst/>
              <a:rect l="l" t="t" r="r" b="b"/>
              <a:pathLst>
                <a:path w="28194" h="23372" extrusionOk="0">
                  <a:moveTo>
                    <a:pt x="0" y="0"/>
                  </a:moveTo>
                  <a:lnTo>
                    <a:pt x="28194" y="0"/>
                  </a:lnTo>
                  <a:lnTo>
                    <a:pt x="28194" y="23372"/>
                  </a:lnTo>
                  <a:lnTo>
                    <a:pt x="0" y="23372"/>
                  </a:lnTo>
                  <a:lnTo>
                    <a:pt x="8939" y="11430"/>
                  </a:lnTo>
                  <a:close/>
                </a:path>
              </a:pathLst>
            </a:custGeom>
            <a:solidFill>
              <a:schemeClr val="accent3"/>
            </a:solidFill>
            <a:ln w="38100" cap="flat" cmpd="sng">
              <a:solidFill>
                <a:schemeClr val="accent5"/>
              </a:solidFill>
              <a:prstDash val="solid"/>
              <a:round/>
              <a:headEnd type="none" w="sm" len="sm"/>
              <a:tailEnd type="none" w="sm" len="sm"/>
            </a:ln>
          </p:spPr>
        </p:sp>
        <p:sp>
          <p:nvSpPr>
            <p:cNvPr id="671" name="Google Shape;671;p26"/>
            <p:cNvSpPr/>
            <p:nvPr/>
          </p:nvSpPr>
          <p:spPr>
            <a:xfrm rot="10800000">
              <a:off x="1366650" y="2674300"/>
              <a:ext cx="314400" cy="303600"/>
            </a:xfrm>
            <a:prstGeom prst="rtTriangl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2" name="Google Shape;672;p26"/>
            <p:cNvSpPr/>
            <p:nvPr/>
          </p:nvSpPr>
          <p:spPr>
            <a:xfrm>
              <a:off x="1366650" y="1771650"/>
              <a:ext cx="3300000" cy="902700"/>
            </a:xfrm>
            <a:prstGeom prst="round2SameRect">
              <a:avLst>
                <a:gd name="adj1" fmla="val 16667"/>
                <a:gd name="adj2" fmla="val 0"/>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rot="10800000" flipH="1">
              <a:off x="4352250" y="2674300"/>
              <a:ext cx="314400" cy="303600"/>
            </a:xfrm>
            <a:prstGeom prst="rtTriangle">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675" name="Google Shape;675;p26"/>
          <p:cNvSpPr txBox="1">
            <a:spLocks noGrp="1"/>
          </p:cNvSpPr>
          <p:nvPr>
            <p:ph type="body" idx="1"/>
          </p:nvPr>
        </p:nvSpPr>
        <p:spPr>
          <a:xfrm>
            <a:off x="1383700" y="2801912"/>
            <a:ext cx="4182900" cy="763500"/>
          </a:xfrm>
          <a:prstGeom prst="rect">
            <a:avLst/>
          </a:prstGeom>
        </p:spPr>
        <p:txBody>
          <a:bodyPr spcFirstLastPara="1" wrap="square" lIns="121900" tIns="121900" rIns="121900" bIns="121900" anchor="t" anchorCtr="0">
            <a:noAutofit/>
          </a:bodyPr>
          <a:lstStyle/>
          <a:p>
            <a:pPr marL="0" indent="0">
              <a:lnSpc>
                <a:spcPct val="200000"/>
              </a:lnSpc>
              <a:spcAft>
                <a:spcPts val="2100"/>
              </a:spcAft>
              <a:buNone/>
            </a:pPr>
            <a:r>
              <a:rPr lang="id-ID" sz="2000" b="1" dirty="0">
                <a:effectLst/>
                <a:latin typeface="Times New Roman" panose="02020603050405020304" pitchFamily="18" charset="0"/>
                <a:ea typeface="Calibri" panose="020F0502020204030204" pitchFamily="34" charset="0"/>
                <a:cs typeface="Times New Roman" panose="02020603050405020304" pitchFamily="18" charset="0"/>
              </a:rPr>
              <a:t>Pembentukan Karakter di Sekolah</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7" name="Google Shape;677;p26"/>
          <p:cNvSpPr txBox="1">
            <a:spLocks noGrp="1"/>
          </p:cNvSpPr>
          <p:nvPr>
            <p:ph type="body" idx="2"/>
          </p:nvPr>
        </p:nvSpPr>
        <p:spPr>
          <a:xfrm>
            <a:off x="6649125" y="2917800"/>
            <a:ext cx="41829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id-ID" sz="2000" b="1" dirty="0">
                <a:effectLst/>
                <a:latin typeface="Times New Roman" panose="02020603050405020304" pitchFamily="18" charset="0"/>
                <a:ea typeface="Calibri" panose="020F0502020204030204" pitchFamily="34" charset="0"/>
                <a:cs typeface="Times New Roman" panose="02020603050405020304" pitchFamily="18" charset="0"/>
              </a:rPr>
              <a:t>Tujuan Pembentukan karakter</a:t>
            </a:r>
            <a:endParaRPr dirty="0"/>
          </a:p>
        </p:txBody>
      </p:sp>
      <p:sp>
        <p:nvSpPr>
          <p:cNvPr id="678" name="Google Shape;678;p26"/>
          <p:cNvSpPr txBox="1">
            <a:spLocks noGrp="1"/>
          </p:cNvSpPr>
          <p:nvPr>
            <p:ph type="body" idx="3"/>
          </p:nvPr>
        </p:nvSpPr>
        <p:spPr>
          <a:xfrm>
            <a:off x="1383700" y="5370375"/>
            <a:ext cx="41829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id-ID" sz="2000" b="1" dirty="0">
                <a:effectLst/>
                <a:latin typeface="Times New Roman" panose="02020603050405020304" pitchFamily="18" charset="0"/>
                <a:ea typeface="Calibri" panose="020F0502020204030204" pitchFamily="34" charset="0"/>
                <a:cs typeface="Times New Roman" panose="02020603050405020304" pitchFamily="18" charset="0"/>
              </a:rPr>
              <a:t>Proses Pembentukan Karakter</a:t>
            </a:r>
            <a:endParaRPr dirty="0"/>
          </a:p>
        </p:txBody>
      </p:sp>
      <p:sp>
        <p:nvSpPr>
          <p:cNvPr id="679" name="Google Shape;679;p26"/>
          <p:cNvSpPr txBox="1">
            <a:spLocks noGrp="1"/>
          </p:cNvSpPr>
          <p:nvPr>
            <p:ph type="body" idx="4"/>
          </p:nvPr>
        </p:nvSpPr>
        <p:spPr>
          <a:xfrm>
            <a:off x="6649125" y="5370375"/>
            <a:ext cx="4182900" cy="763500"/>
          </a:xfrm>
          <a:prstGeom prst="rect">
            <a:avLst/>
          </a:prstGeom>
        </p:spPr>
        <p:txBody>
          <a:bodyPr spcFirstLastPara="1" wrap="square" lIns="121900" tIns="121900" rIns="121900" bIns="121900" anchor="t" anchorCtr="0">
            <a:noAutofit/>
          </a:bodyPr>
          <a:lstStyle/>
          <a:p>
            <a:pPr marL="0" indent="0">
              <a:spcAft>
                <a:spcPts val="2100"/>
              </a:spcAft>
              <a:buNone/>
            </a:pPr>
            <a:r>
              <a:rPr lang="id-ID" sz="2000" b="1" dirty="0" err="1">
                <a:effectLst/>
                <a:latin typeface="Times New Roman" panose="02020603050405020304" pitchFamily="18" charset="0"/>
                <a:ea typeface="Calibri" panose="020F0502020204030204" pitchFamily="34" charset="0"/>
                <a:cs typeface="Times New Roman" panose="02020603050405020304" pitchFamily="18" charset="0"/>
              </a:rPr>
              <a:t>Pengkondisian</a:t>
            </a:r>
            <a:r>
              <a:rPr lang="id-ID" sz="2000" b="1" dirty="0">
                <a:effectLst/>
                <a:latin typeface="Times New Roman" panose="02020603050405020304" pitchFamily="18" charset="0"/>
                <a:ea typeface="Calibri" panose="020F0502020204030204" pitchFamily="34" charset="0"/>
                <a:cs typeface="Times New Roman" panose="02020603050405020304" pitchFamily="18" charset="0"/>
              </a:rPr>
              <a:t> dan Keteladanan</a:t>
            </a:r>
            <a:endParaRPr lang="en-ID" sz="20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2100"/>
              </a:spcAft>
              <a:buNone/>
            </a:pPr>
            <a:endParaRPr dirty="0"/>
          </a:p>
        </p:txBody>
      </p:sp>
      <p:sp>
        <p:nvSpPr>
          <p:cNvPr id="2" name="TextBox 1">
            <a:extLst>
              <a:ext uri="{FF2B5EF4-FFF2-40B4-BE49-F238E27FC236}">
                <a16:creationId xmlns:a16="http://schemas.microsoft.com/office/drawing/2014/main" id="{7B1E06EE-7339-4A3A-0D41-2FA17AE50327}"/>
              </a:ext>
            </a:extLst>
          </p:cNvPr>
          <p:cNvSpPr txBox="1"/>
          <p:nvPr/>
        </p:nvSpPr>
        <p:spPr>
          <a:xfrm>
            <a:off x="3079397" y="694006"/>
            <a:ext cx="6327447" cy="769441"/>
          </a:xfrm>
          <a:prstGeom prst="rect">
            <a:avLst/>
          </a:prstGeom>
          <a:noFill/>
        </p:spPr>
        <p:txBody>
          <a:bodyPr wrap="square" rtlCol="0">
            <a:spAutoFit/>
          </a:bodyPr>
          <a:lstStyle/>
          <a:p>
            <a:pPr algn="ctr"/>
            <a:r>
              <a:rPr lang="en-US" sz="4400" b="1" dirty="0">
                <a:solidFill>
                  <a:schemeClr val="bg1"/>
                </a:solidFill>
                <a:latin typeface="Coiny" panose="020B0604020202020204" charset="0"/>
              </a:rPr>
              <a:t>PEMBAHASAN</a:t>
            </a:r>
            <a:endParaRPr lang="en-ID" sz="4400" b="1" dirty="0">
              <a:solidFill>
                <a:schemeClr val="bg1"/>
              </a:solidFill>
              <a:latin typeface="Coiny" panose="020B0604020202020204" charset="0"/>
            </a:endParaRPr>
          </a:p>
        </p:txBody>
      </p:sp>
      <p:sp>
        <p:nvSpPr>
          <p:cNvPr id="3" name="TextBox 2">
            <a:extLst>
              <a:ext uri="{FF2B5EF4-FFF2-40B4-BE49-F238E27FC236}">
                <a16:creationId xmlns:a16="http://schemas.microsoft.com/office/drawing/2014/main" id="{D6415C77-BE7D-7936-F9B2-09BE5E72FFAA}"/>
              </a:ext>
            </a:extLst>
          </p:cNvPr>
          <p:cNvSpPr txBox="1"/>
          <p:nvPr/>
        </p:nvSpPr>
        <p:spPr>
          <a:xfrm>
            <a:off x="2550094" y="1783169"/>
            <a:ext cx="1685260" cy="830997"/>
          </a:xfrm>
          <a:prstGeom prst="rect">
            <a:avLst/>
          </a:prstGeom>
          <a:noFill/>
        </p:spPr>
        <p:txBody>
          <a:bodyPr wrap="square" rtlCol="0">
            <a:spAutoFit/>
          </a:bodyPr>
          <a:lstStyle/>
          <a:p>
            <a:pPr algn="ctr"/>
            <a:r>
              <a:rPr lang="en-US" sz="4800" b="1" dirty="0">
                <a:solidFill>
                  <a:schemeClr val="bg1"/>
                </a:solidFill>
                <a:latin typeface="Cooper Black" panose="0208090404030B020404" pitchFamily="18" charset="0"/>
              </a:rPr>
              <a:t>01</a:t>
            </a:r>
            <a:endParaRPr lang="en-ID" sz="4800" b="1" dirty="0">
              <a:solidFill>
                <a:schemeClr val="bg1"/>
              </a:solidFill>
              <a:latin typeface="Cooper Black" panose="0208090404030B020404" pitchFamily="18" charset="0"/>
            </a:endParaRPr>
          </a:p>
        </p:txBody>
      </p:sp>
      <p:sp>
        <p:nvSpPr>
          <p:cNvPr id="4" name="TextBox 3">
            <a:extLst>
              <a:ext uri="{FF2B5EF4-FFF2-40B4-BE49-F238E27FC236}">
                <a16:creationId xmlns:a16="http://schemas.microsoft.com/office/drawing/2014/main" id="{D7375CDE-1911-3E4F-4D85-BEE0CF36C11E}"/>
              </a:ext>
            </a:extLst>
          </p:cNvPr>
          <p:cNvSpPr txBox="1"/>
          <p:nvPr/>
        </p:nvSpPr>
        <p:spPr>
          <a:xfrm>
            <a:off x="7709352" y="1801111"/>
            <a:ext cx="1685260" cy="830997"/>
          </a:xfrm>
          <a:prstGeom prst="rect">
            <a:avLst/>
          </a:prstGeom>
          <a:noFill/>
        </p:spPr>
        <p:txBody>
          <a:bodyPr wrap="square" rtlCol="0">
            <a:spAutoFit/>
          </a:bodyPr>
          <a:lstStyle/>
          <a:p>
            <a:pPr algn="ctr"/>
            <a:r>
              <a:rPr lang="en-US" sz="4800" b="1" dirty="0">
                <a:solidFill>
                  <a:schemeClr val="bg1"/>
                </a:solidFill>
                <a:latin typeface="Cooper Black" panose="0208090404030B020404" pitchFamily="18" charset="0"/>
              </a:rPr>
              <a:t>02</a:t>
            </a:r>
            <a:endParaRPr lang="en-ID" sz="4800" b="1" dirty="0">
              <a:solidFill>
                <a:schemeClr val="bg1"/>
              </a:solidFill>
              <a:latin typeface="Cooper Black" panose="0208090404030B020404" pitchFamily="18" charset="0"/>
            </a:endParaRPr>
          </a:p>
        </p:txBody>
      </p:sp>
      <p:sp>
        <p:nvSpPr>
          <p:cNvPr id="5" name="TextBox 4">
            <a:extLst>
              <a:ext uri="{FF2B5EF4-FFF2-40B4-BE49-F238E27FC236}">
                <a16:creationId xmlns:a16="http://schemas.microsoft.com/office/drawing/2014/main" id="{C84FA4AB-DDD4-EDDD-9EEC-171728F2B652}"/>
              </a:ext>
            </a:extLst>
          </p:cNvPr>
          <p:cNvSpPr txBox="1"/>
          <p:nvPr/>
        </p:nvSpPr>
        <p:spPr>
          <a:xfrm>
            <a:off x="2540073" y="4256455"/>
            <a:ext cx="1685260" cy="830997"/>
          </a:xfrm>
          <a:prstGeom prst="rect">
            <a:avLst/>
          </a:prstGeom>
          <a:noFill/>
        </p:spPr>
        <p:txBody>
          <a:bodyPr wrap="square" rtlCol="0">
            <a:spAutoFit/>
          </a:bodyPr>
          <a:lstStyle/>
          <a:p>
            <a:pPr algn="ctr"/>
            <a:r>
              <a:rPr lang="en-US" sz="4800" b="1" dirty="0">
                <a:solidFill>
                  <a:schemeClr val="bg1"/>
                </a:solidFill>
                <a:latin typeface="Cooper Black" panose="0208090404030B020404" pitchFamily="18" charset="0"/>
              </a:rPr>
              <a:t>03</a:t>
            </a:r>
            <a:endParaRPr lang="en-ID" sz="4800" b="1" dirty="0">
              <a:solidFill>
                <a:schemeClr val="bg1"/>
              </a:solidFill>
              <a:latin typeface="Cooper Black" panose="0208090404030B020404" pitchFamily="18" charset="0"/>
            </a:endParaRPr>
          </a:p>
        </p:txBody>
      </p:sp>
      <p:sp>
        <p:nvSpPr>
          <p:cNvPr id="6" name="TextBox 5">
            <a:extLst>
              <a:ext uri="{FF2B5EF4-FFF2-40B4-BE49-F238E27FC236}">
                <a16:creationId xmlns:a16="http://schemas.microsoft.com/office/drawing/2014/main" id="{EFC45874-5E46-61C2-A2AD-FDDEBBCA816C}"/>
              </a:ext>
            </a:extLst>
          </p:cNvPr>
          <p:cNvSpPr txBox="1"/>
          <p:nvPr/>
        </p:nvSpPr>
        <p:spPr>
          <a:xfrm>
            <a:off x="7773062" y="4276682"/>
            <a:ext cx="1685260" cy="830997"/>
          </a:xfrm>
          <a:prstGeom prst="rect">
            <a:avLst/>
          </a:prstGeom>
          <a:noFill/>
        </p:spPr>
        <p:txBody>
          <a:bodyPr wrap="square" rtlCol="0">
            <a:spAutoFit/>
          </a:bodyPr>
          <a:lstStyle/>
          <a:p>
            <a:pPr algn="ctr"/>
            <a:r>
              <a:rPr lang="en-US" sz="4800" b="1" dirty="0">
                <a:solidFill>
                  <a:schemeClr val="bg1"/>
                </a:solidFill>
                <a:latin typeface="Cooper Black" panose="0208090404030B020404" pitchFamily="18" charset="0"/>
              </a:rPr>
              <a:t>04</a:t>
            </a:r>
            <a:endParaRPr lang="en-ID" sz="4800" b="1" dirty="0">
              <a:solidFill>
                <a:schemeClr val="bg1"/>
              </a:solidFill>
              <a:latin typeface="Cooper Black" panose="0208090404030B0204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5" name="Google Shape;685;p27"/>
          <p:cNvSpPr txBox="1">
            <a:spLocks noGrp="1"/>
          </p:cNvSpPr>
          <p:nvPr>
            <p:ph type="body" idx="1"/>
          </p:nvPr>
        </p:nvSpPr>
        <p:spPr>
          <a:xfrm>
            <a:off x="1049984" y="1550425"/>
            <a:ext cx="10092032" cy="2958679"/>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id-ID" sz="1800" dirty="0" err="1">
                <a:effectLst/>
                <a:latin typeface="Times New Roman" panose="02020603050405020304" pitchFamily="18" charset="0"/>
                <a:ea typeface="Calibri" panose="020F0502020204030204" pitchFamily="34" charset="0"/>
              </a:rPr>
              <a:t>Ron</a:t>
            </a:r>
            <a:r>
              <a:rPr lang="id-ID" sz="1800" dirty="0">
                <a:effectLst/>
                <a:latin typeface="Times New Roman" panose="02020603050405020304" pitchFamily="18" charset="0"/>
                <a:ea typeface="Calibri" panose="020F0502020204030204" pitchFamily="34" charset="0"/>
              </a:rPr>
              <a:t> </a:t>
            </a:r>
            <a:r>
              <a:rPr lang="id-ID" sz="1800" dirty="0" err="1">
                <a:effectLst/>
                <a:latin typeface="Times New Roman" panose="02020603050405020304" pitchFamily="18" charset="0"/>
                <a:ea typeface="Calibri" panose="020F0502020204030204" pitchFamily="34" charset="0"/>
              </a:rPr>
              <a:t>Kurtus</a:t>
            </a:r>
            <a:r>
              <a:rPr lang="id-ID" sz="1800" dirty="0">
                <a:effectLst/>
                <a:latin typeface="Times New Roman" panose="02020603050405020304" pitchFamily="18" charset="0"/>
                <a:ea typeface="Calibri" panose="020F0502020204030204" pitchFamily="34" charset="0"/>
              </a:rPr>
              <a:t> seorang pendiri Situs Pendidikan “</a:t>
            </a:r>
            <a:r>
              <a:rPr lang="id-ID" sz="1800" dirty="0" err="1">
                <a:effectLst/>
                <a:latin typeface="Times New Roman" panose="02020603050405020304" pitchFamily="18" charset="0"/>
                <a:ea typeface="Calibri" panose="020F0502020204030204" pitchFamily="34" charset="0"/>
              </a:rPr>
              <a:t>School</a:t>
            </a:r>
            <a:r>
              <a:rPr lang="id-ID" sz="1800" dirty="0">
                <a:effectLst/>
                <a:latin typeface="Times New Roman" panose="02020603050405020304" pitchFamily="18" charset="0"/>
                <a:ea typeface="Calibri" panose="020F0502020204030204" pitchFamily="34" charset="0"/>
              </a:rPr>
              <a:t> </a:t>
            </a:r>
            <a:r>
              <a:rPr lang="id-ID" sz="1800" dirty="0" err="1">
                <a:effectLst/>
                <a:latin typeface="Times New Roman" panose="02020603050405020304" pitchFamily="18" charset="0"/>
                <a:ea typeface="Calibri" panose="020F0502020204030204" pitchFamily="34" charset="0"/>
              </a:rPr>
              <a:t>of</a:t>
            </a:r>
            <a:r>
              <a:rPr lang="id-ID" sz="1800" dirty="0">
                <a:effectLst/>
                <a:latin typeface="Times New Roman" panose="02020603050405020304" pitchFamily="18" charset="0"/>
                <a:ea typeface="Calibri" panose="020F0502020204030204" pitchFamily="34" charset="0"/>
              </a:rPr>
              <a:t> Champion”, berpendapat karakter adalah satu set tingkah laku atau perilaku (</a:t>
            </a:r>
            <a:r>
              <a:rPr lang="id-ID" sz="1800" dirty="0" err="1">
                <a:effectLst/>
                <a:latin typeface="Times New Roman" panose="02020603050405020304" pitchFamily="18" charset="0"/>
                <a:ea typeface="Calibri" panose="020F0502020204030204" pitchFamily="34" charset="0"/>
              </a:rPr>
              <a:t>behaviour</a:t>
            </a:r>
            <a:r>
              <a:rPr lang="id-ID" sz="1800" dirty="0">
                <a:effectLst/>
                <a:latin typeface="Times New Roman" panose="02020603050405020304" pitchFamily="18" charset="0"/>
                <a:ea typeface="Calibri" panose="020F0502020204030204" pitchFamily="34" charset="0"/>
              </a:rPr>
              <a:t>) dari seseorang sehingga dari perilakunya tersebut, orang akan mengenalnya “ia seperti apa”. Menurutnya, karakter akan menentukan kemampuan seseorang untuk mencapai cita-citanya dengan efektif, kemampuan untuk berlaku jujur dan berterus terang kepada orang lain serta kemampuan untuk taat terhadap tata tertib dan aturan yang ada.</a:t>
            </a:r>
            <a:r>
              <a:rPr lang="en-US" sz="1800" dirty="0">
                <a:effectLst/>
                <a:latin typeface="Times New Roman" panose="02020603050405020304" pitchFamily="18" charset="0"/>
                <a:ea typeface="Calibri" panose="020F0502020204030204" pitchFamily="34" charset="0"/>
              </a:rPr>
              <a:t> </a:t>
            </a:r>
          </a:p>
          <a:p>
            <a:pPr marL="0" lvl="0" indent="0" algn="l" rtl="0">
              <a:spcBef>
                <a:spcPts val="0"/>
              </a:spcBef>
              <a:spcAft>
                <a:spcPts val="0"/>
              </a:spcAft>
              <a:buNone/>
            </a:pPr>
            <a:endParaRPr lang="en-US" sz="1800" dirty="0">
              <a:latin typeface="Times New Roman" panose="02020603050405020304" pitchFamily="18" charset="0"/>
              <a:ea typeface="Calibri" panose="020F0502020204030204" pitchFamily="34" charset="0"/>
            </a:endParaRPr>
          </a:p>
          <a:p>
            <a:pPr marL="0" lvl="0" indent="0" algn="l" rtl="0">
              <a:spcBef>
                <a:spcPts val="0"/>
              </a:spcBef>
              <a:spcAft>
                <a:spcPts val="0"/>
              </a:spcAft>
              <a:buNone/>
            </a:pPr>
            <a:r>
              <a:rPr lang="id-ID" sz="1800" dirty="0">
                <a:effectLst/>
                <a:latin typeface="Times New Roman" panose="02020603050405020304" pitchFamily="18" charset="0"/>
                <a:ea typeface="Calibri" panose="020F0502020204030204" pitchFamily="34" charset="0"/>
              </a:rPr>
              <a:t>Karakter dapat dikatakan sebagai watak atau tabiat yang dimiliki oleh seseorang yang sifatnya berbeda-beda dan bukan merupakan bawaan lahir tetapi dapat dibentuk. Pada tahap pembentukan karakter siswa diharapkan mampu membedakan nilai-nilai akhlak mulia dan akhlak tercela serta dapat membedakan nilai-nilai universal dengan cara memahami secara logis dan rasional tentang pentingnya akhlak mulia dan bahayanya akhlak tercela dalam kehidupan sehari-hari. Pembentukan karakter yang dilaksanakan di sekolah dimulai dari pembelajaran di dalam kelas dengan memberikan materi yang mengacu pada kurikulum silabus serta RPP yang kemudian diterapkan melalui kegiatan pembiasaan oleh pendidik. </a:t>
            </a:r>
            <a:endParaRPr sz="1800" dirty="0"/>
          </a:p>
        </p:txBody>
      </p:sp>
      <p:sp>
        <p:nvSpPr>
          <p:cNvPr id="686" name="Google Shape;686;p27"/>
          <p:cNvSpPr/>
          <p:nvPr/>
        </p:nvSpPr>
        <p:spPr>
          <a:xfrm>
            <a:off x="6696952" y="847459"/>
            <a:ext cx="763289" cy="702966"/>
          </a:xfrm>
          <a:prstGeom prst="rect">
            <a:avLst/>
          </a:prstGeom>
        </p:spPr>
        <p:txBody>
          <a:bodyPr>
            <a:prstTxWarp prst="textPlain">
              <a:avLst/>
            </a:prstTxWarp>
          </a:bodyPr>
          <a:lstStyle/>
          <a:p>
            <a:pPr lvl="0" algn="ctr"/>
            <a:endParaRPr b="0" i="0" dirty="0">
              <a:ln w="38100" cap="flat" cmpd="sng">
                <a:solidFill>
                  <a:schemeClr val="accent5"/>
                </a:solidFill>
                <a:prstDash val="solid"/>
                <a:round/>
                <a:headEnd type="none" w="sm" len="sm"/>
                <a:tailEnd type="none" w="sm" len="sm"/>
              </a:ln>
              <a:solidFill>
                <a:schemeClr val="lt2"/>
              </a:solidFill>
              <a:latin typeface="Coiny"/>
            </a:endParaRPr>
          </a:p>
        </p:txBody>
      </p:sp>
      <p:sp>
        <p:nvSpPr>
          <p:cNvPr id="687" name="Google Shape;687;p27"/>
          <p:cNvSpPr/>
          <p:nvPr/>
        </p:nvSpPr>
        <p:spPr>
          <a:xfrm flipH="1">
            <a:off x="2349353" y="688342"/>
            <a:ext cx="5875590" cy="609011"/>
          </a:xfrm>
          <a:prstGeom prst="wedgeRoundRectCallout">
            <a:avLst>
              <a:gd name="adj1" fmla="val -32751"/>
              <a:gd name="adj2" fmla="val 80294"/>
              <a:gd name="adj3" fmla="val 0"/>
            </a:avLst>
          </a:prstGeom>
          <a:solidFill>
            <a:schemeClr val="accent4"/>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txBox="1">
            <a:spLocks noGrp="1"/>
          </p:cNvSpPr>
          <p:nvPr>
            <p:ph type="title"/>
          </p:nvPr>
        </p:nvSpPr>
        <p:spPr>
          <a:xfrm>
            <a:off x="2528180" y="658144"/>
            <a:ext cx="5875592" cy="589922"/>
          </a:xfrm>
          <a:prstGeom prst="rect">
            <a:avLst/>
          </a:prstGeom>
        </p:spPr>
        <p:txBody>
          <a:bodyPr spcFirstLastPara="1" wrap="square" lIns="121900" tIns="121900" rIns="121900" bIns="121900" anchor="t" anchorCtr="0">
            <a:noAutofit/>
          </a:bodyPr>
          <a:lstStyle/>
          <a:p>
            <a:r>
              <a:rPr lang="id-ID" sz="2800" b="1" dirty="0">
                <a:effectLst/>
                <a:latin typeface="Times New Roman" panose="02020603050405020304" pitchFamily="18" charset="0"/>
                <a:ea typeface="Calibri" panose="020F0502020204030204" pitchFamily="34" charset="0"/>
                <a:cs typeface="Times New Roman" panose="02020603050405020304" pitchFamily="18" charset="0"/>
              </a:rPr>
              <a:t>Pembentukan Karakter</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2800" b="1" dirty="0">
                <a:effectLst/>
                <a:latin typeface="Times New Roman" panose="02020603050405020304" pitchFamily="18" charset="0"/>
                <a:ea typeface="Calibri" panose="020F0502020204030204" pitchFamily="34" charset="0"/>
                <a:cs typeface="Times New Roman" panose="02020603050405020304" pitchFamily="18" charset="0"/>
              </a:rPr>
              <a:t>di Sekolah</a:t>
            </a:r>
            <a:endParaRP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4" name="Google Shape;694;p28"/>
          <p:cNvSpPr txBox="1">
            <a:spLocks noGrp="1"/>
          </p:cNvSpPr>
          <p:nvPr>
            <p:ph type="title"/>
          </p:nvPr>
        </p:nvSpPr>
        <p:spPr>
          <a:xfrm>
            <a:off x="986150" y="1525125"/>
            <a:ext cx="10578300" cy="1001100"/>
          </a:xfrm>
          <a:prstGeom prst="rect">
            <a:avLst/>
          </a:prstGeom>
        </p:spPr>
        <p:txBody>
          <a:bodyPr spcFirstLastPara="1" wrap="square" lIns="121900" tIns="121900" rIns="121900" bIns="121900" anchor="ctr" anchorCtr="0">
            <a:normAutofit/>
          </a:bodyPr>
          <a:lstStyle/>
          <a:p>
            <a:r>
              <a:rPr lang="id-ID" sz="2800" b="1" dirty="0">
                <a:effectLst/>
                <a:latin typeface="Times New Roman" panose="02020603050405020304" pitchFamily="18" charset="0"/>
                <a:ea typeface="Calibri" panose="020F0502020204030204" pitchFamily="34" charset="0"/>
                <a:cs typeface="Times New Roman" panose="02020603050405020304" pitchFamily="18" charset="0"/>
              </a:rPr>
              <a:t>Tujuan Pembentukan karakter</a:t>
            </a:r>
            <a:endParaRPr sz="2800" dirty="0"/>
          </a:p>
        </p:txBody>
      </p:sp>
      <p:sp>
        <p:nvSpPr>
          <p:cNvPr id="696" name="Google Shape;696;p28"/>
          <p:cNvSpPr txBox="1">
            <a:spLocks noGrp="1"/>
          </p:cNvSpPr>
          <p:nvPr>
            <p:ph type="body" idx="2"/>
          </p:nvPr>
        </p:nvSpPr>
        <p:spPr>
          <a:xfrm>
            <a:off x="1356124" y="2526224"/>
            <a:ext cx="7607994" cy="2960175"/>
          </a:xfrm>
          <a:prstGeom prst="rect">
            <a:avLst/>
          </a:prstGeom>
        </p:spPr>
        <p:txBody>
          <a:bodyPr spcFirstLastPara="1" wrap="square" lIns="121900" tIns="121900" rIns="121900" bIns="121900" anchor="t" anchorCtr="0">
            <a:noAutofit/>
          </a:bodyPr>
          <a:lstStyle/>
          <a:p>
            <a:pPr marL="342900" lvl="0" indent="-342900">
              <a:lnSpc>
                <a:spcPct val="100000"/>
              </a:lnSpc>
              <a:buFont typeface="+mj-lt"/>
              <a:buAutoNum type="arabicPeriod"/>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Menguatkan dan mengembangkan nilai-nilai kehidupan yang dianggap penting dan perlu sehingga menjadi kepribadian/kepemilikan peserta didik yang khas sebagaimana nilai-nilai yang dikembangkan.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0000"/>
              </a:lnSpc>
              <a:buFont typeface="+mj-lt"/>
              <a:buAutoNum type="arabicPeriod"/>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mj-lt"/>
              <a:buAutoNum type="arabicPeriod"/>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Mengoreksi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prilaku</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peserta didik yang tidak berkesesuaian dengan nilai-nilai yang dikembangkan oleh sekolah.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0000"/>
              </a:lnSpc>
              <a:buFont typeface="+mj-lt"/>
              <a:buAutoNum type="arabicPeriod"/>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mj-lt"/>
              <a:buAutoNum type="arabicPeriod"/>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Membangun koneksi yang harmoni dengan keluarga dan masyarakat dalam memerankan tanggung jawab pendidikan karakter secara bersama.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rtl="0">
              <a:lnSpc>
                <a:spcPct val="100000"/>
              </a:lnSpc>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29"/>
          <p:cNvSpPr txBox="1">
            <a:spLocks noGrp="1"/>
          </p:cNvSpPr>
          <p:nvPr>
            <p:ph type="title"/>
          </p:nvPr>
        </p:nvSpPr>
        <p:spPr>
          <a:xfrm>
            <a:off x="1409700" y="484425"/>
            <a:ext cx="9486900" cy="1115400"/>
          </a:xfrm>
          <a:prstGeom prst="rect">
            <a:avLst/>
          </a:prstGeom>
        </p:spPr>
        <p:txBody>
          <a:bodyPr spcFirstLastPara="1" wrap="square" lIns="121900" tIns="121900" rIns="121900" bIns="121900" anchor="ctr" anchorCtr="0">
            <a:noAutofit/>
          </a:bodyPr>
          <a:lstStyle/>
          <a:p>
            <a:r>
              <a:rPr lang="id-ID" sz="2800" b="1" dirty="0">
                <a:effectLst/>
                <a:latin typeface="Times New Roman" panose="02020603050405020304" pitchFamily="18" charset="0"/>
                <a:ea typeface="Calibri" panose="020F0502020204030204" pitchFamily="34" charset="0"/>
                <a:cs typeface="Times New Roman" panose="02020603050405020304" pitchFamily="18" charset="0"/>
              </a:rPr>
              <a:t>Proses Pembentukan Karakter</a:t>
            </a:r>
            <a:endParaRPr sz="2800" dirty="0"/>
          </a:p>
        </p:txBody>
      </p:sp>
      <p:sp>
        <p:nvSpPr>
          <p:cNvPr id="706" name="Google Shape;706;p29"/>
          <p:cNvSpPr/>
          <p:nvPr/>
        </p:nvSpPr>
        <p:spPr>
          <a:xfrm>
            <a:off x="8759963" y="6062722"/>
            <a:ext cx="3147014" cy="601334"/>
          </a:xfrm>
          <a:prstGeom prst="rect">
            <a:avLst/>
          </a:prstGeom>
        </p:spPr>
        <p:txBody>
          <a:bodyPr>
            <a:prstTxWarp prst="textPlain">
              <a:avLst/>
            </a:prstTxWarp>
          </a:bodyPr>
          <a:lstStyle/>
          <a:p>
            <a:pPr lvl="0" algn="ctr"/>
            <a:r>
              <a:rPr b="0" i="0">
                <a:ln w="38100" cap="flat" cmpd="sng">
                  <a:solidFill>
                    <a:schemeClr val="accent5"/>
                  </a:solidFill>
                  <a:prstDash val="solid"/>
                  <a:round/>
                  <a:headEnd type="none" w="sm" len="sm"/>
                  <a:tailEnd type="none" w="sm" len="sm"/>
                </a:ln>
                <a:solidFill>
                  <a:schemeClr val="accent3"/>
                </a:solidFill>
                <a:latin typeface="Coiny"/>
              </a:rPr>
              <a:t>WHAT?</a:t>
            </a:r>
          </a:p>
        </p:txBody>
      </p:sp>
      <p:sp>
        <p:nvSpPr>
          <p:cNvPr id="11" name="TextBox 10">
            <a:extLst>
              <a:ext uri="{FF2B5EF4-FFF2-40B4-BE49-F238E27FC236}">
                <a16:creationId xmlns:a16="http://schemas.microsoft.com/office/drawing/2014/main" id="{D946C962-170B-D70B-ADCE-AFFAE54FD128}"/>
              </a:ext>
            </a:extLst>
          </p:cNvPr>
          <p:cNvSpPr txBox="1"/>
          <p:nvPr/>
        </p:nvSpPr>
        <p:spPr>
          <a:xfrm>
            <a:off x="978108" y="2046169"/>
            <a:ext cx="4913026" cy="3139321"/>
          </a:xfrm>
          <a:prstGeom prst="rect">
            <a:avLst/>
          </a:prstGeom>
          <a:noFill/>
        </p:spPr>
        <p:txBody>
          <a:bodyPr wrap="square">
            <a:spAutoFit/>
          </a:bodyPr>
          <a:lstStyle/>
          <a:p>
            <a:r>
              <a:rPr lang="id-ID" sz="1800" dirty="0">
                <a:effectLst/>
                <a:latin typeface="Times New Roman" panose="02020603050405020304" pitchFamily="18" charset="0"/>
                <a:ea typeface="Calibri" panose="020F0502020204030204" pitchFamily="34" charset="0"/>
              </a:rPr>
              <a:t>Proses pembentukan karakter dapat dilakukan jika sudah mengalami beberapa proses atau tahapan. Tahapan tersebut dibagi menjadi dua yaitu</a:t>
            </a:r>
            <a:r>
              <a:rPr lang="en-US" sz="1800" dirty="0">
                <a:effectLst/>
                <a:latin typeface="Times New Roman" panose="02020603050405020304" pitchFamily="18" charset="0"/>
                <a:ea typeface="Calibri" panose="020F0502020204030204" pitchFamily="34" charset="0"/>
              </a:rPr>
              <a:t>:</a:t>
            </a:r>
          </a:p>
          <a:p>
            <a:pPr marL="342900" indent="-342900">
              <a:buAutoNum type="arabicPeriod"/>
            </a:pPr>
            <a:r>
              <a:rPr lang="id-ID" sz="1800" dirty="0">
                <a:effectLst/>
                <a:latin typeface="Times New Roman" panose="02020603050405020304" pitchFamily="18" charset="0"/>
                <a:ea typeface="Calibri" panose="020F0502020204030204" pitchFamily="34" charset="0"/>
              </a:rPr>
              <a:t>kognitif </a:t>
            </a:r>
            <a:endParaRPr lang="en-US" sz="1800" dirty="0">
              <a:effectLst/>
              <a:latin typeface="Times New Roman" panose="02020603050405020304" pitchFamily="18" charset="0"/>
              <a:ea typeface="Calibri" panose="020F0502020204030204" pitchFamily="34" charset="0"/>
            </a:endParaRPr>
          </a:p>
          <a:p>
            <a:r>
              <a:rPr lang="en-US" sz="1800" dirty="0">
                <a:latin typeface="Times New Roman" panose="02020603050405020304" pitchFamily="18" charset="0"/>
                <a:ea typeface="Calibri" panose="020F0502020204030204" pitchFamily="34" charset="0"/>
              </a:rPr>
              <a:t>K</a:t>
            </a:r>
            <a:r>
              <a:rPr lang="id-ID" sz="1800" dirty="0" err="1">
                <a:effectLst/>
                <a:latin typeface="Times New Roman" panose="02020603050405020304" pitchFamily="18" charset="0"/>
                <a:ea typeface="Calibri" panose="020F0502020204030204" pitchFamily="34" charset="0"/>
              </a:rPr>
              <a:t>ognitif</a:t>
            </a:r>
            <a:r>
              <a:rPr lang="id-ID" sz="1800" dirty="0">
                <a:effectLst/>
                <a:latin typeface="Times New Roman" panose="02020603050405020304" pitchFamily="18" charset="0"/>
                <a:ea typeface="Calibri" panose="020F0502020204030204" pitchFamily="34" charset="0"/>
              </a:rPr>
              <a:t> merupakan seluruh kegiatan mental yang membentuk suatu individu mampu menghubungkan, menilai, serta mempertimbangkan suatu insiden, sehingga individu tersebut menerima pengetahuan setelahnya. Adapun contoh tahapan dalam kognitif adalah tahapan pengenalan hingga penerapan.</a:t>
            </a:r>
            <a:endParaRPr lang="en-ID" sz="1800" dirty="0"/>
          </a:p>
        </p:txBody>
      </p:sp>
      <p:sp>
        <p:nvSpPr>
          <p:cNvPr id="13" name="TextBox 12">
            <a:extLst>
              <a:ext uri="{FF2B5EF4-FFF2-40B4-BE49-F238E27FC236}">
                <a16:creationId xmlns:a16="http://schemas.microsoft.com/office/drawing/2014/main" id="{33DC3EBF-54A8-B5CE-C32D-1DE8E5917165}"/>
              </a:ext>
            </a:extLst>
          </p:cNvPr>
          <p:cNvSpPr txBox="1"/>
          <p:nvPr/>
        </p:nvSpPr>
        <p:spPr>
          <a:xfrm>
            <a:off x="6490741" y="2046169"/>
            <a:ext cx="5111646" cy="3416320"/>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2. </a:t>
            </a:r>
            <a:r>
              <a:rPr lang="en-US" sz="1800" dirty="0" err="1">
                <a:effectLst/>
                <a:latin typeface="Times New Roman" panose="02020603050405020304" pitchFamily="18" charset="0"/>
                <a:ea typeface="Calibri" panose="020F0502020204030204" pitchFamily="34" charset="0"/>
              </a:rPr>
              <a:t>Ranah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afektif</a:t>
            </a:r>
            <a:endParaRPr lang="en-US" sz="1800" dirty="0">
              <a:effectLst/>
              <a:latin typeface="Times New Roman" panose="02020603050405020304" pitchFamily="18" charset="0"/>
              <a:ea typeface="Calibri" panose="020F0502020204030204" pitchFamily="34" charset="0"/>
            </a:endParaRPr>
          </a:p>
          <a:p>
            <a:r>
              <a:rPr lang="en-US" sz="1800" dirty="0">
                <a:latin typeface="Times New Roman" panose="02020603050405020304" pitchFamily="18" charset="0"/>
                <a:ea typeface="Calibri" panose="020F0502020204030204" pitchFamily="34" charset="0"/>
              </a:rPr>
              <a:t>R</a:t>
            </a:r>
            <a:r>
              <a:rPr lang="id-ID" sz="1800" dirty="0" err="1">
                <a:effectLst/>
                <a:latin typeface="Times New Roman" panose="02020603050405020304" pitchFamily="18" charset="0"/>
                <a:ea typeface="Calibri" panose="020F0502020204030204" pitchFamily="34" charset="0"/>
              </a:rPr>
              <a:t>anah</a:t>
            </a:r>
            <a:r>
              <a:rPr lang="id-ID" sz="1800" dirty="0">
                <a:effectLst/>
                <a:latin typeface="Times New Roman" panose="02020603050405020304" pitchFamily="18" charset="0"/>
                <a:ea typeface="Calibri" panose="020F0502020204030204" pitchFamily="34" charset="0"/>
              </a:rPr>
              <a:t> afektif, yakni mulai dari pengulangan sampai internalisasi menjadi karakter. Bagian ke dua ini, dorongan untuk melakukan sesuatu sudah berasal dari dalam dirinya sendiri.</a:t>
            </a:r>
            <a:endParaRPr lang="en-US" sz="1800" dirty="0">
              <a:effectLst/>
              <a:latin typeface="Times New Roman" panose="02020603050405020304" pitchFamily="18" charset="0"/>
              <a:ea typeface="Calibri" panose="020F0502020204030204" pitchFamily="34" charset="0"/>
            </a:endParaRPr>
          </a:p>
          <a:p>
            <a:endParaRPr lang="en-US" sz="1800" dirty="0">
              <a:latin typeface="Times New Roman" panose="02020603050405020304" pitchFamily="18" charset="0"/>
              <a:ea typeface="Calibri" panose="020F0502020204030204" pitchFamily="34" charset="0"/>
            </a:endParaRPr>
          </a:p>
          <a:p>
            <a:r>
              <a:rPr lang="en-US" sz="1800" dirty="0">
                <a:latin typeface="Times New Roman" panose="02020603050405020304" pitchFamily="18" charset="0"/>
                <a:ea typeface="Calibri" panose="020F0502020204030204" pitchFamily="34" charset="0"/>
              </a:rPr>
              <a:t>P</a:t>
            </a:r>
            <a:r>
              <a:rPr lang="id-ID" sz="1800" dirty="0" err="1">
                <a:effectLst/>
                <a:latin typeface="Times New Roman" panose="02020603050405020304" pitchFamily="18" charset="0"/>
                <a:ea typeface="Calibri" panose="020F0502020204030204" pitchFamily="34" charset="0"/>
              </a:rPr>
              <a:t>endidikan</a:t>
            </a:r>
            <a:r>
              <a:rPr lang="id-ID" sz="1800" dirty="0">
                <a:effectLst/>
                <a:latin typeface="Times New Roman" panose="02020603050405020304" pitchFamily="18" charset="0"/>
                <a:ea typeface="Calibri" panose="020F0502020204030204" pitchFamily="34" charset="0"/>
              </a:rPr>
              <a:t> karakter lebih membudayakan kebiasaan (</a:t>
            </a:r>
            <a:r>
              <a:rPr lang="id-ID" sz="1800" dirty="0" err="1">
                <a:effectLst/>
                <a:latin typeface="Times New Roman" panose="02020603050405020304" pitchFamily="18" charset="0"/>
                <a:ea typeface="Calibri" panose="020F0502020204030204" pitchFamily="34" charset="0"/>
              </a:rPr>
              <a:t>habituation</a:t>
            </a:r>
            <a:r>
              <a:rPr lang="id-ID" sz="1800" dirty="0">
                <a:effectLst/>
                <a:latin typeface="Times New Roman" panose="02020603050405020304" pitchFamily="18" charset="0"/>
                <a:ea typeface="Calibri" panose="020F0502020204030204" pitchFamily="34" charset="0"/>
              </a:rPr>
              <a:t>) tentang hal yang baik sehingga peserta didik memahami (ranah kognitif) tentang budi pekerti dan amoral, mampu merasakan (ranah afektif) norma yang luhur dan biasa melakukannya (ranah psikomotorik). </a:t>
            </a:r>
            <a:endParaRPr lang="en-ID"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1" name="Google Shape;741;p33"/>
          <p:cNvPicPr preferRelativeResize="0"/>
          <p:nvPr/>
        </p:nvPicPr>
        <p:blipFill rotWithShape="1">
          <a:blip r:embed="rId3">
            <a:alphaModFix/>
          </a:blip>
          <a:srcRect t="20054" b="32013"/>
          <a:stretch/>
        </p:blipFill>
        <p:spPr>
          <a:xfrm>
            <a:off x="5088075" y="757650"/>
            <a:ext cx="6795177" cy="4885474"/>
          </a:xfrm>
          <a:prstGeom prst="rect">
            <a:avLst/>
          </a:prstGeom>
          <a:noFill/>
          <a:ln w="38100" cap="flat" cmpd="sng">
            <a:solidFill>
              <a:schemeClr val="accent5"/>
            </a:solidFill>
            <a:prstDash val="solid"/>
            <a:round/>
            <a:headEnd type="none" w="sm" len="sm"/>
            <a:tailEnd type="none" w="sm" len="sm"/>
          </a:ln>
        </p:spPr>
      </p:pic>
      <p:sp>
        <p:nvSpPr>
          <p:cNvPr id="742" name="Google Shape;742;p33"/>
          <p:cNvSpPr/>
          <p:nvPr/>
        </p:nvSpPr>
        <p:spPr>
          <a:xfrm flipH="1">
            <a:off x="10818525" y="469200"/>
            <a:ext cx="952500" cy="601500"/>
          </a:xfrm>
          <a:prstGeom prst="wedgeRoundRectCallout">
            <a:avLst>
              <a:gd name="adj1" fmla="val -20000"/>
              <a:gd name="adj2" fmla="val 70777"/>
              <a:gd name="adj3" fmla="val 0"/>
            </a:avLst>
          </a:prstGeom>
          <a:solidFill>
            <a:schemeClr val="accent3"/>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11066175" y="586663"/>
            <a:ext cx="457200" cy="362100"/>
          </a:xfrm>
          <a:prstGeom prst="heart">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B79B8FA0-BCA3-D41B-B69C-29D3B4C8F7CC}"/>
              </a:ext>
            </a:extLst>
          </p:cNvPr>
          <p:cNvSpPr txBox="1"/>
          <p:nvPr/>
        </p:nvSpPr>
        <p:spPr>
          <a:xfrm>
            <a:off x="453891" y="1308765"/>
            <a:ext cx="4251880" cy="3477875"/>
          </a:xfrm>
          <a:prstGeom prst="rect">
            <a:avLst/>
          </a:prstGeom>
          <a:noFill/>
        </p:spPr>
        <p:txBody>
          <a:bodyPr wrap="square">
            <a:spAutoFit/>
          </a:bodyPr>
          <a:lstStyle/>
          <a:p>
            <a:r>
              <a:rPr lang="en-ID" sz="2000" b="1" i="0" dirty="0" err="1">
                <a:solidFill>
                  <a:schemeClr val="tx1"/>
                </a:solidFill>
                <a:effectLst/>
                <a:latin typeface="Times New Roman" panose="02020603050405020304" pitchFamily="18" charset="0"/>
                <a:cs typeface="Times New Roman" panose="02020603050405020304" pitchFamily="18" charset="0"/>
              </a:rPr>
              <a:t>Suatu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sikap</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atau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prilaku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dapat</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menjadi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karakter</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melalui</a:t>
            </a:r>
            <a:r>
              <a:rPr lang="en-ID" sz="2000" b="1" i="0" dirty="0">
                <a:solidFill>
                  <a:schemeClr val="tx1"/>
                </a:solidFill>
                <a:effectLst/>
                <a:latin typeface="Times New Roman" panose="02020603050405020304" pitchFamily="18" charset="0"/>
                <a:cs typeface="Times New Roman" panose="02020603050405020304" pitchFamily="18" charset="0"/>
              </a:rPr>
              <a:t> proses </a:t>
            </a:r>
            <a:r>
              <a:rPr lang="en-ID" sz="2000" b="1" i="0" dirty="0" err="1">
                <a:solidFill>
                  <a:schemeClr val="tx1"/>
                </a:solidFill>
                <a:effectLst/>
                <a:latin typeface="Times New Roman" panose="02020603050405020304" pitchFamily="18" charset="0"/>
                <a:cs typeface="Times New Roman" panose="02020603050405020304" pitchFamily="18" charset="0"/>
              </a:rPr>
              <a:t>berikut</a:t>
            </a:r>
            <a:r>
              <a:rPr lang="en-ID" sz="2000" b="1" i="0" dirty="0">
                <a:solidFill>
                  <a:schemeClr val="tx1"/>
                </a:solidFill>
                <a:effectLst/>
                <a:latin typeface="Times New Roman" panose="02020603050405020304" pitchFamily="18" charset="0"/>
                <a:cs typeface="Times New Roman" panose="02020603050405020304" pitchFamily="18" charset="0"/>
              </a:rPr>
              <a:t>:</a:t>
            </a:r>
          </a:p>
          <a:p>
            <a:pPr marL="457200" indent="-457200" algn="l">
              <a:buFont typeface="+mj-lt"/>
              <a:buAutoNum type="alphaLcPeriod"/>
            </a:pPr>
            <a:r>
              <a:rPr lang="en-ID" sz="2000" b="1" i="0" dirty="0" err="1">
                <a:solidFill>
                  <a:schemeClr val="tx1"/>
                </a:solidFill>
                <a:effectLst/>
                <a:latin typeface="Times New Roman" panose="02020603050405020304" pitchFamily="18" charset="0"/>
                <a:cs typeface="Times New Roman" panose="02020603050405020304" pitchFamily="18" charset="0"/>
              </a:rPr>
              <a:t>Mengetahui</a:t>
            </a:r>
            <a:r>
              <a:rPr lang="en-ID" sz="2000" b="1" i="0" dirty="0">
                <a:solidFill>
                  <a:schemeClr val="tx1"/>
                </a:solidFill>
                <a:effectLst/>
                <a:latin typeface="Times New Roman" panose="02020603050405020304" pitchFamily="18" charset="0"/>
                <a:cs typeface="Times New Roman" panose="02020603050405020304" pitchFamily="18" charset="0"/>
              </a:rPr>
              <a:t> (knowledge)</a:t>
            </a:r>
          </a:p>
          <a:p>
            <a:pPr marL="457200" indent="-457200" algn="l">
              <a:buFont typeface="+mj-lt"/>
              <a:buAutoNum type="alphaLcPeriod"/>
            </a:pPr>
            <a:endParaRPr lang="en-ID" sz="2000" b="1" i="0" dirty="0">
              <a:solidFill>
                <a:schemeClr val="tx1"/>
              </a:solidFill>
              <a:effectLst/>
              <a:latin typeface="Times New Roman" panose="02020603050405020304" pitchFamily="18" charset="0"/>
              <a:cs typeface="Times New Roman" panose="02020603050405020304" pitchFamily="18" charset="0"/>
            </a:endParaRPr>
          </a:p>
          <a:p>
            <a:pPr marL="457200" indent="-457200" algn="l">
              <a:buFont typeface="+mj-lt"/>
              <a:buAutoNum type="alphaLcPeriod"/>
            </a:pPr>
            <a:r>
              <a:rPr lang="en-ID" sz="2000" b="1" i="0" dirty="0" err="1">
                <a:solidFill>
                  <a:schemeClr val="tx1"/>
                </a:solidFill>
                <a:effectLst/>
                <a:latin typeface="Times New Roman" panose="02020603050405020304" pitchFamily="18" charset="0"/>
                <a:cs typeface="Times New Roman" panose="02020603050405020304" pitchFamily="18" charset="0"/>
              </a:rPr>
              <a:t>Menghayati</a:t>
            </a:r>
            <a:r>
              <a:rPr lang="en-ID" sz="2000" b="1" i="0" dirty="0">
                <a:solidFill>
                  <a:schemeClr val="tx1"/>
                </a:solidFill>
                <a:effectLst/>
                <a:latin typeface="Times New Roman" panose="02020603050405020304" pitchFamily="18" charset="0"/>
                <a:cs typeface="Times New Roman" panose="02020603050405020304" pitchFamily="18" charset="0"/>
              </a:rPr>
              <a:t> (understanding)</a:t>
            </a:r>
          </a:p>
          <a:p>
            <a:pPr marL="457200" indent="-457200" algn="l">
              <a:buFont typeface="+mj-lt"/>
              <a:buAutoNum type="alphaLcPeriod"/>
            </a:pPr>
            <a:endParaRPr lang="en-ID" sz="2000" b="1" i="0" dirty="0">
              <a:solidFill>
                <a:schemeClr val="tx1"/>
              </a:solidFill>
              <a:effectLst/>
              <a:latin typeface="Times New Roman" panose="02020603050405020304" pitchFamily="18" charset="0"/>
              <a:cs typeface="Times New Roman" panose="02020603050405020304" pitchFamily="18" charset="0"/>
            </a:endParaRPr>
          </a:p>
          <a:p>
            <a:pPr marL="457200" indent="-457200" algn="l">
              <a:buFont typeface="+mj-lt"/>
              <a:buAutoNum type="alphaLcPeriod"/>
            </a:pPr>
            <a:r>
              <a:rPr lang="en-ID" sz="2000" b="1" i="0" dirty="0" err="1">
                <a:solidFill>
                  <a:schemeClr val="tx1"/>
                </a:solidFill>
                <a:effectLst/>
                <a:latin typeface="Times New Roman" panose="02020603050405020304" pitchFamily="18" charset="0"/>
                <a:cs typeface="Times New Roman" panose="02020603050405020304" pitchFamily="18" charset="0"/>
              </a:rPr>
              <a:t>Melakukan</a:t>
            </a:r>
            <a:r>
              <a:rPr lang="en-ID" sz="2000" b="1" i="0" dirty="0">
                <a:solidFill>
                  <a:schemeClr val="tx1"/>
                </a:solidFill>
                <a:effectLst/>
                <a:latin typeface="Times New Roman" panose="02020603050405020304" pitchFamily="18" charset="0"/>
                <a:cs typeface="Times New Roman" panose="02020603050405020304" pitchFamily="18" charset="0"/>
              </a:rPr>
              <a:t> (acting)</a:t>
            </a:r>
          </a:p>
          <a:p>
            <a:pPr marL="457200" indent="-457200" algn="l">
              <a:buFont typeface="+mj-lt"/>
              <a:buAutoNum type="alphaLcPeriod"/>
            </a:pPr>
            <a:endParaRPr lang="en-ID" sz="2000" b="1" i="0" dirty="0">
              <a:solidFill>
                <a:schemeClr val="tx1"/>
              </a:solidFill>
              <a:effectLst/>
              <a:latin typeface="Times New Roman" panose="02020603050405020304" pitchFamily="18" charset="0"/>
              <a:cs typeface="Times New Roman" panose="02020603050405020304" pitchFamily="18" charset="0"/>
            </a:endParaRPr>
          </a:p>
          <a:p>
            <a:pPr marL="457200" indent="-457200" algn="l">
              <a:buFont typeface="+mj-lt"/>
              <a:buAutoNum type="alphaLcPeriod"/>
            </a:pPr>
            <a:r>
              <a:rPr lang="en-ID" sz="2000" b="1" i="0" dirty="0" err="1">
                <a:solidFill>
                  <a:schemeClr val="tx1"/>
                </a:solidFill>
                <a:effectLst/>
                <a:latin typeface="Times New Roman" panose="02020603050405020304" pitchFamily="18" charset="0"/>
                <a:cs typeface="Times New Roman" panose="02020603050405020304" pitchFamily="18" charset="0"/>
              </a:rPr>
              <a:t>Membiasakan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menjadi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karakter</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baik</a:t>
            </a:r>
            <a:endParaRPr lang="en-ID" sz="2000" b="1" i="0" dirty="0">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17" name="TextBox 16">
            <a:extLst>
              <a:ext uri="{FF2B5EF4-FFF2-40B4-BE49-F238E27FC236}">
                <a16:creationId xmlns:a16="http://schemas.microsoft.com/office/drawing/2014/main" id="{9CB14B68-662E-C5F6-E1E6-9312879B03F5}"/>
              </a:ext>
            </a:extLst>
          </p:cNvPr>
          <p:cNvSpPr txBox="1"/>
          <p:nvPr/>
        </p:nvSpPr>
        <p:spPr>
          <a:xfrm>
            <a:off x="2082800" y="1727487"/>
            <a:ext cx="8026399" cy="3970318"/>
          </a:xfrm>
          <a:prstGeom prst="rect">
            <a:avLst/>
          </a:prstGeom>
          <a:noFill/>
        </p:spPr>
        <p:txBody>
          <a:bodyPr wrap="square">
            <a:spAutoFit/>
          </a:bodyPr>
          <a:lstStyle/>
          <a:p>
            <a:pPr lvl="0"/>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Pengkondisian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Pengkondisian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berkaitan dengan upaya untuk menata lingkungan fisik maupun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nonfisik</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demi terciptanya suasana mendukung terlaksananya pendidikan karakter. Kegiatan menata lingkungan fisik misalnya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mengkondisikan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tempat sampah, halaman yang hijau dengan pepohonan, poster kata-kata bijak yang dipajang. Sedangkan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pengkondisian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lingkungan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nonfisik</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misalnya mengelola konflik supaya tidak menjurus kepada perpecahan, atau bahkan menghilangkan konflik tersebut.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Keteladanan</a:t>
            </a:r>
            <a:endParaRPr lang="en-ID"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id-ID" sz="1800" dirty="0">
                <a:effectLst/>
                <a:latin typeface="Times New Roman" panose="02020603050405020304" pitchFamily="18" charset="0"/>
                <a:ea typeface="Calibri" panose="020F0502020204030204" pitchFamily="34" charset="0"/>
                <a:cs typeface="Times New Roman" panose="02020603050405020304" pitchFamily="18" charset="0"/>
              </a:rPr>
              <a:t>Keteladanan merupakan sikap “menjadi contoh”. Sikap menjadi contoh merupakan perilaku dan sikap tenaga kependidikan dan peserta didik dalam memberikan contoh melalui tindakan-tindakan yang baik sehingga diharapkan menjadi panutan bagi peserta didik atau warga belajar lain. Contoh kegiatan ini misalnya tenaga kependidikan menjadi contoh pribadi  yang bersih, rapi, ramah, dan patut dicontoh.</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4A6F522E-71C8-0313-5FA1-B36FB40C3E70}"/>
              </a:ext>
            </a:extLst>
          </p:cNvPr>
          <p:cNvSpPr txBox="1"/>
          <p:nvPr/>
        </p:nvSpPr>
        <p:spPr>
          <a:xfrm>
            <a:off x="2525487" y="636844"/>
            <a:ext cx="6154056" cy="669542"/>
          </a:xfrm>
          <a:prstGeom prst="rect">
            <a:avLst/>
          </a:prstGeom>
          <a:noFill/>
        </p:spPr>
        <p:txBody>
          <a:bodyPr wrap="square">
            <a:spAutoFit/>
          </a:bodyPr>
          <a:lstStyle/>
          <a:p>
            <a:pPr marL="685800" indent="228600" algn="just">
              <a:lnSpc>
                <a:spcPct val="150000"/>
              </a:lnSpc>
              <a:spcAft>
                <a:spcPts val="800"/>
              </a:spcAft>
            </a:pPr>
            <a:r>
              <a:rPr lang="id-ID" sz="2800" b="1" dirty="0" err="1">
                <a:effectLst/>
                <a:latin typeface="Times New Roman" panose="02020603050405020304" pitchFamily="18" charset="0"/>
                <a:ea typeface="Calibri" panose="020F0502020204030204" pitchFamily="34" charset="0"/>
                <a:cs typeface="Times New Roman" panose="02020603050405020304" pitchFamily="18" charset="0"/>
              </a:rPr>
              <a:t>Pengkondisian</a:t>
            </a:r>
            <a:r>
              <a:rPr lang="id-ID" sz="2800" b="1" dirty="0">
                <a:effectLst/>
                <a:latin typeface="Times New Roman" panose="02020603050405020304" pitchFamily="18" charset="0"/>
                <a:ea typeface="Calibri" panose="020F0502020204030204" pitchFamily="34" charset="0"/>
                <a:cs typeface="Times New Roman" panose="02020603050405020304" pitchFamily="18" charset="0"/>
              </a:rPr>
              <a:t> dan Keteladanan</a:t>
            </a:r>
            <a:endParaRPr lang="en-ID"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grpSp>
        <p:nvGrpSpPr>
          <p:cNvPr id="714" name="Google Shape;714;p30"/>
          <p:cNvGrpSpPr/>
          <p:nvPr/>
        </p:nvGrpSpPr>
        <p:grpSpPr>
          <a:xfrm>
            <a:off x="10610850" y="5099950"/>
            <a:ext cx="952500" cy="601500"/>
            <a:chOff x="7772400" y="5176150"/>
            <a:chExt cx="952500" cy="601500"/>
          </a:xfrm>
        </p:grpSpPr>
        <p:sp>
          <p:nvSpPr>
            <p:cNvPr id="715" name="Google Shape;715;p30"/>
            <p:cNvSpPr/>
            <p:nvPr/>
          </p:nvSpPr>
          <p:spPr>
            <a:xfrm flipH="1">
              <a:off x="7772400" y="5176150"/>
              <a:ext cx="952500" cy="601500"/>
            </a:xfrm>
            <a:prstGeom prst="wedgeRoundRectCallout">
              <a:avLst>
                <a:gd name="adj1" fmla="val -20000"/>
                <a:gd name="adj2" fmla="val 70777"/>
                <a:gd name="adj3" fmla="val 0"/>
              </a:avLst>
            </a:prstGeom>
            <a:solidFill>
              <a:schemeClr val="accen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0"/>
            <p:cNvSpPr/>
            <p:nvPr/>
          </p:nvSpPr>
          <p:spPr>
            <a:xfrm>
              <a:off x="8020050" y="5293613"/>
              <a:ext cx="457200" cy="362100"/>
            </a:xfrm>
            <a:prstGeom prst="heart">
              <a:avLst/>
            </a:prstGeom>
            <a:solidFill>
              <a:schemeClr val="accent6"/>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9F6FCEF1-4695-78BE-0BA6-5915B44C014B}"/>
              </a:ext>
            </a:extLst>
          </p:cNvPr>
          <p:cNvSpPr txBox="1"/>
          <p:nvPr/>
        </p:nvSpPr>
        <p:spPr>
          <a:xfrm>
            <a:off x="1205594" y="1088882"/>
            <a:ext cx="9405256" cy="4801314"/>
          </a:xfrm>
          <a:prstGeom prst="rect">
            <a:avLst/>
          </a:prstGeom>
          <a:noFill/>
        </p:spPr>
        <p:txBody>
          <a:bodyPr wrap="square">
            <a:spAutoFit/>
          </a:bodyPr>
          <a:lstStyle/>
          <a:p>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Strategi/ Pembentukan Karakter Terpuji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melalui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pengkondisian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keteladanan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sebagi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berikut</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buAutoNum type="arabicPeriod"/>
            </a:pP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Pengkondisian</a:t>
            </a:r>
            <a:endParaRPr lang="en-ID" sz="1800" dirty="0">
              <a:latin typeface="Times New Roman" panose="02020603050405020304" pitchFamily="18" charset="0"/>
              <a:ea typeface="Calibri" panose="020F0502020204030204" pitchFamily="34" charset="0"/>
              <a:cs typeface="Times New Roman" panose="02020603050405020304" pitchFamily="18" charset="0"/>
            </a:endParaRPr>
          </a:p>
          <a:p>
            <a:r>
              <a:rPr lang="id-ID" sz="1800" dirty="0">
                <a:effectLst/>
                <a:latin typeface="Times New Roman" panose="02020603050405020304" pitchFamily="18" charset="0"/>
                <a:ea typeface="Calibri" panose="020F0502020204030204" pitchFamily="34" charset="0"/>
                <a:cs typeface="Times New Roman" panose="02020603050405020304" pitchFamily="18" charset="0"/>
              </a:rPr>
              <a:t>Pembentukan karakter sopan santun (menghormati orang lain) melalui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pengkondisian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dapat dilakukan dengan beberapa cara.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Diantaranya</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Lickona</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2013):</a:t>
            </a:r>
            <a:endParaRPr lang="en-ID" sz="1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lphaLcParenR"/>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Menciptakan Komunitas yang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Bermora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t>
            </a:r>
          </a:p>
          <a:p>
            <a:pPr marL="342900" indent="-342900">
              <a:buFont typeface="+mj-lt"/>
              <a:buAutoNum type="alphaLcParenR"/>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Disiplin Mora</a:t>
            </a:r>
            <a:r>
              <a:rPr lang="en-US" sz="1800" dirty="0">
                <a:latin typeface="Times New Roman" panose="02020603050405020304" pitchFamily="18" charset="0"/>
                <a:ea typeface="Calibri" panose="020F0502020204030204" pitchFamily="34" charset="0"/>
                <a:cs typeface="Times New Roman" panose="02020603050405020304" pitchFamily="18" charset="0"/>
              </a:rPr>
              <a:t>l</a:t>
            </a:r>
          </a:p>
          <a:p>
            <a:pPr marL="342900" indent="-342900">
              <a:buFont typeface="+mj-lt"/>
              <a:buAutoNum type="alphaLcParenR"/>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Menciptakan Lingkungan Kelas yang Demokratis: Bentuk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Pertem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an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Kelas</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lphaLcParenR"/>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Mengajarkan Nilai Melalui Kurikulum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lphaLcParenR"/>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Pembelajaran Kooperatif</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lphaLcParenR"/>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Meningkatkan Tingkat Diskusi Moral</a:t>
            </a:r>
            <a:endParaRPr lang="en-ID"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ID" sz="1800" dirty="0">
                <a:latin typeface="Times New Roman" panose="02020603050405020304" pitchFamily="18" charset="0"/>
                <a:ea typeface="Calibri" panose="020F0502020204030204" pitchFamily="34" charset="0"/>
                <a:cs typeface="Times New Roman" panose="02020603050405020304" pitchFamily="18" charset="0"/>
              </a:rPr>
              <a:t>2.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Keteladanan</a:t>
            </a:r>
            <a:endParaRPr lang="en-ID" sz="1800" dirty="0">
              <a:latin typeface="Calibri" panose="020F0502020204030204" pitchFamily="34" charset="0"/>
              <a:ea typeface="Calibri" panose="020F0502020204030204" pitchFamily="34" charset="0"/>
              <a:cs typeface="Times New Roman" panose="02020603050405020304" pitchFamily="18" charset="0"/>
            </a:endParaRPr>
          </a:p>
          <a:p>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Sekolah dapat melakukan langkah-langkah sebagai berikut:</a:t>
            </a:r>
            <a:endParaRPr lang="en-ID"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lphaLcParenR"/>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Peran sekolah dalam membiasakan sikap sopan santun dapat dilakukan dengan memberikan contoh sikap sopan dan santun yang ditunjukkan oleh guru. Siswa sebagai pembelajar dapat menggunakan guru sebagai model. Dengan contoh atau model dari guru ini siswa dengan mudah dapat meniru sehingga guru dapat dengan mudah </a:t>
            </a:r>
            <a:r>
              <a:rPr lang="id-ID" sz="1800" dirty="0" err="1">
                <a:effectLst/>
                <a:latin typeface="Times New Roman" panose="02020603050405020304" pitchFamily="18" charset="0"/>
                <a:ea typeface="Calibri" panose="020F0502020204030204" pitchFamily="34" charset="0"/>
                <a:cs typeface="Times New Roman" panose="02020603050405020304" pitchFamily="18" charset="0"/>
              </a:rPr>
              <a:t>menananmkan</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sikap sopan santun.</a:t>
            </a:r>
            <a:endParaRPr lang="en-ID" sz="18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171717"/>
      </a:dk2>
      <a:lt2>
        <a:srgbClr val="EEEEEE"/>
      </a:lt2>
      <a:accent1>
        <a:srgbClr val="DCB7ED"/>
      </a:accent1>
      <a:accent2>
        <a:srgbClr val="967BAC"/>
      </a:accent2>
      <a:accent3>
        <a:srgbClr val="EE9B9C"/>
      </a:accent3>
      <a:accent4>
        <a:srgbClr val="EFDE82"/>
      </a:accent4>
      <a:accent5>
        <a:srgbClr val="252525"/>
      </a:accent5>
      <a:accent6>
        <a:srgbClr val="EFEFE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829</Words>
  <Application>Microsoft Office PowerPoint</Application>
  <PresentationFormat>Widescreen</PresentationFormat>
  <Paragraphs>75</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Bodoni MT Black</vt:lpstr>
      <vt:lpstr>Abril Fatface</vt:lpstr>
      <vt:lpstr>Coiny</vt:lpstr>
      <vt:lpstr>DM Sans</vt:lpstr>
      <vt:lpstr>Arial</vt:lpstr>
      <vt:lpstr>Calibri</vt:lpstr>
      <vt:lpstr>Barlow Condensed</vt:lpstr>
      <vt:lpstr>Times New Roman</vt:lpstr>
      <vt:lpstr>Cooper Black</vt:lpstr>
      <vt:lpstr>Aldrich</vt:lpstr>
      <vt:lpstr>SlidesMania</vt:lpstr>
      <vt:lpstr>PowerPoint Presentation</vt:lpstr>
      <vt:lpstr>PowerPoint Presentation</vt:lpstr>
      <vt:lpstr>PowerPoint Presentation</vt:lpstr>
      <vt:lpstr>Pembentukan Karakter di Sekolah</vt:lpstr>
      <vt:lpstr>Tujuan Pembentukan karakter</vt:lpstr>
      <vt:lpstr>Proses Pembentukan Karakter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3</dc:title>
  <cp:lastModifiedBy>nana nabila putri</cp:lastModifiedBy>
  <cp:revision>7</cp:revision>
  <dcterms:modified xsi:type="dcterms:W3CDTF">2023-03-12T13:56:11Z</dcterms:modified>
</cp:coreProperties>
</file>