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10080625" cy="5670550"/>
  <p:notesSz cx="7559675" cy="10691813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d-ID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Droid Sans Fallback" pitchFamily="2"/>
              <a:cs typeface="Lohit Hindi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d-ID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Droid Sans Fallback" pitchFamily="2"/>
              <a:cs typeface="Lohit Hindi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d-ID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Droid Sans Fallback" pitchFamily="2"/>
              <a:cs typeface="Lohit Hindi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9B8E68E-FB2C-4C3B-B33E-ABD8049EE21F}" type="slidenum">
              <a:t>‹#›</a:t>
            </a:fld>
            <a:endParaRPr lang="id-ID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Droid Sans Fallback" pitchFamily="2"/>
              <a:cs typeface="Lohit Hind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367386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9998" y="899998"/>
            <a:ext cx="6119996" cy="3441600"/>
          </a:xfrm>
          <a:prstGeom prst="rect">
            <a:avLst/>
          </a:prstGeom>
          <a:solidFill>
            <a:srgbClr val="5B9BD5"/>
          </a:solidFill>
          <a:ln w="12701" cap="flat">
            <a:solidFill>
              <a:srgbClr val="41719C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d-ID" sz="1800" b="0" i="0" u="none" strike="noStrike" kern="1200" cap="none" spc="0" baseline="0">
              <a:solidFill>
                <a:srgbClr val="000000"/>
              </a:solidFill>
              <a:uFillTx/>
              <a:latin typeface="Calibri"/>
              <a:ea typeface=""/>
              <a:cs typeface=""/>
            </a:endParaRPr>
          </a:p>
        </p:txBody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19998" y="4679999"/>
            <a:ext cx="6119996" cy="50399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id-ID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d-ID" sz="1400" b="0" i="0" u="none" strike="noStrike" kern="1200" cap="none" spc="0" baseline="0">
                <a:solidFill>
                  <a:srgbClr val="770707"/>
                </a:solidFill>
                <a:uFillTx/>
                <a:latin typeface="Liberation Sans" pitchFamily="34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id-ID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d-ID" sz="1400" b="0" i="0" u="none" strike="noStrike" kern="1200" cap="none" spc="0" baseline="0">
                <a:solidFill>
                  <a:srgbClr val="770707"/>
                </a:solidFill>
                <a:uFillTx/>
                <a:latin typeface="Liberation Sans" pitchFamily="34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id-ID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d-ID" sz="1400" b="0" i="0" u="none" strike="noStrike" kern="1200" cap="none" spc="0" baseline="0">
                <a:solidFill>
                  <a:srgbClr val="770707"/>
                </a:solidFill>
                <a:uFillTx/>
                <a:latin typeface="Liberation Sans" pitchFamily="34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id-ID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d-ID" sz="1400" b="0" i="0" u="none" strike="noStrike" kern="1200" cap="none" spc="0" baseline="0">
                <a:solidFill>
                  <a:srgbClr val="770707"/>
                </a:solidFill>
                <a:uFillTx/>
                <a:latin typeface="Liberation Sans" pitchFamily="34"/>
                <a:ea typeface="DejaVu Sans" pitchFamily="2"/>
                <a:cs typeface="DejaVu Sans" pitchFamily="2"/>
              </a:defRPr>
            </a:lvl1pPr>
          </a:lstStyle>
          <a:p>
            <a:pPr lvl="0"/>
            <a:fld id="{CE33664D-69CF-42B6-BFE3-887F70AC435D}" type="slidenum">
              <a:t>‹#›</a:t>
            </a:fld>
            <a:endParaRPr lang="id-ID"/>
          </a:p>
        </p:txBody>
      </p:sp>
      <p:sp>
        <p:nvSpPr>
          <p:cNvPr id="8" name="Slide Image Placeholder 7"/>
          <p:cNvSpPr>
            <a:spLocks noGrp="1" noRot="1" noChangeAspect="1"/>
          </p:cNvSpPr>
          <p:nvPr>
            <p:ph type="sldImg" idx="2"/>
          </p:nvPr>
        </p:nvSpPr>
        <p:spPr>
          <a:xfrm>
            <a:off x="215999" y="812517"/>
            <a:ext cx="7127281" cy="4008958"/>
          </a:xfrm>
          <a:prstGeom prst="rect">
            <a:avLst/>
          </a:prstGeom>
          <a:noFill/>
          <a:ln>
            <a:noFill/>
            <a:prstDash val="solid"/>
          </a:ln>
        </p:spPr>
      </p:sp>
    </p:spTree>
    <p:extLst>
      <p:ext uri="{BB962C8B-B14F-4D97-AF65-F5344CB8AC3E}">
        <p14:creationId xmlns:p14="http://schemas.microsoft.com/office/powerpoint/2010/main" val="4210243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0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id-ID" sz="2000" b="0" i="0" u="none" strike="noStrike" kern="1200" cap="none" spc="0" baseline="0">
        <a:solidFill>
          <a:srgbClr val="000000"/>
        </a:solidFill>
        <a:uFillTx/>
        <a:latin typeface="Liberation Sans" pitchFamily="18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EFDC3A3-EE3E-4802-A670-96693E0E6670}" type="slidenum">
              <a:t>1</a:t>
            </a:fld>
            <a:endParaRPr lang="id-ID" sz="1400" b="0" i="0" u="none" strike="noStrike" kern="1200" cap="none" spc="0" baseline="0">
              <a:solidFill>
                <a:srgbClr val="770707"/>
              </a:solidFill>
              <a:uFillTx/>
              <a:latin typeface="Liberation Sans" pitchFamily="34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20720" y="900117"/>
            <a:ext cx="6119814" cy="3441701"/>
          </a:xfrm>
          <a:solidFill>
            <a:srgbClr val="CFE7F5"/>
          </a:solidFill>
          <a:ln w="25402">
            <a:solidFill>
              <a:srgbClr val="808080"/>
            </a:solidFill>
            <a:prstDash val="solid"/>
          </a:ln>
        </p:spPr>
      </p:sp>
      <p:sp>
        <p:nvSpPr>
          <p:cNvPr id="4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80467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EE17D80-BD51-400F-B159-A28D0EE55015}" type="slidenum">
              <a:t>2</a:t>
            </a:fld>
            <a:endParaRPr lang="id-ID" sz="1400" b="0" i="0" u="none" strike="noStrike" kern="1200" cap="none" spc="0" baseline="0">
              <a:solidFill>
                <a:srgbClr val="770707"/>
              </a:solidFill>
              <a:uFillTx/>
              <a:latin typeface="Liberation Sans" pitchFamily="34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90" y="812801"/>
            <a:ext cx="7124703" cy="4008436"/>
          </a:xfrm>
          <a:solidFill>
            <a:srgbClr val="CFE7F5"/>
          </a:solidFill>
          <a:ln w="25402">
            <a:solidFill>
              <a:srgbClr val="808080"/>
            </a:solidFill>
            <a:prstDash val="solid"/>
          </a:ln>
        </p:spPr>
      </p:sp>
      <p:sp>
        <p:nvSpPr>
          <p:cNvPr id="4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929185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705A4B9-18A0-46F9-8BC3-2B85AB9E9744}" type="slidenum">
              <a:t>3</a:t>
            </a:fld>
            <a:endParaRPr lang="id-ID" sz="1400" b="0" i="0" u="none" strike="noStrike" kern="1200" cap="none" spc="0" baseline="0">
              <a:solidFill>
                <a:srgbClr val="770707"/>
              </a:solidFill>
              <a:uFillTx/>
              <a:latin typeface="Liberation Sans" pitchFamily="34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90" y="812801"/>
            <a:ext cx="7124703" cy="4008436"/>
          </a:xfrm>
          <a:solidFill>
            <a:srgbClr val="CFE7F5"/>
          </a:solidFill>
          <a:ln w="25402">
            <a:solidFill>
              <a:srgbClr val="808080"/>
            </a:solidFill>
            <a:prstDash val="solid"/>
          </a:ln>
        </p:spPr>
      </p:sp>
      <p:sp>
        <p:nvSpPr>
          <p:cNvPr id="4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366504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1201A55-B483-4859-B5F4-4785989AF31E}" type="slidenum">
              <a:t>4</a:t>
            </a:fld>
            <a:endParaRPr lang="id-ID" sz="1400" b="0" i="0" u="none" strike="noStrike" kern="1200" cap="none" spc="0" baseline="0">
              <a:solidFill>
                <a:srgbClr val="770707"/>
              </a:solidFill>
              <a:uFillTx/>
              <a:latin typeface="Liberation Sans" pitchFamily="34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90" y="812801"/>
            <a:ext cx="7124703" cy="4008436"/>
          </a:xfrm>
          <a:solidFill>
            <a:srgbClr val="CFE7F5"/>
          </a:solidFill>
          <a:ln w="25402">
            <a:solidFill>
              <a:srgbClr val="808080"/>
            </a:solidFill>
            <a:prstDash val="solid"/>
          </a:ln>
        </p:spPr>
      </p:sp>
      <p:sp>
        <p:nvSpPr>
          <p:cNvPr id="4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343691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F5E4881-4D1A-46D6-A74D-BC45A494B996}" type="slidenum">
              <a:t>5</a:t>
            </a:fld>
            <a:endParaRPr lang="id-ID" sz="1400" b="0" i="0" u="none" strike="noStrike" kern="1200" cap="none" spc="0" baseline="0">
              <a:solidFill>
                <a:srgbClr val="770707"/>
              </a:solidFill>
              <a:uFillTx/>
              <a:latin typeface="Liberation Sans" pitchFamily="34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90" y="812801"/>
            <a:ext cx="7124703" cy="4008436"/>
          </a:xfrm>
          <a:solidFill>
            <a:srgbClr val="CFE7F5"/>
          </a:solidFill>
          <a:ln w="25402">
            <a:solidFill>
              <a:srgbClr val="808080"/>
            </a:solidFill>
            <a:prstDash val="solid"/>
          </a:ln>
        </p:spPr>
      </p:sp>
      <p:sp>
        <p:nvSpPr>
          <p:cNvPr id="4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427517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045DA7E-E3FC-4E7F-B85A-B3D1B90C130D}" type="slidenum">
              <a:t>6</a:t>
            </a:fld>
            <a:endParaRPr lang="id-ID" sz="1400" b="0" i="0" u="none" strike="noStrike" kern="1200" cap="none" spc="0" baseline="0">
              <a:solidFill>
                <a:srgbClr val="770707"/>
              </a:solidFill>
              <a:uFillTx/>
              <a:latin typeface="Liberation Sans" pitchFamily="34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90" y="812801"/>
            <a:ext cx="7124703" cy="4008436"/>
          </a:xfrm>
          <a:solidFill>
            <a:srgbClr val="CFE7F5"/>
          </a:solidFill>
          <a:ln w="25402">
            <a:solidFill>
              <a:srgbClr val="808080"/>
            </a:solidFill>
            <a:prstDash val="solid"/>
          </a:ln>
        </p:spPr>
      </p:sp>
      <p:sp>
        <p:nvSpPr>
          <p:cNvPr id="4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45452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378022" y="4101303"/>
            <a:ext cx="6426394" cy="1209714"/>
          </a:xfrm>
        </p:spPr>
        <p:txBody>
          <a:bodyPr/>
          <a:lstStyle>
            <a:lvl1pPr algn="r">
              <a:defRPr spc="165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7119445" y="4101303"/>
            <a:ext cx="2646163" cy="1209714"/>
          </a:xfrm>
        </p:spPr>
        <p:txBody>
          <a:bodyPr lIns="91440" rIns="9144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88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AACE387-335F-4353-AA87-392ED7130C5D}" type="slidenum">
              <a:t>‹#›</a:t>
            </a:fld>
            <a:endParaRPr lang="id-ID"/>
          </a:p>
        </p:txBody>
      </p:sp>
      <p:cxnSp>
        <p:nvCxnSpPr>
          <p:cNvPr id="7" name="Straight Connector 12"/>
          <p:cNvCxnSpPr/>
          <p:nvPr/>
        </p:nvCxnSpPr>
        <p:spPr>
          <a:xfrm flipV="1">
            <a:off x="6934434" y="4352635"/>
            <a:ext cx="0" cy="756072"/>
          </a:xfrm>
          <a:prstGeom prst="straightConnector1">
            <a:avLst/>
          </a:prstGeom>
          <a:noFill/>
          <a:ln w="19046" cap="flat">
            <a:solidFill>
              <a:srgbClr val="9CBEBD"/>
            </a:solidFill>
            <a:prstDash val="solid"/>
            <a:miter/>
          </a:ln>
        </p:spPr>
      </p:cxnSp>
      <p:sp>
        <p:nvSpPr>
          <p:cNvPr id="8" name="Rectangle 9"/>
          <p:cNvSpPr/>
          <p:nvPr/>
        </p:nvSpPr>
        <p:spPr>
          <a:xfrm>
            <a:off x="0" y="0"/>
            <a:ext cx="10080629" cy="3780367"/>
          </a:xfrm>
          <a:prstGeom prst="rect">
            <a:avLst/>
          </a:prstGeom>
          <a:solidFill>
            <a:srgbClr val="9CBEBD"/>
          </a:solidFill>
          <a:ln cap="flat">
            <a:noFill/>
            <a:prstDash val="solid"/>
          </a:ln>
        </p:spPr>
        <p:txBody>
          <a:bodyPr lIns="0" tIns="0" rIns="0" bIns="0"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11180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93FA5E6-ACF1-495C-8AE1-A4053F2FA65D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968879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7213948" y="630058"/>
            <a:ext cx="2173638" cy="4473436"/>
          </a:xfrm>
        </p:spPr>
        <p:txBody>
          <a:bodyPr vert="eaVert" lIns="45720" tIns="91440" rIns="45720" bIns="91440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819055" y="630058"/>
            <a:ext cx="6268888" cy="4473436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431B6BA-C52A-4885-BE2F-FC055B9DF31D}" type="slidenum">
              <a:t>‹#›</a:t>
            </a:fld>
            <a:endParaRPr lang="id-ID"/>
          </a:p>
        </p:txBody>
      </p:sp>
      <p:cxnSp>
        <p:nvCxnSpPr>
          <p:cNvPr id="7" name="Straight Connector 7"/>
          <p:cNvCxnSpPr/>
          <p:nvPr/>
        </p:nvCxnSpPr>
        <p:spPr>
          <a:xfrm rot="16199987" flipV="1">
            <a:off x="8316518" y="49006"/>
            <a:ext cx="0" cy="756054"/>
          </a:xfrm>
          <a:prstGeom prst="straightConnector1">
            <a:avLst/>
          </a:prstGeom>
          <a:noFill/>
          <a:ln w="19046" cap="flat">
            <a:solidFill>
              <a:srgbClr val="9CBEBD"/>
            </a:solidFill>
            <a:prstDash val="solid"/>
            <a:miter/>
          </a:ln>
        </p:spPr>
      </p:cxnSp>
    </p:spTree>
    <p:extLst>
      <p:ext uri="{BB962C8B-B14F-4D97-AF65-F5344CB8AC3E}">
        <p14:creationId xmlns:p14="http://schemas.microsoft.com/office/powerpoint/2010/main" val="40896901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3CE6114-BCA8-4392-AC5D-309FEF01A3A4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2686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378022" y="4101303"/>
            <a:ext cx="6426394" cy="1209714"/>
          </a:xfrm>
        </p:spPr>
        <p:txBody>
          <a:bodyPr/>
          <a:lstStyle>
            <a:lvl1pPr algn="r">
              <a:defRPr spc="165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119445" y="4101303"/>
            <a:ext cx="2646163" cy="1209714"/>
          </a:xfrm>
        </p:spPr>
        <p:txBody>
          <a:bodyPr lIns="91440" rIns="9144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88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75E4705-4861-4488-BB33-53A8230B9C3F}" type="slidenum">
              <a:t>‹#›</a:t>
            </a:fld>
            <a:endParaRPr lang="id-ID"/>
          </a:p>
        </p:txBody>
      </p:sp>
      <p:cxnSp>
        <p:nvCxnSpPr>
          <p:cNvPr id="7" name="Straight Connector 7"/>
          <p:cNvCxnSpPr/>
          <p:nvPr/>
        </p:nvCxnSpPr>
        <p:spPr>
          <a:xfrm flipV="1">
            <a:off x="6934434" y="4352635"/>
            <a:ext cx="0" cy="756072"/>
          </a:xfrm>
          <a:prstGeom prst="straightConnector1">
            <a:avLst/>
          </a:prstGeom>
          <a:noFill/>
          <a:ln w="19046" cap="flat">
            <a:solidFill>
              <a:srgbClr val="858157"/>
            </a:solidFill>
            <a:prstDash val="solid"/>
            <a:miter/>
          </a:ln>
        </p:spPr>
      </p:cxnSp>
      <p:cxnSp>
        <p:nvCxnSpPr>
          <p:cNvPr id="8" name="Straight Connector 11"/>
          <p:cNvCxnSpPr/>
          <p:nvPr/>
        </p:nvCxnSpPr>
        <p:spPr>
          <a:xfrm flipV="1">
            <a:off x="6934434" y="4352635"/>
            <a:ext cx="0" cy="756072"/>
          </a:xfrm>
          <a:prstGeom prst="straightConnector1">
            <a:avLst/>
          </a:prstGeom>
          <a:noFill/>
          <a:ln w="19046" cap="flat">
            <a:solidFill>
              <a:srgbClr val="D2CB6C"/>
            </a:solidFill>
            <a:prstDash val="solid"/>
            <a:miter/>
          </a:ln>
        </p:spPr>
      </p:cxnSp>
      <p:sp>
        <p:nvSpPr>
          <p:cNvPr id="9" name="Rectangle 12"/>
          <p:cNvSpPr/>
          <p:nvPr/>
        </p:nvSpPr>
        <p:spPr>
          <a:xfrm>
            <a:off x="0" y="0"/>
            <a:ext cx="10080629" cy="3780367"/>
          </a:xfrm>
          <a:prstGeom prst="rect">
            <a:avLst/>
          </a:prstGeom>
          <a:solidFill>
            <a:srgbClr val="D2CB6C"/>
          </a:solidFill>
          <a:ln cap="flat">
            <a:noFill/>
            <a:prstDash val="solid"/>
          </a:ln>
        </p:spPr>
        <p:txBody>
          <a:bodyPr lIns="0" tIns="0" rIns="0" bIns="0"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18923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846770" y="1890183"/>
            <a:ext cx="3931444" cy="332672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952106" y="1890183"/>
            <a:ext cx="3931444" cy="332672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8776564-3C33-4A29-BF4B-16053427D724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535148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9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46770" y="1802236"/>
            <a:ext cx="3931444" cy="680469"/>
          </a:xfrm>
        </p:spPr>
        <p:txBody>
          <a:bodyPr lIns="137160" rIns="137160" anchor="ctr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902">
                <a:solidFill>
                  <a:srgbClr val="689C9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846770" y="2453920"/>
            <a:ext cx="3931444" cy="276298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953405" y="1802236"/>
            <a:ext cx="3931444" cy="680469"/>
          </a:xfrm>
        </p:spPr>
        <p:txBody>
          <a:bodyPr lIns="137160" rIns="137160" anchor="ctr"/>
          <a:lstStyle>
            <a:lvl1pPr marL="0" indent="0">
              <a:spcBef>
                <a:spcPts val="1490"/>
              </a:spcBef>
              <a:spcAft>
                <a:spcPts val="0"/>
              </a:spcAft>
              <a:buNone/>
              <a:defRPr sz="1902">
                <a:solidFill>
                  <a:srgbClr val="689C9A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953405" y="2453920"/>
            <a:ext cx="3931444" cy="276298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ACCE2A0-D21B-4558-B146-FCF8C5A22D0B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80077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16C2E28-A655-4881-8F0A-8E7DA5D1D88C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078358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701090-DE9E-49FB-A0D7-4B189BD7008A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38255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"/>
          <p:cNvSpPr txBox="1">
            <a:spLocks noGrp="1"/>
          </p:cNvSpPr>
          <p:nvPr>
            <p:ph type="title"/>
          </p:nvPr>
        </p:nvSpPr>
        <p:spPr>
          <a:xfrm>
            <a:off x="846770" y="389863"/>
            <a:ext cx="3629025" cy="1436540"/>
          </a:xfrm>
        </p:spPr>
        <p:txBody>
          <a:bodyPr>
            <a:noAutofit/>
          </a:bodyPr>
          <a:lstStyle>
            <a:lvl1pPr>
              <a:defRPr sz="3307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725290" y="680469"/>
            <a:ext cx="4695050" cy="4286935"/>
          </a:xfrm>
        </p:spPr>
        <p:txBody>
          <a:bodyPr/>
          <a:lstStyle>
            <a:lvl1pPr>
              <a:defRPr sz="1984"/>
            </a:lvl1pPr>
            <a:lvl2pPr>
              <a:defRPr sz="1654"/>
            </a:lvl2pPr>
            <a:lvl3pPr>
              <a:defRPr sz="1323"/>
            </a:lvl3pPr>
            <a:lvl4pPr>
              <a:defRPr sz="1323"/>
            </a:lvl4pPr>
            <a:lvl5pPr>
              <a:defRPr sz="1323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846770" y="1866619"/>
            <a:ext cx="3629025" cy="3110861"/>
          </a:xfrm>
        </p:spPr>
        <p:txBody>
          <a:bodyPr lIns="91440" rIns="91440"/>
          <a:lstStyle>
            <a:lvl1pPr marL="0" indent="0">
              <a:lnSpc>
                <a:spcPct val="108000"/>
              </a:lnSpc>
              <a:spcBef>
                <a:spcPts val="495"/>
              </a:spcBef>
              <a:buNone/>
              <a:defRPr sz="1323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EB2F30B-3D7F-47CB-82F8-BB7CE99BF913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033156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378022" y="4101303"/>
            <a:ext cx="6426394" cy="1209714"/>
          </a:xfrm>
        </p:spPr>
        <p:txBody>
          <a:bodyPr/>
          <a:lstStyle>
            <a:lvl1pPr algn="r">
              <a:defRPr spc="165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0" y="0"/>
            <a:ext cx="10078105" cy="3780367"/>
          </a:xfrm>
          <a:solidFill>
            <a:srgbClr val="C4D8D7"/>
          </a:solidFill>
        </p:spPr>
        <p:txBody>
          <a:bodyPr lIns="457200" tIns="365760"/>
          <a:lstStyle>
            <a:lvl1pPr marL="0" indent="0">
              <a:buNone/>
              <a:defRPr sz="2646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7119445" y="4101303"/>
            <a:ext cx="2646163" cy="1209714"/>
          </a:xfrm>
        </p:spPr>
        <p:txBody>
          <a:bodyPr lIns="91440" rIns="9144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88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9AE4F6F-79F6-4E16-A1F4-66152E92B0ED}" type="slidenum">
              <a:t>‹#›</a:t>
            </a:fld>
            <a:endParaRPr lang="id-ID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934434" y="4352635"/>
            <a:ext cx="0" cy="756072"/>
          </a:xfrm>
          <a:prstGeom prst="straightConnector1">
            <a:avLst/>
          </a:prstGeom>
          <a:noFill/>
          <a:ln w="19046" cap="flat">
            <a:solidFill>
              <a:srgbClr val="A9A57C"/>
            </a:solidFill>
            <a:prstDash val="solid"/>
            <a:miter/>
          </a:ln>
        </p:spPr>
      </p:cxnSp>
    </p:spTree>
    <p:extLst>
      <p:ext uri="{BB962C8B-B14F-4D97-AF65-F5344CB8AC3E}">
        <p14:creationId xmlns:p14="http://schemas.microsoft.com/office/powerpoint/2010/main" val="1180711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2B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46770" y="483891"/>
            <a:ext cx="8036780" cy="12399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46770" y="1890183"/>
            <a:ext cx="8036780" cy="3326724"/>
          </a:xfrm>
          <a:prstGeom prst="rect">
            <a:avLst/>
          </a:prstGeom>
          <a:noFill/>
          <a:ln>
            <a:noFill/>
          </a:ln>
        </p:spPr>
        <p:txBody>
          <a:bodyPr vert="horz" wrap="square" lIns="45720" tIns="45720" rIns="4572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846770" y="5350309"/>
            <a:ext cx="1781095" cy="22682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d-ID" sz="827" b="0" i="0" u="none" strike="noStrike" kern="1200" cap="none" spc="0" baseline="0">
                <a:solidFill>
                  <a:srgbClr val="FFFFFF"/>
                </a:solidFill>
                <a:uFillTx/>
                <a:latin typeface="Tw Cen MT Condensed"/>
                <a:ea typeface=""/>
                <a:cs typeface=""/>
              </a:defRPr>
            </a:lvl1pPr>
          </a:lstStyle>
          <a:p>
            <a:pPr lvl="0"/>
            <a:endParaRPr lang="id-ID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4004249" y="5350309"/>
            <a:ext cx="4879457" cy="22682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d-ID" sz="827" b="0" i="0" u="none" strike="noStrike" kern="1200" cap="all" spc="0" baseline="0">
                <a:solidFill>
                  <a:srgbClr val="FFFFFF"/>
                </a:solidFill>
                <a:uFillTx/>
                <a:latin typeface="Tw Cen MT Condensed"/>
                <a:ea typeface=""/>
                <a:cs typeface=""/>
              </a:defRPr>
            </a:lvl1pPr>
          </a:lstStyle>
          <a:p>
            <a:pPr lvl="0"/>
            <a:endParaRPr lang="id-ID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8960553" y="5350309"/>
            <a:ext cx="805046" cy="22682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d-ID" sz="827" b="0" i="0" u="none" strike="noStrike" kern="1200" cap="none" spc="0" baseline="0">
                <a:solidFill>
                  <a:srgbClr val="FFFFFF"/>
                </a:solidFill>
                <a:uFillTx/>
                <a:latin typeface="Tw Cen MT Condensed"/>
                <a:ea typeface=""/>
                <a:cs typeface=""/>
              </a:defRPr>
            </a:lvl1pPr>
          </a:lstStyle>
          <a:p>
            <a:pPr lvl="0"/>
            <a:fld id="{255E973E-FA20-451D-93C5-39948600DA20}" type="slidenum">
              <a:t>‹#›</a:t>
            </a:fld>
            <a:endParaRPr lang="id-ID"/>
          </a:p>
        </p:txBody>
      </p:sp>
      <p:cxnSp>
        <p:nvCxnSpPr>
          <p:cNvPr id="7" name="Straight Connector 7"/>
          <p:cNvCxnSpPr/>
          <p:nvPr/>
        </p:nvCxnSpPr>
        <p:spPr>
          <a:xfrm flipV="1">
            <a:off x="630039" y="683248"/>
            <a:ext cx="0" cy="756072"/>
          </a:xfrm>
          <a:prstGeom prst="straightConnector1">
            <a:avLst/>
          </a:prstGeom>
          <a:noFill/>
          <a:ln w="19046" cap="flat">
            <a:solidFill>
              <a:srgbClr val="9CBEBD"/>
            </a:solidFill>
            <a:prstDash val="solid"/>
            <a:miter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l" defTabSz="756025" rtl="0" fontAlgn="auto" hangingPunct="1">
        <a:lnSpc>
          <a:spcPct val="80000"/>
        </a:lnSpc>
        <a:spcBef>
          <a:spcPts val="0"/>
        </a:spcBef>
        <a:spcAft>
          <a:spcPts val="0"/>
        </a:spcAft>
        <a:buNone/>
        <a:tabLst/>
        <a:defRPr lang="en-US" sz="4134" b="0" i="0" u="none" strike="noStrike" kern="1200" cap="all" spc="83" baseline="0">
          <a:solidFill>
            <a:srgbClr val="FFFFFF"/>
          </a:solidFill>
          <a:uFillTx/>
          <a:latin typeface="Tw Cen MT Condensed"/>
          <a:ea typeface=""/>
          <a:cs typeface=""/>
        </a:defRPr>
      </a:lvl1pPr>
    </p:titleStyle>
    <p:bodyStyle>
      <a:lvl1pPr marL="75602" marR="0" lvl="0" indent="-75602" algn="l" defTabSz="756025" rtl="0" fontAlgn="auto" hangingPunct="1">
        <a:lnSpc>
          <a:spcPct val="90000"/>
        </a:lnSpc>
        <a:spcBef>
          <a:spcPts val="990"/>
        </a:spcBef>
        <a:spcAft>
          <a:spcPts val="165"/>
        </a:spcAft>
        <a:buClr>
          <a:srgbClr val="9CBEBD"/>
        </a:buClr>
        <a:buSzPct val="100000"/>
        <a:buFont typeface="Tw Cen MT" pitchFamily="34"/>
        <a:buChar char=" "/>
        <a:tabLst/>
        <a:defRPr lang="en-US" sz="1819" b="0" i="0" u="none" strike="noStrike" kern="1200" cap="none" spc="0" baseline="0">
          <a:solidFill>
            <a:srgbClr val="FFFFFF"/>
          </a:solidFill>
          <a:uFillTx/>
          <a:latin typeface="Tw Cen MT"/>
          <a:ea typeface=""/>
          <a:cs typeface=""/>
        </a:defRPr>
      </a:lvl1pPr>
      <a:lvl2pPr marL="219245" marR="0" lvl="1" indent="-113403" algn="l" defTabSz="756025" rtl="0" fontAlgn="auto" hangingPunct="1">
        <a:lnSpc>
          <a:spcPct val="90000"/>
        </a:lnSpc>
        <a:spcBef>
          <a:spcPts val="165"/>
        </a:spcBef>
        <a:spcAft>
          <a:spcPts val="330"/>
        </a:spcAft>
        <a:buClr>
          <a:srgbClr val="9CBEBD"/>
        </a:buClr>
        <a:buSzPct val="100000"/>
        <a:buFont typeface="Wingdings 3" pitchFamily="18"/>
        <a:buChar char=""/>
        <a:tabLst/>
        <a:defRPr lang="en-US" sz="1488" b="0" i="0" u="none" strike="noStrike" kern="1200" cap="none" spc="0" baseline="0">
          <a:solidFill>
            <a:srgbClr val="FFFFFF"/>
          </a:solidFill>
          <a:uFillTx/>
          <a:latin typeface="Tw Cen MT"/>
          <a:ea typeface=""/>
          <a:cs typeface=""/>
        </a:defRPr>
      </a:lvl2pPr>
      <a:lvl3pPr marL="370450" marR="0" lvl="2" indent="-113403" algn="l" defTabSz="756025" rtl="0" fontAlgn="auto" hangingPunct="1">
        <a:lnSpc>
          <a:spcPct val="90000"/>
        </a:lnSpc>
        <a:spcBef>
          <a:spcPts val="165"/>
        </a:spcBef>
        <a:spcAft>
          <a:spcPts val="330"/>
        </a:spcAft>
        <a:buClr>
          <a:srgbClr val="9CBEBD"/>
        </a:buClr>
        <a:buSzPct val="100000"/>
        <a:buFont typeface="Wingdings 3" pitchFamily="18"/>
        <a:buChar char=""/>
        <a:tabLst/>
        <a:defRPr lang="en-US" sz="1158" b="0" i="0" u="none" strike="noStrike" kern="1200" cap="none" spc="0" baseline="0">
          <a:solidFill>
            <a:srgbClr val="FFFFFF"/>
          </a:solidFill>
          <a:uFillTx/>
          <a:latin typeface="Tw Cen MT"/>
          <a:ea typeface=""/>
          <a:cs typeface=""/>
        </a:defRPr>
      </a:lvl3pPr>
      <a:lvl4pPr marL="491416" marR="0" lvl="3" indent="-113403" algn="l" defTabSz="756025" rtl="0" fontAlgn="auto" hangingPunct="1">
        <a:lnSpc>
          <a:spcPct val="90000"/>
        </a:lnSpc>
        <a:spcBef>
          <a:spcPts val="165"/>
        </a:spcBef>
        <a:spcAft>
          <a:spcPts val="330"/>
        </a:spcAft>
        <a:buClr>
          <a:srgbClr val="9CBEBD"/>
        </a:buClr>
        <a:buSzPct val="100000"/>
        <a:buFont typeface="Wingdings 3" pitchFamily="18"/>
        <a:buChar char=""/>
        <a:tabLst/>
        <a:defRPr lang="en-US" sz="1158" b="0" i="0" u="none" strike="noStrike" kern="1200" cap="none" spc="0" baseline="0">
          <a:solidFill>
            <a:srgbClr val="FFFFFF"/>
          </a:solidFill>
          <a:uFillTx/>
          <a:latin typeface="Tw Cen MT"/>
          <a:ea typeface=""/>
          <a:cs typeface=""/>
        </a:defRPr>
      </a:lvl4pPr>
      <a:lvl5pPr marL="642622" marR="0" lvl="4" indent="-113403" algn="l" defTabSz="756025" rtl="0" fontAlgn="auto" hangingPunct="1">
        <a:lnSpc>
          <a:spcPct val="90000"/>
        </a:lnSpc>
        <a:spcBef>
          <a:spcPts val="165"/>
        </a:spcBef>
        <a:spcAft>
          <a:spcPts val="330"/>
        </a:spcAft>
        <a:buClr>
          <a:srgbClr val="9CBEBD"/>
        </a:buClr>
        <a:buSzPct val="100000"/>
        <a:buFont typeface="Wingdings 3" pitchFamily="18"/>
        <a:buChar char=""/>
        <a:tabLst/>
        <a:defRPr lang="en-US" sz="1158" b="0" i="0" u="none" strike="noStrike" kern="1200" cap="none" spc="0" baseline="0">
          <a:solidFill>
            <a:srgbClr val="FFFFFF"/>
          </a:solidFill>
          <a:uFillTx/>
          <a:latin typeface="Tw Cen MT"/>
          <a:ea typeface="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0" y="341308"/>
            <a:ext cx="3168652" cy="936629"/>
          </a:xfrm>
        </p:spPr>
        <p:txBody>
          <a:bodyPr>
            <a:spAutoFit/>
          </a:bodyPr>
          <a:lstStyle/>
          <a:p>
            <a:pPr lvl="0"/>
            <a:r>
              <a:rPr lang="id-ID"/>
              <a:t>Mass Communication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4294967295"/>
          </p:nvPr>
        </p:nvSpPr>
        <p:spPr>
          <a:xfrm>
            <a:off x="0" y="1654177"/>
            <a:ext cx="8099426" cy="3027358"/>
          </a:xfrm>
        </p:spPr>
        <p:txBody>
          <a:bodyPr anchor="ctr" anchorCtr="1">
            <a:spAutoFit/>
          </a:bodyPr>
          <a:lstStyle/>
          <a:p>
            <a:pPr lvl="0" algn="ctr"/>
            <a:r>
              <a:rPr lang="id-ID" sz="3200"/>
              <a:t>Four eras of mass communication Theories</a:t>
            </a:r>
          </a:p>
          <a:p>
            <a:pPr lvl="0" algn="ctr"/>
            <a:r>
              <a:rPr lang="id-ID" sz="3200"/>
              <a:t>By</a:t>
            </a:r>
          </a:p>
          <a:p>
            <a:pPr lvl="0" algn="ctr"/>
            <a:r>
              <a:rPr lang="id-ID" sz="3200"/>
              <a:t>Toni Wijaya</a:t>
            </a:r>
          </a:p>
          <a:p>
            <a:pPr lvl="0" algn="ctr"/>
            <a:r>
              <a:rPr lang="id-ID" sz="3200"/>
              <a:t>Department of communication studies</a:t>
            </a:r>
          </a:p>
          <a:p>
            <a:pPr lvl="0" algn="ctr"/>
            <a:r>
              <a:rPr lang="id-ID" sz="3200"/>
              <a:t>University of Lampung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0" y="109535"/>
            <a:ext cx="3168652" cy="1400175"/>
          </a:xfrm>
        </p:spPr>
        <p:txBody>
          <a:bodyPr/>
          <a:lstStyle/>
          <a:p>
            <a:pPr lvl="0"/>
            <a:r>
              <a:rPr lang="id-ID" sz="3300"/>
              <a:t>Era masyarakat massa dan budaya massa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0" y="1509710"/>
            <a:ext cx="8099426" cy="3457575"/>
          </a:xfrm>
        </p:spPr>
        <p:txBody>
          <a:bodyPr/>
          <a:lstStyle/>
          <a:p>
            <a:pPr lvl="0">
              <a:buClr>
                <a:srgbClr val="FFFFFF"/>
              </a:buClr>
              <a:buSzPct val="45000"/>
              <a:buFont typeface="StarSymbol"/>
              <a:buChar char="●"/>
            </a:pPr>
            <a:r>
              <a:rPr lang="id-ID"/>
              <a:t>Asumsi</a:t>
            </a:r>
          </a:p>
          <a:p>
            <a:pPr lvl="0">
              <a:buClr>
                <a:srgbClr val="FFFFFF"/>
              </a:buClr>
              <a:buSzPct val="45000"/>
              <a:buFont typeface="StarSymbol"/>
              <a:buChar char="●"/>
            </a:pPr>
            <a:r>
              <a:rPr lang="id-ID"/>
              <a:t>1. Media adalah kekuatan yang sangat kuat, untuk menghindari chaos media harus beradadi bawah kontrol elite</a:t>
            </a:r>
          </a:p>
          <a:p>
            <a:pPr lvl="0">
              <a:buClr>
                <a:srgbClr val="FFFFFF"/>
              </a:buClr>
              <a:buSzPct val="45000"/>
              <a:buFont typeface="StarSymbol"/>
              <a:buChar char="●"/>
            </a:pPr>
            <a:r>
              <a:rPr lang="id-ID"/>
              <a:t>2. Media dapat secara langsung memengaruhi pemikiran banyak orang, mentransformasi pandangan mereka tentang dunia sosial</a:t>
            </a:r>
          </a:p>
          <a:p>
            <a:pPr lvl="0">
              <a:buClr>
                <a:srgbClr val="FFFFFF"/>
              </a:buClr>
              <a:buSzPct val="45000"/>
              <a:buFont typeface="StarSymbol"/>
              <a:buChar char="●"/>
            </a:pPr>
            <a:r>
              <a:rPr lang="id-ID"/>
              <a:t>3. Individu sangat rentan dengan media, utamanya dari manipulasi media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0" y="109535"/>
            <a:ext cx="3168652" cy="1400175"/>
          </a:xfrm>
        </p:spPr>
        <p:txBody>
          <a:bodyPr/>
          <a:lstStyle/>
          <a:p>
            <a:pPr lvl="0"/>
            <a:r>
              <a:rPr lang="id-ID" sz="3700"/>
              <a:t>Gemeinschaft dan gesellschaft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0" y="1509710"/>
            <a:ext cx="8099426" cy="3457575"/>
          </a:xfrm>
        </p:spPr>
        <p:txBody>
          <a:bodyPr/>
          <a:lstStyle/>
          <a:p>
            <a:pPr lvl="0">
              <a:buClr>
                <a:srgbClr val="FFFFFF"/>
              </a:buClr>
              <a:buSzPct val="45000"/>
              <a:buFont typeface="StarSymbol"/>
              <a:buChar char="●"/>
            </a:pPr>
            <a:r>
              <a:rPr lang="id-ID"/>
              <a:t>Komunitas tradisional</a:t>
            </a:r>
          </a:p>
          <a:p>
            <a:pPr lvl="0">
              <a:buClr>
                <a:srgbClr val="FFFFFF"/>
              </a:buClr>
              <a:buSzPct val="45000"/>
              <a:buFont typeface="StarSymbol"/>
              <a:buChar char="●"/>
            </a:pPr>
            <a:r>
              <a:rPr lang="id-ID"/>
              <a:t>Masyarakat industri modern</a:t>
            </a:r>
          </a:p>
          <a:p>
            <a:pPr lvl="0">
              <a:buClr>
                <a:srgbClr val="FFFFFF"/>
              </a:buClr>
              <a:buSzPct val="45000"/>
              <a:buFont typeface="StarSymbol"/>
              <a:buChar char="●"/>
            </a:pPr>
            <a:r>
              <a:rPr lang="id-ID"/>
              <a:t>Ferdinand Tonnies (Konsep Masyarakat massa)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0" y="360365"/>
            <a:ext cx="3168652" cy="900107"/>
          </a:xfrm>
        </p:spPr>
        <p:txBody>
          <a:bodyPr/>
          <a:lstStyle/>
          <a:p>
            <a:pPr lvl="0"/>
            <a:r>
              <a:rPr lang="id-ID"/>
              <a:t>Emile Durkheim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0" y="1368427"/>
            <a:ext cx="8099426" cy="3598858"/>
          </a:xfrm>
        </p:spPr>
        <p:txBody>
          <a:bodyPr/>
          <a:lstStyle/>
          <a:p>
            <a:pPr lvl="0">
              <a:buClr>
                <a:srgbClr val="FFFFFF"/>
              </a:buClr>
              <a:buSzPct val="45000"/>
              <a:buFont typeface="StarSymbol"/>
              <a:buChar char="●"/>
            </a:pPr>
            <a:r>
              <a:rPr lang="id-ID"/>
              <a:t>Solidaritas mekanik</a:t>
            </a:r>
          </a:p>
          <a:p>
            <a:pPr lvl="0">
              <a:buClr>
                <a:srgbClr val="FFFFFF"/>
              </a:buClr>
              <a:buSzPct val="45000"/>
              <a:buFont typeface="StarSymbol"/>
              <a:buChar char="●"/>
            </a:pPr>
            <a:r>
              <a:rPr lang="id-ID"/>
              <a:t>Solidaritas Organik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0" y="360365"/>
            <a:ext cx="3168652" cy="900107"/>
          </a:xfrm>
        </p:spPr>
        <p:txBody>
          <a:bodyPr/>
          <a:lstStyle/>
          <a:p>
            <a:pPr lvl="0"/>
            <a:r>
              <a:rPr lang="id-ID"/>
              <a:t>Kekuatan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0" y="1368427"/>
            <a:ext cx="8099426" cy="3598858"/>
          </a:xfrm>
        </p:spPr>
        <p:txBody>
          <a:bodyPr/>
          <a:lstStyle/>
          <a:p>
            <a:pPr lvl="0">
              <a:buClr>
                <a:srgbClr val="FFFFFF"/>
              </a:buClr>
              <a:buSzPct val="45000"/>
              <a:buFont typeface="StarSymbol"/>
              <a:buChar char="●"/>
            </a:pPr>
            <a:r>
              <a:rPr lang="id-ID"/>
              <a:t>Dapat memperkirakan efek penting</a:t>
            </a:r>
          </a:p>
          <a:p>
            <a:pPr lvl="0">
              <a:buClr>
                <a:srgbClr val="FFFFFF"/>
              </a:buClr>
              <a:buSzPct val="45000"/>
              <a:buFont typeface="StarSymbol"/>
              <a:buChar char="●"/>
            </a:pPr>
            <a:r>
              <a:rPr lang="id-ID"/>
              <a:t>Menyoroti perubahan struktural dan konflik dalam budaya modern</a:t>
            </a:r>
          </a:p>
          <a:p>
            <a:pPr lvl="0">
              <a:buClr>
                <a:srgbClr val="FFFFFF"/>
              </a:buClr>
              <a:buSzPct val="45000"/>
              <a:buFont typeface="StarSymbol"/>
              <a:buChar char="●"/>
            </a:pPr>
            <a:r>
              <a:rPr lang="id-ID"/>
              <a:t>Memberi perhatian pada masalah etika dan kepemilikan media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0" y="360365"/>
            <a:ext cx="3168652" cy="900107"/>
          </a:xfrm>
        </p:spPr>
        <p:txBody>
          <a:bodyPr/>
          <a:lstStyle/>
          <a:p>
            <a:pPr lvl="0"/>
            <a:r>
              <a:rPr lang="id-ID"/>
              <a:t>Kelemahan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0" y="1368427"/>
            <a:ext cx="8099426" cy="3598858"/>
          </a:xfrm>
        </p:spPr>
        <p:txBody>
          <a:bodyPr/>
          <a:lstStyle/>
          <a:p>
            <a:pPr lvl="0">
              <a:buClr>
                <a:srgbClr val="FFFFFF"/>
              </a:buClr>
              <a:buSzPct val="45000"/>
              <a:buFont typeface="StarSymbol"/>
              <a:buChar char="●"/>
            </a:pPr>
            <a:r>
              <a:rPr lang="id-ID"/>
              <a:t>Kurang ilmiah (spekulatif)</a:t>
            </a:r>
          </a:p>
          <a:p>
            <a:pPr lvl="0">
              <a:buClr>
                <a:srgbClr val="FFFFFF"/>
              </a:buClr>
              <a:buSzPct val="45000"/>
              <a:buFont typeface="StarSymbol"/>
              <a:buChar char="●"/>
            </a:pPr>
            <a:r>
              <a:rPr lang="id-ID"/>
              <a:t>Kurang sistematis</a:t>
            </a:r>
          </a:p>
          <a:p>
            <a:pPr lvl="0">
              <a:buClr>
                <a:srgbClr val="FFFFFF"/>
              </a:buClr>
              <a:buSzPct val="45000"/>
              <a:buFont typeface="StarSymbol"/>
              <a:buChar char="●"/>
            </a:pPr>
            <a:r>
              <a:rPr lang="id-ID"/>
              <a:t>Disebarluaskan elite yang punya kepentingan untuk kekuasaan</a:t>
            </a:r>
          </a:p>
          <a:p>
            <a:pPr lvl="0">
              <a:buClr>
                <a:srgbClr val="FFFFFF"/>
              </a:buClr>
              <a:buSzPct val="45000"/>
              <a:buFont typeface="StarSymbol"/>
              <a:buChar char="●"/>
            </a:pPr>
            <a:r>
              <a:rPr lang="id-ID"/>
              <a:t>Meremehkan kondisi personal yang unik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Integra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113</TotalTime>
  <Words>140</Words>
  <Application>Microsoft Office PowerPoint</Application>
  <PresentationFormat>Widescreen</PresentationFormat>
  <Paragraphs>33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Arial</vt:lpstr>
      <vt:lpstr>Calibri</vt:lpstr>
      <vt:lpstr>DejaVu Sans</vt:lpstr>
      <vt:lpstr>Droid Sans Fallback</vt:lpstr>
      <vt:lpstr>Liberation Sans</vt:lpstr>
      <vt:lpstr>Lohit Hindi</vt:lpstr>
      <vt:lpstr>StarSymbol</vt:lpstr>
      <vt:lpstr>Tw Cen MT</vt:lpstr>
      <vt:lpstr>Tw Cen MT Condensed</vt:lpstr>
      <vt:lpstr>Wingdings 3</vt:lpstr>
      <vt:lpstr>Integral</vt:lpstr>
      <vt:lpstr>Mass Communication</vt:lpstr>
      <vt:lpstr>Era masyarakat massa dan budaya massa</vt:lpstr>
      <vt:lpstr>Gemeinschaft dan gesellschaft</vt:lpstr>
      <vt:lpstr>Emile Durkheim</vt:lpstr>
      <vt:lpstr>Kekuatan</vt:lpstr>
      <vt:lpstr>Kelemahan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Sunset</dc:title>
  <dc:creator>User</dc:creator>
  <cp:lastModifiedBy>User</cp:lastModifiedBy>
  <cp:revision>5</cp:revision>
  <dcterms:created xsi:type="dcterms:W3CDTF">2017-10-19T09:06:02Z</dcterms:created>
  <dcterms:modified xsi:type="dcterms:W3CDTF">2019-11-22T01:53:54Z</dcterms:modified>
</cp:coreProperties>
</file>