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Lst>
  <p:notesMasterIdLst>
    <p:notesMasterId r:id="rId12"/>
  </p:notesMasterIdLst>
  <p:sldIdLst>
    <p:sldId id="256" r:id="rId2"/>
    <p:sldId id="276" r:id="rId3"/>
    <p:sldId id="257" r:id="rId4"/>
    <p:sldId id="259" r:id="rId5"/>
    <p:sldId id="260" r:id="rId6"/>
    <p:sldId id="262" r:id="rId7"/>
    <p:sldId id="263" r:id="rId8"/>
    <p:sldId id="265" r:id="rId9"/>
    <p:sldId id="287" r:id="rId10"/>
    <p:sldId id="266" r:id="rId11"/>
  </p:sldIdLst>
  <p:sldSz cx="9144000" cy="5143500" type="screen16x9"/>
  <p:notesSz cx="6858000" cy="9144000"/>
  <p:embeddedFontLst>
    <p:embeddedFont>
      <p:font typeface="Itim" charset="-34"/>
      <p:regular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4308B575-C9AB-467C-8A6F-721B46811B27}">
  <a:tblStyle styleId="{4308B575-C9AB-467C-8A6F-721B46811B2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7"/>
        <p:cNvGrpSpPr/>
        <p:nvPr/>
      </p:nvGrpSpPr>
      <p:grpSpPr>
        <a:xfrm>
          <a:off x="0" y="0"/>
          <a:ext cx="0" cy="0"/>
          <a:chOff x="0" y="0"/>
          <a:chExt cx="0" cy="0"/>
        </a:xfrm>
      </p:grpSpPr>
      <p:sp>
        <p:nvSpPr>
          <p:cNvPr id="788" name="Google Shape;788;g8b238304a6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 name="Google Shape;789;g8b238304a6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1"/>
        <p:cNvGrpSpPr/>
        <p:nvPr/>
      </p:nvGrpSpPr>
      <p:grpSpPr>
        <a:xfrm>
          <a:off x="0" y="0"/>
          <a:ext cx="0" cy="0"/>
          <a:chOff x="0" y="0"/>
          <a:chExt cx="0" cy="0"/>
        </a:xfrm>
      </p:grpSpPr>
      <p:sp>
        <p:nvSpPr>
          <p:cNvPr id="1222" name="Google Shape;1222;g8bca512db4_0_18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3" name="Google Shape;1223;g8bca512db4_0_18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2"/>
        <p:cNvGrpSpPr/>
        <p:nvPr/>
      </p:nvGrpSpPr>
      <p:grpSpPr>
        <a:xfrm>
          <a:off x="0" y="0"/>
          <a:ext cx="0" cy="0"/>
          <a:chOff x="0" y="0"/>
          <a:chExt cx="0" cy="0"/>
        </a:xfrm>
      </p:grpSpPr>
      <p:sp>
        <p:nvSpPr>
          <p:cNvPr id="1943" name="Google Shape;1943;g8c8ebaff74_1_23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4" name="Google Shape;1944;g8c8ebaff74_1_23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
        <p:cNvGrpSpPr/>
        <p:nvPr/>
      </p:nvGrpSpPr>
      <p:grpSpPr>
        <a:xfrm>
          <a:off x="0" y="0"/>
          <a:ext cx="0" cy="0"/>
          <a:chOff x="0" y="0"/>
          <a:chExt cx="0" cy="0"/>
        </a:xfrm>
      </p:grpSpPr>
      <p:sp>
        <p:nvSpPr>
          <p:cNvPr id="817" name="Google Shape;817;g8bca512db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8" name="Google Shape;818;g8bca512db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3"/>
        <p:cNvGrpSpPr/>
        <p:nvPr/>
      </p:nvGrpSpPr>
      <p:grpSpPr>
        <a:xfrm>
          <a:off x="0" y="0"/>
          <a:ext cx="0" cy="0"/>
          <a:chOff x="0" y="0"/>
          <a:chExt cx="0" cy="0"/>
        </a:xfrm>
      </p:grpSpPr>
      <p:sp>
        <p:nvSpPr>
          <p:cNvPr id="894" name="Google Shape;894;g8b8338ba29_0_4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5" name="Google Shape;895;g8b8338ba29_0_4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9"/>
        <p:cNvGrpSpPr/>
        <p:nvPr/>
      </p:nvGrpSpPr>
      <p:grpSpPr>
        <a:xfrm>
          <a:off x="0" y="0"/>
          <a:ext cx="0" cy="0"/>
          <a:chOff x="0" y="0"/>
          <a:chExt cx="0" cy="0"/>
        </a:xfrm>
      </p:grpSpPr>
      <p:sp>
        <p:nvSpPr>
          <p:cNvPr id="940" name="Google Shape;940;g8b8338ba29_0_5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1" name="Google Shape;941;g8b8338ba29_0_5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8"/>
        <p:cNvGrpSpPr/>
        <p:nvPr/>
      </p:nvGrpSpPr>
      <p:grpSpPr>
        <a:xfrm>
          <a:off x="0" y="0"/>
          <a:ext cx="0" cy="0"/>
          <a:chOff x="0" y="0"/>
          <a:chExt cx="0" cy="0"/>
        </a:xfrm>
      </p:grpSpPr>
      <p:sp>
        <p:nvSpPr>
          <p:cNvPr id="1049" name="Google Shape;1049;g8b93f3d687_1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0" name="Google Shape;1050;g8b93f3d687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6"/>
        <p:cNvGrpSpPr/>
        <p:nvPr/>
      </p:nvGrpSpPr>
      <p:grpSpPr>
        <a:xfrm>
          <a:off x="0" y="0"/>
          <a:ext cx="0" cy="0"/>
          <a:chOff x="0" y="0"/>
          <a:chExt cx="0" cy="0"/>
        </a:xfrm>
      </p:grpSpPr>
      <p:sp>
        <p:nvSpPr>
          <p:cNvPr id="1077" name="Google Shape;1077;g8b93f3d687_1_2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8" name="Google Shape;1078;g8b93f3d687_1_2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5"/>
        <p:cNvGrpSpPr/>
        <p:nvPr/>
      </p:nvGrpSpPr>
      <p:grpSpPr>
        <a:xfrm>
          <a:off x="0" y="0"/>
          <a:ext cx="0" cy="0"/>
          <a:chOff x="0" y="0"/>
          <a:chExt cx="0" cy="0"/>
        </a:xfrm>
      </p:grpSpPr>
      <p:sp>
        <p:nvSpPr>
          <p:cNvPr id="1176" name="Google Shape;1176;g8bca512db4_0_16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7" name="Google Shape;1177;g8bca512db4_0_16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2"/>
        <p:cNvGrpSpPr/>
        <p:nvPr/>
      </p:nvGrpSpPr>
      <p:grpSpPr>
        <a:xfrm>
          <a:off x="0" y="0"/>
          <a:ext cx="0" cy="0"/>
          <a:chOff x="0" y="0"/>
          <a:chExt cx="0" cy="0"/>
        </a:xfrm>
      </p:grpSpPr>
      <p:sp>
        <p:nvSpPr>
          <p:cNvPr id="3173" name="Google Shape;3173;g8bca512db4_0_49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4" name="Google Shape;3174;g8bca512db4_0_49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CFE2F3"/>
        </a:solidFill>
        <a:effectLst/>
      </p:bgPr>
    </p:bg>
    <p:spTree>
      <p:nvGrpSpPr>
        <p:cNvPr id="1" name="Shape 8"/>
        <p:cNvGrpSpPr/>
        <p:nvPr/>
      </p:nvGrpSpPr>
      <p:grpSpPr>
        <a:xfrm>
          <a:off x="0" y="0"/>
          <a:ext cx="0" cy="0"/>
          <a:chOff x="0" y="0"/>
          <a:chExt cx="0" cy="0"/>
        </a:xfrm>
      </p:grpSpPr>
      <p:sp>
        <p:nvSpPr>
          <p:cNvPr id="9" name="Google Shape;9;p2"/>
          <p:cNvSpPr/>
          <p:nvPr/>
        </p:nvSpPr>
        <p:spPr>
          <a:xfrm>
            <a:off x="716575" y="0"/>
            <a:ext cx="8579795" cy="5143484"/>
          </a:xfrm>
          <a:custGeom>
            <a:avLst/>
            <a:gdLst/>
            <a:ahLst/>
            <a:cxnLst/>
            <a:rect l="l" t="t" r="r" b="b"/>
            <a:pathLst>
              <a:path w="128517" h="78770" extrusionOk="0">
                <a:moveTo>
                  <a:pt x="35" y="1"/>
                </a:moveTo>
                <a:lnTo>
                  <a:pt x="0" y="78769"/>
                </a:lnTo>
                <a:lnTo>
                  <a:pt x="128517" y="78769"/>
                </a:lnTo>
                <a:cubicBezTo>
                  <a:pt x="61260" y="76442"/>
                  <a:pt x="7739" y="332"/>
                  <a:pt x="7739" y="332"/>
                </a:cubicBezTo>
                <a:lnTo>
                  <a:pt x="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754550" y="1135650"/>
            <a:ext cx="5634900" cy="2872200"/>
          </a:xfrm>
          <a:prstGeom prst="plaque">
            <a:avLst>
              <a:gd name="adj" fmla="val 11691"/>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 name="Google Shape;11;p2"/>
          <p:cNvCxnSpPr/>
          <p:nvPr/>
        </p:nvCxnSpPr>
        <p:spPr>
          <a:xfrm>
            <a:off x="2572800" y="3116850"/>
            <a:ext cx="3998400" cy="0"/>
          </a:xfrm>
          <a:prstGeom prst="straightConnector1">
            <a:avLst/>
          </a:prstGeom>
          <a:noFill/>
          <a:ln w="19050" cap="flat" cmpd="sng">
            <a:solidFill>
              <a:schemeClr val="dk2"/>
            </a:solidFill>
            <a:prstDash val="solid"/>
            <a:round/>
            <a:headEnd type="none" w="med" len="med"/>
            <a:tailEnd type="none" w="med" len="med"/>
          </a:ln>
        </p:spPr>
      </p:cxnSp>
      <p:cxnSp>
        <p:nvCxnSpPr>
          <p:cNvPr id="12" name="Google Shape;12;p2"/>
          <p:cNvCxnSpPr/>
          <p:nvPr/>
        </p:nvCxnSpPr>
        <p:spPr>
          <a:xfrm>
            <a:off x="2572800" y="2222750"/>
            <a:ext cx="3998400" cy="0"/>
          </a:xfrm>
          <a:prstGeom prst="straightConnector1">
            <a:avLst/>
          </a:prstGeom>
          <a:noFill/>
          <a:ln w="19050" cap="flat" cmpd="sng">
            <a:solidFill>
              <a:schemeClr val="dk2"/>
            </a:solidFill>
            <a:prstDash val="solid"/>
            <a:round/>
            <a:headEnd type="none" w="med" len="med"/>
            <a:tailEnd type="none" w="med" len="med"/>
          </a:ln>
        </p:spPr>
      </p:cxnSp>
      <p:grpSp>
        <p:nvGrpSpPr>
          <p:cNvPr id="13" name="Google Shape;13;p2"/>
          <p:cNvGrpSpPr/>
          <p:nvPr/>
        </p:nvGrpSpPr>
        <p:grpSpPr>
          <a:xfrm rot="697126">
            <a:off x="8280187" y="-46678"/>
            <a:ext cx="1305393" cy="1346461"/>
            <a:chOff x="1492000" y="427450"/>
            <a:chExt cx="1188000" cy="1225375"/>
          </a:xfrm>
        </p:grpSpPr>
        <p:sp>
          <p:nvSpPr>
            <p:cNvPr id="14" name="Google Shape;14;p2"/>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25;p2"/>
          <p:cNvSpPr txBox="1">
            <a:spLocks noGrp="1"/>
          </p:cNvSpPr>
          <p:nvPr>
            <p:ph type="ctrTitle"/>
          </p:nvPr>
        </p:nvSpPr>
        <p:spPr>
          <a:xfrm>
            <a:off x="2351850" y="1498850"/>
            <a:ext cx="4440300" cy="1447800"/>
          </a:xfrm>
          <a:prstGeom prst="rect">
            <a:avLst/>
          </a:prstGeom>
        </p:spPr>
        <p:txBody>
          <a:bodyPr spcFirstLastPara="1" wrap="square" lIns="0" tIns="0" rIns="0" bIns="0" anchor="ctr" anchorCtr="0">
            <a:noAutofit/>
          </a:bodyPr>
          <a:lstStyle>
            <a:lvl1pPr lvl="0" algn="ctr" rtl="0">
              <a:spcBef>
                <a:spcPts val="0"/>
              </a:spcBef>
              <a:spcAft>
                <a:spcPts val="0"/>
              </a:spcAft>
              <a:buSzPts val="5200"/>
              <a:buFont typeface="Itim"/>
              <a:buNone/>
              <a:defRPr sz="6000" b="1">
                <a:latin typeface="Itim"/>
                <a:ea typeface="Itim"/>
                <a:cs typeface="Itim"/>
                <a:sym typeface="Itim"/>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6" name="Google Shape;26;p2"/>
          <p:cNvSpPr txBox="1">
            <a:spLocks noGrp="1"/>
          </p:cNvSpPr>
          <p:nvPr>
            <p:ph type="subTitle" idx="1"/>
          </p:nvPr>
        </p:nvSpPr>
        <p:spPr>
          <a:xfrm>
            <a:off x="2351850" y="3287050"/>
            <a:ext cx="4440300" cy="35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7" name="Google Shape;27;p2"/>
          <p:cNvSpPr/>
          <p:nvPr/>
        </p:nvSpPr>
        <p:spPr>
          <a:xfrm>
            <a:off x="-50900" y="-21500"/>
            <a:ext cx="771000" cy="51651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 name="Google Shape;28;p2"/>
          <p:cNvGrpSpPr/>
          <p:nvPr/>
        </p:nvGrpSpPr>
        <p:grpSpPr>
          <a:xfrm rot="-1976796" flipH="1">
            <a:off x="5917481" y="3990133"/>
            <a:ext cx="3474354" cy="888893"/>
            <a:chOff x="3809875" y="1963175"/>
            <a:chExt cx="1923600" cy="492150"/>
          </a:xfrm>
        </p:grpSpPr>
        <p:sp>
          <p:nvSpPr>
            <p:cNvPr id="29" name="Google Shape;29;p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 name="Google Shape;40;p2"/>
          <p:cNvGrpSpPr/>
          <p:nvPr/>
        </p:nvGrpSpPr>
        <p:grpSpPr>
          <a:xfrm rot="-375097">
            <a:off x="1228557" y="-253382"/>
            <a:ext cx="711742" cy="793298"/>
            <a:chOff x="6554696" y="509501"/>
            <a:chExt cx="711709" cy="793261"/>
          </a:xfrm>
        </p:grpSpPr>
        <p:sp>
          <p:nvSpPr>
            <p:cNvPr id="41" name="Google Shape;41;p2"/>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2"/>
          <p:cNvGrpSpPr/>
          <p:nvPr/>
        </p:nvGrpSpPr>
        <p:grpSpPr>
          <a:xfrm rot="807122">
            <a:off x="809300" y="4708652"/>
            <a:ext cx="2497551" cy="2401906"/>
            <a:chOff x="1857000" y="3245400"/>
            <a:chExt cx="1233825" cy="1186575"/>
          </a:xfrm>
        </p:grpSpPr>
        <p:sp>
          <p:nvSpPr>
            <p:cNvPr id="44" name="Google Shape;44;p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2"/>
          <p:cNvSpPr/>
          <p:nvPr/>
        </p:nvSpPr>
        <p:spPr>
          <a:xfrm rot="-381518">
            <a:off x="1317430" y="-146232"/>
            <a:ext cx="102933" cy="551241"/>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33"/>
        <p:cNvGrpSpPr/>
        <p:nvPr/>
      </p:nvGrpSpPr>
      <p:grpSpPr>
        <a:xfrm>
          <a:off x="0" y="0"/>
          <a:ext cx="0" cy="0"/>
          <a:chOff x="0" y="0"/>
          <a:chExt cx="0" cy="0"/>
        </a:xfrm>
      </p:grpSpPr>
      <p:grpSp>
        <p:nvGrpSpPr>
          <p:cNvPr id="534" name="Google Shape;534;p19"/>
          <p:cNvGrpSpPr/>
          <p:nvPr/>
        </p:nvGrpSpPr>
        <p:grpSpPr>
          <a:xfrm>
            <a:off x="-1700" y="329"/>
            <a:ext cx="9147400" cy="5142843"/>
            <a:chOff x="238125" y="854700"/>
            <a:chExt cx="7142500" cy="4015650"/>
          </a:xfrm>
        </p:grpSpPr>
        <p:sp>
          <p:nvSpPr>
            <p:cNvPr id="535" name="Google Shape;535;p19"/>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19"/>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9"/>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19"/>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19"/>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19"/>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19"/>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19"/>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19"/>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19"/>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19"/>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19"/>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19"/>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19"/>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19"/>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9"/>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19"/>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19"/>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19"/>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9"/>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19"/>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19"/>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7" name="Google Shape;557;p19"/>
          <p:cNvSpPr txBox="1">
            <a:spLocks noGrp="1"/>
          </p:cNvSpPr>
          <p:nvPr>
            <p:ph type="title"/>
          </p:nvPr>
        </p:nvSpPr>
        <p:spPr>
          <a:xfrm>
            <a:off x="720000" y="540000"/>
            <a:ext cx="4824600" cy="993600"/>
          </a:xfrm>
          <a:prstGeom prst="rect">
            <a:avLst/>
          </a:prstGeom>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782"/>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txBox="1">
            <a:spLocks noGrp="1"/>
          </p:cNvSpPr>
          <p:nvPr>
            <p:ph type="title"/>
          </p:nvPr>
        </p:nvSpPr>
        <p:spPr>
          <a:xfrm>
            <a:off x="311700" y="2150850"/>
            <a:ext cx="8520600" cy="841800"/>
          </a:xfrm>
          <a:prstGeom prst="rect">
            <a:avLst/>
          </a:prstGeom>
        </p:spPr>
        <p:txBody>
          <a:bodyPr spcFirstLastPara="1" wrap="square" lIns="0" tIns="0" rIns="0" bIns="0"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3"/>
        <p:cNvGrpSpPr/>
        <p:nvPr/>
      </p:nvGrpSpPr>
      <p:grpSpPr>
        <a:xfrm>
          <a:off x="0" y="0"/>
          <a:ext cx="0" cy="0"/>
          <a:chOff x="0" y="0"/>
          <a:chExt cx="0" cy="0"/>
        </a:xfrm>
      </p:grpSpPr>
      <p:sp>
        <p:nvSpPr>
          <p:cNvPr id="54" name="Google Shape;54;p4"/>
          <p:cNvSpPr/>
          <p:nvPr/>
        </p:nvSpPr>
        <p:spPr>
          <a:xfrm>
            <a:off x="8740343" y="1780347"/>
            <a:ext cx="20479" cy="58449"/>
          </a:xfrm>
          <a:custGeom>
            <a:avLst/>
            <a:gdLst/>
            <a:ahLst/>
            <a:cxnLst/>
            <a:rect l="l" t="t" r="r" b="b"/>
            <a:pathLst>
              <a:path w="488" h="1403" extrusionOk="0">
                <a:moveTo>
                  <a:pt x="249" y="0"/>
                </a:moveTo>
                <a:cubicBezTo>
                  <a:pt x="193" y="0"/>
                  <a:pt x="139" y="35"/>
                  <a:pt x="118" y="90"/>
                </a:cubicBezTo>
                <a:cubicBezTo>
                  <a:pt x="73" y="190"/>
                  <a:pt x="46" y="289"/>
                  <a:pt x="28" y="397"/>
                </a:cubicBezTo>
                <a:cubicBezTo>
                  <a:pt x="19" y="442"/>
                  <a:pt x="1" y="496"/>
                  <a:pt x="19" y="541"/>
                </a:cubicBezTo>
                <a:cubicBezTo>
                  <a:pt x="19" y="559"/>
                  <a:pt x="28" y="568"/>
                  <a:pt x="37" y="586"/>
                </a:cubicBezTo>
                <a:cubicBezTo>
                  <a:pt x="64" y="595"/>
                  <a:pt x="145" y="613"/>
                  <a:pt x="145" y="622"/>
                </a:cubicBezTo>
                <a:cubicBezTo>
                  <a:pt x="145" y="631"/>
                  <a:pt x="100" y="649"/>
                  <a:pt x="73" y="658"/>
                </a:cubicBezTo>
                <a:cubicBezTo>
                  <a:pt x="37" y="667"/>
                  <a:pt x="46" y="685"/>
                  <a:pt x="46" y="694"/>
                </a:cubicBezTo>
                <a:cubicBezTo>
                  <a:pt x="37" y="902"/>
                  <a:pt x="46" y="1100"/>
                  <a:pt x="109" y="1307"/>
                </a:cubicBezTo>
                <a:cubicBezTo>
                  <a:pt x="118" y="1343"/>
                  <a:pt x="154" y="1379"/>
                  <a:pt x="190" y="1397"/>
                </a:cubicBezTo>
                <a:cubicBezTo>
                  <a:pt x="203" y="1401"/>
                  <a:pt x="215" y="1402"/>
                  <a:pt x="228" y="1402"/>
                </a:cubicBezTo>
                <a:cubicBezTo>
                  <a:pt x="289" y="1402"/>
                  <a:pt x="348" y="1367"/>
                  <a:pt x="371" y="1307"/>
                </a:cubicBezTo>
                <a:cubicBezTo>
                  <a:pt x="434" y="1109"/>
                  <a:pt x="443" y="902"/>
                  <a:pt x="443" y="703"/>
                </a:cubicBezTo>
                <a:cubicBezTo>
                  <a:pt x="443" y="685"/>
                  <a:pt x="452" y="676"/>
                  <a:pt x="416" y="658"/>
                </a:cubicBezTo>
                <a:cubicBezTo>
                  <a:pt x="389" y="649"/>
                  <a:pt x="344" y="640"/>
                  <a:pt x="344" y="622"/>
                </a:cubicBezTo>
                <a:cubicBezTo>
                  <a:pt x="344" y="613"/>
                  <a:pt x="425" y="595"/>
                  <a:pt x="443" y="586"/>
                </a:cubicBezTo>
                <a:cubicBezTo>
                  <a:pt x="461" y="577"/>
                  <a:pt x="470" y="559"/>
                  <a:pt x="470" y="550"/>
                </a:cubicBezTo>
                <a:cubicBezTo>
                  <a:pt x="488" y="496"/>
                  <a:pt x="470" y="451"/>
                  <a:pt x="461" y="397"/>
                </a:cubicBezTo>
                <a:cubicBezTo>
                  <a:pt x="443" y="298"/>
                  <a:pt x="416" y="190"/>
                  <a:pt x="380" y="90"/>
                </a:cubicBezTo>
                <a:cubicBezTo>
                  <a:pt x="362" y="54"/>
                  <a:pt x="335" y="27"/>
                  <a:pt x="298" y="9"/>
                </a:cubicBezTo>
                <a:cubicBezTo>
                  <a:pt x="282" y="3"/>
                  <a:pt x="266" y="0"/>
                  <a:pt x="2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 name="Google Shape;55;p4"/>
          <p:cNvGrpSpPr/>
          <p:nvPr/>
        </p:nvGrpSpPr>
        <p:grpSpPr>
          <a:xfrm>
            <a:off x="-1700" y="329"/>
            <a:ext cx="9147400" cy="5142843"/>
            <a:chOff x="238125" y="854700"/>
            <a:chExt cx="7142500" cy="4015650"/>
          </a:xfrm>
        </p:grpSpPr>
        <p:sp>
          <p:nvSpPr>
            <p:cNvPr id="56" name="Google Shape;56;p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 name="Google Shape;78;p4"/>
          <p:cNvSpPr txBox="1">
            <a:spLocks noGrp="1"/>
          </p:cNvSpPr>
          <p:nvPr>
            <p:ph type="title"/>
          </p:nvPr>
        </p:nvSpPr>
        <p:spPr>
          <a:xfrm>
            <a:off x="720000" y="540000"/>
            <a:ext cx="7704000" cy="3600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79" name="Google Shape;79;p4"/>
          <p:cNvSpPr txBox="1">
            <a:spLocks noGrp="1"/>
          </p:cNvSpPr>
          <p:nvPr>
            <p:ph type="body" idx="1"/>
          </p:nvPr>
        </p:nvSpPr>
        <p:spPr>
          <a:xfrm>
            <a:off x="720000" y="1246924"/>
            <a:ext cx="7704000" cy="3440100"/>
          </a:xfrm>
          <a:prstGeom prst="rect">
            <a:avLst/>
          </a:prstGeom>
        </p:spPr>
        <p:txBody>
          <a:bodyPr spcFirstLastPara="1" wrap="square" lIns="91425" tIns="91425" rIns="91425" bIns="91425" anchor="t" anchorCtr="0">
            <a:noAutofit/>
          </a:bodyPr>
          <a:lstStyle>
            <a:lvl1pPr marL="457200" lvl="0" indent="-304800" rtl="0">
              <a:lnSpc>
                <a:spcPct val="85000"/>
              </a:lnSpc>
              <a:spcBef>
                <a:spcPts val="0"/>
              </a:spcBef>
              <a:spcAft>
                <a:spcPts val="0"/>
              </a:spcAft>
              <a:buClr>
                <a:schemeClr val="dk1"/>
              </a:buClr>
              <a:buSzPts val="1200"/>
              <a:buChar char="●"/>
              <a:defRPr sz="1200"/>
            </a:lvl1pPr>
            <a:lvl2pPr marL="914400" lvl="1" indent="-304800" rtl="0">
              <a:spcBef>
                <a:spcPts val="5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31"/>
        <p:cNvGrpSpPr/>
        <p:nvPr/>
      </p:nvGrpSpPr>
      <p:grpSpPr>
        <a:xfrm>
          <a:off x="0" y="0"/>
          <a:ext cx="0" cy="0"/>
          <a:chOff x="0" y="0"/>
          <a:chExt cx="0" cy="0"/>
        </a:xfrm>
      </p:grpSpPr>
      <p:grpSp>
        <p:nvGrpSpPr>
          <p:cNvPr id="132" name="Google Shape;132;p6"/>
          <p:cNvGrpSpPr/>
          <p:nvPr/>
        </p:nvGrpSpPr>
        <p:grpSpPr>
          <a:xfrm>
            <a:off x="-174525" y="-22399"/>
            <a:ext cx="9487164" cy="5193049"/>
            <a:chOff x="-174525" y="-22399"/>
            <a:chExt cx="9487164" cy="5193049"/>
          </a:xfrm>
        </p:grpSpPr>
        <p:sp>
          <p:nvSpPr>
            <p:cNvPr id="133" name="Google Shape;133;p6"/>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4" name="Google Shape;134;p6"/>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135" name="Google Shape;135;p6"/>
            <p:cNvGrpSpPr/>
            <p:nvPr/>
          </p:nvGrpSpPr>
          <p:grpSpPr>
            <a:xfrm>
              <a:off x="263005" y="845117"/>
              <a:ext cx="3790149" cy="3960313"/>
              <a:chOff x="263005" y="845117"/>
              <a:chExt cx="3790149" cy="3960313"/>
            </a:xfrm>
          </p:grpSpPr>
          <p:sp>
            <p:nvSpPr>
              <p:cNvPr id="136" name="Google Shape;136;p6"/>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6"/>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6"/>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6"/>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6"/>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6"/>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6"/>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6"/>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6"/>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6"/>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6"/>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6"/>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6"/>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6"/>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6"/>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 name="Google Shape;151;p6"/>
            <p:cNvGrpSpPr/>
            <p:nvPr/>
          </p:nvGrpSpPr>
          <p:grpSpPr>
            <a:xfrm>
              <a:off x="5055305" y="845117"/>
              <a:ext cx="3790149" cy="3960313"/>
              <a:chOff x="263005" y="845117"/>
              <a:chExt cx="3790149" cy="3960313"/>
            </a:xfrm>
          </p:grpSpPr>
          <p:sp>
            <p:nvSpPr>
              <p:cNvPr id="152" name="Google Shape;152;p6"/>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6"/>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6"/>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6"/>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6"/>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6"/>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6"/>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6"/>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6"/>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6"/>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6"/>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6"/>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6"/>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6"/>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6"/>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67" name="Google Shape;167;p6"/>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168" name="Google Shape;168;p6"/>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69" name="Google Shape;169;p6"/>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70" name="Google Shape;170;p6"/>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71" name="Google Shape;171;p6"/>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72" name="Google Shape;172;p6"/>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173" name="Google Shape;173;p6"/>
          <p:cNvSpPr txBox="1">
            <a:spLocks noGrp="1"/>
          </p:cNvSpPr>
          <p:nvPr>
            <p:ph type="title"/>
          </p:nvPr>
        </p:nvSpPr>
        <p:spPr>
          <a:xfrm>
            <a:off x="720000" y="540000"/>
            <a:ext cx="3378600" cy="1017000"/>
          </a:xfrm>
          <a:prstGeom prst="rect">
            <a:avLst/>
          </a:prstGeom>
        </p:spPr>
        <p:txBody>
          <a:bodyPr spcFirstLastPara="1" wrap="square" lIns="0" tIns="0" rIns="0" bIns="0" anchor="t" anchorCtr="0">
            <a:noAutofit/>
          </a:bodyPr>
          <a:lstStyle>
            <a:lvl1pPr lvl="0">
              <a:spcBef>
                <a:spcPts val="0"/>
              </a:spcBef>
              <a:spcAft>
                <a:spcPts val="0"/>
              </a:spcAft>
              <a:buSzPts val="3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74" name="Google Shape;174;p6"/>
          <p:cNvSpPr txBox="1">
            <a:spLocks noGrp="1"/>
          </p:cNvSpPr>
          <p:nvPr>
            <p:ph type="body" idx="1"/>
          </p:nvPr>
        </p:nvSpPr>
        <p:spPr>
          <a:xfrm>
            <a:off x="470700" y="3119125"/>
            <a:ext cx="3378600" cy="12858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175" name="Google Shape;175;p6"/>
          <p:cNvSpPr txBox="1">
            <a:spLocks noGrp="1"/>
          </p:cNvSpPr>
          <p:nvPr>
            <p:ph type="body" idx="2"/>
          </p:nvPr>
        </p:nvSpPr>
        <p:spPr>
          <a:xfrm>
            <a:off x="5368500" y="3105175"/>
            <a:ext cx="3177000" cy="12858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176" name="Google Shape;176;p6"/>
          <p:cNvSpPr txBox="1">
            <a:spLocks noGrp="1"/>
          </p:cNvSpPr>
          <p:nvPr>
            <p:ph type="subTitle" idx="3"/>
          </p:nvPr>
        </p:nvSpPr>
        <p:spPr>
          <a:xfrm>
            <a:off x="906900" y="2586400"/>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77" name="Google Shape;177;p6"/>
          <p:cNvSpPr txBox="1">
            <a:spLocks noGrp="1"/>
          </p:cNvSpPr>
          <p:nvPr>
            <p:ph type="subTitle" idx="4"/>
          </p:nvPr>
        </p:nvSpPr>
        <p:spPr>
          <a:xfrm>
            <a:off x="5703900" y="2572450"/>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Text 1">
  <p:cSld name="CUSTOM_4">
    <p:spTree>
      <p:nvGrpSpPr>
        <p:cNvPr id="1" name="Shape 227"/>
        <p:cNvGrpSpPr/>
        <p:nvPr/>
      </p:nvGrpSpPr>
      <p:grpSpPr>
        <a:xfrm>
          <a:off x="0" y="0"/>
          <a:ext cx="0" cy="0"/>
          <a:chOff x="0" y="0"/>
          <a:chExt cx="0" cy="0"/>
        </a:xfrm>
      </p:grpSpPr>
      <p:grpSp>
        <p:nvGrpSpPr>
          <p:cNvPr id="228" name="Google Shape;228;p8"/>
          <p:cNvGrpSpPr/>
          <p:nvPr/>
        </p:nvGrpSpPr>
        <p:grpSpPr>
          <a:xfrm>
            <a:off x="-1700" y="329"/>
            <a:ext cx="9147400" cy="5142843"/>
            <a:chOff x="238125" y="854700"/>
            <a:chExt cx="7142500" cy="4015650"/>
          </a:xfrm>
        </p:grpSpPr>
        <p:sp>
          <p:nvSpPr>
            <p:cNvPr id="229" name="Google Shape;229;p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8"/>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8"/>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8"/>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1" name="Google Shape;251;p8"/>
          <p:cNvSpPr txBox="1">
            <a:spLocks noGrp="1"/>
          </p:cNvSpPr>
          <p:nvPr>
            <p:ph type="title"/>
          </p:nvPr>
        </p:nvSpPr>
        <p:spPr>
          <a:xfrm>
            <a:off x="5314275" y="982000"/>
            <a:ext cx="3109500" cy="13386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52" name="Google Shape;252;p8"/>
          <p:cNvSpPr txBox="1">
            <a:spLocks noGrp="1"/>
          </p:cNvSpPr>
          <p:nvPr>
            <p:ph type="subTitle" idx="1"/>
          </p:nvPr>
        </p:nvSpPr>
        <p:spPr>
          <a:xfrm>
            <a:off x="6241125" y="2642075"/>
            <a:ext cx="2182800" cy="143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g Title">
  <p:cSld name="CUSTOM_5">
    <p:bg>
      <p:bgPr>
        <a:solidFill>
          <a:schemeClr val="lt2"/>
        </a:solidFill>
        <a:effectLst/>
      </p:bgPr>
    </p:bg>
    <p:spTree>
      <p:nvGrpSpPr>
        <p:cNvPr id="1" name="Shape 253"/>
        <p:cNvGrpSpPr/>
        <p:nvPr/>
      </p:nvGrpSpPr>
      <p:grpSpPr>
        <a:xfrm>
          <a:off x="0" y="0"/>
          <a:ext cx="0" cy="0"/>
          <a:chOff x="0" y="0"/>
          <a:chExt cx="0" cy="0"/>
        </a:xfrm>
      </p:grpSpPr>
      <p:sp>
        <p:nvSpPr>
          <p:cNvPr id="254" name="Google Shape;254;p9"/>
          <p:cNvSpPr txBox="1">
            <a:spLocks noGrp="1"/>
          </p:cNvSpPr>
          <p:nvPr>
            <p:ph type="title"/>
          </p:nvPr>
        </p:nvSpPr>
        <p:spPr>
          <a:xfrm>
            <a:off x="3223200" y="1570950"/>
            <a:ext cx="2697600" cy="2001600"/>
          </a:xfrm>
          <a:prstGeom prst="rect">
            <a:avLst/>
          </a:prstGeom>
        </p:spPr>
        <p:txBody>
          <a:bodyPr spcFirstLastPara="1" wrap="square" lIns="0" tIns="0" rIns="0" bIns="0" anchor="t" anchorCtr="0">
            <a:noAutofit/>
          </a:bodyPr>
          <a:lstStyle>
            <a:lvl1pPr lvl="0" algn="ctr">
              <a:spcBef>
                <a:spcPts val="0"/>
              </a:spcBef>
              <a:spcAft>
                <a:spcPts val="0"/>
              </a:spcAft>
              <a:buSzPts val="3000"/>
              <a:buNone/>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9"/>
        <p:cNvGrpSpPr/>
        <p:nvPr/>
      </p:nvGrpSpPr>
      <p:grpSpPr>
        <a:xfrm>
          <a:off x="0" y="0"/>
          <a:ext cx="0" cy="0"/>
          <a:chOff x="0" y="0"/>
          <a:chExt cx="0" cy="0"/>
        </a:xfrm>
      </p:grpSpPr>
      <p:grpSp>
        <p:nvGrpSpPr>
          <p:cNvPr id="340" name="Google Shape;340;p13"/>
          <p:cNvGrpSpPr/>
          <p:nvPr/>
        </p:nvGrpSpPr>
        <p:grpSpPr>
          <a:xfrm>
            <a:off x="-1700" y="329"/>
            <a:ext cx="9147400" cy="5142843"/>
            <a:chOff x="238125" y="854700"/>
            <a:chExt cx="7142500" cy="4015650"/>
          </a:xfrm>
        </p:grpSpPr>
        <p:sp>
          <p:nvSpPr>
            <p:cNvPr id="341" name="Google Shape;341;p13"/>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3"/>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3"/>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3"/>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3"/>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3"/>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3"/>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3"/>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3"/>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3"/>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3"/>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3"/>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3"/>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3"/>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3"/>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13"/>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3"/>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13"/>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3"/>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0" name="Google Shape;360;p13"/>
          <p:cNvSpPr txBox="1">
            <a:spLocks noGrp="1"/>
          </p:cNvSpPr>
          <p:nvPr>
            <p:ph type="title"/>
          </p:nvPr>
        </p:nvSpPr>
        <p:spPr>
          <a:xfrm>
            <a:off x="1061575" y="1371025"/>
            <a:ext cx="2808000" cy="755700"/>
          </a:xfrm>
          <a:prstGeom prst="rect">
            <a:avLst/>
          </a:prstGeom>
        </p:spPr>
        <p:txBody>
          <a:bodyPr spcFirstLastPara="1" wrap="square" lIns="0" tIns="0" rIns="0" bIns="0" anchor="ctr" anchorCtr="0">
            <a:noAutofit/>
          </a:bodyPr>
          <a:lstStyle>
            <a:lvl1pPr lvl="0" algn="ctr" rtl="0">
              <a:spcBef>
                <a:spcPts val="0"/>
              </a:spcBef>
              <a:spcAft>
                <a:spcPts val="0"/>
              </a:spcAft>
              <a:buSzPts val="2400"/>
              <a:buNone/>
              <a:defRPr sz="6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61" name="Google Shape;361;p13"/>
          <p:cNvSpPr txBox="1">
            <a:spLocks noGrp="1"/>
          </p:cNvSpPr>
          <p:nvPr>
            <p:ph type="body" idx="1"/>
          </p:nvPr>
        </p:nvSpPr>
        <p:spPr>
          <a:xfrm>
            <a:off x="1061575" y="2618975"/>
            <a:ext cx="2808000" cy="1153500"/>
          </a:xfrm>
          <a:prstGeom prst="rect">
            <a:avLst/>
          </a:prstGeom>
        </p:spPr>
        <p:txBody>
          <a:bodyPr spcFirstLastPara="1" wrap="square" lIns="91425" tIns="91425" rIns="91425" bIns="91425" anchor="t" anchorCtr="0">
            <a:noAutofit/>
          </a:bodyPr>
          <a:lstStyle>
            <a:lvl1pPr marL="457200" lvl="0" indent="-304800" algn="ctr" rtl="0">
              <a:spcBef>
                <a:spcPts val="0"/>
              </a:spcBef>
              <a:spcAft>
                <a:spcPts val="0"/>
              </a:spcAft>
              <a:buSzPts val="1200"/>
              <a:buChar char="●"/>
              <a:defRPr sz="16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cxnSp>
        <p:nvCxnSpPr>
          <p:cNvPr id="362" name="Google Shape;362;p13"/>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363" name="Google Shape;363;p13"/>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p:cSld name="CUSTOM">
    <p:spTree>
      <p:nvGrpSpPr>
        <p:cNvPr id="1" name="Shape 364"/>
        <p:cNvGrpSpPr/>
        <p:nvPr/>
      </p:nvGrpSpPr>
      <p:grpSpPr>
        <a:xfrm>
          <a:off x="0" y="0"/>
          <a:ext cx="0" cy="0"/>
          <a:chOff x="0" y="0"/>
          <a:chExt cx="0" cy="0"/>
        </a:xfrm>
      </p:grpSpPr>
      <p:grpSp>
        <p:nvGrpSpPr>
          <p:cNvPr id="365" name="Google Shape;365;p14"/>
          <p:cNvGrpSpPr/>
          <p:nvPr/>
        </p:nvGrpSpPr>
        <p:grpSpPr>
          <a:xfrm>
            <a:off x="-1700" y="329"/>
            <a:ext cx="9147400" cy="5142843"/>
            <a:chOff x="238125" y="854700"/>
            <a:chExt cx="7142500" cy="4015650"/>
          </a:xfrm>
        </p:grpSpPr>
        <p:sp>
          <p:nvSpPr>
            <p:cNvPr id="366" name="Google Shape;366;p1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8" name="Google Shape;388;p14"/>
          <p:cNvSpPr txBox="1">
            <a:spLocks noGrp="1"/>
          </p:cNvSpPr>
          <p:nvPr>
            <p:ph type="subTitle" idx="1"/>
          </p:nvPr>
        </p:nvSpPr>
        <p:spPr>
          <a:xfrm>
            <a:off x="3983700" y="1758177"/>
            <a:ext cx="4440300" cy="9723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89" name="Google Shape;389;p14"/>
          <p:cNvSpPr txBox="1">
            <a:spLocks noGrp="1"/>
          </p:cNvSpPr>
          <p:nvPr>
            <p:ph type="ctrTitle"/>
          </p:nvPr>
        </p:nvSpPr>
        <p:spPr>
          <a:xfrm>
            <a:off x="5875800" y="2837502"/>
            <a:ext cx="2548200" cy="461700"/>
          </a:xfrm>
          <a:prstGeom prst="rect">
            <a:avLst/>
          </a:prstGeom>
        </p:spPr>
        <p:txBody>
          <a:bodyPr spcFirstLastPara="1" wrap="square" lIns="0" tIns="0" rIns="0" bIns="0" anchor="ctr" anchorCtr="0">
            <a:noAutofit/>
          </a:bodyPr>
          <a:lstStyle>
            <a:lvl1pPr lvl="0" algn="r" rtl="0">
              <a:spcBef>
                <a:spcPts val="0"/>
              </a:spcBef>
              <a:spcAft>
                <a:spcPts val="0"/>
              </a:spcAft>
              <a:buSzPts val="5200"/>
              <a:buNone/>
              <a:defRPr sz="16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grpSp>
        <p:nvGrpSpPr>
          <p:cNvPr id="390" name="Google Shape;390;p14"/>
          <p:cNvGrpSpPr/>
          <p:nvPr/>
        </p:nvGrpSpPr>
        <p:grpSpPr>
          <a:xfrm>
            <a:off x="7673759" y="-287513"/>
            <a:ext cx="788762" cy="861588"/>
            <a:chOff x="7673759" y="-287513"/>
            <a:chExt cx="788762" cy="861588"/>
          </a:xfrm>
        </p:grpSpPr>
        <p:grpSp>
          <p:nvGrpSpPr>
            <p:cNvPr id="391" name="Google Shape;391;p14"/>
            <p:cNvGrpSpPr/>
            <p:nvPr/>
          </p:nvGrpSpPr>
          <p:grpSpPr>
            <a:xfrm rot="350572">
              <a:off x="7712287" y="-253348"/>
              <a:ext cx="711705" cy="793257"/>
              <a:chOff x="6554696" y="509501"/>
              <a:chExt cx="711709" cy="793261"/>
            </a:xfrm>
          </p:grpSpPr>
          <p:sp>
            <p:nvSpPr>
              <p:cNvPr id="392" name="Google Shape;392;p14"/>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4"/>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4" name="Google Shape;394;p14"/>
            <p:cNvSpPr/>
            <p:nvPr/>
          </p:nvSpPr>
          <p:spPr>
            <a:xfrm rot="442426">
              <a:off x="8229710" y="-161880"/>
              <a:ext cx="102851" cy="551273"/>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Text">
  <p:cSld name="CUSTOM_2">
    <p:spTree>
      <p:nvGrpSpPr>
        <p:cNvPr id="1" name="Shape 510"/>
        <p:cNvGrpSpPr/>
        <p:nvPr/>
      </p:nvGrpSpPr>
      <p:grpSpPr>
        <a:xfrm>
          <a:off x="0" y="0"/>
          <a:ext cx="0" cy="0"/>
          <a:chOff x="0" y="0"/>
          <a:chExt cx="0" cy="0"/>
        </a:xfrm>
      </p:grpSpPr>
      <p:grpSp>
        <p:nvGrpSpPr>
          <p:cNvPr id="511" name="Google Shape;511;p18"/>
          <p:cNvGrpSpPr/>
          <p:nvPr/>
        </p:nvGrpSpPr>
        <p:grpSpPr>
          <a:xfrm>
            <a:off x="-1700" y="329"/>
            <a:ext cx="9147400" cy="5142843"/>
            <a:chOff x="238125" y="854700"/>
            <a:chExt cx="7142500" cy="4015650"/>
          </a:xfrm>
        </p:grpSpPr>
        <p:sp>
          <p:nvSpPr>
            <p:cNvPr id="512" name="Google Shape;512;p1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1" name="Google Shape;531;p18"/>
          <p:cNvSpPr txBox="1">
            <a:spLocks noGrp="1"/>
          </p:cNvSpPr>
          <p:nvPr>
            <p:ph type="subTitle" idx="1"/>
          </p:nvPr>
        </p:nvSpPr>
        <p:spPr>
          <a:xfrm>
            <a:off x="890100" y="1760244"/>
            <a:ext cx="7533900" cy="2777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Char char="●"/>
              <a:defRPr sz="1600"/>
            </a:lvl1pPr>
            <a:lvl2pPr lvl="1" algn="ctr" rtl="0">
              <a:lnSpc>
                <a:spcPct val="100000"/>
              </a:lnSpc>
              <a:spcBef>
                <a:spcPts val="0"/>
              </a:spcBef>
              <a:spcAft>
                <a:spcPts val="0"/>
              </a:spcAft>
              <a:buSzPts val="2800"/>
              <a:buChar char="○"/>
              <a:defRPr sz="2800"/>
            </a:lvl2pPr>
            <a:lvl3pPr lvl="2" algn="ctr" rtl="0">
              <a:lnSpc>
                <a:spcPct val="100000"/>
              </a:lnSpc>
              <a:spcBef>
                <a:spcPts val="0"/>
              </a:spcBef>
              <a:spcAft>
                <a:spcPts val="0"/>
              </a:spcAft>
              <a:buSzPts val="2800"/>
              <a:buChar char="■"/>
              <a:defRPr sz="2800"/>
            </a:lvl3pPr>
            <a:lvl4pPr lvl="3" algn="ctr" rtl="0">
              <a:lnSpc>
                <a:spcPct val="100000"/>
              </a:lnSpc>
              <a:spcBef>
                <a:spcPts val="0"/>
              </a:spcBef>
              <a:spcAft>
                <a:spcPts val="0"/>
              </a:spcAft>
              <a:buSzPts val="2800"/>
              <a:buChar char="●"/>
              <a:defRPr sz="2800"/>
            </a:lvl4pPr>
            <a:lvl5pPr lvl="4" algn="ctr" rtl="0">
              <a:lnSpc>
                <a:spcPct val="100000"/>
              </a:lnSpc>
              <a:spcBef>
                <a:spcPts val="0"/>
              </a:spcBef>
              <a:spcAft>
                <a:spcPts val="0"/>
              </a:spcAft>
              <a:buSzPts val="2800"/>
              <a:buChar char="○"/>
              <a:defRPr sz="2800"/>
            </a:lvl5pPr>
            <a:lvl6pPr lvl="5" algn="ctr" rtl="0">
              <a:lnSpc>
                <a:spcPct val="100000"/>
              </a:lnSpc>
              <a:spcBef>
                <a:spcPts val="0"/>
              </a:spcBef>
              <a:spcAft>
                <a:spcPts val="0"/>
              </a:spcAft>
              <a:buSzPts val="2800"/>
              <a:buChar char="■"/>
              <a:defRPr sz="2800"/>
            </a:lvl6pPr>
            <a:lvl7pPr lvl="6" algn="ctr" rtl="0">
              <a:lnSpc>
                <a:spcPct val="100000"/>
              </a:lnSpc>
              <a:spcBef>
                <a:spcPts val="0"/>
              </a:spcBef>
              <a:spcAft>
                <a:spcPts val="0"/>
              </a:spcAft>
              <a:buSzPts val="2800"/>
              <a:buChar char="●"/>
              <a:defRPr sz="2800"/>
            </a:lvl7pPr>
            <a:lvl8pPr lvl="7" algn="ctr" rtl="0">
              <a:lnSpc>
                <a:spcPct val="100000"/>
              </a:lnSpc>
              <a:spcBef>
                <a:spcPts val="0"/>
              </a:spcBef>
              <a:spcAft>
                <a:spcPts val="0"/>
              </a:spcAft>
              <a:buSzPts val="2800"/>
              <a:buChar char="○"/>
              <a:defRPr sz="2800"/>
            </a:lvl8pPr>
            <a:lvl9pPr lvl="8" algn="ctr" rtl="0">
              <a:lnSpc>
                <a:spcPct val="100000"/>
              </a:lnSpc>
              <a:spcBef>
                <a:spcPts val="0"/>
              </a:spcBef>
              <a:spcAft>
                <a:spcPts val="0"/>
              </a:spcAft>
              <a:buSzPts val="2800"/>
              <a:buChar char="■"/>
              <a:defRPr sz="2800"/>
            </a:lvl9pPr>
          </a:lstStyle>
          <a:p>
            <a:endParaRPr/>
          </a:p>
        </p:txBody>
      </p:sp>
      <p:sp>
        <p:nvSpPr>
          <p:cNvPr id="532" name="Google Shape;532;p18"/>
          <p:cNvSpPr txBox="1">
            <a:spLocks noGrp="1"/>
          </p:cNvSpPr>
          <p:nvPr>
            <p:ph type="title"/>
          </p:nvPr>
        </p:nvSpPr>
        <p:spPr>
          <a:xfrm>
            <a:off x="4572000" y="540000"/>
            <a:ext cx="3852000" cy="10371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572700"/>
          </a:xfrm>
          <a:prstGeom prst="rect">
            <a:avLst/>
          </a:prstGeom>
          <a:noFill/>
          <a:ln>
            <a:noFill/>
          </a:ln>
        </p:spPr>
        <p:txBody>
          <a:bodyPr spcFirstLastPara="1" wrap="square" lIns="0" tIns="0" rIns="0" bIns="0" anchor="t" anchorCtr="0">
            <a:noAutofit/>
          </a:bodyPr>
          <a:lstStyle>
            <a:lvl1pPr lvl="0">
              <a:spcBef>
                <a:spcPts val="0"/>
              </a:spcBef>
              <a:spcAft>
                <a:spcPts val="0"/>
              </a:spcAft>
              <a:buClr>
                <a:schemeClr val="dk1"/>
              </a:buClr>
              <a:buSzPts val="3000"/>
              <a:buFont typeface="Itim"/>
              <a:buNone/>
              <a:defRPr sz="3000" b="1">
                <a:solidFill>
                  <a:schemeClr val="dk1"/>
                </a:solidFill>
                <a:latin typeface="Itim"/>
                <a:ea typeface="Itim"/>
                <a:cs typeface="Itim"/>
                <a:sym typeface="Itim"/>
              </a:defRPr>
            </a:lvl1pPr>
            <a:lvl2pPr lvl="1">
              <a:spcBef>
                <a:spcPts val="0"/>
              </a:spcBef>
              <a:spcAft>
                <a:spcPts val="0"/>
              </a:spcAft>
              <a:buClr>
                <a:schemeClr val="dk1"/>
              </a:buClr>
              <a:buSzPts val="2800"/>
              <a:buFont typeface="Itim"/>
              <a:buNone/>
              <a:defRPr sz="2800" b="1">
                <a:solidFill>
                  <a:schemeClr val="dk1"/>
                </a:solidFill>
                <a:latin typeface="Itim"/>
                <a:ea typeface="Itim"/>
                <a:cs typeface="Itim"/>
                <a:sym typeface="Itim"/>
              </a:defRPr>
            </a:lvl2pPr>
            <a:lvl3pPr lvl="2">
              <a:spcBef>
                <a:spcPts val="0"/>
              </a:spcBef>
              <a:spcAft>
                <a:spcPts val="0"/>
              </a:spcAft>
              <a:buClr>
                <a:schemeClr val="dk1"/>
              </a:buClr>
              <a:buSzPts val="2800"/>
              <a:buFont typeface="Itim"/>
              <a:buNone/>
              <a:defRPr sz="2800" b="1">
                <a:solidFill>
                  <a:schemeClr val="dk1"/>
                </a:solidFill>
                <a:latin typeface="Itim"/>
                <a:ea typeface="Itim"/>
                <a:cs typeface="Itim"/>
                <a:sym typeface="Itim"/>
              </a:defRPr>
            </a:lvl3pPr>
            <a:lvl4pPr lvl="3">
              <a:spcBef>
                <a:spcPts val="0"/>
              </a:spcBef>
              <a:spcAft>
                <a:spcPts val="0"/>
              </a:spcAft>
              <a:buClr>
                <a:schemeClr val="dk1"/>
              </a:buClr>
              <a:buSzPts val="2800"/>
              <a:buFont typeface="Itim"/>
              <a:buNone/>
              <a:defRPr sz="2800" b="1">
                <a:solidFill>
                  <a:schemeClr val="dk1"/>
                </a:solidFill>
                <a:latin typeface="Itim"/>
                <a:ea typeface="Itim"/>
                <a:cs typeface="Itim"/>
                <a:sym typeface="Itim"/>
              </a:defRPr>
            </a:lvl4pPr>
            <a:lvl5pPr lvl="4">
              <a:spcBef>
                <a:spcPts val="0"/>
              </a:spcBef>
              <a:spcAft>
                <a:spcPts val="0"/>
              </a:spcAft>
              <a:buClr>
                <a:schemeClr val="dk1"/>
              </a:buClr>
              <a:buSzPts val="2800"/>
              <a:buFont typeface="Itim"/>
              <a:buNone/>
              <a:defRPr sz="2800" b="1">
                <a:solidFill>
                  <a:schemeClr val="dk1"/>
                </a:solidFill>
                <a:latin typeface="Itim"/>
                <a:ea typeface="Itim"/>
                <a:cs typeface="Itim"/>
                <a:sym typeface="Itim"/>
              </a:defRPr>
            </a:lvl5pPr>
            <a:lvl6pPr lvl="5">
              <a:spcBef>
                <a:spcPts val="0"/>
              </a:spcBef>
              <a:spcAft>
                <a:spcPts val="0"/>
              </a:spcAft>
              <a:buClr>
                <a:schemeClr val="dk1"/>
              </a:buClr>
              <a:buSzPts val="2800"/>
              <a:buFont typeface="Itim"/>
              <a:buNone/>
              <a:defRPr sz="2800" b="1">
                <a:solidFill>
                  <a:schemeClr val="dk1"/>
                </a:solidFill>
                <a:latin typeface="Itim"/>
                <a:ea typeface="Itim"/>
                <a:cs typeface="Itim"/>
                <a:sym typeface="Itim"/>
              </a:defRPr>
            </a:lvl6pPr>
            <a:lvl7pPr lvl="6">
              <a:spcBef>
                <a:spcPts val="0"/>
              </a:spcBef>
              <a:spcAft>
                <a:spcPts val="0"/>
              </a:spcAft>
              <a:buClr>
                <a:schemeClr val="dk1"/>
              </a:buClr>
              <a:buSzPts val="2800"/>
              <a:buFont typeface="Itim"/>
              <a:buNone/>
              <a:defRPr sz="2800" b="1">
                <a:solidFill>
                  <a:schemeClr val="dk1"/>
                </a:solidFill>
                <a:latin typeface="Itim"/>
                <a:ea typeface="Itim"/>
                <a:cs typeface="Itim"/>
                <a:sym typeface="Itim"/>
              </a:defRPr>
            </a:lvl7pPr>
            <a:lvl8pPr lvl="7">
              <a:spcBef>
                <a:spcPts val="0"/>
              </a:spcBef>
              <a:spcAft>
                <a:spcPts val="0"/>
              </a:spcAft>
              <a:buClr>
                <a:schemeClr val="dk1"/>
              </a:buClr>
              <a:buSzPts val="2800"/>
              <a:buFont typeface="Itim"/>
              <a:buNone/>
              <a:defRPr sz="2800" b="1">
                <a:solidFill>
                  <a:schemeClr val="dk1"/>
                </a:solidFill>
                <a:latin typeface="Itim"/>
                <a:ea typeface="Itim"/>
                <a:cs typeface="Itim"/>
                <a:sym typeface="Itim"/>
              </a:defRPr>
            </a:lvl8pPr>
            <a:lvl9pPr lvl="8">
              <a:spcBef>
                <a:spcPts val="0"/>
              </a:spcBef>
              <a:spcAft>
                <a:spcPts val="0"/>
              </a:spcAft>
              <a:buClr>
                <a:schemeClr val="dk1"/>
              </a:buClr>
              <a:buSzPts val="2800"/>
              <a:buFont typeface="Itim"/>
              <a:buNone/>
              <a:defRPr sz="2800" b="1">
                <a:solidFill>
                  <a:schemeClr val="dk1"/>
                </a:solidFill>
                <a:latin typeface="Itim"/>
                <a:ea typeface="Itim"/>
                <a:cs typeface="Itim"/>
                <a:sym typeface="Itim"/>
              </a:defRPr>
            </a:lvl9pPr>
          </a:lstStyle>
          <a:p>
            <a:endParaRPr/>
          </a:p>
        </p:txBody>
      </p:sp>
      <p:sp>
        <p:nvSpPr>
          <p:cNvPr id="7" name="Google Shape;7;p1"/>
          <p:cNvSpPr txBox="1">
            <a:spLocks noGrp="1"/>
          </p:cNvSpPr>
          <p:nvPr>
            <p:ph type="body" idx="1"/>
          </p:nvPr>
        </p:nvSpPr>
        <p:spPr>
          <a:xfrm>
            <a:off x="720000" y="1187100"/>
            <a:ext cx="7704000" cy="3416400"/>
          </a:xfrm>
          <a:prstGeom prst="rect">
            <a:avLst/>
          </a:prstGeom>
          <a:noFill/>
          <a:ln>
            <a:noFill/>
          </a:ln>
        </p:spPr>
        <p:txBody>
          <a:bodyPr spcFirstLastPara="1" wrap="square" lIns="91425" tIns="91425" rIns="91425" bIns="91425" anchor="t" anchorCtr="0">
            <a:noAutofit/>
          </a:bodyPr>
          <a:lstStyle>
            <a:lvl1pPr marL="457200" lvl="0" indent="-330200">
              <a:lnSpc>
                <a:spcPct val="115000"/>
              </a:lnSpc>
              <a:spcBef>
                <a:spcPts val="0"/>
              </a:spcBef>
              <a:spcAft>
                <a:spcPts val="0"/>
              </a:spcAft>
              <a:buClr>
                <a:schemeClr val="dk2"/>
              </a:buClr>
              <a:buSzPts val="1600"/>
              <a:buFont typeface="Muli"/>
              <a:buChar char="●"/>
              <a:defRPr sz="1600">
                <a:solidFill>
                  <a:schemeClr val="dk2"/>
                </a:solidFill>
                <a:latin typeface="Muli"/>
                <a:ea typeface="Muli"/>
                <a:cs typeface="Muli"/>
                <a:sym typeface="Muli"/>
              </a:defRPr>
            </a:lvl1pPr>
            <a:lvl2pPr marL="914400" lvl="1"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2pPr>
            <a:lvl3pPr marL="1371600" lvl="2"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3pPr>
            <a:lvl4pPr marL="1828800" lvl="3"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4pPr>
            <a:lvl5pPr marL="2286000" lvl="4"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5pPr>
            <a:lvl6pPr marL="2743200" lvl="5"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6pPr>
            <a:lvl7pPr marL="3200400" lvl="6"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7pPr>
            <a:lvl8pPr marL="3657600" lvl="7"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8pPr>
            <a:lvl9pPr marL="4114800" lvl="8" indent="-330200">
              <a:lnSpc>
                <a:spcPct val="115000"/>
              </a:lnSpc>
              <a:spcBef>
                <a:spcPts val="1600"/>
              </a:spcBef>
              <a:spcAft>
                <a:spcPts val="1600"/>
              </a:spcAft>
              <a:buClr>
                <a:schemeClr val="dk2"/>
              </a:buClr>
              <a:buSzPts val="1600"/>
              <a:buFont typeface="Muli"/>
              <a:buChar char="■"/>
              <a:defRPr sz="1600">
                <a:solidFill>
                  <a:schemeClr val="dk2"/>
                </a:solidFill>
                <a:latin typeface="Muli"/>
                <a:ea typeface="Muli"/>
                <a:cs typeface="Muli"/>
                <a:sym typeface="Mul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4" r:id="rId5"/>
    <p:sldLayoutId id="2147483655" r:id="rId6"/>
    <p:sldLayoutId id="2147483659" r:id="rId7"/>
    <p:sldLayoutId id="2147483660" r:id="rId8"/>
    <p:sldLayoutId id="2147483664" r:id="rId9"/>
    <p:sldLayoutId id="2147483665" r:id="rId10"/>
    <p:sldLayoutId id="2147483672"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790"/>
        <p:cNvGrpSpPr/>
        <p:nvPr/>
      </p:nvGrpSpPr>
      <p:grpSpPr>
        <a:xfrm>
          <a:off x="0" y="0"/>
          <a:ext cx="0" cy="0"/>
          <a:chOff x="0" y="0"/>
          <a:chExt cx="0" cy="0"/>
        </a:xfrm>
      </p:grpSpPr>
      <p:sp>
        <p:nvSpPr>
          <p:cNvPr id="791" name="Google Shape;791;p29"/>
          <p:cNvSpPr txBox="1">
            <a:spLocks noGrp="1"/>
          </p:cNvSpPr>
          <p:nvPr>
            <p:ph type="ctrTitle"/>
          </p:nvPr>
        </p:nvSpPr>
        <p:spPr>
          <a:xfrm>
            <a:off x="2351850" y="1500180"/>
            <a:ext cx="4440300" cy="642942"/>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sz="4800" smtClean="0"/>
              <a:t>KELOMPOK 6</a:t>
            </a:r>
            <a:endParaRPr sz="4800"/>
          </a:p>
        </p:txBody>
      </p:sp>
      <p:sp>
        <p:nvSpPr>
          <p:cNvPr id="792" name="Google Shape;792;p29"/>
          <p:cNvSpPr txBox="1">
            <a:spLocks noGrp="1"/>
          </p:cNvSpPr>
          <p:nvPr>
            <p:ph type="subTitle" idx="1"/>
          </p:nvPr>
        </p:nvSpPr>
        <p:spPr>
          <a:xfrm>
            <a:off x="2351850" y="2643188"/>
            <a:ext cx="4440300" cy="428628"/>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b="1" dirty="0" smtClean="0"/>
              <a:t>KEKAISARAN ROMAWI TIMUR</a:t>
            </a:r>
            <a:endParaRPr b="1"/>
          </a:p>
        </p:txBody>
      </p:sp>
      <p:cxnSp>
        <p:nvCxnSpPr>
          <p:cNvPr id="793" name="Google Shape;793;p29"/>
          <p:cNvCxnSpPr/>
          <p:nvPr/>
        </p:nvCxnSpPr>
        <p:spPr>
          <a:xfrm>
            <a:off x="549375" y="-15925"/>
            <a:ext cx="0" cy="5159400"/>
          </a:xfrm>
          <a:prstGeom prst="straightConnector1">
            <a:avLst/>
          </a:prstGeom>
          <a:noFill/>
          <a:ln w="19050" cap="flat" cmpd="sng">
            <a:solidFill>
              <a:schemeClr val="dk2"/>
            </a:solidFill>
            <a:prstDash val="solid"/>
            <a:round/>
            <a:headEnd type="none" w="med" len="med"/>
            <a:tailEnd type="none" w="med" len="med"/>
          </a:ln>
        </p:spPr>
      </p:cxnSp>
      <p:cxnSp>
        <p:nvCxnSpPr>
          <p:cNvPr id="794" name="Google Shape;794;p29"/>
          <p:cNvCxnSpPr/>
          <p:nvPr/>
        </p:nvCxnSpPr>
        <p:spPr>
          <a:xfrm>
            <a:off x="716575" y="-15925"/>
            <a:ext cx="0" cy="5159400"/>
          </a:xfrm>
          <a:prstGeom prst="straightConnector1">
            <a:avLst/>
          </a:prstGeom>
          <a:noFill/>
          <a:ln w="19050" cap="flat" cmpd="sng">
            <a:solidFill>
              <a:schemeClr val="dk2"/>
            </a:solidFill>
            <a:prstDash val="solid"/>
            <a:round/>
            <a:headEnd type="none" w="med" len="med"/>
            <a:tailEnd type="none" w="med" len="med"/>
          </a:ln>
        </p:spPr>
      </p:cxnSp>
      <p:grpSp>
        <p:nvGrpSpPr>
          <p:cNvPr id="795" name="Google Shape;795;p29"/>
          <p:cNvGrpSpPr/>
          <p:nvPr/>
        </p:nvGrpSpPr>
        <p:grpSpPr>
          <a:xfrm>
            <a:off x="4796078" y="4434972"/>
            <a:ext cx="2310700" cy="320922"/>
            <a:chOff x="1394800" y="3522000"/>
            <a:chExt cx="1048650" cy="138275"/>
          </a:xfrm>
        </p:grpSpPr>
        <p:sp>
          <p:nvSpPr>
            <p:cNvPr id="796" name="Google Shape;796;p29"/>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9"/>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9"/>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9"/>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9"/>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9"/>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9"/>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9"/>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9"/>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5" name="Google Shape;805;p29"/>
          <p:cNvSpPr/>
          <p:nvPr/>
        </p:nvSpPr>
        <p:spPr>
          <a:xfrm rot="489382">
            <a:off x="6587619" y="458135"/>
            <a:ext cx="932338" cy="512411"/>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6" name="Google Shape;806;p29"/>
          <p:cNvGrpSpPr/>
          <p:nvPr/>
        </p:nvGrpSpPr>
        <p:grpSpPr>
          <a:xfrm rot="6705569">
            <a:off x="797958" y="1349623"/>
            <a:ext cx="806638" cy="421735"/>
            <a:chOff x="1822875" y="1377000"/>
            <a:chExt cx="548075" cy="286550"/>
          </a:xfrm>
        </p:grpSpPr>
        <p:sp>
          <p:nvSpPr>
            <p:cNvPr id="807" name="Google Shape;807;p29"/>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9"/>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9"/>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9"/>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9"/>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9"/>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9"/>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9"/>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9"/>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24"/>
        <p:cNvGrpSpPr/>
        <p:nvPr/>
      </p:nvGrpSpPr>
      <p:grpSpPr>
        <a:xfrm>
          <a:off x="0" y="0"/>
          <a:ext cx="0" cy="0"/>
          <a:chOff x="0" y="0"/>
          <a:chExt cx="0" cy="0"/>
        </a:xfrm>
      </p:grpSpPr>
      <p:grpSp>
        <p:nvGrpSpPr>
          <p:cNvPr id="1225" name="Google Shape;1225;p39"/>
          <p:cNvGrpSpPr/>
          <p:nvPr/>
        </p:nvGrpSpPr>
        <p:grpSpPr>
          <a:xfrm>
            <a:off x="3476925" y="1940288"/>
            <a:ext cx="2190131" cy="176025"/>
            <a:chOff x="4345425" y="2175475"/>
            <a:chExt cx="800750" cy="176025"/>
          </a:xfrm>
        </p:grpSpPr>
        <p:sp>
          <p:nvSpPr>
            <p:cNvPr id="1226" name="Google Shape;1226;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8" name="Google Shape;1228;p39"/>
          <p:cNvGrpSpPr/>
          <p:nvPr/>
        </p:nvGrpSpPr>
        <p:grpSpPr>
          <a:xfrm>
            <a:off x="3733250" y="2407525"/>
            <a:ext cx="1677491" cy="176025"/>
            <a:chOff x="4345425" y="2175475"/>
            <a:chExt cx="800750" cy="176025"/>
          </a:xfrm>
        </p:grpSpPr>
        <p:sp>
          <p:nvSpPr>
            <p:cNvPr id="1229" name="Google Shape;1229;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1" name="Google Shape;1231;p39"/>
          <p:cNvGrpSpPr/>
          <p:nvPr/>
        </p:nvGrpSpPr>
        <p:grpSpPr>
          <a:xfrm rot="140656">
            <a:off x="3657768" y="2861848"/>
            <a:ext cx="1828441" cy="176031"/>
            <a:chOff x="4345425" y="2175475"/>
            <a:chExt cx="800750" cy="176025"/>
          </a:xfrm>
        </p:grpSpPr>
        <p:sp>
          <p:nvSpPr>
            <p:cNvPr id="1232" name="Google Shape;1232;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4" name="Google Shape;1234;p39"/>
          <p:cNvGrpSpPr/>
          <p:nvPr/>
        </p:nvGrpSpPr>
        <p:grpSpPr>
          <a:xfrm rot="140725">
            <a:off x="3947857" y="3353395"/>
            <a:ext cx="1234670" cy="176031"/>
            <a:chOff x="4345425" y="2175475"/>
            <a:chExt cx="800750" cy="176025"/>
          </a:xfrm>
        </p:grpSpPr>
        <p:sp>
          <p:nvSpPr>
            <p:cNvPr id="1235" name="Google Shape;1235;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7" name="Google Shape;1237;p39"/>
          <p:cNvSpPr txBox="1">
            <a:spLocks noGrp="1"/>
          </p:cNvSpPr>
          <p:nvPr>
            <p:ph type="title"/>
          </p:nvPr>
        </p:nvSpPr>
        <p:spPr>
          <a:xfrm>
            <a:off x="2786050" y="2000246"/>
            <a:ext cx="3571900" cy="642942"/>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sz="3200" smtClean="0"/>
              <a:t>TERIMAKASIH</a:t>
            </a:r>
            <a:r>
              <a:rPr smtClean="0"/>
              <a:t/>
            </a:r>
            <a:br>
              <a:rPr smtClean="0"/>
            </a:br>
            <a:endParaRPr/>
          </a:p>
        </p:txBody>
      </p:sp>
      <p:sp>
        <p:nvSpPr>
          <p:cNvPr id="1238" name="Google Shape;1238;p39"/>
          <p:cNvSpPr/>
          <p:nvPr/>
        </p:nvSpPr>
        <p:spPr>
          <a:xfrm>
            <a:off x="7335175" y="3492600"/>
            <a:ext cx="1030054" cy="1376819"/>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9"/>
          <p:cNvSpPr/>
          <p:nvPr/>
        </p:nvSpPr>
        <p:spPr>
          <a:xfrm rot="9797852">
            <a:off x="544930" y="949988"/>
            <a:ext cx="1030058" cy="1376825"/>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5"/>
        <p:cNvGrpSpPr/>
        <p:nvPr/>
      </p:nvGrpSpPr>
      <p:grpSpPr>
        <a:xfrm>
          <a:off x="0" y="0"/>
          <a:ext cx="0" cy="0"/>
          <a:chOff x="0" y="0"/>
          <a:chExt cx="0" cy="0"/>
        </a:xfrm>
      </p:grpSpPr>
      <p:sp>
        <p:nvSpPr>
          <p:cNvPr id="1946" name="Google Shape;1946;p49"/>
          <p:cNvSpPr/>
          <p:nvPr/>
        </p:nvSpPr>
        <p:spPr>
          <a:xfrm>
            <a:off x="1541375" y="2888707"/>
            <a:ext cx="1124100" cy="2982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49"/>
          <p:cNvSpPr/>
          <p:nvPr/>
        </p:nvSpPr>
        <p:spPr>
          <a:xfrm>
            <a:off x="2777363" y="2970256"/>
            <a:ext cx="1124100" cy="298200"/>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49"/>
          <p:cNvSpPr/>
          <p:nvPr/>
        </p:nvSpPr>
        <p:spPr>
          <a:xfrm>
            <a:off x="4009913" y="2888707"/>
            <a:ext cx="1124100" cy="2982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49"/>
          <p:cNvSpPr/>
          <p:nvPr/>
        </p:nvSpPr>
        <p:spPr>
          <a:xfrm>
            <a:off x="5242488" y="2997439"/>
            <a:ext cx="1124100" cy="298200"/>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49"/>
          <p:cNvSpPr/>
          <p:nvPr/>
        </p:nvSpPr>
        <p:spPr>
          <a:xfrm>
            <a:off x="6475038" y="2888707"/>
            <a:ext cx="1124100" cy="2982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49"/>
          <p:cNvSpPr txBox="1">
            <a:spLocks noGrp="1"/>
          </p:cNvSpPr>
          <p:nvPr>
            <p:ph type="title"/>
          </p:nvPr>
        </p:nvSpPr>
        <p:spPr>
          <a:xfrm>
            <a:off x="720000" y="540000"/>
            <a:ext cx="7704000" cy="5748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d-ID" dirty="0" smtClean="0"/>
              <a:t>Anggota Kelompok</a:t>
            </a:r>
            <a:endParaRPr/>
          </a:p>
        </p:txBody>
      </p:sp>
      <p:grpSp>
        <p:nvGrpSpPr>
          <p:cNvPr id="1952" name="Google Shape;1952;p49"/>
          <p:cNvGrpSpPr/>
          <p:nvPr/>
        </p:nvGrpSpPr>
        <p:grpSpPr>
          <a:xfrm flipH="1">
            <a:off x="704586" y="960694"/>
            <a:ext cx="5313136" cy="176025"/>
            <a:chOff x="4345425" y="2175475"/>
            <a:chExt cx="800750" cy="176025"/>
          </a:xfrm>
        </p:grpSpPr>
        <p:sp>
          <p:nvSpPr>
            <p:cNvPr id="1953" name="Google Shape;1953;p4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4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55" name="Google Shape;1955;p49"/>
          <p:cNvSpPr/>
          <p:nvPr/>
        </p:nvSpPr>
        <p:spPr>
          <a:xfrm>
            <a:off x="1492250" y="2924828"/>
            <a:ext cx="1229175" cy="298166"/>
          </a:xfrm>
          <a:custGeom>
            <a:avLst/>
            <a:gdLst/>
            <a:ahLst/>
            <a:cxnLst/>
            <a:rect l="l" t="t" r="r" b="b"/>
            <a:pathLst>
              <a:path w="49167" h="6026" extrusionOk="0">
                <a:moveTo>
                  <a:pt x="2055" y="502"/>
                </a:moveTo>
                <a:cubicBezTo>
                  <a:pt x="1873" y="685"/>
                  <a:pt x="1667" y="867"/>
                  <a:pt x="1485" y="1073"/>
                </a:cubicBezTo>
                <a:lnTo>
                  <a:pt x="1028" y="502"/>
                </a:lnTo>
                <a:close/>
                <a:moveTo>
                  <a:pt x="3265" y="502"/>
                </a:moveTo>
                <a:cubicBezTo>
                  <a:pt x="2854" y="913"/>
                  <a:pt x="2443" y="1347"/>
                  <a:pt x="2032" y="1758"/>
                </a:cubicBezTo>
                <a:lnTo>
                  <a:pt x="1576" y="1187"/>
                </a:lnTo>
                <a:cubicBezTo>
                  <a:pt x="1804" y="959"/>
                  <a:pt x="2055" y="731"/>
                  <a:pt x="2284" y="502"/>
                </a:cubicBezTo>
                <a:close/>
                <a:moveTo>
                  <a:pt x="4771" y="502"/>
                </a:moveTo>
                <a:cubicBezTo>
                  <a:pt x="4064" y="1187"/>
                  <a:pt x="3379" y="1895"/>
                  <a:pt x="2694" y="2579"/>
                </a:cubicBezTo>
                <a:lnTo>
                  <a:pt x="2238" y="2032"/>
                </a:lnTo>
                <a:cubicBezTo>
                  <a:pt x="2740" y="1529"/>
                  <a:pt x="3242" y="1004"/>
                  <a:pt x="3767" y="502"/>
                </a:cubicBezTo>
                <a:close/>
                <a:moveTo>
                  <a:pt x="6164" y="502"/>
                </a:moveTo>
                <a:cubicBezTo>
                  <a:pt x="4498" y="2169"/>
                  <a:pt x="2854" y="3835"/>
                  <a:pt x="1211" y="5547"/>
                </a:cubicBezTo>
                <a:lnTo>
                  <a:pt x="1028" y="5547"/>
                </a:lnTo>
                <a:lnTo>
                  <a:pt x="3037" y="3013"/>
                </a:lnTo>
                <a:lnTo>
                  <a:pt x="2854" y="2785"/>
                </a:lnTo>
                <a:cubicBezTo>
                  <a:pt x="3607" y="2032"/>
                  <a:pt x="4361" y="1256"/>
                  <a:pt x="5137" y="502"/>
                </a:cubicBezTo>
                <a:close/>
                <a:moveTo>
                  <a:pt x="7556" y="502"/>
                </a:moveTo>
                <a:cubicBezTo>
                  <a:pt x="5844" y="2169"/>
                  <a:pt x="4110" y="3858"/>
                  <a:pt x="2420" y="5547"/>
                </a:cubicBezTo>
                <a:lnTo>
                  <a:pt x="1599" y="5547"/>
                </a:lnTo>
                <a:cubicBezTo>
                  <a:pt x="3356" y="3880"/>
                  <a:pt x="5114" y="2191"/>
                  <a:pt x="6849" y="502"/>
                </a:cubicBezTo>
                <a:close/>
                <a:moveTo>
                  <a:pt x="8629" y="502"/>
                </a:moveTo>
                <a:cubicBezTo>
                  <a:pt x="7008" y="2169"/>
                  <a:pt x="5365" y="3835"/>
                  <a:pt x="3767" y="5547"/>
                </a:cubicBezTo>
                <a:lnTo>
                  <a:pt x="2649" y="5547"/>
                </a:lnTo>
                <a:cubicBezTo>
                  <a:pt x="4383" y="3858"/>
                  <a:pt x="6095" y="2191"/>
                  <a:pt x="7807" y="502"/>
                </a:cubicBezTo>
                <a:close/>
                <a:moveTo>
                  <a:pt x="9998" y="502"/>
                </a:moveTo>
                <a:cubicBezTo>
                  <a:pt x="8355" y="2169"/>
                  <a:pt x="6689" y="3835"/>
                  <a:pt x="5068" y="5547"/>
                </a:cubicBezTo>
                <a:lnTo>
                  <a:pt x="4155" y="5547"/>
                </a:lnTo>
                <a:cubicBezTo>
                  <a:pt x="5753" y="3858"/>
                  <a:pt x="7351" y="2169"/>
                  <a:pt x="8949" y="502"/>
                </a:cubicBezTo>
                <a:close/>
                <a:moveTo>
                  <a:pt x="12327" y="502"/>
                </a:moveTo>
                <a:cubicBezTo>
                  <a:pt x="10569" y="2191"/>
                  <a:pt x="8789" y="3858"/>
                  <a:pt x="7031" y="5547"/>
                </a:cubicBezTo>
                <a:lnTo>
                  <a:pt x="5456" y="5547"/>
                </a:lnTo>
                <a:cubicBezTo>
                  <a:pt x="7077" y="3835"/>
                  <a:pt x="8720" y="2169"/>
                  <a:pt x="10364" y="502"/>
                </a:cubicBezTo>
                <a:close/>
                <a:moveTo>
                  <a:pt x="14130" y="502"/>
                </a:moveTo>
                <a:cubicBezTo>
                  <a:pt x="12349" y="2191"/>
                  <a:pt x="10569" y="3858"/>
                  <a:pt x="8812" y="5547"/>
                </a:cubicBezTo>
                <a:lnTo>
                  <a:pt x="7396" y="5547"/>
                </a:lnTo>
                <a:cubicBezTo>
                  <a:pt x="9108" y="3858"/>
                  <a:pt x="10843" y="2191"/>
                  <a:pt x="12555" y="502"/>
                </a:cubicBezTo>
                <a:close/>
                <a:moveTo>
                  <a:pt x="15887" y="502"/>
                </a:moveTo>
                <a:cubicBezTo>
                  <a:pt x="14084" y="2169"/>
                  <a:pt x="12281" y="3812"/>
                  <a:pt x="10569" y="5547"/>
                </a:cubicBezTo>
                <a:lnTo>
                  <a:pt x="9108" y="5547"/>
                </a:lnTo>
                <a:cubicBezTo>
                  <a:pt x="10820" y="3858"/>
                  <a:pt x="12555" y="2169"/>
                  <a:pt x="14290" y="502"/>
                </a:cubicBezTo>
                <a:close/>
                <a:moveTo>
                  <a:pt x="17006" y="502"/>
                </a:moveTo>
                <a:cubicBezTo>
                  <a:pt x="15362" y="2169"/>
                  <a:pt x="13696" y="3858"/>
                  <a:pt x="12053" y="5547"/>
                </a:cubicBezTo>
                <a:lnTo>
                  <a:pt x="10911" y="5547"/>
                </a:lnTo>
                <a:cubicBezTo>
                  <a:pt x="12669" y="3835"/>
                  <a:pt x="14427" y="2169"/>
                  <a:pt x="16184" y="502"/>
                </a:cubicBezTo>
                <a:close/>
                <a:moveTo>
                  <a:pt x="18535" y="502"/>
                </a:moveTo>
                <a:cubicBezTo>
                  <a:pt x="16869" y="2169"/>
                  <a:pt x="15203" y="3858"/>
                  <a:pt x="13536" y="5547"/>
                </a:cubicBezTo>
                <a:lnTo>
                  <a:pt x="12167" y="5547"/>
                </a:lnTo>
                <a:cubicBezTo>
                  <a:pt x="13856" y="3858"/>
                  <a:pt x="15545" y="2169"/>
                  <a:pt x="17257" y="502"/>
                </a:cubicBezTo>
                <a:close/>
                <a:moveTo>
                  <a:pt x="19539" y="502"/>
                </a:moveTo>
                <a:cubicBezTo>
                  <a:pt x="17850" y="2146"/>
                  <a:pt x="16230" y="3835"/>
                  <a:pt x="14632" y="5547"/>
                </a:cubicBezTo>
                <a:lnTo>
                  <a:pt x="13787" y="5547"/>
                </a:lnTo>
                <a:cubicBezTo>
                  <a:pt x="15454" y="3858"/>
                  <a:pt x="17120" y="2169"/>
                  <a:pt x="18786" y="502"/>
                </a:cubicBezTo>
                <a:close/>
                <a:moveTo>
                  <a:pt x="21480" y="502"/>
                </a:moveTo>
                <a:cubicBezTo>
                  <a:pt x="21092" y="867"/>
                  <a:pt x="20704" y="1256"/>
                  <a:pt x="20338" y="1621"/>
                </a:cubicBezTo>
                <a:cubicBezTo>
                  <a:pt x="19014" y="2922"/>
                  <a:pt x="17691" y="4246"/>
                  <a:pt x="16344" y="5547"/>
                </a:cubicBezTo>
                <a:lnTo>
                  <a:pt x="14860" y="5547"/>
                </a:lnTo>
                <a:cubicBezTo>
                  <a:pt x="16207" y="4109"/>
                  <a:pt x="17554" y="2693"/>
                  <a:pt x="18946" y="1324"/>
                </a:cubicBezTo>
                <a:cubicBezTo>
                  <a:pt x="19220" y="1050"/>
                  <a:pt x="19517" y="776"/>
                  <a:pt x="19791" y="502"/>
                </a:cubicBezTo>
                <a:close/>
                <a:moveTo>
                  <a:pt x="23191" y="502"/>
                </a:moveTo>
                <a:cubicBezTo>
                  <a:pt x="22735" y="959"/>
                  <a:pt x="22301" y="1415"/>
                  <a:pt x="21845" y="1895"/>
                </a:cubicBezTo>
                <a:cubicBezTo>
                  <a:pt x="20681" y="3104"/>
                  <a:pt x="19494" y="4337"/>
                  <a:pt x="18284" y="5547"/>
                </a:cubicBezTo>
                <a:lnTo>
                  <a:pt x="16504" y="5547"/>
                </a:lnTo>
                <a:cubicBezTo>
                  <a:pt x="17645" y="4451"/>
                  <a:pt x="18763" y="3378"/>
                  <a:pt x="19859" y="2283"/>
                </a:cubicBezTo>
                <a:cubicBezTo>
                  <a:pt x="20452" y="1689"/>
                  <a:pt x="21046" y="1096"/>
                  <a:pt x="21639" y="502"/>
                </a:cubicBezTo>
                <a:close/>
                <a:moveTo>
                  <a:pt x="25428" y="502"/>
                </a:moveTo>
                <a:cubicBezTo>
                  <a:pt x="24310" y="1644"/>
                  <a:pt x="23169" y="2762"/>
                  <a:pt x="22027" y="3880"/>
                </a:cubicBezTo>
                <a:cubicBezTo>
                  <a:pt x="21457" y="4428"/>
                  <a:pt x="20909" y="4976"/>
                  <a:pt x="20338" y="5547"/>
                </a:cubicBezTo>
                <a:lnTo>
                  <a:pt x="18512" y="5547"/>
                </a:lnTo>
                <a:cubicBezTo>
                  <a:pt x="19654" y="4360"/>
                  <a:pt x="20818" y="3173"/>
                  <a:pt x="21959" y="1986"/>
                </a:cubicBezTo>
                <a:cubicBezTo>
                  <a:pt x="22438" y="1484"/>
                  <a:pt x="22918" y="1004"/>
                  <a:pt x="23420" y="502"/>
                </a:cubicBezTo>
                <a:close/>
                <a:moveTo>
                  <a:pt x="26912" y="502"/>
                </a:moveTo>
                <a:cubicBezTo>
                  <a:pt x="25520" y="1917"/>
                  <a:pt x="24127" y="3310"/>
                  <a:pt x="22689" y="4679"/>
                </a:cubicBezTo>
                <a:cubicBezTo>
                  <a:pt x="22393" y="4976"/>
                  <a:pt x="22096" y="5250"/>
                  <a:pt x="21776" y="5547"/>
                </a:cubicBezTo>
                <a:lnTo>
                  <a:pt x="20589" y="5547"/>
                </a:lnTo>
                <a:cubicBezTo>
                  <a:pt x="22324" y="3858"/>
                  <a:pt x="24036" y="2191"/>
                  <a:pt x="25771" y="502"/>
                </a:cubicBezTo>
                <a:close/>
                <a:moveTo>
                  <a:pt x="27916" y="502"/>
                </a:moveTo>
                <a:cubicBezTo>
                  <a:pt x="26570" y="1826"/>
                  <a:pt x="25246" y="3127"/>
                  <a:pt x="23899" y="4451"/>
                </a:cubicBezTo>
                <a:cubicBezTo>
                  <a:pt x="23534" y="4816"/>
                  <a:pt x="23146" y="5181"/>
                  <a:pt x="22781" y="5547"/>
                </a:cubicBezTo>
                <a:lnTo>
                  <a:pt x="22005" y="5547"/>
                </a:lnTo>
                <a:cubicBezTo>
                  <a:pt x="22073" y="5455"/>
                  <a:pt x="22164" y="5387"/>
                  <a:pt x="22233" y="5318"/>
                </a:cubicBezTo>
                <a:cubicBezTo>
                  <a:pt x="23899" y="3743"/>
                  <a:pt x="25543" y="2123"/>
                  <a:pt x="27186" y="502"/>
                </a:cubicBezTo>
                <a:close/>
                <a:moveTo>
                  <a:pt x="28966" y="502"/>
                </a:moveTo>
                <a:cubicBezTo>
                  <a:pt x="27323" y="2169"/>
                  <a:pt x="25657" y="3858"/>
                  <a:pt x="24036" y="5547"/>
                </a:cubicBezTo>
                <a:lnTo>
                  <a:pt x="22986" y="5547"/>
                </a:lnTo>
                <a:cubicBezTo>
                  <a:pt x="23123" y="5387"/>
                  <a:pt x="23283" y="5250"/>
                  <a:pt x="23420" y="5113"/>
                </a:cubicBezTo>
                <a:cubicBezTo>
                  <a:pt x="24995" y="3561"/>
                  <a:pt x="26570" y="2032"/>
                  <a:pt x="28145" y="502"/>
                </a:cubicBezTo>
                <a:close/>
                <a:moveTo>
                  <a:pt x="30427" y="502"/>
                </a:moveTo>
                <a:cubicBezTo>
                  <a:pt x="28898" y="2009"/>
                  <a:pt x="27369" y="3515"/>
                  <a:pt x="25862" y="5044"/>
                </a:cubicBezTo>
                <a:cubicBezTo>
                  <a:pt x="25702" y="5204"/>
                  <a:pt x="25543" y="5364"/>
                  <a:pt x="25383" y="5547"/>
                </a:cubicBezTo>
                <a:lnTo>
                  <a:pt x="24812" y="5547"/>
                </a:lnTo>
                <a:cubicBezTo>
                  <a:pt x="26456" y="3858"/>
                  <a:pt x="28099" y="2191"/>
                  <a:pt x="29742" y="502"/>
                </a:cubicBezTo>
                <a:close/>
                <a:moveTo>
                  <a:pt x="31934" y="502"/>
                </a:moveTo>
                <a:cubicBezTo>
                  <a:pt x="30267" y="2191"/>
                  <a:pt x="28578" y="3858"/>
                  <a:pt x="26912" y="5547"/>
                </a:cubicBezTo>
                <a:lnTo>
                  <a:pt x="25611" y="5547"/>
                </a:lnTo>
                <a:cubicBezTo>
                  <a:pt x="25748" y="5410"/>
                  <a:pt x="25862" y="5296"/>
                  <a:pt x="25976" y="5159"/>
                </a:cubicBezTo>
                <a:cubicBezTo>
                  <a:pt x="27528" y="3584"/>
                  <a:pt x="29126" y="2032"/>
                  <a:pt x="30747" y="502"/>
                </a:cubicBezTo>
                <a:close/>
                <a:moveTo>
                  <a:pt x="34056" y="502"/>
                </a:moveTo>
                <a:cubicBezTo>
                  <a:pt x="32299" y="2191"/>
                  <a:pt x="30518" y="3858"/>
                  <a:pt x="28761" y="5547"/>
                </a:cubicBezTo>
                <a:lnTo>
                  <a:pt x="27232" y="5547"/>
                </a:lnTo>
                <a:cubicBezTo>
                  <a:pt x="28943" y="3858"/>
                  <a:pt x="30678" y="2191"/>
                  <a:pt x="32390" y="502"/>
                </a:cubicBezTo>
                <a:close/>
                <a:moveTo>
                  <a:pt x="35517" y="502"/>
                </a:moveTo>
                <a:cubicBezTo>
                  <a:pt x="33805" y="2191"/>
                  <a:pt x="32071" y="3880"/>
                  <a:pt x="30336" y="5547"/>
                </a:cubicBezTo>
                <a:lnTo>
                  <a:pt x="28966" y="5547"/>
                </a:lnTo>
                <a:cubicBezTo>
                  <a:pt x="30724" y="3858"/>
                  <a:pt x="32504" y="2191"/>
                  <a:pt x="34285" y="502"/>
                </a:cubicBezTo>
                <a:close/>
                <a:moveTo>
                  <a:pt x="37686" y="502"/>
                </a:moveTo>
                <a:cubicBezTo>
                  <a:pt x="35996" y="2169"/>
                  <a:pt x="34307" y="3858"/>
                  <a:pt x="32618" y="5547"/>
                </a:cubicBezTo>
                <a:lnTo>
                  <a:pt x="30587" y="5547"/>
                </a:lnTo>
                <a:cubicBezTo>
                  <a:pt x="32322" y="3880"/>
                  <a:pt x="34056" y="2191"/>
                  <a:pt x="35768" y="502"/>
                </a:cubicBezTo>
                <a:close/>
                <a:moveTo>
                  <a:pt x="39032" y="502"/>
                </a:moveTo>
                <a:cubicBezTo>
                  <a:pt x="38987" y="571"/>
                  <a:pt x="38918" y="616"/>
                  <a:pt x="38872" y="685"/>
                </a:cubicBezTo>
                <a:cubicBezTo>
                  <a:pt x="37252" y="2305"/>
                  <a:pt x="35631" y="3926"/>
                  <a:pt x="34011" y="5547"/>
                </a:cubicBezTo>
                <a:lnTo>
                  <a:pt x="32847" y="5547"/>
                </a:lnTo>
                <a:cubicBezTo>
                  <a:pt x="34559" y="3858"/>
                  <a:pt x="36270" y="2169"/>
                  <a:pt x="37982" y="502"/>
                </a:cubicBezTo>
                <a:close/>
                <a:moveTo>
                  <a:pt x="40470" y="502"/>
                </a:moveTo>
                <a:cubicBezTo>
                  <a:pt x="39763" y="1278"/>
                  <a:pt x="39032" y="2032"/>
                  <a:pt x="38302" y="2785"/>
                </a:cubicBezTo>
                <a:cubicBezTo>
                  <a:pt x="37389" y="3698"/>
                  <a:pt x="36476" y="4611"/>
                  <a:pt x="35563" y="5547"/>
                </a:cubicBezTo>
                <a:lnTo>
                  <a:pt x="34285" y="5547"/>
                </a:lnTo>
                <a:cubicBezTo>
                  <a:pt x="35860" y="3972"/>
                  <a:pt x="37434" y="2397"/>
                  <a:pt x="39009" y="822"/>
                </a:cubicBezTo>
                <a:cubicBezTo>
                  <a:pt x="39124" y="708"/>
                  <a:pt x="39215" y="616"/>
                  <a:pt x="39306" y="502"/>
                </a:cubicBezTo>
                <a:close/>
                <a:moveTo>
                  <a:pt x="41566" y="502"/>
                </a:moveTo>
                <a:cubicBezTo>
                  <a:pt x="39831" y="2191"/>
                  <a:pt x="38096" y="3858"/>
                  <a:pt x="36362" y="5547"/>
                </a:cubicBezTo>
                <a:lnTo>
                  <a:pt x="35700" y="5547"/>
                </a:lnTo>
                <a:cubicBezTo>
                  <a:pt x="37320" y="3858"/>
                  <a:pt x="38964" y="2169"/>
                  <a:pt x="40607" y="502"/>
                </a:cubicBezTo>
                <a:close/>
                <a:moveTo>
                  <a:pt x="43643" y="502"/>
                </a:moveTo>
                <a:cubicBezTo>
                  <a:pt x="41931" y="2191"/>
                  <a:pt x="40242" y="3858"/>
                  <a:pt x="38553" y="5547"/>
                </a:cubicBezTo>
                <a:lnTo>
                  <a:pt x="36955" y="5547"/>
                </a:lnTo>
                <a:cubicBezTo>
                  <a:pt x="38644" y="3858"/>
                  <a:pt x="40310" y="2191"/>
                  <a:pt x="41977" y="502"/>
                </a:cubicBezTo>
                <a:close/>
                <a:moveTo>
                  <a:pt x="44944" y="502"/>
                </a:moveTo>
                <a:cubicBezTo>
                  <a:pt x="43323" y="2214"/>
                  <a:pt x="41634" y="3880"/>
                  <a:pt x="39945" y="5547"/>
                </a:cubicBezTo>
                <a:lnTo>
                  <a:pt x="38781" y="5547"/>
                </a:lnTo>
                <a:cubicBezTo>
                  <a:pt x="40516" y="3880"/>
                  <a:pt x="42205" y="2191"/>
                  <a:pt x="43917" y="502"/>
                </a:cubicBezTo>
                <a:close/>
                <a:moveTo>
                  <a:pt x="45834" y="502"/>
                </a:moveTo>
                <a:cubicBezTo>
                  <a:pt x="44739" y="1735"/>
                  <a:pt x="43643" y="2990"/>
                  <a:pt x="42525" y="4200"/>
                </a:cubicBezTo>
                <a:cubicBezTo>
                  <a:pt x="42114" y="4656"/>
                  <a:pt x="41680" y="5090"/>
                  <a:pt x="41246" y="5547"/>
                </a:cubicBezTo>
                <a:lnTo>
                  <a:pt x="40402" y="5547"/>
                </a:lnTo>
                <a:cubicBezTo>
                  <a:pt x="42091" y="3903"/>
                  <a:pt x="43734" y="2214"/>
                  <a:pt x="45332" y="502"/>
                </a:cubicBezTo>
                <a:close/>
                <a:moveTo>
                  <a:pt x="46610" y="502"/>
                </a:moveTo>
                <a:lnTo>
                  <a:pt x="46793" y="731"/>
                </a:lnTo>
                <a:cubicBezTo>
                  <a:pt x="45629" y="2077"/>
                  <a:pt x="44510" y="3447"/>
                  <a:pt x="43301" y="4702"/>
                </a:cubicBezTo>
                <a:cubicBezTo>
                  <a:pt x="43027" y="4976"/>
                  <a:pt x="42753" y="5273"/>
                  <a:pt x="42479" y="5547"/>
                </a:cubicBezTo>
                <a:lnTo>
                  <a:pt x="41406" y="5547"/>
                </a:lnTo>
                <a:cubicBezTo>
                  <a:pt x="42981" y="3880"/>
                  <a:pt x="44533" y="2191"/>
                  <a:pt x="46108" y="502"/>
                </a:cubicBezTo>
                <a:close/>
                <a:moveTo>
                  <a:pt x="46930" y="913"/>
                </a:moveTo>
                <a:lnTo>
                  <a:pt x="47386" y="1484"/>
                </a:lnTo>
                <a:cubicBezTo>
                  <a:pt x="46062" y="2808"/>
                  <a:pt x="44784" y="4177"/>
                  <a:pt x="43483" y="5547"/>
                </a:cubicBezTo>
                <a:lnTo>
                  <a:pt x="42707" y="5547"/>
                </a:lnTo>
                <a:cubicBezTo>
                  <a:pt x="42935" y="5296"/>
                  <a:pt x="43186" y="5067"/>
                  <a:pt x="43415" y="4839"/>
                </a:cubicBezTo>
                <a:cubicBezTo>
                  <a:pt x="44647" y="3584"/>
                  <a:pt x="45789" y="2237"/>
                  <a:pt x="46930" y="913"/>
                </a:cubicBezTo>
                <a:close/>
                <a:moveTo>
                  <a:pt x="47523" y="1644"/>
                </a:moveTo>
                <a:lnTo>
                  <a:pt x="48162" y="2488"/>
                </a:lnTo>
                <a:cubicBezTo>
                  <a:pt x="47295" y="3515"/>
                  <a:pt x="46382" y="4542"/>
                  <a:pt x="45469" y="5547"/>
                </a:cubicBezTo>
                <a:lnTo>
                  <a:pt x="43803" y="5547"/>
                </a:lnTo>
                <a:cubicBezTo>
                  <a:pt x="45035" y="4246"/>
                  <a:pt x="46268" y="2945"/>
                  <a:pt x="47523" y="1644"/>
                </a:cubicBezTo>
                <a:close/>
                <a:moveTo>
                  <a:pt x="48277" y="2625"/>
                </a:moveTo>
                <a:lnTo>
                  <a:pt x="48550" y="2967"/>
                </a:lnTo>
                <a:lnTo>
                  <a:pt x="46610" y="5547"/>
                </a:lnTo>
                <a:lnTo>
                  <a:pt x="45743" y="5547"/>
                </a:lnTo>
                <a:cubicBezTo>
                  <a:pt x="46610" y="4588"/>
                  <a:pt x="47455" y="3607"/>
                  <a:pt x="48277" y="2625"/>
                </a:cubicBezTo>
                <a:close/>
                <a:moveTo>
                  <a:pt x="1" y="0"/>
                </a:moveTo>
                <a:lnTo>
                  <a:pt x="2398" y="3013"/>
                </a:lnTo>
                <a:lnTo>
                  <a:pt x="1" y="6026"/>
                </a:lnTo>
                <a:lnTo>
                  <a:pt x="46861" y="6026"/>
                </a:lnTo>
                <a:lnTo>
                  <a:pt x="49167" y="2967"/>
                </a:lnTo>
                <a:lnTo>
                  <a:pt x="4686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49"/>
          <p:cNvSpPr/>
          <p:nvPr/>
        </p:nvSpPr>
        <p:spPr>
          <a:xfrm>
            <a:off x="3957400" y="2924828"/>
            <a:ext cx="1229175" cy="298166"/>
          </a:xfrm>
          <a:custGeom>
            <a:avLst/>
            <a:gdLst/>
            <a:ahLst/>
            <a:cxnLst/>
            <a:rect l="l" t="t" r="r" b="b"/>
            <a:pathLst>
              <a:path w="49167" h="6026" extrusionOk="0">
                <a:moveTo>
                  <a:pt x="2055" y="502"/>
                </a:moveTo>
                <a:cubicBezTo>
                  <a:pt x="1849" y="685"/>
                  <a:pt x="1667" y="867"/>
                  <a:pt x="1461" y="1073"/>
                </a:cubicBezTo>
                <a:lnTo>
                  <a:pt x="1027" y="502"/>
                </a:lnTo>
                <a:close/>
                <a:moveTo>
                  <a:pt x="3264" y="502"/>
                </a:moveTo>
                <a:cubicBezTo>
                  <a:pt x="2853" y="913"/>
                  <a:pt x="2443" y="1347"/>
                  <a:pt x="2032" y="1758"/>
                </a:cubicBezTo>
                <a:lnTo>
                  <a:pt x="1575" y="1187"/>
                </a:lnTo>
                <a:cubicBezTo>
                  <a:pt x="1804" y="959"/>
                  <a:pt x="2055" y="731"/>
                  <a:pt x="2283" y="502"/>
                </a:cubicBezTo>
                <a:close/>
                <a:moveTo>
                  <a:pt x="4771" y="502"/>
                </a:moveTo>
                <a:cubicBezTo>
                  <a:pt x="4063" y="1187"/>
                  <a:pt x="3378" y="1895"/>
                  <a:pt x="2694" y="2579"/>
                </a:cubicBezTo>
                <a:lnTo>
                  <a:pt x="2237" y="2032"/>
                </a:lnTo>
                <a:cubicBezTo>
                  <a:pt x="2739" y="1529"/>
                  <a:pt x="3242" y="1004"/>
                  <a:pt x="3744" y="502"/>
                </a:cubicBezTo>
                <a:close/>
                <a:moveTo>
                  <a:pt x="6163" y="502"/>
                </a:moveTo>
                <a:cubicBezTo>
                  <a:pt x="4497" y="2169"/>
                  <a:pt x="2853" y="3835"/>
                  <a:pt x="1210" y="5547"/>
                </a:cubicBezTo>
                <a:lnTo>
                  <a:pt x="1027" y="5547"/>
                </a:lnTo>
                <a:lnTo>
                  <a:pt x="3036" y="3013"/>
                </a:lnTo>
                <a:lnTo>
                  <a:pt x="2853" y="2785"/>
                </a:lnTo>
                <a:cubicBezTo>
                  <a:pt x="3607" y="2032"/>
                  <a:pt x="4360" y="1256"/>
                  <a:pt x="5136" y="502"/>
                </a:cubicBezTo>
                <a:close/>
                <a:moveTo>
                  <a:pt x="7555" y="502"/>
                </a:moveTo>
                <a:cubicBezTo>
                  <a:pt x="5844" y="2169"/>
                  <a:pt x="4109" y="3858"/>
                  <a:pt x="2397" y="5547"/>
                </a:cubicBezTo>
                <a:lnTo>
                  <a:pt x="1598" y="5547"/>
                </a:lnTo>
                <a:cubicBezTo>
                  <a:pt x="3356" y="3880"/>
                  <a:pt x="5090" y="2191"/>
                  <a:pt x="6848" y="502"/>
                </a:cubicBezTo>
                <a:close/>
                <a:moveTo>
                  <a:pt x="8628" y="502"/>
                </a:moveTo>
                <a:cubicBezTo>
                  <a:pt x="6985" y="2169"/>
                  <a:pt x="5364" y="3835"/>
                  <a:pt x="3766" y="5547"/>
                </a:cubicBezTo>
                <a:lnTo>
                  <a:pt x="2648" y="5547"/>
                </a:lnTo>
                <a:cubicBezTo>
                  <a:pt x="4383" y="3858"/>
                  <a:pt x="6095" y="2191"/>
                  <a:pt x="7807" y="502"/>
                </a:cubicBezTo>
                <a:close/>
                <a:moveTo>
                  <a:pt x="9998" y="502"/>
                </a:moveTo>
                <a:cubicBezTo>
                  <a:pt x="8332" y="2169"/>
                  <a:pt x="6688" y="3835"/>
                  <a:pt x="5068" y="5547"/>
                </a:cubicBezTo>
                <a:lnTo>
                  <a:pt x="4155" y="5547"/>
                </a:lnTo>
                <a:cubicBezTo>
                  <a:pt x="5752" y="3858"/>
                  <a:pt x="7350" y="2169"/>
                  <a:pt x="8948" y="502"/>
                </a:cubicBezTo>
                <a:close/>
                <a:moveTo>
                  <a:pt x="12326" y="502"/>
                </a:moveTo>
                <a:cubicBezTo>
                  <a:pt x="10568" y="2191"/>
                  <a:pt x="8788" y="3858"/>
                  <a:pt x="7031" y="5547"/>
                </a:cubicBezTo>
                <a:lnTo>
                  <a:pt x="5456" y="5547"/>
                </a:lnTo>
                <a:cubicBezTo>
                  <a:pt x="7076" y="3835"/>
                  <a:pt x="8720" y="2169"/>
                  <a:pt x="10363" y="502"/>
                </a:cubicBezTo>
                <a:close/>
                <a:moveTo>
                  <a:pt x="14106" y="502"/>
                </a:moveTo>
                <a:cubicBezTo>
                  <a:pt x="12349" y="2191"/>
                  <a:pt x="10568" y="3858"/>
                  <a:pt x="8811" y="5547"/>
                </a:cubicBezTo>
                <a:lnTo>
                  <a:pt x="7396" y="5547"/>
                </a:lnTo>
                <a:cubicBezTo>
                  <a:pt x="9108" y="3858"/>
                  <a:pt x="10842" y="2191"/>
                  <a:pt x="12554" y="502"/>
                </a:cubicBezTo>
                <a:close/>
                <a:moveTo>
                  <a:pt x="15864" y="502"/>
                </a:moveTo>
                <a:cubicBezTo>
                  <a:pt x="14084" y="2169"/>
                  <a:pt x="12280" y="3812"/>
                  <a:pt x="10568" y="5547"/>
                </a:cubicBezTo>
                <a:lnTo>
                  <a:pt x="9085" y="5547"/>
                </a:lnTo>
                <a:cubicBezTo>
                  <a:pt x="10820" y="3858"/>
                  <a:pt x="12554" y="2169"/>
                  <a:pt x="14289" y="502"/>
                </a:cubicBezTo>
                <a:close/>
                <a:moveTo>
                  <a:pt x="17005" y="502"/>
                </a:moveTo>
                <a:cubicBezTo>
                  <a:pt x="15339" y="2169"/>
                  <a:pt x="13695" y="3858"/>
                  <a:pt x="12052" y="5547"/>
                </a:cubicBezTo>
                <a:lnTo>
                  <a:pt x="10911" y="5547"/>
                </a:lnTo>
                <a:cubicBezTo>
                  <a:pt x="12646" y="3835"/>
                  <a:pt x="14403" y="2169"/>
                  <a:pt x="16161" y="502"/>
                </a:cubicBezTo>
                <a:close/>
                <a:moveTo>
                  <a:pt x="18534" y="502"/>
                </a:moveTo>
                <a:cubicBezTo>
                  <a:pt x="16868" y="2169"/>
                  <a:pt x="15202" y="3858"/>
                  <a:pt x="13536" y="5547"/>
                </a:cubicBezTo>
                <a:lnTo>
                  <a:pt x="12166" y="5547"/>
                </a:lnTo>
                <a:cubicBezTo>
                  <a:pt x="13832" y="3858"/>
                  <a:pt x="15544" y="2169"/>
                  <a:pt x="17233" y="502"/>
                </a:cubicBezTo>
                <a:close/>
                <a:moveTo>
                  <a:pt x="19539" y="502"/>
                </a:moveTo>
                <a:cubicBezTo>
                  <a:pt x="17850" y="2146"/>
                  <a:pt x="16229" y="3835"/>
                  <a:pt x="14631" y="5547"/>
                </a:cubicBezTo>
                <a:lnTo>
                  <a:pt x="13787" y="5547"/>
                </a:lnTo>
                <a:cubicBezTo>
                  <a:pt x="15453" y="3858"/>
                  <a:pt x="17096" y="2169"/>
                  <a:pt x="18786" y="502"/>
                </a:cubicBezTo>
                <a:close/>
                <a:moveTo>
                  <a:pt x="21479" y="502"/>
                </a:moveTo>
                <a:cubicBezTo>
                  <a:pt x="21091" y="867"/>
                  <a:pt x="20703" y="1256"/>
                  <a:pt x="20315" y="1621"/>
                </a:cubicBezTo>
                <a:cubicBezTo>
                  <a:pt x="19014" y="2922"/>
                  <a:pt x="17667" y="4246"/>
                  <a:pt x="16343" y="5547"/>
                </a:cubicBezTo>
                <a:lnTo>
                  <a:pt x="14860" y="5547"/>
                </a:lnTo>
                <a:cubicBezTo>
                  <a:pt x="16206" y="4109"/>
                  <a:pt x="17553" y="2693"/>
                  <a:pt x="18945" y="1324"/>
                </a:cubicBezTo>
                <a:cubicBezTo>
                  <a:pt x="19219" y="1050"/>
                  <a:pt x="19516" y="776"/>
                  <a:pt x="19790" y="502"/>
                </a:cubicBezTo>
                <a:close/>
                <a:moveTo>
                  <a:pt x="23191" y="502"/>
                </a:moveTo>
                <a:cubicBezTo>
                  <a:pt x="22734" y="959"/>
                  <a:pt x="22278" y="1415"/>
                  <a:pt x="21844" y="1895"/>
                </a:cubicBezTo>
                <a:cubicBezTo>
                  <a:pt x="20657" y="3104"/>
                  <a:pt x="19470" y="4337"/>
                  <a:pt x="18283" y="5547"/>
                </a:cubicBezTo>
                <a:lnTo>
                  <a:pt x="16503" y="5547"/>
                </a:lnTo>
                <a:cubicBezTo>
                  <a:pt x="17621" y="4451"/>
                  <a:pt x="18763" y="3378"/>
                  <a:pt x="19858" y="2283"/>
                </a:cubicBezTo>
                <a:cubicBezTo>
                  <a:pt x="20452" y="1689"/>
                  <a:pt x="21045" y="1096"/>
                  <a:pt x="21639" y="502"/>
                </a:cubicBezTo>
                <a:close/>
                <a:moveTo>
                  <a:pt x="25428" y="502"/>
                </a:moveTo>
                <a:cubicBezTo>
                  <a:pt x="24309" y="1644"/>
                  <a:pt x="23168" y="2762"/>
                  <a:pt x="22027" y="3880"/>
                </a:cubicBezTo>
                <a:cubicBezTo>
                  <a:pt x="21456" y="4428"/>
                  <a:pt x="20885" y="4976"/>
                  <a:pt x="20338" y="5547"/>
                </a:cubicBezTo>
                <a:lnTo>
                  <a:pt x="18512" y="5547"/>
                </a:lnTo>
                <a:cubicBezTo>
                  <a:pt x="19653" y="4360"/>
                  <a:pt x="20817" y="3173"/>
                  <a:pt x="21935" y="1986"/>
                </a:cubicBezTo>
                <a:cubicBezTo>
                  <a:pt x="22415" y="1484"/>
                  <a:pt x="22917" y="1004"/>
                  <a:pt x="23419" y="502"/>
                </a:cubicBezTo>
                <a:close/>
                <a:moveTo>
                  <a:pt x="26889" y="502"/>
                </a:moveTo>
                <a:cubicBezTo>
                  <a:pt x="25519" y="1917"/>
                  <a:pt x="24127" y="3310"/>
                  <a:pt x="22689" y="4679"/>
                </a:cubicBezTo>
                <a:cubicBezTo>
                  <a:pt x="22392" y="4976"/>
                  <a:pt x="22072" y="5250"/>
                  <a:pt x="21776" y="5547"/>
                </a:cubicBezTo>
                <a:lnTo>
                  <a:pt x="20589" y="5547"/>
                </a:lnTo>
                <a:cubicBezTo>
                  <a:pt x="22323" y="3858"/>
                  <a:pt x="24035" y="2191"/>
                  <a:pt x="25770" y="502"/>
                </a:cubicBezTo>
                <a:close/>
                <a:moveTo>
                  <a:pt x="27916" y="502"/>
                </a:moveTo>
                <a:cubicBezTo>
                  <a:pt x="26569" y="1826"/>
                  <a:pt x="25245" y="3127"/>
                  <a:pt x="23898" y="4451"/>
                </a:cubicBezTo>
                <a:cubicBezTo>
                  <a:pt x="23533" y="4816"/>
                  <a:pt x="23145" y="5181"/>
                  <a:pt x="22780" y="5547"/>
                </a:cubicBezTo>
                <a:lnTo>
                  <a:pt x="22004" y="5547"/>
                </a:lnTo>
                <a:cubicBezTo>
                  <a:pt x="22072" y="5455"/>
                  <a:pt x="22141" y="5387"/>
                  <a:pt x="22232" y="5318"/>
                </a:cubicBezTo>
                <a:cubicBezTo>
                  <a:pt x="23898" y="3743"/>
                  <a:pt x="25542" y="2123"/>
                  <a:pt x="27162" y="502"/>
                </a:cubicBezTo>
                <a:close/>
                <a:moveTo>
                  <a:pt x="28966" y="502"/>
                </a:moveTo>
                <a:cubicBezTo>
                  <a:pt x="27299" y="2169"/>
                  <a:pt x="25656" y="3858"/>
                  <a:pt x="24013" y="5547"/>
                </a:cubicBezTo>
                <a:lnTo>
                  <a:pt x="22985" y="5547"/>
                </a:lnTo>
                <a:cubicBezTo>
                  <a:pt x="23122" y="5387"/>
                  <a:pt x="23282" y="5250"/>
                  <a:pt x="23419" y="5113"/>
                </a:cubicBezTo>
                <a:cubicBezTo>
                  <a:pt x="24994" y="3561"/>
                  <a:pt x="26569" y="2032"/>
                  <a:pt x="28144" y="502"/>
                </a:cubicBezTo>
                <a:close/>
                <a:moveTo>
                  <a:pt x="30426" y="502"/>
                </a:moveTo>
                <a:cubicBezTo>
                  <a:pt x="28897" y="2009"/>
                  <a:pt x="27345" y="3515"/>
                  <a:pt x="25861" y="5044"/>
                </a:cubicBezTo>
                <a:cubicBezTo>
                  <a:pt x="25702" y="5204"/>
                  <a:pt x="25542" y="5364"/>
                  <a:pt x="25382" y="5547"/>
                </a:cubicBezTo>
                <a:lnTo>
                  <a:pt x="24789" y="5547"/>
                </a:lnTo>
                <a:cubicBezTo>
                  <a:pt x="26455" y="3858"/>
                  <a:pt x="28098" y="2191"/>
                  <a:pt x="29719" y="502"/>
                </a:cubicBezTo>
                <a:close/>
                <a:moveTo>
                  <a:pt x="31933" y="502"/>
                </a:moveTo>
                <a:cubicBezTo>
                  <a:pt x="30244" y="2191"/>
                  <a:pt x="28578" y="3858"/>
                  <a:pt x="26911" y="5547"/>
                </a:cubicBezTo>
                <a:lnTo>
                  <a:pt x="25610" y="5547"/>
                </a:lnTo>
                <a:cubicBezTo>
                  <a:pt x="25724" y="5410"/>
                  <a:pt x="25861" y="5296"/>
                  <a:pt x="25976" y="5159"/>
                </a:cubicBezTo>
                <a:cubicBezTo>
                  <a:pt x="27528" y="3584"/>
                  <a:pt x="29125" y="2032"/>
                  <a:pt x="30723" y="502"/>
                </a:cubicBezTo>
                <a:close/>
                <a:moveTo>
                  <a:pt x="34056" y="502"/>
                </a:moveTo>
                <a:cubicBezTo>
                  <a:pt x="32298" y="2191"/>
                  <a:pt x="30518" y="3858"/>
                  <a:pt x="28760" y="5547"/>
                </a:cubicBezTo>
                <a:lnTo>
                  <a:pt x="27231" y="5547"/>
                </a:lnTo>
                <a:cubicBezTo>
                  <a:pt x="28943" y="3858"/>
                  <a:pt x="30678" y="2191"/>
                  <a:pt x="32389" y="502"/>
                </a:cubicBezTo>
                <a:close/>
                <a:moveTo>
                  <a:pt x="35516" y="502"/>
                </a:moveTo>
                <a:cubicBezTo>
                  <a:pt x="33805" y="2191"/>
                  <a:pt x="32070" y="3880"/>
                  <a:pt x="30335" y="5547"/>
                </a:cubicBezTo>
                <a:lnTo>
                  <a:pt x="28966" y="5547"/>
                </a:lnTo>
                <a:cubicBezTo>
                  <a:pt x="30723" y="3858"/>
                  <a:pt x="32504" y="2191"/>
                  <a:pt x="34284" y="502"/>
                </a:cubicBezTo>
                <a:close/>
                <a:moveTo>
                  <a:pt x="37685" y="502"/>
                </a:moveTo>
                <a:cubicBezTo>
                  <a:pt x="35996" y="2169"/>
                  <a:pt x="34307" y="3858"/>
                  <a:pt x="32618" y="5547"/>
                </a:cubicBezTo>
                <a:lnTo>
                  <a:pt x="30563" y="5547"/>
                </a:lnTo>
                <a:cubicBezTo>
                  <a:pt x="32321" y="3880"/>
                  <a:pt x="34033" y="2191"/>
                  <a:pt x="35768" y="502"/>
                </a:cubicBezTo>
                <a:close/>
                <a:moveTo>
                  <a:pt x="39032" y="502"/>
                </a:moveTo>
                <a:cubicBezTo>
                  <a:pt x="38986" y="571"/>
                  <a:pt x="38917" y="616"/>
                  <a:pt x="38872" y="685"/>
                </a:cubicBezTo>
                <a:cubicBezTo>
                  <a:pt x="37251" y="2305"/>
                  <a:pt x="35631" y="3926"/>
                  <a:pt x="33987" y="5547"/>
                </a:cubicBezTo>
                <a:lnTo>
                  <a:pt x="32846" y="5547"/>
                </a:lnTo>
                <a:cubicBezTo>
                  <a:pt x="34558" y="3858"/>
                  <a:pt x="36270" y="2169"/>
                  <a:pt x="37959" y="502"/>
                </a:cubicBezTo>
                <a:close/>
                <a:moveTo>
                  <a:pt x="40470" y="502"/>
                </a:moveTo>
                <a:cubicBezTo>
                  <a:pt x="39762" y="1278"/>
                  <a:pt x="39032" y="2032"/>
                  <a:pt x="38301" y="2785"/>
                </a:cubicBezTo>
                <a:cubicBezTo>
                  <a:pt x="37388" y="3698"/>
                  <a:pt x="36475" y="4611"/>
                  <a:pt x="35562" y="5547"/>
                </a:cubicBezTo>
                <a:lnTo>
                  <a:pt x="34284" y="5547"/>
                </a:lnTo>
                <a:cubicBezTo>
                  <a:pt x="35859" y="3972"/>
                  <a:pt x="37434" y="2397"/>
                  <a:pt x="39009" y="822"/>
                </a:cubicBezTo>
                <a:cubicBezTo>
                  <a:pt x="39100" y="708"/>
                  <a:pt x="39214" y="616"/>
                  <a:pt x="39305" y="502"/>
                </a:cubicBezTo>
                <a:close/>
                <a:moveTo>
                  <a:pt x="41565" y="502"/>
                </a:moveTo>
                <a:cubicBezTo>
                  <a:pt x="39830" y="2191"/>
                  <a:pt x="38096" y="3858"/>
                  <a:pt x="36361" y="5547"/>
                </a:cubicBezTo>
                <a:lnTo>
                  <a:pt x="35699" y="5547"/>
                </a:lnTo>
                <a:cubicBezTo>
                  <a:pt x="37320" y="3858"/>
                  <a:pt x="38963" y="2169"/>
                  <a:pt x="40607" y="502"/>
                </a:cubicBezTo>
                <a:close/>
                <a:moveTo>
                  <a:pt x="43619" y="502"/>
                </a:moveTo>
                <a:cubicBezTo>
                  <a:pt x="41930" y="2191"/>
                  <a:pt x="40241" y="3858"/>
                  <a:pt x="38529" y="5547"/>
                </a:cubicBezTo>
                <a:lnTo>
                  <a:pt x="36954" y="5547"/>
                </a:lnTo>
                <a:cubicBezTo>
                  <a:pt x="38644" y="3858"/>
                  <a:pt x="40310" y="2191"/>
                  <a:pt x="41976" y="502"/>
                </a:cubicBezTo>
                <a:close/>
                <a:moveTo>
                  <a:pt x="44943" y="502"/>
                </a:moveTo>
                <a:cubicBezTo>
                  <a:pt x="43323" y="2214"/>
                  <a:pt x="41634" y="3880"/>
                  <a:pt x="39945" y="5547"/>
                </a:cubicBezTo>
                <a:lnTo>
                  <a:pt x="38781" y="5547"/>
                </a:lnTo>
                <a:cubicBezTo>
                  <a:pt x="40492" y="3880"/>
                  <a:pt x="42204" y="2191"/>
                  <a:pt x="43916" y="502"/>
                </a:cubicBezTo>
                <a:close/>
                <a:moveTo>
                  <a:pt x="45834" y="502"/>
                </a:moveTo>
                <a:cubicBezTo>
                  <a:pt x="44738" y="1735"/>
                  <a:pt x="43642" y="2990"/>
                  <a:pt x="42524" y="4200"/>
                </a:cubicBezTo>
                <a:cubicBezTo>
                  <a:pt x="42113" y="4656"/>
                  <a:pt x="41679" y="5090"/>
                  <a:pt x="41246" y="5547"/>
                </a:cubicBezTo>
                <a:lnTo>
                  <a:pt x="40401" y="5547"/>
                </a:lnTo>
                <a:cubicBezTo>
                  <a:pt x="42067" y="3903"/>
                  <a:pt x="43734" y="2214"/>
                  <a:pt x="45331" y="502"/>
                </a:cubicBezTo>
                <a:close/>
                <a:moveTo>
                  <a:pt x="46610" y="502"/>
                </a:moveTo>
                <a:lnTo>
                  <a:pt x="46792" y="731"/>
                </a:lnTo>
                <a:cubicBezTo>
                  <a:pt x="45628" y="2077"/>
                  <a:pt x="44487" y="3447"/>
                  <a:pt x="43277" y="4702"/>
                </a:cubicBezTo>
                <a:cubicBezTo>
                  <a:pt x="43026" y="4976"/>
                  <a:pt x="42752" y="5273"/>
                  <a:pt x="42478" y="5547"/>
                </a:cubicBezTo>
                <a:lnTo>
                  <a:pt x="41405" y="5547"/>
                </a:lnTo>
                <a:cubicBezTo>
                  <a:pt x="42980" y="3880"/>
                  <a:pt x="44532" y="2191"/>
                  <a:pt x="46107" y="502"/>
                </a:cubicBezTo>
                <a:close/>
                <a:moveTo>
                  <a:pt x="46929" y="913"/>
                </a:moveTo>
                <a:lnTo>
                  <a:pt x="47386" y="1484"/>
                </a:lnTo>
                <a:cubicBezTo>
                  <a:pt x="46062" y="2808"/>
                  <a:pt x="44784" y="4177"/>
                  <a:pt x="43483" y="5547"/>
                </a:cubicBezTo>
                <a:lnTo>
                  <a:pt x="42706" y="5547"/>
                </a:lnTo>
                <a:cubicBezTo>
                  <a:pt x="42935" y="5296"/>
                  <a:pt x="43186" y="5067"/>
                  <a:pt x="43414" y="4839"/>
                </a:cubicBezTo>
                <a:cubicBezTo>
                  <a:pt x="44647" y="3584"/>
                  <a:pt x="45788" y="2237"/>
                  <a:pt x="46929" y="913"/>
                </a:cubicBezTo>
                <a:close/>
                <a:moveTo>
                  <a:pt x="47523" y="1644"/>
                </a:moveTo>
                <a:lnTo>
                  <a:pt x="48162" y="2488"/>
                </a:lnTo>
                <a:cubicBezTo>
                  <a:pt x="47294" y="3515"/>
                  <a:pt x="46381" y="4542"/>
                  <a:pt x="45468" y="5547"/>
                </a:cubicBezTo>
                <a:lnTo>
                  <a:pt x="43802" y="5547"/>
                </a:lnTo>
                <a:cubicBezTo>
                  <a:pt x="45035" y="4246"/>
                  <a:pt x="46267" y="2945"/>
                  <a:pt x="47523" y="1644"/>
                </a:cubicBezTo>
                <a:close/>
                <a:moveTo>
                  <a:pt x="48276" y="2625"/>
                </a:moveTo>
                <a:lnTo>
                  <a:pt x="48550" y="2967"/>
                </a:lnTo>
                <a:lnTo>
                  <a:pt x="46610" y="5547"/>
                </a:lnTo>
                <a:lnTo>
                  <a:pt x="45742" y="5547"/>
                </a:lnTo>
                <a:cubicBezTo>
                  <a:pt x="46610" y="4588"/>
                  <a:pt x="47454" y="3607"/>
                  <a:pt x="48276" y="2625"/>
                </a:cubicBezTo>
                <a:close/>
                <a:moveTo>
                  <a:pt x="0" y="0"/>
                </a:moveTo>
                <a:lnTo>
                  <a:pt x="2397" y="3013"/>
                </a:lnTo>
                <a:lnTo>
                  <a:pt x="0" y="6026"/>
                </a:lnTo>
                <a:lnTo>
                  <a:pt x="46861" y="6026"/>
                </a:lnTo>
                <a:lnTo>
                  <a:pt x="49166" y="2967"/>
                </a:lnTo>
                <a:lnTo>
                  <a:pt x="4686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49"/>
          <p:cNvSpPr/>
          <p:nvPr/>
        </p:nvSpPr>
        <p:spPr>
          <a:xfrm>
            <a:off x="2724825" y="2924828"/>
            <a:ext cx="1229175" cy="298166"/>
          </a:xfrm>
          <a:custGeom>
            <a:avLst/>
            <a:gdLst/>
            <a:ahLst/>
            <a:cxnLst/>
            <a:rect l="l" t="t" r="r" b="b"/>
            <a:pathLst>
              <a:path w="49167" h="6026" extrusionOk="0">
                <a:moveTo>
                  <a:pt x="2055" y="502"/>
                </a:moveTo>
                <a:cubicBezTo>
                  <a:pt x="1872" y="685"/>
                  <a:pt x="1667" y="867"/>
                  <a:pt x="1461" y="1073"/>
                </a:cubicBezTo>
                <a:lnTo>
                  <a:pt x="1028" y="502"/>
                </a:lnTo>
                <a:close/>
                <a:moveTo>
                  <a:pt x="3265" y="502"/>
                </a:moveTo>
                <a:cubicBezTo>
                  <a:pt x="2854" y="913"/>
                  <a:pt x="2443" y="1347"/>
                  <a:pt x="2032" y="1758"/>
                </a:cubicBezTo>
                <a:lnTo>
                  <a:pt x="1576" y="1187"/>
                </a:lnTo>
                <a:cubicBezTo>
                  <a:pt x="1804" y="959"/>
                  <a:pt x="2055" y="731"/>
                  <a:pt x="2283" y="502"/>
                </a:cubicBezTo>
                <a:close/>
                <a:moveTo>
                  <a:pt x="4771" y="502"/>
                </a:moveTo>
                <a:cubicBezTo>
                  <a:pt x="4064" y="1187"/>
                  <a:pt x="3379" y="1895"/>
                  <a:pt x="2694" y="2579"/>
                </a:cubicBezTo>
                <a:lnTo>
                  <a:pt x="2238" y="2032"/>
                </a:lnTo>
                <a:cubicBezTo>
                  <a:pt x="2740" y="1529"/>
                  <a:pt x="3242" y="1004"/>
                  <a:pt x="3744" y="502"/>
                </a:cubicBezTo>
                <a:close/>
                <a:moveTo>
                  <a:pt x="6163" y="502"/>
                </a:moveTo>
                <a:cubicBezTo>
                  <a:pt x="4497" y="2169"/>
                  <a:pt x="2854" y="3835"/>
                  <a:pt x="1210" y="5547"/>
                </a:cubicBezTo>
                <a:lnTo>
                  <a:pt x="1028" y="5547"/>
                </a:lnTo>
                <a:lnTo>
                  <a:pt x="3036" y="3013"/>
                </a:lnTo>
                <a:lnTo>
                  <a:pt x="2854" y="2785"/>
                </a:lnTo>
                <a:cubicBezTo>
                  <a:pt x="3607" y="2032"/>
                  <a:pt x="4360" y="1256"/>
                  <a:pt x="5136" y="502"/>
                </a:cubicBezTo>
                <a:close/>
                <a:moveTo>
                  <a:pt x="7556" y="502"/>
                </a:moveTo>
                <a:cubicBezTo>
                  <a:pt x="5844" y="2169"/>
                  <a:pt x="4109" y="3858"/>
                  <a:pt x="2420" y="5547"/>
                </a:cubicBezTo>
                <a:lnTo>
                  <a:pt x="1598" y="5547"/>
                </a:lnTo>
                <a:cubicBezTo>
                  <a:pt x="3356" y="3880"/>
                  <a:pt x="5114" y="2191"/>
                  <a:pt x="6848" y="502"/>
                </a:cubicBezTo>
                <a:close/>
                <a:moveTo>
                  <a:pt x="8629" y="502"/>
                </a:moveTo>
                <a:cubicBezTo>
                  <a:pt x="6985" y="2169"/>
                  <a:pt x="5365" y="3835"/>
                  <a:pt x="3767" y="5547"/>
                </a:cubicBezTo>
                <a:lnTo>
                  <a:pt x="2648" y="5547"/>
                </a:lnTo>
                <a:cubicBezTo>
                  <a:pt x="4383" y="3858"/>
                  <a:pt x="6095" y="2191"/>
                  <a:pt x="7807" y="502"/>
                </a:cubicBezTo>
                <a:close/>
                <a:moveTo>
                  <a:pt x="9998" y="502"/>
                </a:moveTo>
                <a:cubicBezTo>
                  <a:pt x="8332" y="2169"/>
                  <a:pt x="6688" y="3835"/>
                  <a:pt x="5068" y="5547"/>
                </a:cubicBezTo>
                <a:lnTo>
                  <a:pt x="4155" y="5547"/>
                </a:lnTo>
                <a:cubicBezTo>
                  <a:pt x="5753" y="3858"/>
                  <a:pt x="7350" y="2169"/>
                  <a:pt x="8948" y="502"/>
                </a:cubicBezTo>
                <a:close/>
                <a:moveTo>
                  <a:pt x="12326" y="502"/>
                </a:moveTo>
                <a:cubicBezTo>
                  <a:pt x="10569" y="2191"/>
                  <a:pt x="8788" y="3858"/>
                  <a:pt x="7031" y="5547"/>
                </a:cubicBezTo>
                <a:lnTo>
                  <a:pt x="5456" y="5547"/>
                </a:lnTo>
                <a:cubicBezTo>
                  <a:pt x="7076" y="3835"/>
                  <a:pt x="8720" y="2169"/>
                  <a:pt x="10363" y="502"/>
                </a:cubicBezTo>
                <a:close/>
                <a:moveTo>
                  <a:pt x="14130" y="502"/>
                </a:moveTo>
                <a:cubicBezTo>
                  <a:pt x="12349" y="2191"/>
                  <a:pt x="10569" y="3858"/>
                  <a:pt x="8811" y="5547"/>
                </a:cubicBezTo>
                <a:lnTo>
                  <a:pt x="7396" y="5547"/>
                </a:lnTo>
                <a:cubicBezTo>
                  <a:pt x="9108" y="3858"/>
                  <a:pt x="10843" y="2191"/>
                  <a:pt x="12555" y="502"/>
                </a:cubicBezTo>
                <a:close/>
                <a:moveTo>
                  <a:pt x="15887" y="502"/>
                </a:moveTo>
                <a:cubicBezTo>
                  <a:pt x="14084" y="2169"/>
                  <a:pt x="12281" y="3812"/>
                  <a:pt x="10569" y="5547"/>
                </a:cubicBezTo>
                <a:lnTo>
                  <a:pt x="9085" y="5547"/>
                </a:lnTo>
                <a:cubicBezTo>
                  <a:pt x="10820" y="3858"/>
                  <a:pt x="12555" y="2169"/>
                  <a:pt x="14289" y="502"/>
                </a:cubicBezTo>
                <a:close/>
                <a:moveTo>
                  <a:pt x="17006" y="502"/>
                </a:moveTo>
                <a:cubicBezTo>
                  <a:pt x="15339" y="2169"/>
                  <a:pt x="13696" y="3858"/>
                  <a:pt x="12052" y="5547"/>
                </a:cubicBezTo>
                <a:lnTo>
                  <a:pt x="10911" y="5547"/>
                </a:lnTo>
                <a:cubicBezTo>
                  <a:pt x="12646" y="3835"/>
                  <a:pt x="14426" y="2169"/>
                  <a:pt x="16161" y="502"/>
                </a:cubicBezTo>
                <a:close/>
                <a:moveTo>
                  <a:pt x="18535" y="502"/>
                </a:moveTo>
                <a:cubicBezTo>
                  <a:pt x="16869" y="2169"/>
                  <a:pt x="15202" y="3858"/>
                  <a:pt x="13536" y="5547"/>
                </a:cubicBezTo>
                <a:lnTo>
                  <a:pt x="12167" y="5547"/>
                </a:lnTo>
                <a:cubicBezTo>
                  <a:pt x="13833" y="3858"/>
                  <a:pt x="15545" y="2169"/>
                  <a:pt x="17234" y="502"/>
                </a:cubicBezTo>
                <a:close/>
                <a:moveTo>
                  <a:pt x="19539" y="502"/>
                </a:moveTo>
                <a:cubicBezTo>
                  <a:pt x="17850" y="2146"/>
                  <a:pt x="16229" y="3835"/>
                  <a:pt x="14632" y="5547"/>
                </a:cubicBezTo>
                <a:lnTo>
                  <a:pt x="13787" y="5547"/>
                </a:lnTo>
                <a:cubicBezTo>
                  <a:pt x="15453" y="3858"/>
                  <a:pt x="17097" y="2169"/>
                  <a:pt x="18786" y="502"/>
                </a:cubicBezTo>
                <a:close/>
                <a:moveTo>
                  <a:pt x="21479" y="502"/>
                </a:moveTo>
                <a:cubicBezTo>
                  <a:pt x="21091" y="867"/>
                  <a:pt x="20703" y="1256"/>
                  <a:pt x="20338" y="1621"/>
                </a:cubicBezTo>
                <a:cubicBezTo>
                  <a:pt x="19014" y="2922"/>
                  <a:pt x="17690" y="4246"/>
                  <a:pt x="16344" y="5547"/>
                </a:cubicBezTo>
                <a:lnTo>
                  <a:pt x="14860" y="5547"/>
                </a:lnTo>
                <a:cubicBezTo>
                  <a:pt x="16207" y="4109"/>
                  <a:pt x="17553" y="2693"/>
                  <a:pt x="18946" y="1324"/>
                </a:cubicBezTo>
                <a:cubicBezTo>
                  <a:pt x="19220" y="1050"/>
                  <a:pt x="19516" y="776"/>
                  <a:pt x="19790" y="502"/>
                </a:cubicBezTo>
                <a:close/>
                <a:moveTo>
                  <a:pt x="23191" y="502"/>
                </a:moveTo>
                <a:cubicBezTo>
                  <a:pt x="22735" y="959"/>
                  <a:pt x="22278" y="1415"/>
                  <a:pt x="21844" y="1895"/>
                </a:cubicBezTo>
                <a:cubicBezTo>
                  <a:pt x="20658" y="3104"/>
                  <a:pt x="19471" y="4337"/>
                  <a:pt x="18284" y="5547"/>
                </a:cubicBezTo>
                <a:lnTo>
                  <a:pt x="16503" y="5547"/>
                </a:lnTo>
                <a:cubicBezTo>
                  <a:pt x="17622" y="4451"/>
                  <a:pt x="18763" y="3378"/>
                  <a:pt x="19859" y="2283"/>
                </a:cubicBezTo>
                <a:cubicBezTo>
                  <a:pt x="20452" y="1689"/>
                  <a:pt x="21046" y="1096"/>
                  <a:pt x="21639" y="502"/>
                </a:cubicBezTo>
                <a:close/>
                <a:moveTo>
                  <a:pt x="25428" y="502"/>
                </a:moveTo>
                <a:cubicBezTo>
                  <a:pt x="24310" y="1644"/>
                  <a:pt x="23168" y="2762"/>
                  <a:pt x="22027" y="3880"/>
                </a:cubicBezTo>
                <a:cubicBezTo>
                  <a:pt x="21456" y="4428"/>
                  <a:pt x="20886" y="4976"/>
                  <a:pt x="20338" y="5547"/>
                </a:cubicBezTo>
                <a:lnTo>
                  <a:pt x="18512" y="5547"/>
                </a:lnTo>
                <a:cubicBezTo>
                  <a:pt x="19653" y="4360"/>
                  <a:pt x="20817" y="3173"/>
                  <a:pt x="21936" y="1986"/>
                </a:cubicBezTo>
                <a:cubicBezTo>
                  <a:pt x="22415" y="1484"/>
                  <a:pt x="22917" y="1004"/>
                  <a:pt x="23419" y="502"/>
                </a:cubicBezTo>
                <a:close/>
                <a:moveTo>
                  <a:pt x="26889" y="502"/>
                </a:moveTo>
                <a:cubicBezTo>
                  <a:pt x="25519" y="1917"/>
                  <a:pt x="24127" y="3310"/>
                  <a:pt x="22689" y="4679"/>
                </a:cubicBezTo>
                <a:cubicBezTo>
                  <a:pt x="22392" y="4976"/>
                  <a:pt x="22073" y="5250"/>
                  <a:pt x="21776" y="5547"/>
                </a:cubicBezTo>
                <a:lnTo>
                  <a:pt x="20589" y="5547"/>
                </a:lnTo>
                <a:cubicBezTo>
                  <a:pt x="22324" y="3858"/>
                  <a:pt x="24036" y="2191"/>
                  <a:pt x="25770" y="502"/>
                </a:cubicBezTo>
                <a:close/>
                <a:moveTo>
                  <a:pt x="27916" y="502"/>
                </a:moveTo>
                <a:cubicBezTo>
                  <a:pt x="26569" y="1826"/>
                  <a:pt x="25245" y="3127"/>
                  <a:pt x="23899" y="4451"/>
                </a:cubicBezTo>
                <a:cubicBezTo>
                  <a:pt x="23534" y="4816"/>
                  <a:pt x="23146" y="5181"/>
                  <a:pt x="22780" y="5547"/>
                </a:cubicBezTo>
                <a:lnTo>
                  <a:pt x="22004" y="5547"/>
                </a:lnTo>
                <a:cubicBezTo>
                  <a:pt x="22073" y="5455"/>
                  <a:pt x="22164" y="5387"/>
                  <a:pt x="22232" y="5318"/>
                </a:cubicBezTo>
                <a:cubicBezTo>
                  <a:pt x="23899" y="3743"/>
                  <a:pt x="25542" y="2123"/>
                  <a:pt x="27186" y="502"/>
                </a:cubicBezTo>
                <a:close/>
                <a:moveTo>
                  <a:pt x="28966" y="502"/>
                </a:moveTo>
                <a:cubicBezTo>
                  <a:pt x="27300" y="2169"/>
                  <a:pt x="25656" y="3858"/>
                  <a:pt x="24013" y="5547"/>
                </a:cubicBezTo>
                <a:lnTo>
                  <a:pt x="22986" y="5547"/>
                </a:lnTo>
                <a:cubicBezTo>
                  <a:pt x="23123" y="5387"/>
                  <a:pt x="23282" y="5250"/>
                  <a:pt x="23419" y="5113"/>
                </a:cubicBezTo>
                <a:cubicBezTo>
                  <a:pt x="24994" y="3561"/>
                  <a:pt x="26569" y="2032"/>
                  <a:pt x="28144" y="502"/>
                </a:cubicBezTo>
                <a:close/>
                <a:moveTo>
                  <a:pt x="30427" y="502"/>
                </a:moveTo>
                <a:cubicBezTo>
                  <a:pt x="28897" y="2009"/>
                  <a:pt x="27368" y="3515"/>
                  <a:pt x="25862" y="5044"/>
                </a:cubicBezTo>
                <a:cubicBezTo>
                  <a:pt x="25702" y="5204"/>
                  <a:pt x="25542" y="5364"/>
                  <a:pt x="25382" y="5547"/>
                </a:cubicBezTo>
                <a:lnTo>
                  <a:pt x="24789" y="5547"/>
                </a:lnTo>
                <a:cubicBezTo>
                  <a:pt x="26455" y="3858"/>
                  <a:pt x="28099" y="2191"/>
                  <a:pt x="29719" y="502"/>
                </a:cubicBezTo>
                <a:close/>
                <a:moveTo>
                  <a:pt x="31933" y="502"/>
                </a:moveTo>
                <a:cubicBezTo>
                  <a:pt x="30244" y="2191"/>
                  <a:pt x="28578" y="3858"/>
                  <a:pt x="26912" y="5547"/>
                </a:cubicBezTo>
                <a:lnTo>
                  <a:pt x="25611" y="5547"/>
                </a:lnTo>
                <a:cubicBezTo>
                  <a:pt x="25748" y="5410"/>
                  <a:pt x="25862" y="5296"/>
                  <a:pt x="25976" y="5159"/>
                </a:cubicBezTo>
                <a:cubicBezTo>
                  <a:pt x="27528" y="3584"/>
                  <a:pt x="29126" y="2032"/>
                  <a:pt x="30724" y="502"/>
                </a:cubicBezTo>
                <a:close/>
                <a:moveTo>
                  <a:pt x="34056" y="502"/>
                </a:moveTo>
                <a:cubicBezTo>
                  <a:pt x="32298" y="2191"/>
                  <a:pt x="30518" y="3858"/>
                  <a:pt x="28761" y="5547"/>
                </a:cubicBezTo>
                <a:lnTo>
                  <a:pt x="27231" y="5547"/>
                </a:lnTo>
                <a:cubicBezTo>
                  <a:pt x="28943" y="3858"/>
                  <a:pt x="30678" y="2191"/>
                  <a:pt x="32390" y="502"/>
                </a:cubicBezTo>
                <a:close/>
                <a:moveTo>
                  <a:pt x="35517" y="502"/>
                </a:moveTo>
                <a:cubicBezTo>
                  <a:pt x="33805" y="2191"/>
                  <a:pt x="32070" y="3880"/>
                  <a:pt x="30335" y="5547"/>
                </a:cubicBezTo>
                <a:lnTo>
                  <a:pt x="28966" y="5547"/>
                </a:lnTo>
                <a:cubicBezTo>
                  <a:pt x="30724" y="3858"/>
                  <a:pt x="32504" y="2191"/>
                  <a:pt x="34284" y="502"/>
                </a:cubicBezTo>
                <a:close/>
                <a:moveTo>
                  <a:pt x="37685" y="502"/>
                </a:moveTo>
                <a:cubicBezTo>
                  <a:pt x="35996" y="2169"/>
                  <a:pt x="34307" y="3858"/>
                  <a:pt x="32618" y="5547"/>
                </a:cubicBezTo>
                <a:lnTo>
                  <a:pt x="30564" y="5547"/>
                </a:lnTo>
                <a:cubicBezTo>
                  <a:pt x="32321" y="3880"/>
                  <a:pt x="34033" y="2191"/>
                  <a:pt x="35768" y="502"/>
                </a:cubicBezTo>
                <a:close/>
                <a:moveTo>
                  <a:pt x="39032" y="502"/>
                </a:moveTo>
                <a:cubicBezTo>
                  <a:pt x="38986" y="571"/>
                  <a:pt x="38918" y="616"/>
                  <a:pt x="38872" y="685"/>
                </a:cubicBezTo>
                <a:cubicBezTo>
                  <a:pt x="37252" y="2305"/>
                  <a:pt x="35631" y="3926"/>
                  <a:pt x="34010" y="5547"/>
                </a:cubicBezTo>
                <a:lnTo>
                  <a:pt x="32846" y="5547"/>
                </a:lnTo>
                <a:cubicBezTo>
                  <a:pt x="34558" y="3858"/>
                  <a:pt x="36270" y="2169"/>
                  <a:pt x="37959" y="502"/>
                </a:cubicBezTo>
                <a:close/>
                <a:moveTo>
                  <a:pt x="40470" y="502"/>
                </a:moveTo>
                <a:cubicBezTo>
                  <a:pt x="39762" y="1278"/>
                  <a:pt x="39032" y="2032"/>
                  <a:pt x="38302" y="2785"/>
                </a:cubicBezTo>
                <a:cubicBezTo>
                  <a:pt x="37388" y="3698"/>
                  <a:pt x="36475" y="4611"/>
                  <a:pt x="35562" y="5547"/>
                </a:cubicBezTo>
                <a:lnTo>
                  <a:pt x="34284" y="5547"/>
                </a:lnTo>
                <a:cubicBezTo>
                  <a:pt x="35859" y="3972"/>
                  <a:pt x="37434" y="2397"/>
                  <a:pt x="39009" y="822"/>
                </a:cubicBezTo>
                <a:cubicBezTo>
                  <a:pt x="39123" y="708"/>
                  <a:pt x="39215" y="616"/>
                  <a:pt x="39306" y="502"/>
                </a:cubicBezTo>
                <a:close/>
                <a:moveTo>
                  <a:pt x="41566" y="502"/>
                </a:moveTo>
                <a:cubicBezTo>
                  <a:pt x="39831" y="2191"/>
                  <a:pt x="38096" y="3858"/>
                  <a:pt x="36361" y="5547"/>
                </a:cubicBezTo>
                <a:lnTo>
                  <a:pt x="35699" y="5547"/>
                </a:lnTo>
                <a:cubicBezTo>
                  <a:pt x="37320" y="3858"/>
                  <a:pt x="38963" y="2169"/>
                  <a:pt x="40607" y="502"/>
                </a:cubicBezTo>
                <a:close/>
                <a:moveTo>
                  <a:pt x="43620" y="502"/>
                </a:moveTo>
                <a:cubicBezTo>
                  <a:pt x="41931" y="2191"/>
                  <a:pt x="40242" y="3858"/>
                  <a:pt x="38530" y="5547"/>
                </a:cubicBezTo>
                <a:lnTo>
                  <a:pt x="36955" y="5547"/>
                </a:lnTo>
                <a:cubicBezTo>
                  <a:pt x="38644" y="3858"/>
                  <a:pt x="40310" y="2191"/>
                  <a:pt x="41976" y="502"/>
                </a:cubicBezTo>
                <a:close/>
                <a:moveTo>
                  <a:pt x="44944" y="502"/>
                </a:moveTo>
                <a:cubicBezTo>
                  <a:pt x="43323" y="2214"/>
                  <a:pt x="41634" y="3880"/>
                  <a:pt x="39945" y="5547"/>
                </a:cubicBezTo>
                <a:lnTo>
                  <a:pt x="38781" y="5547"/>
                </a:lnTo>
                <a:cubicBezTo>
                  <a:pt x="40493" y="3880"/>
                  <a:pt x="42205" y="2191"/>
                  <a:pt x="43917" y="502"/>
                </a:cubicBezTo>
                <a:close/>
                <a:moveTo>
                  <a:pt x="45834" y="502"/>
                </a:moveTo>
                <a:cubicBezTo>
                  <a:pt x="44738" y="1735"/>
                  <a:pt x="43643" y="2990"/>
                  <a:pt x="42524" y="4200"/>
                </a:cubicBezTo>
                <a:cubicBezTo>
                  <a:pt x="42113" y="4656"/>
                  <a:pt x="41680" y="5090"/>
                  <a:pt x="41246" y="5547"/>
                </a:cubicBezTo>
                <a:lnTo>
                  <a:pt x="40401" y="5547"/>
                </a:lnTo>
                <a:cubicBezTo>
                  <a:pt x="42091" y="3903"/>
                  <a:pt x="43734" y="2214"/>
                  <a:pt x="45332" y="502"/>
                </a:cubicBezTo>
                <a:close/>
                <a:moveTo>
                  <a:pt x="46610" y="502"/>
                </a:moveTo>
                <a:lnTo>
                  <a:pt x="46793" y="731"/>
                </a:lnTo>
                <a:cubicBezTo>
                  <a:pt x="45628" y="2077"/>
                  <a:pt x="44510" y="3447"/>
                  <a:pt x="43300" y="4702"/>
                </a:cubicBezTo>
                <a:cubicBezTo>
                  <a:pt x="43026" y="4976"/>
                  <a:pt x="42752" y="5273"/>
                  <a:pt x="42479" y="5547"/>
                </a:cubicBezTo>
                <a:lnTo>
                  <a:pt x="41406" y="5547"/>
                </a:lnTo>
                <a:cubicBezTo>
                  <a:pt x="42981" y="3880"/>
                  <a:pt x="44533" y="2191"/>
                  <a:pt x="46108" y="502"/>
                </a:cubicBezTo>
                <a:close/>
                <a:moveTo>
                  <a:pt x="46929" y="913"/>
                </a:moveTo>
                <a:lnTo>
                  <a:pt x="47386" y="1484"/>
                </a:lnTo>
                <a:cubicBezTo>
                  <a:pt x="46062" y="2808"/>
                  <a:pt x="44784" y="4177"/>
                  <a:pt x="43483" y="5547"/>
                </a:cubicBezTo>
                <a:lnTo>
                  <a:pt x="42707" y="5547"/>
                </a:lnTo>
                <a:cubicBezTo>
                  <a:pt x="42935" y="5296"/>
                  <a:pt x="43186" y="5067"/>
                  <a:pt x="43414" y="4839"/>
                </a:cubicBezTo>
                <a:cubicBezTo>
                  <a:pt x="44647" y="3584"/>
                  <a:pt x="45788" y="2237"/>
                  <a:pt x="46929" y="913"/>
                </a:cubicBezTo>
                <a:close/>
                <a:moveTo>
                  <a:pt x="47523" y="1644"/>
                </a:moveTo>
                <a:lnTo>
                  <a:pt x="48162" y="2488"/>
                </a:lnTo>
                <a:cubicBezTo>
                  <a:pt x="47295" y="3515"/>
                  <a:pt x="46382" y="4542"/>
                  <a:pt x="45469" y="5547"/>
                </a:cubicBezTo>
                <a:lnTo>
                  <a:pt x="43802" y="5547"/>
                </a:lnTo>
                <a:cubicBezTo>
                  <a:pt x="45035" y="4246"/>
                  <a:pt x="46268" y="2945"/>
                  <a:pt x="47523" y="1644"/>
                </a:cubicBezTo>
                <a:close/>
                <a:moveTo>
                  <a:pt x="48276" y="2625"/>
                </a:moveTo>
                <a:lnTo>
                  <a:pt x="48550" y="2967"/>
                </a:lnTo>
                <a:lnTo>
                  <a:pt x="46610" y="5547"/>
                </a:lnTo>
                <a:lnTo>
                  <a:pt x="45743" y="5547"/>
                </a:lnTo>
                <a:cubicBezTo>
                  <a:pt x="46610" y="4588"/>
                  <a:pt x="47454" y="3607"/>
                  <a:pt x="48276" y="2625"/>
                </a:cubicBezTo>
                <a:close/>
                <a:moveTo>
                  <a:pt x="1" y="0"/>
                </a:moveTo>
                <a:lnTo>
                  <a:pt x="2397" y="3013"/>
                </a:lnTo>
                <a:lnTo>
                  <a:pt x="1" y="6026"/>
                </a:lnTo>
                <a:lnTo>
                  <a:pt x="46861" y="6026"/>
                </a:lnTo>
                <a:lnTo>
                  <a:pt x="49166" y="2967"/>
                </a:lnTo>
                <a:lnTo>
                  <a:pt x="4686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49"/>
          <p:cNvSpPr/>
          <p:nvPr/>
        </p:nvSpPr>
        <p:spPr>
          <a:xfrm>
            <a:off x="5189950" y="2924828"/>
            <a:ext cx="1229175" cy="298166"/>
          </a:xfrm>
          <a:custGeom>
            <a:avLst/>
            <a:gdLst/>
            <a:ahLst/>
            <a:cxnLst/>
            <a:rect l="l" t="t" r="r" b="b"/>
            <a:pathLst>
              <a:path w="49167" h="6026" extrusionOk="0">
                <a:moveTo>
                  <a:pt x="2055" y="502"/>
                </a:moveTo>
                <a:cubicBezTo>
                  <a:pt x="1850" y="685"/>
                  <a:pt x="1667" y="867"/>
                  <a:pt x="1462" y="1073"/>
                </a:cubicBezTo>
                <a:lnTo>
                  <a:pt x="1028" y="502"/>
                </a:lnTo>
                <a:close/>
                <a:moveTo>
                  <a:pt x="3265" y="502"/>
                </a:moveTo>
                <a:cubicBezTo>
                  <a:pt x="2831" y="913"/>
                  <a:pt x="2420" y="1347"/>
                  <a:pt x="2032" y="1758"/>
                </a:cubicBezTo>
                <a:lnTo>
                  <a:pt x="1576" y="1187"/>
                </a:lnTo>
                <a:cubicBezTo>
                  <a:pt x="1804" y="959"/>
                  <a:pt x="2055" y="731"/>
                  <a:pt x="2284" y="502"/>
                </a:cubicBezTo>
                <a:close/>
                <a:moveTo>
                  <a:pt x="4771" y="502"/>
                </a:moveTo>
                <a:cubicBezTo>
                  <a:pt x="4064" y="1187"/>
                  <a:pt x="3379" y="1895"/>
                  <a:pt x="2672" y="2579"/>
                </a:cubicBezTo>
                <a:lnTo>
                  <a:pt x="2238" y="2032"/>
                </a:lnTo>
                <a:cubicBezTo>
                  <a:pt x="2740" y="1529"/>
                  <a:pt x="3242" y="1004"/>
                  <a:pt x="3744" y="502"/>
                </a:cubicBezTo>
                <a:close/>
                <a:moveTo>
                  <a:pt x="6164" y="502"/>
                </a:moveTo>
                <a:cubicBezTo>
                  <a:pt x="4498" y="2169"/>
                  <a:pt x="2854" y="3835"/>
                  <a:pt x="1211" y="5547"/>
                </a:cubicBezTo>
                <a:lnTo>
                  <a:pt x="1028" y="5547"/>
                </a:lnTo>
                <a:lnTo>
                  <a:pt x="3037" y="3013"/>
                </a:lnTo>
                <a:lnTo>
                  <a:pt x="2854" y="2785"/>
                </a:lnTo>
                <a:cubicBezTo>
                  <a:pt x="3607" y="2032"/>
                  <a:pt x="4361" y="1256"/>
                  <a:pt x="5137" y="502"/>
                </a:cubicBezTo>
                <a:close/>
                <a:moveTo>
                  <a:pt x="7556" y="502"/>
                </a:moveTo>
                <a:cubicBezTo>
                  <a:pt x="5821" y="2169"/>
                  <a:pt x="4110" y="3858"/>
                  <a:pt x="2398" y="5547"/>
                </a:cubicBezTo>
                <a:lnTo>
                  <a:pt x="1599" y="5547"/>
                </a:lnTo>
                <a:cubicBezTo>
                  <a:pt x="3356" y="3880"/>
                  <a:pt x="5091" y="2191"/>
                  <a:pt x="6849" y="502"/>
                </a:cubicBezTo>
                <a:close/>
                <a:moveTo>
                  <a:pt x="8629" y="502"/>
                </a:moveTo>
                <a:cubicBezTo>
                  <a:pt x="6986" y="2169"/>
                  <a:pt x="5365" y="3835"/>
                  <a:pt x="3767" y="5547"/>
                </a:cubicBezTo>
                <a:lnTo>
                  <a:pt x="2649" y="5547"/>
                </a:lnTo>
                <a:cubicBezTo>
                  <a:pt x="4383" y="3858"/>
                  <a:pt x="6095" y="2191"/>
                  <a:pt x="7807" y="502"/>
                </a:cubicBezTo>
                <a:close/>
                <a:moveTo>
                  <a:pt x="9998" y="502"/>
                </a:moveTo>
                <a:cubicBezTo>
                  <a:pt x="8332" y="2169"/>
                  <a:pt x="6689" y="3835"/>
                  <a:pt x="5068" y="5547"/>
                </a:cubicBezTo>
                <a:lnTo>
                  <a:pt x="4155" y="5547"/>
                </a:lnTo>
                <a:cubicBezTo>
                  <a:pt x="5753" y="3858"/>
                  <a:pt x="7351" y="2169"/>
                  <a:pt x="8948" y="502"/>
                </a:cubicBezTo>
                <a:close/>
                <a:moveTo>
                  <a:pt x="12327" y="502"/>
                </a:moveTo>
                <a:cubicBezTo>
                  <a:pt x="10569" y="2191"/>
                  <a:pt x="8789" y="3858"/>
                  <a:pt x="7031" y="5547"/>
                </a:cubicBezTo>
                <a:lnTo>
                  <a:pt x="5456" y="5547"/>
                </a:lnTo>
                <a:cubicBezTo>
                  <a:pt x="7077" y="3835"/>
                  <a:pt x="8720" y="2169"/>
                  <a:pt x="10364" y="502"/>
                </a:cubicBezTo>
                <a:close/>
                <a:moveTo>
                  <a:pt x="14107" y="502"/>
                </a:moveTo>
                <a:cubicBezTo>
                  <a:pt x="12349" y="2191"/>
                  <a:pt x="10569" y="3858"/>
                  <a:pt x="8812" y="5547"/>
                </a:cubicBezTo>
                <a:lnTo>
                  <a:pt x="7396" y="5547"/>
                </a:lnTo>
                <a:cubicBezTo>
                  <a:pt x="9108" y="3858"/>
                  <a:pt x="10843" y="2191"/>
                  <a:pt x="12555" y="502"/>
                </a:cubicBezTo>
                <a:close/>
                <a:moveTo>
                  <a:pt x="15865" y="502"/>
                </a:moveTo>
                <a:cubicBezTo>
                  <a:pt x="14084" y="2169"/>
                  <a:pt x="12281" y="3812"/>
                  <a:pt x="10569" y="5547"/>
                </a:cubicBezTo>
                <a:lnTo>
                  <a:pt x="9085" y="5547"/>
                </a:lnTo>
                <a:cubicBezTo>
                  <a:pt x="10820" y="3858"/>
                  <a:pt x="12555" y="2169"/>
                  <a:pt x="14290" y="502"/>
                </a:cubicBezTo>
                <a:close/>
                <a:moveTo>
                  <a:pt x="17006" y="502"/>
                </a:moveTo>
                <a:cubicBezTo>
                  <a:pt x="15340" y="2169"/>
                  <a:pt x="13696" y="3858"/>
                  <a:pt x="12053" y="5547"/>
                </a:cubicBezTo>
                <a:lnTo>
                  <a:pt x="10911" y="5547"/>
                </a:lnTo>
                <a:cubicBezTo>
                  <a:pt x="12646" y="3835"/>
                  <a:pt x="14404" y="2169"/>
                  <a:pt x="16161" y="502"/>
                </a:cubicBezTo>
                <a:close/>
                <a:moveTo>
                  <a:pt x="18535" y="502"/>
                </a:moveTo>
                <a:cubicBezTo>
                  <a:pt x="16846" y="2169"/>
                  <a:pt x="15180" y="3858"/>
                  <a:pt x="13536" y="5547"/>
                </a:cubicBezTo>
                <a:lnTo>
                  <a:pt x="12144" y="5547"/>
                </a:lnTo>
                <a:cubicBezTo>
                  <a:pt x="13833" y="3858"/>
                  <a:pt x="15545" y="2169"/>
                  <a:pt x="17234" y="502"/>
                </a:cubicBezTo>
                <a:close/>
                <a:moveTo>
                  <a:pt x="19517" y="502"/>
                </a:moveTo>
                <a:cubicBezTo>
                  <a:pt x="17850" y="2146"/>
                  <a:pt x="16230" y="3835"/>
                  <a:pt x="14632" y="5547"/>
                </a:cubicBezTo>
                <a:lnTo>
                  <a:pt x="13787" y="5547"/>
                </a:lnTo>
                <a:cubicBezTo>
                  <a:pt x="15454" y="3858"/>
                  <a:pt x="17097" y="2169"/>
                  <a:pt x="18786" y="502"/>
                </a:cubicBezTo>
                <a:close/>
                <a:moveTo>
                  <a:pt x="21480" y="502"/>
                </a:moveTo>
                <a:cubicBezTo>
                  <a:pt x="21092" y="867"/>
                  <a:pt x="20704" y="1256"/>
                  <a:pt x="20315" y="1621"/>
                </a:cubicBezTo>
                <a:cubicBezTo>
                  <a:pt x="19014" y="2922"/>
                  <a:pt x="17668" y="4246"/>
                  <a:pt x="16344" y="5547"/>
                </a:cubicBezTo>
                <a:lnTo>
                  <a:pt x="14860" y="5547"/>
                </a:lnTo>
                <a:cubicBezTo>
                  <a:pt x="16207" y="4109"/>
                  <a:pt x="17554" y="2693"/>
                  <a:pt x="18946" y="1324"/>
                </a:cubicBezTo>
                <a:cubicBezTo>
                  <a:pt x="19220" y="1050"/>
                  <a:pt x="19517" y="776"/>
                  <a:pt x="19791" y="502"/>
                </a:cubicBezTo>
                <a:close/>
                <a:moveTo>
                  <a:pt x="23191" y="502"/>
                </a:moveTo>
                <a:cubicBezTo>
                  <a:pt x="22735" y="959"/>
                  <a:pt x="22278" y="1415"/>
                  <a:pt x="21845" y="1895"/>
                </a:cubicBezTo>
                <a:cubicBezTo>
                  <a:pt x="20658" y="3104"/>
                  <a:pt x="19471" y="4337"/>
                  <a:pt x="18284" y="5547"/>
                </a:cubicBezTo>
                <a:lnTo>
                  <a:pt x="16504" y="5547"/>
                </a:lnTo>
                <a:cubicBezTo>
                  <a:pt x="17622" y="4451"/>
                  <a:pt x="18763" y="3378"/>
                  <a:pt x="19859" y="2283"/>
                </a:cubicBezTo>
                <a:cubicBezTo>
                  <a:pt x="20452" y="1689"/>
                  <a:pt x="21046" y="1096"/>
                  <a:pt x="21639" y="502"/>
                </a:cubicBezTo>
                <a:close/>
                <a:moveTo>
                  <a:pt x="25428" y="502"/>
                </a:moveTo>
                <a:cubicBezTo>
                  <a:pt x="24310" y="1644"/>
                  <a:pt x="23169" y="2762"/>
                  <a:pt x="22027" y="3880"/>
                </a:cubicBezTo>
                <a:cubicBezTo>
                  <a:pt x="21457" y="4428"/>
                  <a:pt x="20886" y="4976"/>
                  <a:pt x="20338" y="5547"/>
                </a:cubicBezTo>
                <a:lnTo>
                  <a:pt x="18512" y="5547"/>
                </a:lnTo>
                <a:cubicBezTo>
                  <a:pt x="19654" y="4360"/>
                  <a:pt x="20795" y="3173"/>
                  <a:pt x="21936" y="1986"/>
                </a:cubicBezTo>
                <a:cubicBezTo>
                  <a:pt x="22415" y="1484"/>
                  <a:pt x="22918" y="1004"/>
                  <a:pt x="23420" y="502"/>
                </a:cubicBezTo>
                <a:close/>
                <a:moveTo>
                  <a:pt x="26889" y="502"/>
                </a:moveTo>
                <a:cubicBezTo>
                  <a:pt x="25520" y="1917"/>
                  <a:pt x="24127" y="3310"/>
                  <a:pt x="22689" y="4679"/>
                </a:cubicBezTo>
                <a:cubicBezTo>
                  <a:pt x="22370" y="4976"/>
                  <a:pt x="22073" y="5250"/>
                  <a:pt x="21776" y="5547"/>
                </a:cubicBezTo>
                <a:lnTo>
                  <a:pt x="20589" y="5547"/>
                </a:lnTo>
                <a:cubicBezTo>
                  <a:pt x="22324" y="3858"/>
                  <a:pt x="24036" y="2191"/>
                  <a:pt x="25748" y="502"/>
                </a:cubicBezTo>
                <a:close/>
                <a:moveTo>
                  <a:pt x="27916" y="502"/>
                </a:moveTo>
                <a:cubicBezTo>
                  <a:pt x="26570" y="1826"/>
                  <a:pt x="25223" y="3127"/>
                  <a:pt x="23899" y="4451"/>
                </a:cubicBezTo>
                <a:cubicBezTo>
                  <a:pt x="23534" y="4816"/>
                  <a:pt x="23146" y="5181"/>
                  <a:pt x="22781" y="5547"/>
                </a:cubicBezTo>
                <a:lnTo>
                  <a:pt x="22005" y="5547"/>
                </a:lnTo>
                <a:cubicBezTo>
                  <a:pt x="22073" y="5455"/>
                  <a:pt x="22142" y="5387"/>
                  <a:pt x="22233" y="5318"/>
                </a:cubicBezTo>
                <a:cubicBezTo>
                  <a:pt x="23899" y="3743"/>
                  <a:pt x="25542" y="2123"/>
                  <a:pt x="27163" y="502"/>
                </a:cubicBezTo>
                <a:close/>
                <a:moveTo>
                  <a:pt x="28966" y="502"/>
                </a:moveTo>
                <a:cubicBezTo>
                  <a:pt x="27300" y="2169"/>
                  <a:pt x="25657" y="3858"/>
                  <a:pt x="24013" y="5547"/>
                </a:cubicBezTo>
                <a:lnTo>
                  <a:pt x="22986" y="5547"/>
                </a:lnTo>
                <a:cubicBezTo>
                  <a:pt x="23123" y="5387"/>
                  <a:pt x="23260" y="5250"/>
                  <a:pt x="23420" y="5113"/>
                </a:cubicBezTo>
                <a:cubicBezTo>
                  <a:pt x="24972" y="3561"/>
                  <a:pt x="26570" y="2032"/>
                  <a:pt x="28145" y="502"/>
                </a:cubicBezTo>
                <a:close/>
                <a:moveTo>
                  <a:pt x="30427" y="502"/>
                </a:moveTo>
                <a:cubicBezTo>
                  <a:pt x="28898" y="2009"/>
                  <a:pt x="27346" y="3515"/>
                  <a:pt x="25862" y="5044"/>
                </a:cubicBezTo>
                <a:cubicBezTo>
                  <a:pt x="25702" y="5204"/>
                  <a:pt x="25542" y="5364"/>
                  <a:pt x="25383" y="5547"/>
                </a:cubicBezTo>
                <a:lnTo>
                  <a:pt x="24789" y="5547"/>
                </a:lnTo>
                <a:cubicBezTo>
                  <a:pt x="26456" y="3858"/>
                  <a:pt x="28099" y="2191"/>
                  <a:pt x="29720" y="502"/>
                </a:cubicBezTo>
                <a:close/>
                <a:moveTo>
                  <a:pt x="31911" y="502"/>
                </a:moveTo>
                <a:cubicBezTo>
                  <a:pt x="30245" y="2191"/>
                  <a:pt x="28578" y="3858"/>
                  <a:pt x="26889" y="5547"/>
                </a:cubicBezTo>
                <a:lnTo>
                  <a:pt x="25611" y="5547"/>
                </a:lnTo>
                <a:cubicBezTo>
                  <a:pt x="25725" y="5410"/>
                  <a:pt x="25862" y="5296"/>
                  <a:pt x="25976" y="5159"/>
                </a:cubicBezTo>
                <a:cubicBezTo>
                  <a:pt x="27528" y="3584"/>
                  <a:pt x="29126" y="2032"/>
                  <a:pt x="30724" y="502"/>
                </a:cubicBezTo>
                <a:close/>
                <a:moveTo>
                  <a:pt x="34056" y="502"/>
                </a:moveTo>
                <a:cubicBezTo>
                  <a:pt x="32299" y="2191"/>
                  <a:pt x="30518" y="3858"/>
                  <a:pt x="28761" y="5547"/>
                </a:cubicBezTo>
                <a:lnTo>
                  <a:pt x="27232" y="5547"/>
                </a:lnTo>
                <a:cubicBezTo>
                  <a:pt x="28943" y="3858"/>
                  <a:pt x="30678" y="2191"/>
                  <a:pt x="32390" y="502"/>
                </a:cubicBezTo>
                <a:close/>
                <a:moveTo>
                  <a:pt x="35517" y="502"/>
                </a:moveTo>
                <a:cubicBezTo>
                  <a:pt x="33805" y="2191"/>
                  <a:pt x="32071" y="3880"/>
                  <a:pt x="30336" y="5547"/>
                </a:cubicBezTo>
                <a:lnTo>
                  <a:pt x="28966" y="5547"/>
                </a:lnTo>
                <a:cubicBezTo>
                  <a:pt x="30724" y="3858"/>
                  <a:pt x="32504" y="2191"/>
                  <a:pt x="34285" y="502"/>
                </a:cubicBezTo>
                <a:close/>
                <a:moveTo>
                  <a:pt x="37686" y="502"/>
                </a:moveTo>
                <a:cubicBezTo>
                  <a:pt x="35996" y="2169"/>
                  <a:pt x="34307" y="3858"/>
                  <a:pt x="32618" y="5547"/>
                </a:cubicBezTo>
                <a:lnTo>
                  <a:pt x="30564" y="5547"/>
                </a:lnTo>
                <a:cubicBezTo>
                  <a:pt x="32322" y="3880"/>
                  <a:pt x="34034" y="2191"/>
                  <a:pt x="35745" y="502"/>
                </a:cubicBezTo>
                <a:close/>
                <a:moveTo>
                  <a:pt x="39032" y="502"/>
                </a:moveTo>
                <a:cubicBezTo>
                  <a:pt x="38987" y="571"/>
                  <a:pt x="38918" y="616"/>
                  <a:pt x="38872" y="685"/>
                </a:cubicBezTo>
                <a:cubicBezTo>
                  <a:pt x="37252" y="2305"/>
                  <a:pt x="35631" y="3926"/>
                  <a:pt x="33988" y="5547"/>
                </a:cubicBezTo>
                <a:lnTo>
                  <a:pt x="32847" y="5547"/>
                </a:lnTo>
                <a:cubicBezTo>
                  <a:pt x="34558" y="3858"/>
                  <a:pt x="36248" y="2169"/>
                  <a:pt x="37959" y="502"/>
                </a:cubicBezTo>
                <a:close/>
                <a:moveTo>
                  <a:pt x="40470" y="502"/>
                </a:moveTo>
                <a:cubicBezTo>
                  <a:pt x="39763" y="1278"/>
                  <a:pt x="39032" y="2032"/>
                  <a:pt x="38302" y="2785"/>
                </a:cubicBezTo>
                <a:cubicBezTo>
                  <a:pt x="37389" y="3698"/>
                  <a:pt x="36476" y="4611"/>
                  <a:pt x="35563" y="5547"/>
                </a:cubicBezTo>
                <a:lnTo>
                  <a:pt x="34285" y="5547"/>
                </a:lnTo>
                <a:cubicBezTo>
                  <a:pt x="35860" y="3972"/>
                  <a:pt x="37434" y="2397"/>
                  <a:pt x="39009" y="822"/>
                </a:cubicBezTo>
                <a:cubicBezTo>
                  <a:pt x="39101" y="708"/>
                  <a:pt x="39215" y="616"/>
                  <a:pt x="39306" y="502"/>
                </a:cubicBezTo>
                <a:close/>
                <a:moveTo>
                  <a:pt x="41543" y="502"/>
                </a:moveTo>
                <a:cubicBezTo>
                  <a:pt x="39831" y="2191"/>
                  <a:pt x="38096" y="3858"/>
                  <a:pt x="36362" y="5547"/>
                </a:cubicBezTo>
                <a:lnTo>
                  <a:pt x="35700" y="5547"/>
                </a:lnTo>
                <a:cubicBezTo>
                  <a:pt x="37320" y="3858"/>
                  <a:pt x="38964" y="2169"/>
                  <a:pt x="40607" y="502"/>
                </a:cubicBezTo>
                <a:close/>
                <a:moveTo>
                  <a:pt x="43620" y="502"/>
                </a:moveTo>
                <a:cubicBezTo>
                  <a:pt x="41931" y="2191"/>
                  <a:pt x="40242" y="3858"/>
                  <a:pt x="38530" y="5547"/>
                </a:cubicBezTo>
                <a:lnTo>
                  <a:pt x="36955" y="5547"/>
                </a:lnTo>
                <a:cubicBezTo>
                  <a:pt x="38621" y="3858"/>
                  <a:pt x="40310" y="2191"/>
                  <a:pt x="41977" y="502"/>
                </a:cubicBezTo>
                <a:close/>
                <a:moveTo>
                  <a:pt x="44944" y="502"/>
                </a:moveTo>
                <a:cubicBezTo>
                  <a:pt x="43323" y="2214"/>
                  <a:pt x="41634" y="3880"/>
                  <a:pt x="39945" y="5547"/>
                </a:cubicBezTo>
                <a:lnTo>
                  <a:pt x="38781" y="5547"/>
                </a:lnTo>
                <a:cubicBezTo>
                  <a:pt x="40493" y="3880"/>
                  <a:pt x="42205" y="2191"/>
                  <a:pt x="43917" y="502"/>
                </a:cubicBezTo>
                <a:close/>
                <a:moveTo>
                  <a:pt x="45834" y="502"/>
                </a:moveTo>
                <a:cubicBezTo>
                  <a:pt x="44739" y="1735"/>
                  <a:pt x="43643" y="2990"/>
                  <a:pt x="42525" y="4200"/>
                </a:cubicBezTo>
                <a:cubicBezTo>
                  <a:pt x="42091" y="4656"/>
                  <a:pt x="41680" y="5090"/>
                  <a:pt x="41246" y="5547"/>
                </a:cubicBezTo>
                <a:lnTo>
                  <a:pt x="40402" y="5547"/>
                </a:lnTo>
                <a:cubicBezTo>
                  <a:pt x="42068" y="3903"/>
                  <a:pt x="43734" y="2214"/>
                  <a:pt x="45332" y="502"/>
                </a:cubicBezTo>
                <a:close/>
                <a:moveTo>
                  <a:pt x="46610" y="502"/>
                </a:moveTo>
                <a:lnTo>
                  <a:pt x="46793" y="731"/>
                </a:lnTo>
                <a:cubicBezTo>
                  <a:pt x="45629" y="2077"/>
                  <a:pt x="44487" y="3447"/>
                  <a:pt x="43278" y="4702"/>
                </a:cubicBezTo>
                <a:cubicBezTo>
                  <a:pt x="43027" y="4976"/>
                  <a:pt x="42753" y="5273"/>
                  <a:pt x="42479" y="5547"/>
                </a:cubicBezTo>
                <a:lnTo>
                  <a:pt x="41406" y="5547"/>
                </a:lnTo>
                <a:cubicBezTo>
                  <a:pt x="42981" y="3880"/>
                  <a:pt x="44533" y="2191"/>
                  <a:pt x="46108" y="502"/>
                </a:cubicBezTo>
                <a:close/>
                <a:moveTo>
                  <a:pt x="46930" y="913"/>
                </a:moveTo>
                <a:lnTo>
                  <a:pt x="47386" y="1484"/>
                </a:lnTo>
                <a:cubicBezTo>
                  <a:pt x="46062" y="2808"/>
                  <a:pt x="44784" y="4177"/>
                  <a:pt x="43483" y="5547"/>
                </a:cubicBezTo>
                <a:lnTo>
                  <a:pt x="42707" y="5547"/>
                </a:lnTo>
                <a:cubicBezTo>
                  <a:pt x="42935" y="5296"/>
                  <a:pt x="43186" y="5067"/>
                  <a:pt x="43415" y="4839"/>
                </a:cubicBezTo>
                <a:cubicBezTo>
                  <a:pt x="44647" y="3584"/>
                  <a:pt x="45766" y="2237"/>
                  <a:pt x="46930" y="913"/>
                </a:cubicBezTo>
                <a:close/>
                <a:moveTo>
                  <a:pt x="47523" y="1644"/>
                </a:moveTo>
                <a:lnTo>
                  <a:pt x="48162" y="2488"/>
                </a:lnTo>
                <a:cubicBezTo>
                  <a:pt x="47272" y="3515"/>
                  <a:pt x="46382" y="4542"/>
                  <a:pt x="45469" y="5547"/>
                </a:cubicBezTo>
                <a:lnTo>
                  <a:pt x="43803" y="5547"/>
                </a:lnTo>
                <a:cubicBezTo>
                  <a:pt x="45035" y="4246"/>
                  <a:pt x="46268" y="2945"/>
                  <a:pt x="47523" y="1644"/>
                </a:cubicBezTo>
                <a:close/>
                <a:moveTo>
                  <a:pt x="48276" y="2625"/>
                </a:moveTo>
                <a:lnTo>
                  <a:pt x="48550" y="2967"/>
                </a:lnTo>
                <a:lnTo>
                  <a:pt x="46610" y="5547"/>
                </a:lnTo>
                <a:lnTo>
                  <a:pt x="45743" y="5547"/>
                </a:lnTo>
                <a:cubicBezTo>
                  <a:pt x="46610" y="4588"/>
                  <a:pt x="47455" y="3607"/>
                  <a:pt x="48276" y="2625"/>
                </a:cubicBezTo>
                <a:close/>
                <a:moveTo>
                  <a:pt x="1" y="0"/>
                </a:moveTo>
                <a:lnTo>
                  <a:pt x="2398" y="3013"/>
                </a:lnTo>
                <a:lnTo>
                  <a:pt x="1" y="6026"/>
                </a:lnTo>
                <a:lnTo>
                  <a:pt x="46861" y="6026"/>
                </a:lnTo>
                <a:lnTo>
                  <a:pt x="49167" y="2967"/>
                </a:lnTo>
                <a:lnTo>
                  <a:pt x="4686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49"/>
          <p:cNvSpPr/>
          <p:nvPr/>
        </p:nvSpPr>
        <p:spPr>
          <a:xfrm>
            <a:off x="6422525" y="2924828"/>
            <a:ext cx="1229175" cy="298166"/>
          </a:xfrm>
          <a:custGeom>
            <a:avLst/>
            <a:gdLst/>
            <a:ahLst/>
            <a:cxnLst/>
            <a:rect l="l" t="t" r="r" b="b"/>
            <a:pathLst>
              <a:path w="49167" h="6026" extrusionOk="0">
                <a:moveTo>
                  <a:pt x="2055" y="502"/>
                </a:moveTo>
                <a:cubicBezTo>
                  <a:pt x="1849" y="685"/>
                  <a:pt x="1667" y="867"/>
                  <a:pt x="1461" y="1073"/>
                </a:cubicBezTo>
                <a:lnTo>
                  <a:pt x="1028" y="502"/>
                </a:lnTo>
                <a:close/>
                <a:moveTo>
                  <a:pt x="3242" y="502"/>
                </a:moveTo>
                <a:cubicBezTo>
                  <a:pt x="2831" y="913"/>
                  <a:pt x="2420" y="1347"/>
                  <a:pt x="2032" y="1758"/>
                </a:cubicBezTo>
                <a:lnTo>
                  <a:pt x="1576" y="1187"/>
                </a:lnTo>
                <a:cubicBezTo>
                  <a:pt x="1804" y="959"/>
                  <a:pt x="2055" y="731"/>
                  <a:pt x="2283" y="502"/>
                </a:cubicBezTo>
                <a:close/>
                <a:moveTo>
                  <a:pt x="4771" y="502"/>
                </a:moveTo>
                <a:cubicBezTo>
                  <a:pt x="4064" y="1187"/>
                  <a:pt x="3356" y="1895"/>
                  <a:pt x="2671" y="2579"/>
                </a:cubicBezTo>
                <a:lnTo>
                  <a:pt x="2238" y="2032"/>
                </a:lnTo>
                <a:cubicBezTo>
                  <a:pt x="2740" y="1529"/>
                  <a:pt x="3242" y="1004"/>
                  <a:pt x="3744" y="502"/>
                </a:cubicBezTo>
                <a:close/>
                <a:moveTo>
                  <a:pt x="6163" y="502"/>
                </a:moveTo>
                <a:cubicBezTo>
                  <a:pt x="4497" y="2169"/>
                  <a:pt x="2831" y="3835"/>
                  <a:pt x="1210" y="5547"/>
                </a:cubicBezTo>
                <a:lnTo>
                  <a:pt x="1028" y="5547"/>
                </a:lnTo>
                <a:lnTo>
                  <a:pt x="3014" y="3013"/>
                </a:lnTo>
                <a:lnTo>
                  <a:pt x="2854" y="2785"/>
                </a:lnTo>
                <a:cubicBezTo>
                  <a:pt x="3607" y="2032"/>
                  <a:pt x="4360" y="1256"/>
                  <a:pt x="5136" y="502"/>
                </a:cubicBezTo>
                <a:close/>
                <a:moveTo>
                  <a:pt x="7556" y="502"/>
                </a:moveTo>
                <a:cubicBezTo>
                  <a:pt x="5821" y="2169"/>
                  <a:pt x="4109" y="3858"/>
                  <a:pt x="2397" y="5547"/>
                </a:cubicBezTo>
                <a:lnTo>
                  <a:pt x="1598" y="5547"/>
                </a:lnTo>
                <a:cubicBezTo>
                  <a:pt x="3356" y="3880"/>
                  <a:pt x="5091" y="2191"/>
                  <a:pt x="6848" y="502"/>
                </a:cubicBezTo>
                <a:close/>
                <a:moveTo>
                  <a:pt x="8629" y="502"/>
                </a:moveTo>
                <a:cubicBezTo>
                  <a:pt x="6985" y="2169"/>
                  <a:pt x="5365" y="3835"/>
                  <a:pt x="3767" y="5547"/>
                </a:cubicBezTo>
                <a:lnTo>
                  <a:pt x="2648" y="5547"/>
                </a:lnTo>
                <a:cubicBezTo>
                  <a:pt x="4383" y="3858"/>
                  <a:pt x="6095" y="2191"/>
                  <a:pt x="7807" y="502"/>
                </a:cubicBezTo>
                <a:close/>
                <a:moveTo>
                  <a:pt x="9998" y="502"/>
                </a:moveTo>
                <a:cubicBezTo>
                  <a:pt x="8332" y="2169"/>
                  <a:pt x="6688" y="3835"/>
                  <a:pt x="5068" y="5547"/>
                </a:cubicBezTo>
                <a:lnTo>
                  <a:pt x="4155" y="5547"/>
                </a:lnTo>
                <a:cubicBezTo>
                  <a:pt x="5753" y="3858"/>
                  <a:pt x="7350" y="2169"/>
                  <a:pt x="8948" y="502"/>
                </a:cubicBezTo>
                <a:close/>
                <a:moveTo>
                  <a:pt x="12326" y="502"/>
                </a:moveTo>
                <a:cubicBezTo>
                  <a:pt x="10569" y="2191"/>
                  <a:pt x="8788" y="3858"/>
                  <a:pt x="7031" y="5547"/>
                </a:cubicBezTo>
                <a:lnTo>
                  <a:pt x="5456" y="5547"/>
                </a:lnTo>
                <a:cubicBezTo>
                  <a:pt x="7076" y="3835"/>
                  <a:pt x="8720" y="2169"/>
                  <a:pt x="10363" y="502"/>
                </a:cubicBezTo>
                <a:close/>
                <a:moveTo>
                  <a:pt x="14107" y="502"/>
                </a:moveTo>
                <a:cubicBezTo>
                  <a:pt x="12349" y="2191"/>
                  <a:pt x="10569" y="3858"/>
                  <a:pt x="8811" y="5547"/>
                </a:cubicBezTo>
                <a:lnTo>
                  <a:pt x="7373" y="5547"/>
                </a:lnTo>
                <a:cubicBezTo>
                  <a:pt x="9108" y="3858"/>
                  <a:pt x="10843" y="2191"/>
                  <a:pt x="12555" y="502"/>
                </a:cubicBezTo>
                <a:close/>
                <a:moveTo>
                  <a:pt x="15864" y="502"/>
                </a:moveTo>
                <a:cubicBezTo>
                  <a:pt x="14084" y="2169"/>
                  <a:pt x="12281" y="3812"/>
                  <a:pt x="10546" y="5547"/>
                </a:cubicBezTo>
                <a:lnTo>
                  <a:pt x="9085" y="5547"/>
                </a:lnTo>
                <a:cubicBezTo>
                  <a:pt x="10820" y="3858"/>
                  <a:pt x="12555" y="2169"/>
                  <a:pt x="14289" y="502"/>
                </a:cubicBezTo>
                <a:close/>
                <a:moveTo>
                  <a:pt x="17005" y="502"/>
                </a:moveTo>
                <a:cubicBezTo>
                  <a:pt x="15339" y="2169"/>
                  <a:pt x="13696" y="3858"/>
                  <a:pt x="12052" y="5547"/>
                </a:cubicBezTo>
                <a:lnTo>
                  <a:pt x="10911" y="5547"/>
                </a:lnTo>
                <a:cubicBezTo>
                  <a:pt x="12646" y="3835"/>
                  <a:pt x="14403" y="2169"/>
                  <a:pt x="16161" y="502"/>
                </a:cubicBezTo>
                <a:close/>
                <a:moveTo>
                  <a:pt x="18535" y="502"/>
                </a:moveTo>
                <a:cubicBezTo>
                  <a:pt x="16846" y="2169"/>
                  <a:pt x="15179" y="3858"/>
                  <a:pt x="13536" y="5547"/>
                </a:cubicBezTo>
                <a:lnTo>
                  <a:pt x="12144" y="5547"/>
                </a:lnTo>
                <a:cubicBezTo>
                  <a:pt x="13833" y="3858"/>
                  <a:pt x="15545" y="2169"/>
                  <a:pt x="17234" y="502"/>
                </a:cubicBezTo>
                <a:close/>
                <a:moveTo>
                  <a:pt x="19516" y="502"/>
                </a:moveTo>
                <a:cubicBezTo>
                  <a:pt x="17850" y="2146"/>
                  <a:pt x="16229" y="3835"/>
                  <a:pt x="14632" y="5547"/>
                </a:cubicBezTo>
                <a:lnTo>
                  <a:pt x="13787" y="5547"/>
                </a:lnTo>
                <a:cubicBezTo>
                  <a:pt x="15453" y="3858"/>
                  <a:pt x="17097" y="2169"/>
                  <a:pt x="18763" y="502"/>
                </a:cubicBezTo>
                <a:close/>
                <a:moveTo>
                  <a:pt x="21479" y="502"/>
                </a:moveTo>
                <a:cubicBezTo>
                  <a:pt x="21091" y="867"/>
                  <a:pt x="20703" y="1256"/>
                  <a:pt x="20315" y="1621"/>
                </a:cubicBezTo>
                <a:cubicBezTo>
                  <a:pt x="18991" y="2922"/>
                  <a:pt x="17667" y="4246"/>
                  <a:pt x="16344" y="5547"/>
                </a:cubicBezTo>
                <a:lnTo>
                  <a:pt x="14860" y="5547"/>
                </a:lnTo>
                <a:cubicBezTo>
                  <a:pt x="16207" y="4109"/>
                  <a:pt x="17553" y="2693"/>
                  <a:pt x="18946" y="1324"/>
                </a:cubicBezTo>
                <a:cubicBezTo>
                  <a:pt x="19220" y="1050"/>
                  <a:pt x="19493" y="776"/>
                  <a:pt x="19790" y="502"/>
                </a:cubicBezTo>
                <a:close/>
                <a:moveTo>
                  <a:pt x="23191" y="502"/>
                </a:moveTo>
                <a:cubicBezTo>
                  <a:pt x="22735" y="959"/>
                  <a:pt x="22278" y="1415"/>
                  <a:pt x="21844" y="1895"/>
                </a:cubicBezTo>
                <a:cubicBezTo>
                  <a:pt x="20658" y="3104"/>
                  <a:pt x="19471" y="4337"/>
                  <a:pt x="18284" y="5547"/>
                </a:cubicBezTo>
                <a:lnTo>
                  <a:pt x="16503" y="5547"/>
                </a:lnTo>
                <a:cubicBezTo>
                  <a:pt x="17622" y="4451"/>
                  <a:pt x="18763" y="3378"/>
                  <a:pt x="19859" y="2283"/>
                </a:cubicBezTo>
                <a:cubicBezTo>
                  <a:pt x="20452" y="1689"/>
                  <a:pt x="21046" y="1096"/>
                  <a:pt x="21639" y="502"/>
                </a:cubicBezTo>
                <a:close/>
                <a:moveTo>
                  <a:pt x="25428" y="502"/>
                </a:moveTo>
                <a:cubicBezTo>
                  <a:pt x="24310" y="1644"/>
                  <a:pt x="23168" y="2762"/>
                  <a:pt x="22027" y="3880"/>
                </a:cubicBezTo>
                <a:cubicBezTo>
                  <a:pt x="21456" y="4428"/>
                  <a:pt x="20886" y="4976"/>
                  <a:pt x="20315" y="5547"/>
                </a:cubicBezTo>
                <a:lnTo>
                  <a:pt x="18512" y="5547"/>
                </a:lnTo>
                <a:cubicBezTo>
                  <a:pt x="19653" y="4360"/>
                  <a:pt x="20794" y="3173"/>
                  <a:pt x="21936" y="1986"/>
                </a:cubicBezTo>
                <a:cubicBezTo>
                  <a:pt x="22415" y="1484"/>
                  <a:pt x="22917" y="1004"/>
                  <a:pt x="23397" y="502"/>
                </a:cubicBezTo>
                <a:close/>
                <a:moveTo>
                  <a:pt x="26889" y="502"/>
                </a:moveTo>
                <a:cubicBezTo>
                  <a:pt x="25519" y="1917"/>
                  <a:pt x="24127" y="3310"/>
                  <a:pt x="22689" y="4679"/>
                </a:cubicBezTo>
                <a:cubicBezTo>
                  <a:pt x="22369" y="4976"/>
                  <a:pt x="22073" y="5250"/>
                  <a:pt x="21776" y="5547"/>
                </a:cubicBezTo>
                <a:lnTo>
                  <a:pt x="20566" y="5547"/>
                </a:lnTo>
                <a:cubicBezTo>
                  <a:pt x="22324" y="3858"/>
                  <a:pt x="24036" y="2191"/>
                  <a:pt x="25748" y="502"/>
                </a:cubicBezTo>
                <a:close/>
                <a:moveTo>
                  <a:pt x="27916" y="502"/>
                </a:moveTo>
                <a:cubicBezTo>
                  <a:pt x="26569" y="1826"/>
                  <a:pt x="25223" y="3127"/>
                  <a:pt x="23899" y="4451"/>
                </a:cubicBezTo>
                <a:cubicBezTo>
                  <a:pt x="23511" y="4816"/>
                  <a:pt x="23145" y="5181"/>
                  <a:pt x="22780" y="5547"/>
                </a:cubicBezTo>
                <a:lnTo>
                  <a:pt x="22004" y="5547"/>
                </a:lnTo>
                <a:cubicBezTo>
                  <a:pt x="22073" y="5455"/>
                  <a:pt x="22141" y="5387"/>
                  <a:pt x="22232" y="5318"/>
                </a:cubicBezTo>
                <a:cubicBezTo>
                  <a:pt x="23899" y="3743"/>
                  <a:pt x="25542" y="2123"/>
                  <a:pt x="27163" y="502"/>
                </a:cubicBezTo>
                <a:close/>
                <a:moveTo>
                  <a:pt x="28966" y="502"/>
                </a:moveTo>
                <a:cubicBezTo>
                  <a:pt x="27300" y="2169"/>
                  <a:pt x="25656" y="3858"/>
                  <a:pt x="24013" y="5547"/>
                </a:cubicBezTo>
                <a:lnTo>
                  <a:pt x="22963" y="5547"/>
                </a:lnTo>
                <a:cubicBezTo>
                  <a:pt x="23123" y="5387"/>
                  <a:pt x="23260" y="5250"/>
                  <a:pt x="23419" y="5113"/>
                </a:cubicBezTo>
                <a:cubicBezTo>
                  <a:pt x="24972" y="3561"/>
                  <a:pt x="26569" y="2032"/>
                  <a:pt x="28144" y="502"/>
                </a:cubicBezTo>
                <a:close/>
                <a:moveTo>
                  <a:pt x="30427" y="502"/>
                </a:moveTo>
                <a:cubicBezTo>
                  <a:pt x="28897" y="2009"/>
                  <a:pt x="27345" y="3515"/>
                  <a:pt x="25862" y="5044"/>
                </a:cubicBezTo>
                <a:cubicBezTo>
                  <a:pt x="25702" y="5204"/>
                  <a:pt x="25542" y="5364"/>
                  <a:pt x="25382" y="5547"/>
                </a:cubicBezTo>
                <a:lnTo>
                  <a:pt x="24789" y="5547"/>
                </a:lnTo>
                <a:cubicBezTo>
                  <a:pt x="26455" y="3858"/>
                  <a:pt x="28099" y="2191"/>
                  <a:pt x="29719" y="502"/>
                </a:cubicBezTo>
                <a:close/>
                <a:moveTo>
                  <a:pt x="31910" y="502"/>
                </a:moveTo>
                <a:cubicBezTo>
                  <a:pt x="30244" y="2191"/>
                  <a:pt x="28578" y="3858"/>
                  <a:pt x="26889" y="5547"/>
                </a:cubicBezTo>
                <a:lnTo>
                  <a:pt x="25611" y="5547"/>
                </a:lnTo>
                <a:cubicBezTo>
                  <a:pt x="25725" y="5410"/>
                  <a:pt x="25862" y="5296"/>
                  <a:pt x="25976" y="5159"/>
                </a:cubicBezTo>
                <a:cubicBezTo>
                  <a:pt x="27505" y="3584"/>
                  <a:pt x="29126" y="2032"/>
                  <a:pt x="30723" y="502"/>
                </a:cubicBezTo>
                <a:close/>
                <a:moveTo>
                  <a:pt x="34056" y="502"/>
                </a:moveTo>
                <a:cubicBezTo>
                  <a:pt x="32298" y="2191"/>
                  <a:pt x="30518" y="3858"/>
                  <a:pt x="28761" y="5547"/>
                </a:cubicBezTo>
                <a:lnTo>
                  <a:pt x="27231" y="5547"/>
                </a:lnTo>
                <a:cubicBezTo>
                  <a:pt x="28943" y="3858"/>
                  <a:pt x="30678" y="2191"/>
                  <a:pt x="32390" y="502"/>
                </a:cubicBezTo>
                <a:close/>
                <a:moveTo>
                  <a:pt x="35517" y="502"/>
                </a:moveTo>
                <a:cubicBezTo>
                  <a:pt x="33805" y="2191"/>
                  <a:pt x="32070" y="3880"/>
                  <a:pt x="30335" y="5547"/>
                </a:cubicBezTo>
                <a:lnTo>
                  <a:pt x="28966" y="5547"/>
                </a:lnTo>
                <a:cubicBezTo>
                  <a:pt x="30723" y="3858"/>
                  <a:pt x="32504" y="2191"/>
                  <a:pt x="34284" y="502"/>
                </a:cubicBezTo>
                <a:close/>
                <a:moveTo>
                  <a:pt x="37662" y="502"/>
                </a:moveTo>
                <a:cubicBezTo>
                  <a:pt x="35973" y="2169"/>
                  <a:pt x="34307" y="3858"/>
                  <a:pt x="32618" y="5547"/>
                </a:cubicBezTo>
                <a:lnTo>
                  <a:pt x="30564" y="5547"/>
                </a:lnTo>
                <a:cubicBezTo>
                  <a:pt x="32321" y="3880"/>
                  <a:pt x="34033" y="2191"/>
                  <a:pt x="35745" y="502"/>
                </a:cubicBezTo>
                <a:close/>
                <a:moveTo>
                  <a:pt x="39032" y="502"/>
                </a:moveTo>
                <a:cubicBezTo>
                  <a:pt x="38963" y="571"/>
                  <a:pt x="38918" y="616"/>
                  <a:pt x="38872" y="685"/>
                </a:cubicBezTo>
                <a:cubicBezTo>
                  <a:pt x="37252" y="2305"/>
                  <a:pt x="35631" y="3926"/>
                  <a:pt x="33988" y="5547"/>
                </a:cubicBezTo>
                <a:lnTo>
                  <a:pt x="32846" y="5547"/>
                </a:lnTo>
                <a:cubicBezTo>
                  <a:pt x="34558" y="3858"/>
                  <a:pt x="36247" y="2169"/>
                  <a:pt x="37959" y="502"/>
                </a:cubicBezTo>
                <a:close/>
                <a:moveTo>
                  <a:pt x="40470" y="502"/>
                </a:moveTo>
                <a:cubicBezTo>
                  <a:pt x="39762" y="1278"/>
                  <a:pt x="39032" y="2032"/>
                  <a:pt x="38302" y="2785"/>
                </a:cubicBezTo>
                <a:cubicBezTo>
                  <a:pt x="37388" y="3698"/>
                  <a:pt x="36475" y="4611"/>
                  <a:pt x="35562" y="5547"/>
                </a:cubicBezTo>
                <a:lnTo>
                  <a:pt x="34284" y="5547"/>
                </a:lnTo>
                <a:cubicBezTo>
                  <a:pt x="35859" y="3972"/>
                  <a:pt x="37434" y="2397"/>
                  <a:pt x="39009" y="822"/>
                </a:cubicBezTo>
                <a:cubicBezTo>
                  <a:pt x="39100" y="708"/>
                  <a:pt x="39215" y="616"/>
                  <a:pt x="39306" y="502"/>
                </a:cubicBezTo>
                <a:close/>
                <a:moveTo>
                  <a:pt x="41543" y="502"/>
                </a:moveTo>
                <a:cubicBezTo>
                  <a:pt x="39831" y="2191"/>
                  <a:pt x="38096" y="3858"/>
                  <a:pt x="36361" y="5547"/>
                </a:cubicBezTo>
                <a:lnTo>
                  <a:pt x="35677" y="5547"/>
                </a:lnTo>
                <a:cubicBezTo>
                  <a:pt x="37320" y="3858"/>
                  <a:pt x="38963" y="2169"/>
                  <a:pt x="40607" y="502"/>
                </a:cubicBezTo>
                <a:close/>
                <a:moveTo>
                  <a:pt x="43620" y="502"/>
                </a:moveTo>
                <a:cubicBezTo>
                  <a:pt x="41931" y="2191"/>
                  <a:pt x="40242" y="3858"/>
                  <a:pt x="38530" y="5547"/>
                </a:cubicBezTo>
                <a:lnTo>
                  <a:pt x="36955" y="5547"/>
                </a:lnTo>
                <a:cubicBezTo>
                  <a:pt x="38621" y="3858"/>
                  <a:pt x="40310" y="2191"/>
                  <a:pt x="41976" y="502"/>
                </a:cubicBezTo>
                <a:close/>
                <a:moveTo>
                  <a:pt x="44944" y="502"/>
                </a:moveTo>
                <a:cubicBezTo>
                  <a:pt x="43300" y="2214"/>
                  <a:pt x="41634" y="3880"/>
                  <a:pt x="39945" y="5547"/>
                </a:cubicBezTo>
                <a:lnTo>
                  <a:pt x="38781" y="5547"/>
                </a:lnTo>
                <a:cubicBezTo>
                  <a:pt x="40493" y="3880"/>
                  <a:pt x="42205" y="2191"/>
                  <a:pt x="43894" y="502"/>
                </a:cubicBezTo>
                <a:close/>
                <a:moveTo>
                  <a:pt x="45834" y="502"/>
                </a:moveTo>
                <a:cubicBezTo>
                  <a:pt x="44738" y="1735"/>
                  <a:pt x="43643" y="2990"/>
                  <a:pt x="42524" y="4200"/>
                </a:cubicBezTo>
                <a:cubicBezTo>
                  <a:pt x="42091" y="4656"/>
                  <a:pt x="41680" y="5090"/>
                  <a:pt x="41246" y="5547"/>
                </a:cubicBezTo>
                <a:lnTo>
                  <a:pt x="40379" y="5547"/>
                </a:lnTo>
                <a:cubicBezTo>
                  <a:pt x="42068" y="3903"/>
                  <a:pt x="43734" y="2214"/>
                  <a:pt x="45332" y="502"/>
                </a:cubicBezTo>
                <a:close/>
                <a:moveTo>
                  <a:pt x="46610" y="502"/>
                </a:moveTo>
                <a:lnTo>
                  <a:pt x="46793" y="731"/>
                </a:lnTo>
                <a:cubicBezTo>
                  <a:pt x="45628" y="2077"/>
                  <a:pt x="44487" y="3447"/>
                  <a:pt x="43277" y="4702"/>
                </a:cubicBezTo>
                <a:cubicBezTo>
                  <a:pt x="43026" y="4976"/>
                  <a:pt x="42752" y="5273"/>
                  <a:pt x="42479" y="5547"/>
                </a:cubicBezTo>
                <a:lnTo>
                  <a:pt x="41406" y="5547"/>
                </a:lnTo>
                <a:cubicBezTo>
                  <a:pt x="42981" y="3880"/>
                  <a:pt x="44533" y="2191"/>
                  <a:pt x="46085" y="502"/>
                </a:cubicBezTo>
                <a:close/>
                <a:moveTo>
                  <a:pt x="46929" y="913"/>
                </a:moveTo>
                <a:lnTo>
                  <a:pt x="47363" y="1484"/>
                </a:lnTo>
                <a:cubicBezTo>
                  <a:pt x="46062" y="2808"/>
                  <a:pt x="44784" y="4177"/>
                  <a:pt x="43483" y="5547"/>
                </a:cubicBezTo>
                <a:lnTo>
                  <a:pt x="42707" y="5547"/>
                </a:lnTo>
                <a:cubicBezTo>
                  <a:pt x="42935" y="5296"/>
                  <a:pt x="43186" y="5067"/>
                  <a:pt x="43414" y="4839"/>
                </a:cubicBezTo>
                <a:cubicBezTo>
                  <a:pt x="44647" y="3584"/>
                  <a:pt x="45765" y="2237"/>
                  <a:pt x="46929" y="913"/>
                </a:cubicBezTo>
                <a:close/>
                <a:moveTo>
                  <a:pt x="47523" y="1644"/>
                </a:moveTo>
                <a:lnTo>
                  <a:pt x="48162" y="2488"/>
                </a:lnTo>
                <a:cubicBezTo>
                  <a:pt x="47272" y="3515"/>
                  <a:pt x="46382" y="4542"/>
                  <a:pt x="45469" y="5547"/>
                </a:cubicBezTo>
                <a:lnTo>
                  <a:pt x="43802" y="5547"/>
                </a:lnTo>
                <a:cubicBezTo>
                  <a:pt x="45035" y="4246"/>
                  <a:pt x="46268" y="2945"/>
                  <a:pt x="47523" y="1644"/>
                </a:cubicBezTo>
                <a:close/>
                <a:moveTo>
                  <a:pt x="48276" y="2625"/>
                </a:moveTo>
                <a:lnTo>
                  <a:pt x="48550" y="2967"/>
                </a:lnTo>
                <a:lnTo>
                  <a:pt x="46610" y="5547"/>
                </a:lnTo>
                <a:lnTo>
                  <a:pt x="45743" y="5547"/>
                </a:lnTo>
                <a:cubicBezTo>
                  <a:pt x="46610" y="4588"/>
                  <a:pt x="47454" y="3607"/>
                  <a:pt x="48276" y="2625"/>
                </a:cubicBezTo>
                <a:close/>
                <a:moveTo>
                  <a:pt x="1" y="0"/>
                </a:moveTo>
                <a:lnTo>
                  <a:pt x="2397" y="3013"/>
                </a:lnTo>
                <a:lnTo>
                  <a:pt x="1" y="6026"/>
                </a:lnTo>
                <a:lnTo>
                  <a:pt x="46861" y="6026"/>
                </a:lnTo>
                <a:lnTo>
                  <a:pt x="49166" y="2967"/>
                </a:lnTo>
                <a:lnTo>
                  <a:pt x="4686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49"/>
          <p:cNvSpPr txBox="1"/>
          <p:nvPr/>
        </p:nvSpPr>
        <p:spPr>
          <a:xfrm>
            <a:off x="500034" y="1785932"/>
            <a:ext cx="2426297" cy="571504"/>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smtClean="0">
                <a:solidFill>
                  <a:schemeClr val="dk2"/>
                </a:solidFill>
                <a:latin typeface="Muli"/>
                <a:ea typeface="Muli"/>
                <a:cs typeface="Muli"/>
                <a:sym typeface="Muli"/>
              </a:rPr>
              <a:t>FRISKA YUMEIDA (1913033010) </a:t>
            </a:r>
            <a:endParaRPr>
              <a:solidFill>
                <a:schemeClr val="dk2"/>
              </a:solidFill>
              <a:latin typeface="Muli"/>
              <a:ea typeface="Muli"/>
              <a:cs typeface="Muli"/>
              <a:sym typeface="Muli"/>
            </a:endParaRPr>
          </a:p>
        </p:txBody>
      </p:sp>
      <p:sp>
        <p:nvSpPr>
          <p:cNvPr id="1961" name="Google Shape;1961;p49"/>
          <p:cNvSpPr txBox="1"/>
          <p:nvPr/>
        </p:nvSpPr>
        <p:spPr>
          <a:xfrm>
            <a:off x="6215600" y="1785932"/>
            <a:ext cx="1645800" cy="691026"/>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id-ID" dirty="0" smtClean="0">
                <a:solidFill>
                  <a:schemeClr val="dk2"/>
                </a:solidFill>
                <a:latin typeface="Muli"/>
                <a:ea typeface="Muli"/>
                <a:cs typeface="Muli"/>
                <a:sym typeface="Muli"/>
              </a:rPr>
              <a:t>ASSATULAINI (2013033060)</a:t>
            </a:r>
            <a:endParaRPr>
              <a:solidFill>
                <a:schemeClr val="dk2"/>
              </a:solidFill>
              <a:latin typeface="Muli"/>
              <a:ea typeface="Muli"/>
              <a:cs typeface="Muli"/>
              <a:sym typeface="Muli"/>
            </a:endParaRPr>
          </a:p>
        </p:txBody>
      </p:sp>
      <p:sp>
        <p:nvSpPr>
          <p:cNvPr id="1962" name="Google Shape;1962;p49"/>
          <p:cNvSpPr txBox="1"/>
          <p:nvPr/>
        </p:nvSpPr>
        <p:spPr>
          <a:xfrm>
            <a:off x="2357422" y="3571882"/>
            <a:ext cx="1810597" cy="982964"/>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smtClean="0">
                <a:solidFill>
                  <a:schemeClr val="dk2"/>
                </a:solidFill>
                <a:latin typeface="Muli"/>
                <a:ea typeface="Muli"/>
                <a:cs typeface="Muli"/>
                <a:sym typeface="Muli"/>
              </a:rPr>
              <a:t>RENATA FRADILA (1913033047)</a:t>
            </a:r>
            <a:endParaRPr>
              <a:solidFill>
                <a:schemeClr val="dk2"/>
              </a:solidFill>
              <a:latin typeface="Muli"/>
              <a:ea typeface="Muli"/>
              <a:cs typeface="Muli"/>
              <a:sym typeface="Muli"/>
            </a:endParaRPr>
          </a:p>
        </p:txBody>
      </p:sp>
      <p:sp>
        <p:nvSpPr>
          <p:cNvPr id="1963" name="Google Shape;1963;p49"/>
          <p:cNvSpPr txBox="1"/>
          <p:nvPr/>
        </p:nvSpPr>
        <p:spPr>
          <a:xfrm>
            <a:off x="3428992" y="1785932"/>
            <a:ext cx="2214578" cy="691026"/>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id-ID" dirty="0" smtClean="0">
                <a:solidFill>
                  <a:schemeClr val="dk2"/>
                </a:solidFill>
                <a:latin typeface="Muli"/>
                <a:ea typeface="Muli"/>
                <a:cs typeface="Muli"/>
                <a:sym typeface="Muli"/>
              </a:rPr>
              <a:t>HABIB NURROHMAN. (2013033040)</a:t>
            </a:r>
            <a:endParaRPr>
              <a:solidFill>
                <a:schemeClr val="dk2"/>
              </a:solidFill>
              <a:latin typeface="Muli"/>
              <a:ea typeface="Muli"/>
              <a:cs typeface="Muli"/>
              <a:sym typeface="Muli"/>
            </a:endParaRPr>
          </a:p>
        </p:txBody>
      </p:sp>
      <p:sp>
        <p:nvSpPr>
          <p:cNvPr id="1964" name="Google Shape;1964;p49"/>
          <p:cNvSpPr txBox="1"/>
          <p:nvPr/>
        </p:nvSpPr>
        <p:spPr>
          <a:xfrm>
            <a:off x="4982257" y="3643320"/>
            <a:ext cx="1645800" cy="911526"/>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id-ID" dirty="0" smtClean="0">
                <a:solidFill>
                  <a:schemeClr val="dk2"/>
                </a:solidFill>
                <a:latin typeface="Muli"/>
                <a:ea typeface="Muli"/>
                <a:cs typeface="Muli"/>
                <a:sym typeface="Muli"/>
              </a:rPr>
              <a:t>SYIFA ZAKIA F (2013033056)</a:t>
            </a:r>
            <a:endParaRPr>
              <a:solidFill>
                <a:schemeClr val="dk2"/>
              </a:solidFill>
              <a:latin typeface="Muli"/>
              <a:ea typeface="Muli"/>
              <a:cs typeface="Muli"/>
              <a:sym typeface="Muli"/>
            </a:endParaRPr>
          </a:p>
        </p:txBody>
      </p:sp>
      <p:sp>
        <p:nvSpPr>
          <p:cNvPr id="1965" name="Google Shape;1965;p49"/>
          <p:cNvSpPr txBox="1"/>
          <p:nvPr/>
        </p:nvSpPr>
        <p:spPr>
          <a:xfrm>
            <a:off x="4080741" y="3393539"/>
            <a:ext cx="975300" cy="4068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000" b="1" dirty="0" smtClean="0">
                <a:solidFill>
                  <a:schemeClr val="dk1"/>
                </a:solidFill>
                <a:latin typeface="Itim"/>
                <a:ea typeface="Itim"/>
                <a:cs typeface="Itim"/>
                <a:sym typeface="Itim"/>
              </a:rPr>
              <a:t>3</a:t>
            </a:r>
            <a:endParaRPr sz="2000" b="1">
              <a:solidFill>
                <a:schemeClr val="dk1"/>
              </a:solidFill>
              <a:latin typeface="Itim"/>
              <a:ea typeface="Itim"/>
              <a:cs typeface="Itim"/>
              <a:sym typeface="Itim"/>
            </a:endParaRPr>
          </a:p>
        </p:txBody>
      </p:sp>
      <p:sp>
        <p:nvSpPr>
          <p:cNvPr id="1966" name="Google Shape;1966;p49"/>
          <p:cNvSpPr txBox="1"/>
          <p:nvPr/>
        </p:nvSpPr>
        <p:spPr>
          <a:xfrm>
            <a:off x="1523947" y="3381868"/>
            <a:ext cx="1165800" cy="443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000" b="1" dirty="0" smtClean="0">
                <a:solidFill>
                  <a:schemeClr val="dk1"/>
                </a:solidFill>
                <a:latin typeface="Itim"/>
                <a:ea typeface="Itim"/>
                <a:cs typeface="Itim"/>
                <a:sym typeface="Itim"/>
              </a:rPr>
              <a:t>1</a:t>
            </a:r>
            <a:endParaRPr sz="2000" b="1">
              <a:solidFill>
                <a:schemeClr val="dk1"/>
              </a:solidFill>
              <a:latin typeface="Itim"/>
              <a:ea typeface="Itim"/>
              <a:cs typeface="Itim"/>
              <a:sym typeface="Itim"/>
            </a:endParaRPr>
          </a:p>
        </p:txBody>
      </p:sp>
      <p:sp>
        <p:nvSpPr>
          <p:cNvPr id="1967" name="Google Shape;1967;p49"/>
          <p:cNvSpPr txBox="1"/>
          <p:nvPr/>
        </p:nvSpPr>
        <p:spPr>
          <a:xfrm>
            <a:off x="2756517" y="2320357"/>
            <a:ext cx="1165800" cy="443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000" b="1" dirty="0" smtClean="0">
                <a:solidFill>
                  <a:schemeClr val="dk1"/>
                </a:solidFill>
                <a:latin typeface="Itim"/>
                <a:ea typeface="Itim"/>
                <a:cs typeface="Itim"/>
                <a:sym typeface="Itim"/>
              </a:rPr>
              <a:t>2</a:t>
            </a:r>
            <a:endParaRPr sz="2000" b="1">
              <a:solidFill>
                <a:schemeClr val="dk1"/>
              </a:solidFill>
              <a:latin typeface="Itim"/>
              <a:ea typeface="Itim"/>
              <a:cs typeface="Itim"/>
              <a:sym typeface="Itim"/>
            </a:endParaRPr>
          </a:p>
        </p:txBody>
      </p:sp>
      <p:sp>
        <p:nvSpPr>
          <p:cNvPr id="1968" name="Google Shape;1968;p49"/>
          <p:cNvSpPr txBox="1"/>
          <p:nvPr/>
        </p:nvSpPr>
        <p:spPr>
          <a:xfrm>
            <a:off x="5221638" y="2319707"/>
            <a:ext cx="1165800" cy="443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000" b="1" dirty="0" smtClean="0">
                <a:solidFill>
                  <a:schemeClr val="dk1"/>
                </a:solidFill>
                <a:latin typeface="Itim"/>
                <a:ea typeface="Itim"/>
                <a:cs typeface="Itim"/>
                <a:sym typeface="Itim"/>
              </a:rPr>
              <a:t>4</a:t>
            </a:r>
            <a:endParaRPr sz="2000" b="1">
              <a:solidFill>
                <a:schemeClr val="dk1"/>
              </a:solidFill>
              <a:latin typeface="Itim"/>
              <a:ea typeface="Itim"/>
              <a:cs typeface="Itim"/>
              <a:sym typeface="Itim"/>
            </a:endParaRPr>
          </a:p>
        </p:txBody>
      </p:sp>
      <p:sp>
        <p:nvSpPr>
          <p:cNvPr id="1969" name="Google Shape;1969;p49"/>
          <p:cNvSpPr txBox="1"/>
          <p:nvPr/>
        </p:nvSpPr>
        <p:spPr>
          <a:xfrm>
            <a:off x="6453905" y="3373870"/>
            <a:ext cx="1165800" cy="443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000" b="1" dirty="0" smtClean="0">
                <a:solidFill>
                  <a:schemeClr val="dk1"/>
                </a:solidFill>
                <a:latin typeface="Itim"/>
                <a:ea typeface="Itim"/>
                <a:cs typeface="Itim"/>
                <a:sym typeface="Itim"/>
              </a:rPr>
              <a:t>5</a:t>
            </a:r>
            <a:endParaRPr sz="2000" b="1">
              <a:solidFill>
                <a:schemeClr val="dk1"/>
              </a:solidFill>
              <a:latin typeface="Itim"/>
              <a:ea typeface="Itim"/>
              <a:cs typeface="Itim"/>
              <a:sym typeface="Itim"/>
            </a:endParaRPr>
          </a:p>
        </p:txBody>
      </p:sp>
      <p:grpSp>
        <p:nvGrpSpPr>
          <p:cNvPr id="1970" name="Google Shape;1970;p49"/>
          <p:cNvGrpSpPr/>
          <p:nvPr/>
        </p:nvGrpSpPr>
        <p:grpSpPr>
          <a:xfrm rot="-4355879">
            <a:off x="7736692" y="3851189"/>
            <a:ext cx="1030978" cy="397998"/>
            <a:chOff x="-623075" y="2736900"/>
            <a:chExt cx="720250" cy="273275"/>
          </a:xfrm>
        </p:grpSpPr>
        <p:sp>
          <p:nvSpPr>
            <p:cNvPr id="1971" name="Google Shape;1971;p49"/>
            <p:cNvSpPr/>
            <p:nvPr/>
          </p:nvSpPr>
          <p:spPr>
            <a:xfrm>
              <a:off x="-623075" y="2736900"/>
              <a:ext cx="634575" cy="248050"/>
            </a:xfrm>
            <a:custGeom>
              <a:avLst/>
              <a:gdLst/>
              <a:ahLst/>
              <a:cxnLst/>
              <a:rect l="l" t="t" r="r" b="b"/>
              <a:pathLst>
                <a:path w="25383" h="9922" extrusionOk="0">
                  <a:moveTo>
                    <a:pt x="15637" y="2440"/>
                  </a:moveTo>
                  <a:lnTo>
                    <a:pt x="15637" y="2440"/>
                  </a:lnTo>
                  <a:cubicBezTo>
                    <a:pt x="16104" y="2907"/>
                    <a:pt x="16346" y="3595"/>
                    <a:pt x="16197" y="4444"/>
                  </a:cubicBezTo>
                  <a:cubicBezTo>
                    <a:pt x="16180" y="4536"/>
                    <a:pt x="16162" y="4625"/>
                    <a:pt x="16137" y="4714"/>
                  </a:cubicBezTo>
                  <a:cubicBezTo>
                    <a:pt x="16282" y="4326"/>
                    <a:pt x="16333" y="3905"/>
                    <a:pt x="16279" y="3463"/>
                  </a:cubicBezTo>
                  <a:cubicBezTo>
                    <a:pt x="16218" y="2985"/>
                    <a:pt x="15976" y="2650"/>
                    <a:pt x="15637" y="2440"/>
                  </a:cubicBezTo>
                  <a:close/>
                  <a:moveTo>
                    <a:pt x="14164" y="1"/>
                  </a:moveTo>
                  <a:cubicBezTo>
                    <a:pt x="12311" y="1"/>
                    <a:pt x="10317" y="906"/>
                    <a:pt x="9315" y="2318"/>
                  </a:cubicBezTo>
                  <a:cubicBezTo>
                    <a:pt x="8299" y="3755"/>
                    <a:pt x="8163" y="5753"/>
                    <a:pt x="9130" y="7242"/>
                  </a:cubicBezTo>
                  <a:cubicBezTo>
                    <a:pt x="9197" y="7346"/>
                    <a:pt x="9265" y="7446"/>
                    <a:pt x="9340" y="7539"/>
                  </a:cubicBezTo>
                  <a:cubicBezTo>
                    <a:pt x="6662" y="7321"/>
                    <a:pt x="4006" y="6323"/>
                    <a:pt x="2169" y="4376"/>
                  </a:cubicBezTo>
                  <a:cubicBezTo>
                    <a:pt x="1984" y="4180"/>
                    <a:pt x="1748" y="4097"/>
                    <a:pt x="1510" y="4097"/>
                  </a:cubicBezTo>
                  <a:cubicBezTo>
                    <a:pt x="768" y="4097"/>
                    <a:pt x="1" y="4889"/>
                    <a:pt x="643" y="5567"/>
                  </a:cubicBezTo>
                  <a:cubicBezTo>
                    <a:pt x="679" y="5606"/>
                    <a:pt x="715" y="5646"/>
                    <a:pt x="750" y="5681"/>
                  </a:cubicBezTo>
                  <a:cubicBezTo>
                    <a:pt x="818" y="5207"/>
                    <a:pt x="1460" y="4736"/>
                    <a:pt x="1980" y="4736"/>
                  </a:cubicBezTo>
                  <a:cubicBezTo>
                    <a:pt x="2152" y="4736"/>
                    <a:pt x="2305" y="4786"/>
                    <a:pt x="2426" y="4900"/>
                  </a:cubicBezTo>
                  <a:cubicBezTo>
                    <a:pt x="4462" y="6847"/>
                    <a:pt x="7072" y="7924"/>
                    <a:pt x="9735" y="7924"/>
                  </a:cubicBezTo>
                  <a:cubicBezTo>
                    <a:pt x="10952" y="7924"/>
                    <a:pt x="12182" y="7699"/>
                    <a:pt x="13373" y="7229"/>
                  </a:cubicBezTo>
                  <a:lnTo>
                    <a:pt x="13373" y="7229"/>
                  </a:lnTo>
                  <a:cubicBezTo>
                    <a:pt x="13091" y="7314"/>
                    <a:pt x="12806" y="7382"/>
                    <a:pt x="12517" y="7432"/>
                  </a:cubicBezTo>
                  <a:cubicBezTo>
                    <a:pt x="12471" y="7439"/>
                    <a:pt x="12428" y="7446"/>
                    <a:pt x="12378" y="7453"/>
                  </a:cubicBezTo>
                  <a:cubicBezTo>
                    <a:pt x="12321" y="7464"/>
                    <a:pt x="12264" y="7471"/>
                    <a:pt x="12204" y="7478"/>
                  </a:cubicBezTo>
                  <a:cubicBezTo>
                    <a:pt x="12200" y="7478"/>
                    <a:pt x="12196" y="7474"/>
                    <a:pt x="12189" y="7471"/>
                  </a:cubicBezTo>
                  <a:cubicBezTo>
                    <a:pt x="12150" y="7474"/>
                    <a:pt x="12115" y="7474"/>
                    <a:pt x="12075" y="7474"/>
                  </a:cubicBezTo>
                  <a:cubicBezTo>
                    <a:pt x="11815" y="7474"/>
                    <a:pt x="11562" y="7428"/>
                    <a:pt x="11401" y="7321"/>
                  </a:cubicBezTo>
                  <a:cubicBezTo>
                    <a:pt x="10068" y="6437"/>
                    <a:pt x="8716" y="5068"/>
                    <a:pt x="9793" y="3427"/>
                  </a:cubicBezTo>
                  <a:cubicBezTo>
                    <a:pt x="10563" y="2251"/>
                    <a:pt x="12136" y="1138"/>
                    <a:pt x="13551" y="1006"/>
                  </a:cubicBezTo>
                  <a:cubicBezTo>
                    <a:pt x="13797" y="982"/>
                    <a:pt x="14068" y="967"/>
                    <a:pt x="14350" y="967"/>
                  </a:cubicBezTo>
                  <a:cubicBezTo>
                    <a:pt x="15676" y="967"/>
                    <a:pt x="17274" y="1278"/>
                    <a:pt x="17916" y="2397"/>
                  </a:cubicBezTo>
                  <a:cubicBezTo>
                    <a:pt x="17987" y="2525"/>
                    <a:pt x="18051" y="2654"/>
                    <a:pt x="18101" y="2786"/>
                  </a:cubicBezTo>
                  <a:cubicBezTo>
                    <a:pt x="18084" y="2715"/>
                    <a:pt x="18058" y="2643"/>
                    <a:pt x="18037" y="2568"/>
                  </a:cubicBezTo>
                  <a:cubicBezTo>
                    <a:pt x="17434" y="756"/>
                    <a:pt x="15859" y="1"/>
                    <a:pt x="14164" y="1"/>
                  </a:cubicBezTo>
                  <a:close/>
                  <a:moveTo>
                    <a:pt x="18265" y="4390"/>
                  </a:moveTo>
                  <a:cubicBezTo>
                    <a:pt x="18122" y="5257"/>
                    <a:pt x="17630" y="6077"/>
                    <a:pt x="16942" y="6658"/>
                  </a:cubicBezTo>
                  <a:cubicBezTo>
                    <a:pt x="16803" y="6776"/>
                    <a:pt x="16582" y="6826"/>
                    <a:pt x="16340" y="6826"/>
                  </a:cubicBezTo>
                  <a:cubicBezTo>
                    <a:pt x="15833" y="6826"/>
                    <a:pt x="15242" y="6605"/>
                    <a:pt x="15127" y="6309"/>
                  </a:cubicBezTo>
                  <a:cubicBezTo>
                    <a:pt x="14956" y="6459"/>
                    <a:pt x="14767" y="6590"/>
                    <a:pt x="14571" y="6708"/>
                  </a:cubicBezTo>
                  <a:cubicBezTo>
                    <a:pt x="14660" y="6686"/>
                    <a:pt x="14742" y="6676"/>
                    <a:pt x="14821" y="6676"/>
                  </a:cubicBezTo>
                  <a:cubicBezTo>
                    <a:pt x="15551" y="6676"/>
                    <a:pt x="15844" y="7550"/>
                    <a:pt x="14945" y="8009"/>
                  </a:cubicBezTo>
                  <a:cubicBezTo>
                    <a:pt x="14906" y="8027"/>
                    <a:pt x="14870" y="8049"/>
                    <a:pt x="14832" y="8067"/>
                  </a:cubicBezTo>
                  <a:cubicBezTo>
                    <a:pt x="15723" y="8345"/>
                    <a:pt x="16560" y="8523"/>
                    <a:pt x="17424" y="8523"/>
                  </a:cubicBezTo>
                  <a:cubicBezTo>
                    <a:pt x="18073" y="8523"/>
                    <a:pt x="18732" y="8423"/>
                    <a:pt x="19442" y="8184"/>
                  </a:cubicBezTo>
                  <a:cubicBezTo>
                    <a:pt x="20943" y="7678"/>
                    <a:pt x="22287" y="6765"/>
                    <a:pt x="23603" y="5902"/>
                  </a:cubicBezTo>
                  <a:cubicBezTo>
                    <a:pt x="23810" y="5766"/>
                    <a:pt x="24006" y="5710"/>
                    <a:pt x="24177" y="5710"/>
                  </a:cubicBezTo>
                  <a:cubicBezTo>
                    <a:pt x="24434" y="5710"/>
                    <a:pt x="24641" y="5835"/>
                    <a:pt x="24762" y="6020"/>
                  </a:cubicBezTo>
                  <a:cubicBezTo>
                    <a:pt x="24922" y="5688"/>
                    <a:pt x="25086" y="5356"/>
                    <a:pt x="25251" y="5025"/>
                  </a:cubicBezTo>
                  <a:cubicBezTo>
                    <a:pt x="25254" y="5007"/>
                    <a:pt x="25261" y="4993"/>
                    <a:pt x="25272" y="4979"/>
                  </a:cubicBezTo>
                  <a:cubicBezTo>
                    <a:pt x="25272" y="4975"/>
                    <a:pt x="25276" y="4975"/>
                    <a:pt x="25276" y="4971"/>
                  </a:cubicBezTo>
                  <a:cubicBezTo>
                    <a:pt x="25297" y="4932"/>
                    <a:pt x="25315" y="4893"/>
                    <a:pt x="25336" y="4854"/>
                  </a:cubicBezTo>
                  <a:cubicBezTo>
                    <a:pt x="25343" y="4836"/>
                    <a:pt x="25358" y="4821"/>
                    <a:pt x="25379" y="4811"/>
                  </a:cubicBezTo>
                  <a:cubicBezTo>
                    <a:pt x="25383" y="4808"/>
                    <a:pt x="25383" y="4808"/>
                    <a:pt x="25383" y="4803"/>
                  </a:cubicBezTo>
                  <a:cubicBezTo>
                    <a:pt x="25264" y="4747"/>
                    <a:pt x="25144" y="4690"/>
                    <a:pt x="25026" y="4632"/>
                  </a:cubicBezTo>
                  <a:cubicBezTo>
                    <a:pt x="22576" y="6879"/>
                    <a:pt x="19410" y="8216"/>
                    <a:pt x="16068" y="8216"/>
                  </a:cubicBezTo>
                  <a:cubicBezTo>
                    <a:pt x="15918" y="8216"/>
                    <a:pt x="15765" y="8216"/>
                    <a:pt x="15612" y="8210"/>
                  </a:cubicBezTo>
                  <a:cubicBezTo>
                    <a:pt x="15523" y="8205"/>
                    <a:pt x="15434" y="8202"/>
                    <a:pt x="15345" y="8198"/>
                  </a:cubicBezTo>
                  <a:cubicBezTo>
                    <a:pt x="16881" y="7364"/>
                    <a:pt x="18105" y="6070"/>
                    <a:pt x="18265" y="4390"/>
                  </a:cubicBezTo>
                  <a:close/>
                  <a:moveTo>
                    <a:pt x="24644" y="7000"/>
                  </a:moveTo>
                  <a:cubicBezTo>
                    <a:pt x="24576" y="7079"/>
                    <a:pt x="24491" y="7153"/>
                    <a:pt x="24384" y="7221"/>
                  </a:cubicBezTo>
                  <a:cubicBezTo>
                    <a:pt x="23578" y="7749"/>
                    <a:pt x="22761" y="8277"/>
                    <a:pt x="21913" y="8737"/>
                  </a:cubicBezTo>
                  <a:cubicBezTo>
                    <a:pt x="22919" y="8309"/>
                    <a:pt x="23882" y="7774"/>
                    <a:pt x="24772" y="7143"/>
                  </a:cubicBezTo>
                  <a:cubicBezTo>
                    <a:pt x="24726" y="7097"/>
                    <a:pt x="24683" y="7046"/>
                    <a:pt x="24644" y="7000"/>
                  </a:cubicBezTo>
                  <a:close/>
                  <a:moveTo>
                    <a:pt x="12696" y="8916"/>
                  </a:moveTo>
                  <a:cubicBezTo>
                    <a:pt x="12125" y="9087"/>
                    <a:pt x="11547" y="9215"/>
                    <a:pt x="10970" y="9304"/>
                  </a:cubicBezTo>
                  <a:cubicBezTo>
                    <a:pt x="11219" y="9296"/>
                    <a:pt x="11468" y="9283"/>
                    <a:pt x="11718" y="9265"/>
                  </a:cubicBezTo>
                  <a:cubicBezTo>
                    <a:pt x="11733" y="9265"/>
                    <a:pt x="11747" y="9261"/>
                    <a:pt x="11761" y="9261"/>
                  </a:cubicBezTo>
                  <a:cubicBezTo>
                    <a:pt x="12346" y="9489"/>
                    <a:pt x="12963" y="9650"/>
                    <a:pt x="13565" y="9760"/>
                  </a:cubicBezTo>
                  <a:cubicBezTo>
                    <a:pt x="13976" y="9831"/>
                    <a:pt x="14389" y="9885"/>
                    <a:pt x="14799" y="9921"/>
                  </a:cubicBezTo>
                  <a:cubicBezTo>
                    <a:pt x="14250" y="9782"/>
                    <a:pt x="13693" y="9607"/>
                    <a:pt x="13116" y="9403"/>
                  </a:cubicBezTo>
                  <a:cubicBezTo>
                    <a:pt x="12821" y="9304"/>
                    <a:pt x="12696" y="9122"/>
                    <a:pt x="12696" y="8916"/>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72" name="Google Shape;1972;p49"/>
            <p:cNvSpPr/>
            <p:nvPr/>
          </p:nvSpPr>
          <p:spPr>
            <a:xfrm>
              <a:off x="-134200" y="2744850"/>
              <a:ext cx="231375" cy="265325"/>
            </a:xfrm>
            <a:custGeom>
              <a:avLst/>
              <a:gdLst/>
              <a:ahLst/>
              <a:cxnLst/>
              <a:rect l="l" t="t" r="r" b="b"/>
              <a:pathLst>
                <a:path w="9255" h="10613" extrusionOk="0">
                  <a:moveTo>
                    <a:pt x="1556" y="0"/>
                  </a:moveTo>
                  <a:cubicBezTo>
                    <a:pt x="800" y="0"/>
                    <a:pt x="1" y="824"/>
                    <a:pt x="732" y="1366"/>
                  </a:cubicBezTo>
                  <a:cubicBezTo>
                    <a:pt x="928" y="1073"/>
                    <a:pt x="1812" y="521"/>
                    <a:pt x="2240" y="521"/>
                  </a:cubicBezTo>
                  <a:cubicBezTo>
                    <a:pt x="2304" y="521"/>
                    <a:pt x="2358" y="535"/>
                    <a:pt x="2401" y="560"/>
                  </a:cubicBezTo>
                  <a:cubicBezTo>
                    <a:pt x="4187" y="1801"/>
                    <a:pt x="6070" y="2874"/>
                    <a:pt x="8049" y="3784"/>
                  </a:cubicBezTo>
                  <a:cubicBezTo>
                    <a:pt x="8099" y="3805"/>
                    <a:pt x="8042" y="3898"/>
                    <a:pt x="7917" y="4015"/>
                  </a:cubicBezTo>
                  <a:cubicBezTo>
                    <a:pt x="7985" y="4097"/>
                    <a:pt x="8028" y="4207"/>
                    <a:pt x="7967" y="4304"/>
                  </a:cubicBezTo>
                  <a:cubicBezTo>
                    <a:pt x="7864" y="4464"/>
                    <a:pt x="7760" y="4622"/>
                    <a:pt x="7660" y="4782"/>
                  </a:cubicBezTo>
                  <a:cubicBezTo>
                    <a:pt x="7557" y="4939"/>
                    <a:pt x="7414" y="5025"/>
                    <a:pt x="7250" y="5092"/>
                  </a:cubicBezTo>
                  <a:cubicBezTo>
                    <a:pt x="7218" y="5135"/>
                    <a:pt x="7179" y="5178"/>
                    <a:pt x="7140" y="5221"/>
                  </a:cubicBezTo>
                  <a:cubicBezTo>
                    <a:pt x="7322" y="5420"/>
                    <a:pt x="7429" y="5624"/>
                    <a:pt x="7357" y="5766"/>
                  </a:cubicBezTo>
                  <a:cubicBezTo>
                    <a:pt x="7079" y="6330"/>
                    <a:pt x="6801" y="6893"/>
                    <a:pt x="6522" y="7456"/>
                  </a:cubicBezTo>
                  <a:cubicBezTo>
                    <a:pt x="6505" y="7495"/>
                    <a:pt x="6462" y="7513"/>
                    <a:pt x="6402" y="7513"/>
                  </a:cubicBezTo>
                  <a:cubicBezTo>
                    <a:pt x="6184" y="7513"/>
                    <a:pt x="5739" y="7274"/>
                    <a:pt x="5396" y="6985"/>
                  </a:cubicBezTo>
                  <a:cubicBezTo>
                    <a:pt x="5097" y="7902"/>
                    <a:pt x="4886" y="8850"/>
                    <a:pt x="4768" y="9831"/>
                  </a:cubicBezTo>
                  <a:cubicBezTo>
                    <a:pt x="4707" y="10362"/>
                    <a:pt x="5164" y="10612"/>
                    <a:pt x="5653" y="10612"/>
                  </a:cubicBezTo>
                  <a:cubicBezTo>
                    <a:pt x="6152" y="10612"/>
                    <a:pt x="6683" y="10355"/>
                    <a:pt x="6740" y="9874"/>
                  </a:cubicBezTo>
                  <a:cubicBezTo>
                    <a:pt x="7001" y="7678"/>
                    <a:pt x="7742" y="5691"/>
                    <a:pt x="8973" y="3855"/>
                  </a:cubicBezTo>
                  <a:cubicBezTo>
                    <a:pt x="9254" y="3430"/>
                    <a:pt x="8805" y="3006"/>
                    <a:pt x="8430" y="2907"/>
                  </a:cubicBezTo>
                  <a:cubicBezTo>
                    <a:pt x="6155" y="2282"/>
                    <a:pt x="4034" y="1348"/>
                    <a:pt x="2019" y="125"/>
                  </a:cubicBezTo>
                  <a:cubicBezTo>
                    <a:pt x="1876" y="35"/>
                    <a:pt x="1720" y="0"/>
                    <a:pt x="155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73" name="Google Shape;1973;p49"/>
            <p:cNvSpPr/>
            <p:nvPr/>
          </p:nvSpPr>
          <p:spPr>
            <a:xfrm>
              <a:off x="42575" y="2872150"/>
              <a:ext cx="4475" cy="3225"/>
            </a:xfrm>
            <a:custGeom>
              <a:avLst/>
              <a:gdLst/>
              <a:ahLst/>
              <a:cxnLst/>
              <a:rect l="l" t="t" r="r" b="b"/>
              <a:pathLst>
                <a:path w="179" h="129" extrusionOk="0">
                  <a:moveTo>
                    <a:pt x="179" y="0"/>
                  </a:moveTo>
                  <a:lnTo>
                    <a:pt x="179" y="0"/>
                  </a:lnTo>
                  <a:cubicBezTo>
                    <a:pt x="169" y="4"/>
                    <a:pt x="158" y="7"/>
                    <a:pt x="151" y="11"/>
                  </a:cubicBezTo>
                  <a:cubicBezTo>
                    <a:pt x="101" y="32"/>
                    <a:pt x="51" y="46"/>
                    <a:pt x="1" y="61"/>
                  </a:cubicBezTo>
                  <a:lnTo>
                    <a:pt x="69" y="129"/>
                  </a:lnTo>
                  <a:cubicBezTo>
                    <a:pt x="108" y="86"/>
                    <a:pt x="147" y="43"/>
                    <a:pt x="1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74" name="Google Shape;1974;p49"/>
            <p:cNvSpPr/>
            <p:nvPr/>
          </p:nvSpPr>
          <p:spPr>
            <a:xfrm>
              <a:off x="-604975" y="2878900"/>
              <a:ext cx="346175" cy="94175"/>
            </a:xfrm>
            <a:custGeom>
              <a:avLst/>
              <a:gdLst/>
              <a:ahLst/>
              <a:cxnLst/>
              <a:rect l="l" t="t" r="r" b="b"/>
              <a:pathLst>
                <a:path w="13847" h="3767" extrusionOk="0">
                  <a:moveTo>
                    <a:pt x="13847" y="1028"/>
                  </a:moveTo>
                  <a:lnTo>
                    <a:pt x="13847" y="1028"/>
                  </a:lnTo>
                  <a:cubicBezTo>
                    <a:pt x="13751" y="1049"/>
                    <a:pt x="13651" y="1088"/>
                    <a:pt x="13544" y="1142"/>
                  </a:cubicBezTo>
                  <a:cubicBezTo>
                    <a:pt x="13248" y="1295"/>
                    <a:pt x="12948" y="1427"/>
                    <a:pt x="12649" y="1549"/>
                  </a:cubicBezTo>
                  <a:cubicBezTo>
                    <a:pt x="13070" y="1420"/>
                    <a:pt x="13480" y="1249"/>
                    <a:pt x="13847" y="1028"/>
                  </a:cubicBezTo>
                  <a:close/>
                  <a:moveTo>
                    <a:pt x="26" y="1"/>
                  </a:moveTo>
                  <a:lnTo>
                    <a:pt x="26" y="1"/>
                  </a:lnTo>
                  <a:cubicBezTo>
                    <a:pt x="1" y="172"/>
                    <a:pt x="51" y="340"/>
                    <a:pt x="208" y="489"/>
                  </a:cubicBezTo>
                  <a:cubicBezTo>
                    <a:pt x="2504" y="2686"/>
                    <a:pt x="5407" y="3766"/>
                    <a:pt x="8370" y="3766"/>
                  </a:cubicBezTo>
                  <a:cubicBezTo>
                    <a:pt x="8994" y="3766"/>
                    <a:pt x="9622" y="3720"/>
                    <a:pt x="10246" y="3624"/>
                  </a:cubicBezTo>
                  <a:lnTo>
                    <a:pt x="10246" y="3624"/>
                  </a:lnTo>
                  <a:cubicBezTo>
                    <a:pt x="10068" y="3627"/>
                    <a:pt x="9889" y="3631"/>
                    <a:pt x="9711" y="3631"/>
                  </a:cubicBezTo>
                  <a:cubicBezTo>
                    <a:pt x="6177" y="3631"/>
                    <a:pt x="2519" y="2561"/>
                    <a:pt x="2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75" name="Google Shape;1975;p49"/>
            <p:cNvSpPr/>
            <p:nvPr/>
          </p:nvSpPr>
          <p:spPr>
            <a:xfrm>
              <a:off x="-604350" y="2855275"/>
              <a:ext cx="377400" cy="114400"/>
            </a:xfrm>
            <a:custGeom>
              <a:avLst/>
              <a:gdLst/>
              <a:ahLst/>
              <a:cxnLst/>
              <a:rect l="l" t="t" r="r" b="b"/>
              <a:pathLst>
                <a:path w="15096" h="4576" extrusionOk="0">
                  <a:moveTo>
                    <a:pt x="1231" y="1"/>
                  </a:moveTo>
                  <a:cubicBezTo>
                    <a:pt x="711" y="1"/>
                    <a:pt x="69" y="472"/>
                    <a:pt x="1" y="946"/>
                  </a:cubicBezTo>
                  <a:cubicBezTo>
                    <a:pt x="2494" y="3506"/>
                    <a:pt x="6152" y="4576"/>
                    <a:pt x="9686" y="4576"/>
                  </a:cubicBezTo>
                  <a:cubicBezTo>
                    <a:pt x="9864" y="4576"/>
                    <a:pt x="10043" y="4572"/>
                    <a:pt x="10221" y="4569"/>
                  </a:cubicBezTo>
                  <a:cubicBezTo>
                    <a:pt x="10798" y="4480"/>
                    <a:pt x="11376" y="4352"/>
                    <a:pt x="11947" y="4181"/>
                  </a:cubicBezTo>
                  <a:cubicBezTo>
                    <a:pt x="11935" y="3695"/>
                    <a:pt x="12588" y="3082"/>
                    <a:pt x="13194" y="3082"/>
                  </a:cubicBezTo>
                  <a:cubicBezTo>
                    <a:pt x="13283" y="3082"/>
                    <a:pt x="13372" y="3096"/>
                    <a:pt x="13458" y="3124"/>
                  </a:cubicBezTo>
                  <a:cubicBezTo>
                    <a:pt x="13668" y="3196"/>
                    <a:pt x="13879" y="3267"/>
                    <a:pt x="14083" y="3332"/>
                  </a:cubicBezTo>
                  <a:cubicBezTo>
                    <a:pt x="14121" y="3314"/>
                    <a:pt x="14157" y="3292"/>
                    <a:pt x="14196" y="3274"/>
                  </a:cubicBezTo>
                  <a:cubicBezTo>
                    <a:pt x="15095" y="2815"/>
                    <a:pt x="14802" y="1941"/>
                    <a:pt x="14072" y="1941"/>
                  </a:cubicBezTo>
                  <a:cubicBezTo>
                    <a:pt x="13993" y="1941"/>
                    <a:pt x="13911" y="1951"/>
                    <a:pt x="13822" y="1973"/>
                  </a:cubicBezTo>
                  <a:cubicBezTo>
                    <a:pt x="13455" y="2194"/>
                    <a:pt x="13045" y="2365"/>
                    <a:pt x="12624" y="2494"/>
                  </a:cubicBezTo>
                  <a:cubicBezTo>
                    <a:pt x="11433" y="2964"/>
                    <a:pt x="10203" y="3189"/>
                    <a:pt x="8986" y="3189"/>
                  </a:cubicBezTo>
                  <a:cubicBezTo>
                    <a:pt x="6323" y="3189"/>
                    <a:pt x="3713" y="2112"/>
                    <a:pt x="1677" y="165"/>
                  </a:cubicBezTo>
                  <a:cubicBezTo>
                    <a:pt x="1556" y="51"/>
                    <a:pt x="1403" y="1"/>
                    <a:pt x="123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76" name="Google Shape;1976;p49"/>
            <p:cNvSpPr/>
            <p:nvPr/>
          </p:nvSpPr>
          <p:spPr>
            <a:xfrm>
              <a:off x="-382175" y="2780400"/>
              <a:ext cx="217875" cy="143275"/>
            </a:xfrm>
            <a:custGeom>
              <a:avLst/>
              <a:gdLst/>
              <a:ahLst/>
              <a:cxnLst/>
              <a:rect l="l" t="t" r="r" b="b"/>
              <a:pathLst>
                <a:path w="8715" h="5731" extrusionOk="0">
                  <a:moveTo>
                    <a:pt x="8465" y="1046"/>
                  </a:moveTo>
                  <a:lnTo>
                    <a:pt x="8465" y="1046"/>
                  </a:lnTo>
                  <a:cubicBezTo>
                    <a:pt x="8629" y="1613"/>
                    <a:pt x="8675" y="2148"/>
                    <a:pt x="8629" y="2650"/>
                  </a:cubicBezTo>
                  <a:cubicBezTo>
                    <a:pt x="8715" y="2119"/>
                    <a:pt x="8672" y="1570"/>
                    <a:pt x="8465" y="1046"/>
                  </a:cubicBezTo>
                  <a:close/>
                  <a:moveTo>
                    <a:pt x="6501" y="2974"/>
                  </a:moveTo>
                  <a:cubicBezTo>
                    <a:pt x="6333" y="3424"/>
                    <a:pt x="6040" y="3827"/>
                    <a:pt x="5648" y="4155"/>
                  </a:cubicBezTo>
                  <a:cubicBezTo>
                    <a:pt x="5477" y="4301"/>
                    <a:pt x="5441" y="4440"/>
                    <a:pt x="5491" y="4569"/>
                  </a:cubicBezTo>
                  <a:cubicBezTo>
                    <a:pt x="5966" y="4162"/>
                    <a:pt x="6325" y="3638"/>
                    <a:pt x="6501" y="2974"/>
                  </a:cubicBezTo>
                  <a:close/>
                  <a:moveTo>
                    <a:pt x="4172" y="1"/>
                  </a:moveTo>
                  <a:cubicBezTo>
                    <a:pt x="3908" y="1"/>
                    <a:pt x="3634" y="33"/>
                    <a:pt x="3359" y="104"/>
                  </a:cubicBezTo>
                  <a:cubicBezTo>
                    <a:pt x="1391" y="607"/>
                    <a:pt x="0" y="2932"/>
                    <a:pt x="1348" y="4732"/>
                  </a:cubicBezTo>
                  <a:cubicBezTo>
                    <a:pt x="1672" y="5160"/>
                    <a:pt x="2086" y="5485"/>
                    <a:pt x="2553" y="5731"/>
                  </a:cubicBezTo>
                  <a:cubicBezTo>
                    <a:pt x="2617" y="5728"/>
                    <a:pt x="2681" y="5724"/>
                    <a:pt x="2742" y="5713"/>
                  </a:cubicBezTo>
                  <a:cubicBezTo>
                    <a:pt x="2788" y="5706"/>
                    <a:pt x="2835" y="5699"/>
                    <a:pt x="2881" y="5692"/>
                  </a:cubicBezTo>
                  <a:cubicBezTo>
                    <a:pt x="3427" y="5581"/>
                    <a:pt x="3815" y="5282"/>
                    <a:pt x="3256" y="4908"/>
                  </a:cubicBezTo>
                  <a:cubicBezTo>
                    <a:pt x="2449" y="4373"/>
                    <a:pt x="1391" y="3616"/>
                    <a:pt x="1862" y="2497"/>
                  </a:cubicBezTo>
                  <a:cubicBezTo>
                    <a:pt x="2153" y="1798"/>
                    <a:pt x="3163" y="1003"/>
                    <a:pt x="3822" y="675"/>
                  </a:cubicBezTo>
                  <a:cubicBezTo>
                    <a:pt x="4161" y="511"/>
                    <a:pt x="4554" y="422"/>
                    <a:pt x="4939" y="422"/>
                  </a:cubicBezTo>
                  <a:cubicBezTo>
                    <a:pt x="5324" y="422"/>
                    <a:pt x="5698" y="511"/>
                    <a:pt x="6001" y="700"/>
                  </a:cubicBezTo>
                  <a:cubicBezTo>
                    <a:pt x="5552" y="247"/>
                    <a:pt x="4892" y="1"/>
                    <a:pt x="4172"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77" name="Google Shape;1977;p49"/>
            <p:cNvSpPr/>
            <p:nvPr/>
          </p:nvSpPr>
          <p:spPr>
            <a:xfrm>
              <a:off x="-405175" y="2761075"/>
              <a:ext cx="239900" cy="162700"/>
            </a:xfrm>
            <a:custGeom>
              <a:avLst/>
              <a:gdLst/>
              <a:ahLst/>
              <a:cxnLst/>
              <a:rect l="l" t="t" r="r" b="b"/>
              <a:pathLst>
                <a:path w="9596" h="6508" extrusionOk="0">
                  <a:moveTo>
                    <a:pt x="3801" y="6465"/>
                  </a:moveTo>
                  <a:cubicBezTo>
                    <a:pt x="3754" y="6472"/>
                    <a:pt x="3708" y="6479"/>
                    <a:pt x="3662" y="6486"/>
                  </a:cubicBezTo>
                  <a:cubicBezTo>
                    <a:pt x="3712" y="6479"/>
                    <a:pt x="3754" y="6472"/>
                    <a:pt x="3801" y="6465"/>
                  </a:cubicBezTo>
                  <a:close/>
                  <a:moveTo>
                    <a:pt x="5634" y="0"/>
                  </a:moveTo>
                  <a:cubicBezTo>
                    <a:pt x="5352" y="0"/>
                    <a:pt x="5081" y="15"/>
                    <a:pt x="4835" y="39"/>
                  </a:cubicBezTo>
                  <a:cubicBezTo>
                    <a:pt x="3420" y="171"/>
                    <a:pt x="1847" y="1284"/>
                    <a:pt x="1077" y="2460"/>
                  </a:cubicBezTo>
                  <a:cubicBezTo>
                    <a:pt x="0" y="4101"/>
                    <a:pt x="1352" y="5470"/>
                    <a:pt x="2685" y="6354"/>
                  </a:cubicBezTo>
                  <a:cubicBezTo>
                    <a:pt x="2846" y="6461"/>
                    <a:pt x="3099" y="6507"/>
                    <a:pt x="3359" y="6507"/>
                  </a:cubicBezTo>
                  <a:cubicBezTo>
                    <a:pt x="3399" y="6507"/>
                    <a:pt x="3434" y="6507"/>
                    <a:pt x="3473" y="6504"/>
                  </a:cubicBezTo>
                  <a:cubicBezTo>
                    <a:pt x="3006" y="6258"/>
                    <a:pt x="2592" y="5933"/>
                    <a:pt x="2268" y="5505"/>
                  </a:cubicBezTo>
                  <a:cubicBezTo>
                    <a:pt x="920" y="3705"/>
                    <a:pt x="2311" y="1380"/>
                    <a:pt x="4279" y="877"/>
                  </a:cubicBezTo>
                  <a:cubicBezTo>
                    <a:pt x="4554" y="806"/>
                    <a:pt x="4828" y="774"/>
                    <a:pt x="5092" y="774"/>
                  </a:cubicBezTo>
                  <a:cubicBezTo>
                    <a:pt x="5812" y="774"/>
                    <a:pt x="6472" y="1020"/>
                    <a:pt x="6921" y="1473"/>
                  </a:cubicBezTo>
                  <a:cubicBezTo>
                    <a:pt x="7260" y="1683"/>
                    <a:pt x="7502" y="2018"/>
                    <a:pt x="7563" y="2496"/>
                  </a:cubicBezTo>
                  <a:cubicBezTo>
                    <a:pt x="7617" y="2938"/>
                    <a:pt x="7566" y="3359"/>
                    <a:pt x="7421" y="3747"/>
                  </a:cubicBezTo>
                  <a:cubicBezTo>
                    <a:pt x="7245" y="4411"/>
                    <a:pt x="6886" y="4935"/>
                    <a:pt x="6411" y="5342"/>
                  </a:cubicBezTo>
                  <a:cubicBezTo>
                    <a:pt x="6526" y="5638"/>
                    <a:pt x="7117" y="5859"/>
                    <a:pt x="7624" y="5859"/>
                  </a:cubicBezTo>
                  <a:cubicBezTo>
                    <a:pt x="7866" y="5859"/>
                    <a:pt x="8087" y="5809"/>
                    <a:pt x="8226" y="5691"/>
                  </a:cubicBezTo>
                  <a:cubicBezTo>
                    <a:pt x="8914" y="5110"/>
                    <a:pt x="9406" y="4290"/>
                    <a:pt x="9549" y="3423"/>
                  </a:cubicBezTo>
                  <a:cubicBezTo>
                    <a:pt x="9595" y="2921"/>
                    <a:pt x="9549" y="2386"/>
                    <a:pt x="9385" y="1819"/>
                  </a:cubicBezTo>
                  <a:cubicBezTo>
                    <a:pt x="9335" y="1687"/>
                    <a:pt x="9271" y="1558"/>
                    <a:pt x="9200" y="1430"/>
                  </a:cubicBezTo>
                  <a:cubicBezTo>
                    <a:pt x="8558" y="311"/>
                    <a:pt x="6960" y="0"/>
                    <a:pt x="5634"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78" name="Google Shape;1978;p49"/>
            <p:cNvSpPr/>
            <p:nvPr/>
          </p:nvSpPr>
          <p:spPr>
            <a:xfrm>
              <a:off x="-253100" y="2955300"/>
              <a:ext cx="177875" cy="36925"/>
            </a:xfrm>
            <a:custGeom>
              <a:avLst/>
              <a:gdLst/>
              <a:ahLst/>
              <a:cxnLst/>
              <a:rect l="l" t="t" r="r" b="b"/>
              <a:pathLst>
                <a:path w="7115" h="1477" extrusionOk="0">
                  <a:moveTo>
                    <a:pt x="7114" y="1"/>
                  </a:moveTo>
                  <a:lnTo>
                    <a:pt x="7114" y="1"/>
                  </a:lnTo>
                  <a:cubicBezTo>
                    <a:pt x="5245" y="800"/>
                    <a:pt x="3224" y="1235"/>
                    <a:pt x="1191" y="1235"/>
                  </a:cubicBezTo>
                  <a:cubicBezTo>
                    <a:pt x="795" y="1235"/>
                    <a:pt x="400" y="1217"/>
                    <a:pt x="0" y="1185"/>
                  </a:cubicBezTo>
                  <a:lnTo>
                    <a:pt x="0" y="1185"/>
                  </a:lnTo>
                  <a:cubicBezTo>
                    <a:pt x="731" y="1367"/>
                    <a:pt x="1452" y="1477"/>
                    <a:pt x="2200" y="1477"/>
                  </a:cubicBezTo>
                  <a:cubicBezTo>
                    <a:pt x="2767" y="1477"/>
                    <a:pt x="3352" y="1413"/>
                    <a:pt x="3965" y="1266"/>
                  </a:cubicBezTo>
                  <a:cubicBezTo>
                    <a:pt x="5082" y="1003"/>
                    <a:pt x="6119" y="547"/>
                    <a:pt x="711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79" name="Google Shape;1979;p49"/>
            <p:cNvSpPr/>
            <p:nvPr/>
          </p:nvSpPr>
          <p:spPr>
            <a:xfrm>
              <a:off x="-305700" y="2879625"/>
              <a:ext cx="301700" cy="106550"/>
            </a:xfrm>
            <a:custGeom>
              <a:avLst/>
              <a:gdLst/>
              <a:ahLst/>
              <a:cxnLst/>
              <a:rect l="l" t="t" r="r" b="b"/>
              <a:pathLst>
                <a:path w="12068" h="4262" extrusionOk="0">
                  <a:moveTo>
                    <a:pt x="11482" y="1"/>
                  </a:moveTo>
                  <a:cubicBezTo>
                    <a:pt x="11311" y="1"/>
                    <a:pt x="11115" y="57"/>
                    <a:pt x="10908" y="193"/>
                  </a:cubicBezTo>
                  <a:cubicBezTo>
                    <a:pt x="9592" y="1056"/>
                    <a:pt x="8248" y="1969"/>
                    <a:pt x="6747" y="2475"/>
                  </a:cubicBezTo>
                  <a:cubicBezTo>
                    <a:pt x="6037" y="2714"/>
                    <a:pt x="5378" y="2814"/>
                    <a:pt x="4729" y="2814"/>
                  </a:cubicBezTo>
                  <a:cubicBezTo>
                    <a:pt x="3865" y="2814"/>
                    <a:pt x="3028" y="2636"/>
                    <a:pt x="2137" y="2358"/>
                  </a:cubicBezTo>
                  <a:cubicBezTo>
                    <a:pt x="1441" y="2707"/>
                    <a:pt x="725" y="2988"/>
                    <a:pt x="1" y="3207"/>
                  </a:cubicBezTo>
                  <a:cubicBezTo>
                    <a:pt x="1" y="3413"/>
                    <a:pt x="126" y="3595"/>
                    <a:pt x="421" y="3694"/>
                  </a:cubicBezTo>
                  <a:cubicBezTo>
                    <a:pt x="998" y="3898"/>
                    <a:pt x="1555" y="4073"/>
                    <a:pt x="2104" y="4212"/>
                  </a:cubicBezTo>
                  <a:cubicBezTo>
                    <a:pt x="2504" y="4244"/>
                    <a:pt x="2899" y="4262"/>
                    <a:pt x="3295" y="4262"/>
                  </a:cubicBezTo>
                  <a:cubicBezTo>
                    <a:pt x="5328" y="4262"/>
                    <a:pt x="7349" y="3827"/>
                    <a:pt x="9218" y="3028"/>
                  </a:cubicBezTo>
                  <a:cubicBezTo>
                    <a:pt x="10066" y="2568"/>
                    <a:pt x="10883" y="2040"/>
                    <a:pt x="11689" y="1512"/>
                  </a:cubicBezTo>
                  <a:cubicBezTo>
                    <a:pt x="11796" y="1444"/>
                    <a:pt x="11881" y="1370"/>
                    <a:pt x="11949" y="1291"/>
                  </a:cubicBezTo>
                  <a:cubicBezTo>
                    <a:pt x="11814" y="1120"/>
                    <a:pt x="11746" y="956"/>
                    <a:pt x="11807" y="835"/>
                  </a:cubicBezTo>
                  <a:cubicBezTo>
                    <a:pt x="11893" y="661"/>
                    <a:pt x="11982" y="485"/>
                    <a:pt x="12067" y="311"/>
                  </a:cubicBezTo>
                  <a:cubicBezTo>
                    <a:pt x="11946" y="126"/>
                    <a:pt x="11739" y="1"/>
                    <a:pt x="11482"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0" name="Google Shape;1980;p49"/>
            <p:cNvSpPr/>
            <p:nvPr/>
          </p:nvSpPr>
          <p:spPr>
            <a:xfrm>
              <a:off x="-305975" y="2932300"/>
              <a:ext cx="53700" cy="27500"/>
            </a:xfrm>
            <a:custGeom>
              <a:avLst/>
              <a:gdLst/>
              <a:ahLst/>
              <a:cxnLst/>
              <a:rect l="l" t="t" r="r" b="b"/>
              <a:pathLst>
                <a:path w="2148" h="1100" extrusionOk="0">
                  <a:moveTo>
                    <a:pt x="1259" y="1"/>
                  </a:moveTo>
                  <a:cubicBezTo>
                    <a:pt x="653" y="1"/>
                    <a:pt x="0" y="614"/>
                    <a:pt x="12" y="1100"/>
                  </a:cubicBezTo>
                  <a:cubicBezTo>
                    <a:pt x="736" y="881"/>
                    <a:pt x="1452" y="600"/>
                    <a:pt x="2148" y="251"/>
                  </a:cubicBezTo>
                  <a:cubicBezTo>
                    <a:pt x="1944" y="186"/>
                    <a:pt x="1733" y="115"/>
                    <a:pt x="1523" y="43"/>
                  </a:cubicBezTo>
                  <a:cubicBezTo>
                    <a:pt x="1437" y="15"/>
                    <a:pt x="1348" y="1"/>
                    <a:pt x="1259"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1" name="Google Shape;1981;p49"/>
            <p:cNvSpPr/>
            <p:nvPr/>
          </p:nvSpPr>
          <p:spPr>
            <a:xfrm>
              <a:off x="-117250" y="2779000"/>
              <a:ext cx="132575" cy="73725"/>
            </a:xfrm>
            <a:custGeom>
              <a:avLst/>
              <a:gdLst/>
              <a:ahLst/>
              <a:cxnLst/>
              <a:rect l="l" t="t" r="r" b="b"/>
              <a:pathLst>
                <a:path w="5303" h="2949" extrusionOk="0">
                  <a:moveTo>
                    <a:pt x="54" y="0"/>
                  </a:moveTo>
                  <a:cubicBezTo>
                    <a:pt x="7" y="71"/>
                    <a:pt x="0" y="124"/>
                    <a:pt x="43" y="153"/>
                  </a:cubicBezTo>
                  <a:cubicBezTo>
                    <a:pt x="1559" y="1205"/>
                    <a:pt x="3142" y="2135"/>
                    <a:pt x="4793" y="2948"/>
                  </a:cubicBezTo>
                  <a:cubicBezTo>
                    <a:pt x="4918" y="2831"/>
                    <a:pt x="5043" y="2713"/>
                    <a:pt x="5168" y="2592"/>
                  </a:cubicBezTo>
                  <a:cubicBezTo>
                    <a:pt x="5210" y="2550"/>
                    <a:pt x="5257" y="2510"/>
                    <a:pt x="5303" y="2478"/>
                  </a:cubicBezTo>
                  <a:cubicBezTo>
                    <a:pt x="3502" y="1861"/>
                    <a:pt x="1787" y="1062"/>
                    <a:pt x="147" y="64"/>
                  </a:cubicBezTo>
                  <a:cubicBezTo>
                    <a:pt x="114" y="43"/>
                    <a:pt x="83" y="22"/>
                    <a:pt x="54"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2" name="Google Shape;1982;p49"/>
            <p:cNvSpPr/>
            <p:nvPr/>
          </p:nvSpPr>
          <p:spPr>
            <a:xfrm>
              <a:off x="2550" y="2840925"/>
              <a:ext cx="20275" cy="16075"/>
            </a:xfrm>
            <a:custGeom>
              <a:avLst/>
              <a:gdLst/>
              <a:ahLst/>
              <a:cxnLst/>
              <a:rect l="l" t="t" r="r" b="b"/>
              <a:pathLst>
                <a:path w="811" h="643" extrusionOk="0">
                  <a:moveTo>
                    <a:pt x="511" y="1"/>
                  </a:moveTo>
                  <a:cubicBezTo>
                    <a:pt x="465" y="33"/>
                    <a:pt x="418" y="73"/>
                    <a:pt x="376" y="115"/>
                  </a:cubicBezTo>
                  <a:cubicBezTo>
                    <a:pt x="251" y="236"/>
                    <a:pt x="126" y="354"/>
                    <a:pt x="1" y="471"/>
                  </a:cubicBezTo>
                  <a:cubicBezTo>
                    <a:pt x="119" y="529"/>
                    <a:pt x="239" y="586"/>
                    <a:pt x="358" y="642"/>
                  </a:cubicBezTo>
                  <a:cubicBezTo>
                    <a:pt x="425" y="543"/>
                    <a:pt x="489" y="440"/>
                    <a:pt x="554" y="340"/>
                  </a:cubicBezTo>
                  <a:cubicBezTo>
                    <a:pt x="621" y="233"/>
                    <a:pt x="710" y="162"/>
                    <a:pt x="810" y="104"/>
                  </a:cubicBezTo>
                  <a:cubicBezTo>
                    <a:pt x="710" y="69"/>
                    <a:pt x="611" y="37"/>
                    <a:pt x="51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3" name="Google Shape;1983;p49"/>
            <p:cNvSpPr/>
            <p:nvPr/>
          </p:nvSpPr>
          <p:spPr>
            <a:xfrm>
              <a:off x="-115900" y="2757850"/>
              <a:ext cx="184175" cy="87375"/>
            </a:xfrm>
            <a:custGeom>
              <a:avLst/>
              <a:gdLst/>
              <a:ahLst/>
              <a:cxnLst/>
              <a:rect l="l" t="t" r="r" b="b"/>
              <a:pathLst>
                <a:path w="7367" h="3495" extrusionOk="0">
                  <a:moveTo>
                    <a:pt x="1508" y="1"/>
                  </a:moveTo>
                  <a:cubicBezTo>
                    <a:pt x="1080" y="1"/>
                    <a:pt x="196" y="553"/>
                    <a:pt x="0" y="846"/>
                  </a:cubicBezTo>
                  <a:cubicBezTo>
                    <a:pt x="29" y="868"/>
                    <a:pt x="60" y="889"/>
                    <a:pt x="93" y="910"/>
                  </a:cubicBezTo>
                  <a:cubicBezTo>
                    <a:pt x="1733" y="1908"/>
                    <a:pt x="3448" y="2707"/>
                    <a:pt x="5249" y="3324"/>
                  </a:cubicBezTo>
                  <a:cubicBezTo>
                    <a:pt x="5409" y="3213"/>
                    <a:pt x="5580" y="3164"/>
                    <a:pt x="5751" y="3164"/>
                  </a:cubicBezTo>
                  <a:cubicBezTo>
                    <a:pt x="5884" y="3164"/>
                    <a:pt x="6012" y="3192"/>
                    <a:pt x="6129" y="3246"/>
                  </a:cubicBezTo>
                  <a:cubicBezTo>
                    <a:pt x="6208" y="3238"/>
                    <a:pt x="6290" y="3235"/>
                    <a:pt x="6368" y="3235"/>
                  </a:cubicBezTo>
                  <a:cubicBezTo>
                    <a:pt x="6411" y="3235"/>
                    <a:pt x="6454" y="3235"/>
                    <a:pt x="6497" y="3238"/>
                  </a:cubicBezTo>
                  <a:cubicBezTo>
                    <a:pt x="6686" y="3246"/>
                    <a:pt x="6949" y="3299"/>
                    <a:pt x="7107" y="3417"/>
                  </a:cubicBezTo>
                  <a:cubicBezTo>
                    <a:pt x="7135" y="3438"/>
                    <a:pt x="7163" y="3463"/>
                    <a:pt x="7185" y="3495"/>
                  </a:cubicBezTo>
                  <a:cubicBezTo>
                    <a:pt x="7310" y="3378"/>
                    <a:pt x="7367" y="3285"/>
                    <a:pt x="7317" y="3264"/>
                  </a:cubicBezTo>
                  <a:cubicBezTo>
                    <a:pt x="5338" y="2354"/>
                    <a:pt x="3455" y="1281"/>
                    <a:pt x="1669" y="40"/>
                  </a:cubicBezTo>
                  <a:cubicBezTo>
                    <a:pt x="1626" y="15"/>
                    <a:pt x="1572" y="1"/>
                    <a:pt x="1508"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4" name="Google Shape;1984;p49"/>
            <p:cNvSpPr/>
            <p:nvPr/>
          </p:nvSpPr>
          <p:spPr>
            <a:xfrm>
              <a:off x="15300" y="2836925"/>
              <a:ext cx="22050" cy="6625"/>
            </a:xfrm>
            <a:custGeom>
              <a:avLst/>
              <a:gdLst/>
              <a:ahLst/>
              <a:cxnLst/>
              <a:rect l="l" t="t" r="r" b="b"/>
              <a:pathLst>
                <a:path w="882" h="265" extrusionOk="0">
                  <a:moveTo>
                    <a:pt x="503" y="1"/>
                  </a:moveTo>
                  <a:cubicBezTo>
                    <a:pt x="332" y="1"/>
                    <a:pt x="161" y="50"/>
                    <a:pt x="1" y="161"/>
                  </a:cubicBezTo>
                  <a:cubicBezTo>
                    <a:pt x="101" y="197"/>
                    <a:pt x="200" y="229"/>
                    <a:pt x="300" y="264"/>
                  </a:cubicBezTo>
                  <a:cubicBezTo>
                    <a:pt x="358" y="229"/>
                    <a:pt x="418" y="203"/>
                    <a:pt x="482" y="175"/>
                  </a:cubicBezTo>
                  <a:cubicBezTo>
                    <a:pt x="607" y="126"/>
                    <a:pt x="743" y="96"/>
                    <a:pt x="881" y="83"/>
                  </a:cubicBezTo>
                  <a:cubicBezTo>
                    <a:pt x="764" y="29"/>
                    <a:pt x="636" y="1"/>
                    <a:pt x="50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5" name="Google Shape;1985;p49"/>
            <p:cNvSpPr/>
            <p:nvPr/>
          </p:nvSpPr>
          <p:spPr>
            <a:xfrm>
              <a:off x="8175" y="2856975"/>
              <a:ext cx="3500" cy="5575"/>
            </a:xfrm>
            <a:custGeom>
              <a:avLst/>
              <a:gdLst/>
              <a:ahLst/>
              <a:cxnLst/>
              <a:rect l="l" t="t" r="r" b="b"/>
              <a:pathLst>
                <a:path w="140" h="223" extrusionOk="0">
                  <a:moveTo>
                    <a:pt x="133" y="0"/>
                  </a:moveTo>
                  <a:cubicBezTo>
                    <a:pt x="133" y="5"/>
                    <a:pt x="133" y="5"/>
                    <a:pt x="129" y="8"/>
                  </a:cubicBezTo>
                  <a:cubicBezTo>
                    <a:pt x="133" y="8"/>
                    <a:pt x="136" y="5"/>
                    <a:pt x="139" y="5"/>
                  </a:cubicBezTo>
                  <a:cubicBezTo>
                    <a:pt x="136" y="5"/>
                    <a:pt x="136" y="0"/>
                    <a:pt x="133" y="0"/>
                  </a:cubicBezTo>
                  <a:close/>
                  <a:moveTo>
                    <a:pt x="26" y="168"/>
                  </a:moveTo>
                  <a:lnTo>
                    <a:pt x="26" y="168"/>
                  </a:lnTo>
                  <a:cubicBezTo>
                    <a:pt x="25" y="169"/>
                    <a:pt x="25" y="170"/>
                    <a:pt x="24" y="171"/>
                  </a:cubicBezTo>
                  <a:lnTo>
                    <a:pt x="24" y="171"/>
                  </a:lnTo>
                  <a:cubicBezTo>
                    <a:pt x="25" y="171"/>
                    <a:pt x="26" y="170"/>
                    <a:pt x="26" y="168"/>
                  </a:cubicBezTo>
                  <a:close/>
                  <a:moveTo>
                    <a:pt x="24" y="171"/>
                  </a:moveTo>
                  <a:cubicBezTo>
                    <a:pt x="23" y="172"/>
                    <a:pt x="22" y="173"/>
                    <a:pt x="22" y="176"/>
                  </a:cubicBezTo>
                  <a:lnTo>
                    <a:pt x="22" y="176"/>
                  </a:lnTo>
                  <a:cubicBezTo>
                    <a:pt x="23" y="174"/>
                    <a:pt x="24" y="173"/>
                    <a:pt x="24" y="171"/>
                  </a:cubicBezTo>
                  <a:close/>
                  <a:moveTo>
                    <a:pt x="22" y="176"/>
                  </a:moveTo>
                  <a:lnTo>
                    <a:pt x="22" y="176"/>
                  </a:lnTo>
                  <a:cubicBezTo>
                    <a:pt x="22" y="176"/>
                    <a:pt x="22" y="176"/>
                    <a:pt x="22" y="176"/>
                  </a:cubicBezTo>
                  <a:lnTo>
                    <a:pt x="22" y="176"/>
                  </a:lnTo>
                  <a:cubicBezTo>
                    <a:pt x="22" y="176"/>
                    <a:pt x="22" y="176"/>
                    <a:pt x="22" y="176"/>
                  </a:cubicBezTo>
                  <a:cubicBezTo>
                    <a:pt x="22" y="176"/>
                    <a:pt x="22" y="176"/>
                    <a:pt x="22" y="176"/>
                  </a:cubicBezTo>
                  <a:close/>
                  <a:moveTo>
                    <a:pt x="22" y="176"/>
                  </a:moveTo>
                  <a:cubicBezTo>
                    <a:pt x="11" y="190"/>
                    <a:pt x="4" y="204"/>
                    <a:pt x="1" y="222"/>
                  </a:cubicBezTo>
                  <a:cubicBezTo>
                    <a:pt x="7" y="207"/>
                    <a:pt x="15" y="191"/>
                    <a:pt x="22" y="176"/>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6" name="Google Shape;1986;p49"/>
            <p:cNvSpPr/>
            <p:nvPr/>
          </p:nvSpPr>
          <p:spPr>
            <a:xfrm>
              <a:off x="47025" y="2845200"/>
              <a:ext cx="19475" cy="26975"/>
            </a:xfrm>
            <a:custGeom>
              <a:avLst/>
              <a:gdLst/>
              <a:ahLst/>
              <a:cxnLst/>
              <a:rect l="l" t="t" r="r" b="b"/>
              <a:pathLst>
                <a:path w="779" h="1079" extrusionOk="0">
                  <a:moveTo>
                    <a:pt x="668" y="1"/>
                  </a:moveTo>
                  <a:cubicBezTo>
                    <a:pt x="547" y="119"/>
                    <a:pt x="361" y="262"/>
                    <a:pt x="158" y="390"/>
                  </a:cubicBezTo>
                  <a:cubicBezTo>
                    <a:pt x="208" y="608"/>
                    <a:pt x="169" y="846"/>
                    <a:pt x="1" y="1078"/>
                  </a:cubicBezTo>
                  <a:cubicBezTo>
                    <a:pt x="165" y="1011"/>
                    <a:pt x="308" y="925"/>
                    <a:pt x="411" y="768"/>
                  </a:cubicBezTo>
                  <a:cubicBezTo>
                    <a:pt x="511" y="608"/>
                    <a:pt x="615" y="450"/>
                    <a:pt x="718" y="290"/>
                  </a:cubicBezTo>
                  <a:cubicBezTo>
                    <a:pt x="779" y="193"/>
                    <a:pt x="736" y="83"/>
                    <a:pt x="668"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7" name="Google Shape;1987;p49"/>
            <p:cNvSpPr/>
            <p:nvPr/>
          </p:nvSpPr>
          <p:spPr>
            <a:xfrm>
              <a:off x="30200" y="2854950"/>
              <a:ext cx="22025" cy="18725"/>
            </a:xfrm>
            <a:custGeom>
              <a:avLst/>
              <a:gdLst/>
              <a:ahLst/>
              <a:cxnLst/>
              <a:rect l="l" t="t" r="r" b="b"/>
              <a:pathLst>
                <a:path w="881" h="749" extrusionOk="0">
                  <a:moveTo>
                    <a:pt x="831" y="0"/>
                  </a:moveTo>
                  <a:lnTo>
                    <a:pt x="831" y="0"/>
                  </a:lnTo>
                  <a:cubicBezTo>
                    <a:pt x="549" y="178"/>
                    <a:pt x="236" y="331"/>
                    <a:pt x="0" y="360"/>
                  </a:cubicBezTo>
                  <a:cubicBezTo>
                    <a:pt x="178" y="471"/>
                    <a:pt x="353" y="610"/>
                    <a:pt x="496" y="749"/>
                  </a:cubicBezTo>
                  <a:cubicBezTo>
                    <a:pt x="546" y="734"/>
                    <a:pt x="596" y="720"/>
                    <a:pt x="646" y="699"/>
                  </a:cubicBezTo>
                  <a:cubicBezTo>
                    <a:pt x="653" y="695"/>
                    <a:pt x="664" y="692"/>
                    <a:pt x="674" y="688"/>
                  </a:cubicBezTo>
                  <a:cubicBezTo>
                    <a:pt x="842" y="456"/>
                    <a:pt x="881" y="218"/>
                    <a:pt x="83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8" name="Google Shape;1988;p49"/>
            <p:cNvSpPr/>
            <p:nvPr/>
          </p:nvSpPr>
          <p:spPr>
            <a:xfrm>
              <a:off x="11475" y="2843525"/>
              <a:ext cx="22225" cy="17675"/>
            </a:xfrm>
            <a:custGeom>
              <a:avLst/>
              <a:gdLst/>
              <a:ahLst/>
              <a:cxnLst/>
              <a:rect l="l" t="t" r="r" b="b"/>
              <a:pathLst>
                <a:path w="889" h="707" extrusionOk="0">
                  <a:moveTo>
                    <a:pt x="453" y="0"/>
                  </a:moveTo>
                  <a:cubicBezTo>
                    <a:pt x="353" y="58"/>
                    <a:pt x="264" y="129"/>
                    <a:pt x="197" y="236"/>
                  </a:cubicBezTo>
                  <a:cubicBezTo>
                    <a:pt x="132" y="336"/>
                    <a:pt x="68" y="439"/>
                    <a:pt x="1" y="538"/>
                  </a:cubicBezTo>
                  <a:cubicBezTo>
                    <a:pt x="4" y="538"/>
                    <a:pt x="4" y="543"/>
                    <a:pt x="7" y="543"/>
                  </a:cubicBezTo>
                  <a:cubicBezTo>
                    <a:pt x="25" y="535"/>
                    <a:pt x="47" y="532"/>
                    <a:pt x="75" y="532"/>
                  </a:cubicBezTo>
                  <a:cubicBezTo>
                    <a:pt x="190" y="532"/>
                    <a:pt x="371" y="599"/>
                    <a:pt x="567" y="706"/>
                  </a:cubicBezTo>
                  <a:cubicBezTo>
                    <a:pt x="671" y="514"/>
                    <a:pt x="778" y="325"/>
                    <a:pt x="888" y="140"/>
                  </a:cubicBezTo>
                  <a:cubicBezTo>
                    <a:pt x="742" y="93"/>
                    <a:pt x="596" y="46"/>
                    <a:pt x="453"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89" name="Google Shape;1989;p49"/>
            <p:cNvSpPr/>
            <p:nvPr/>
          </p:nvSpPr>
          <p:spPr>
            <a:xfrm>
              <a:off x="37325" y="2838700"/>
              <a:ext cx="26400" cy="16275"/>
            </a:xfrm>
            <a:custGeom>
              <a:avLst/>
              <a:gdLst/>
              <a:ahLst/>
              <a:cxnLst/>
              <a:rect l="l" t="t" r="r" b="b"/>
              <a:pathLst>
                <a:path w="1056" h="651" extrusionOk="0">
                  <a:moveTo>
                    <a:pt x="239" y="1"/>
                  </a:moveTo>
                  <a:cubicBezTo>
                    <a:pt x="161" y="1"/>
                    <a:pt x="79" y="4"/>
                    <a:pt x="0" y="12"/>
                  </a:cubicBezTo>
                  <a:cubicBezTo>
                    <a:pt x="268" y="132"/>
                    <a:pt x="482" y="372"/>
                    <a:pt x="546" y="650"/>
                  </a:cubicBezTo>
                  <a:cubicBezTo>
                    <a:pt x="749" y="522"/>
                    <a:pt x="935" y="379"/>
                    <a:pt x="1056" y="261"/>
                  </a:cubicBezTo>
                  <a:cubicBezTo>
                    <a:pt x="1034" y="229"/>
                    <a:pt x="1006" y="204"/>
                    <a:pt x="978" y="183"/>
                  </a:cubicBezTo>
                  <a:cubicBezTo>
                    <a:pt x="820" y="65"/>
                    <a:pt x="557" y="12"/>
                    <a:pt x="368" y="4"/>
                  </a:cubicBezTo>
                  <a:cubicBezTo>
                    <a:pt x="325" y="1"/>
                    <a:pt x="282" y="1"/>
                    <a:pt x="239"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0" name="Google Shape;1990;p49"/>
            <p:cNvSpPr/>
            <p:nvPr/>
          </p:nvSpPr>
          <p:spPr>
            <a:xfrm>
              <a:off x="22800" y="2838975"/>
              <a:ext cx="28200" cy="24975"/>
            </a:xfrm>
            <a:custGeom>
              <a:avLst/>
              <a:gdLst/>
              <a:ahLst/>
              <a:cxnLst/>
              <a:rect l="l" t="t" r="r" b="b"/>
              <a:pathLst>
                <a:path w="1128" h="999" extrusionOk="0">
                  <a:moveTo>
                    <a:pt x="581" y="1"/>
                  </a:moveTo>
                  <a:cubicBezTo>
                    <a:pt x="443" y="14"/>
                    <a:pt x="307" y="44"/>
                    <a:pt x="182" y="93"/>
                  </a:cubicBezTo>
                  <a:cubicBezTo>
                    <a:pt x="118" y="121"/>
                    <a:pt x="58" y="147"/>
                    <a:pt x="0" y="182"/>
                  </a:cubicBezTo>
                  <a:cubicBezTo>
                    <a:pt x="143" y="228"/>
                    <a:pt x="289" y="275"/>
                    <a:pt x="435" y="322"/>
                  </a:cubicBezTo>
                  <a:cubicBezTo>
                    <a:pt x="325" y="507"/>
                    <a:pt x="218" y="696"/>
                    <a:pt x="114" y="888"/>
                  </a:cubicBezTo>
                  <a:cubicBezTo>
                    <a:pt x="175" y="921"/>
                    <a:pt x="236" y="956"/>
                    <a:pt x="296" y="999"/>
                  </a:cubicBezTo>
                  <a:cubicBezTo>
                    <a:pt x="532" y="970"/>
                    <a:pt x="845" y="817"/>
                    <a:pt x="1127" y="639"/>
                  </a:cubicBezTo>
                  <a:cubicBezTo>
                    <a:pt x="1063" y="361"/>
                    <a:pt x="849" y="121"/>
                    <a:pt x="5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1" name="Google Shape;1991;p49"/>
            <p:cNvSpPr/>
            <p:nvPr/>
          </p:nvSpPr>
          <p:spPr>
            <a:xfrm>
              <a:off x="-3775" y="2909925"/>
              <a:ext cx="7700" cy="9575"/>
            </a:xfrm>
            <a:custGeom>
              <a:avLst/>
              <a:gdLst/>
              <a:ahLst/>
              <a:cxnLst/>
              <a:rect l="l" t="t" r="r" b="b"/>
              <a:pathLst>
                <a:path w="308" h="383" extrusionOk="0">
                  <a:moveTo>
                    <a:pt x="308" y="1"/>
                  </a:moveTo>
                  <a:cubicBezTo>
                    <a:pt x="208" y="76"/>
                    <a:pt x="104" y="150"/>
                    <a:pt x="0" y="222"/>
                  </a:cubicBezTo>
                  <a:cubicBezTo>
                    <a:pt x="58" y="279"/>
                    <a:pt x="115" y="333"/>
                    <a:pt x="179" y="382"/>
                  </a:cubicBezTo>
                  <a:cubicBezTo>
                    <a:pt x="218" y="254"/>
                    <a:pt x="265" y="129"/>
                    <a:pt x="308"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2" name="Google Shape;1992;p49"/>
            <p:cNvSpPr/>
            <p:nvPr/>
          </p:nvSpPr>
          <p:spPr>
            <a:xfrm>
              <a:off x="-6975" y="2857175"/>
              <a:ext cx="26125" cy="58325"/>
            </a:xfrm>
            <a:custGeom>
              <a:avLst/>
              <a:gdLst/>
              <a:ahLst/>
              <a:cxnLst/>
              <a:rect l="l" t="t" r="r" b="b"/>
              <a:pathLst>
                <a:path w="1045" h="2333" extrusionOk="0">
                  <a:moveTo>
                    <a:pt x="735" y="0"/>
                  </a:moveTo>
                  <a:cubicBezTo>
                    <a:pt x="714" y="10"/>
                    <a:pt x="699" y="25"/>
                    <a:pt x="692" y="43"/>
                  </a:cubicBezTo>
                  <a:cubicBezTo>
                    <a:pt x="671" y="82"/>
                    <a:pt x="653" y="121"/>
                    <a:pt x="632" y="160"/>
                  </a:cubicBezTo>
                  <a:cubicBezTo>
                    <a:pt x="667" y="107"/>
                    <a:pt x="703" y="53"/>
                    <a:pt x="735" y="0"/>
                  </a:cubicBezTo>
                  <a:close/>
                  <a:moveTo>
                    <a:pt x="607" y="214"/>
                  </a:moveTo>
                  <a:lnTo>
                    <a:pt x="607" y="214"/>
                  </a:lnTo>
                  <a:cubicBezTo>
                    <a:pt x="442" y="545"/>
                    <a:pt x="278" y="877"/>
                    <a:pt x="118" y="1209"/>
                  </a:cubicBezTo>
                  <a:cubicBezTo>
                    <a:pt x="289" y="1476"/>
                    <a:pt x="286" y="1865"/>
                    <a:pt x="0" y="2189"/>
                  </a:cubicBezTo>
                  <a:cubicBezTo>
                    <a:pt x="39" y="2235"/>
                    <a:pt x="82" y="2286"/>
                    <a:pt x="128" y="2332"/>
                  </a:cubicBezTo>
                  <a:cubicBezTo>
                    <a:pt x="232" y="2260"/>
                    <a:pt x="336" y="2186"/>
                    <a:pt x="436" y="2111"/>
                  </a:cubicBezTo>
                  <a:cubicBezTo>
                    <a:pt x="614" y="1618"/>
                    <a:pt x="816" y="1138"/>
                    <a:pt x="1045" y="663"/>
                  </a:cubicBezTo>
                  <a:cubicBezTo>
                    <a:pt x="938" y="634"/>
                    <a:pt x="834" y="592"/>
                    <a:pt x="757" y="532"/>
                  </a:cubicBezTo>
                  <a:cubicBezTo>
                    <a:pt x="667" y="467"/>
                    <a:pt x="571" y="335"/>
                    <a:pt x="607" y="214"/>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3" name="Google Shape;1993;p49"/>
            <p:cNvSpPr/>
            <p:nvPr/>
          </p:nvSpPr>
          <p:spPr>
            <a:xfrm>
              <a:off x="700" y="2875350"/>
              <a:ext cx="50825" cy="57350"/>
            </a:xfrm>
            <a:custGeom>
              <a:avLst/>
              <a:gdLst/>
              <a:ahLst/>
              <a:cxnLst/>
              <a:rect l="l" t="t" r="r" b="b"/>
              <a:pathLst>
                <a:path w="2033" h="2294" extrusionOk="0">
                  <a:moveTo>
                    <a:pt x="1744" y="1"/>
                  </a:moveTo>
                  <a:cubicBezTo>
                    <a:pt x="1737" y="7"/>
                    <a:pt x="1729" y="14"/>
                    <a:pt x="1726" y="19"/>
                  </a:cubicBezTo>
                  <a:cubicBezTo>
                    <a:pt x="1227" y="511"/>
                    <a:pt x="692" y="967"/>
                    <a:pt x="129" y="1384"/>
                  </a:cubicBezTo>
                  <a:cubicBezTo>
                    <a:pt x="86" y="1512"/>
                    <a:pt x="39" y="1637"/>
                    <a:pt x="0" y="1765"/>
                  </a:cubicBezTo>
                  <a:cubicBezTo>
                    <a:pt x="343" y="2054"/>
                    <a:pt x="788" y="2293"/>
                    <a:pt x="1006" y="2293"/>
                  </a:cubicBezTo>
                  <a:cubicBezTo>
                    <a:pt x="1066" y="2293"/>
                    <a:pt x="1109" y="2275"/>
                    <a:pt x="1126" y="2236"/>
                  </a:cubicBezTo>
                  <a:cubicBezTo>
                    <a:pt x="1405" y="1673"/>
                    <a:pt x="1683" y="1110"/>
                    <a:pt x="1961" y="546"/>
                  </a:cubicBezTo>
                  <a:cubicBezTo>
                    <a:pt x="2033" y="404"/>
                    <a:pt x="1926" y="200"/>
                    <a:pt x="174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4" name="Google Shape;1994;p49"/>
            <p:cNvSpPr/>
            <p:nvPr/>
          </p:nvSpPr>
          <p:spPr>
            <a:xfrm>
              <a:off x="3900" y="2873650"/>
              <a:ext cx="40400" cy="36300"/>
            </a:xfrm>
            <a:custGeom>
              <a:avLst/>
              <a:gdLst/>
              <a:ahLst/>
              <a:cxnLst/>
              <a:rect l="l" t="t" r="r" b="b"/>
              <a:pathLst>
                <a:path w="1616" h="1452" extrusionOk="0">
                  <a:moveTo>
                    <a:pt x="1548" y="1"/>
                  </a:moveTo>
                  <a:cubicBezTo>
                    <a:pt x="1391" y="44"/>
                    <a:pt x="1224" y="57"/>
                    <a:pt x="1059" y="57"/>
                  </a:cubicBezTo>
                  <a:cubicBezTo>
                    <a:pt x="1016" y="57"/>
                    <a:pt x="974" y="57"/>
                    <a:pt x="931" y="54"/>
                  </a:cubicBezTo>
                  <a:cubicBezTo>
                    <a:pt x="835" y="51"/>
                    <a:pt x="720" y="36"/>
                    <a:pt x="610" y="4"/>
                  </a:cubicBezTo>
                  <a:cubicBezTo>
                    <a:pt x="381" y="479"/>
                    <a:pt x="179" y="959"/>
                    <a:pt x="1" y="1452"/>
                  </a:cubicBezTo>
                  <a:cubicBezTo>
                    <a:pt x="564" y="1035"/>
                    <a:pt x="1099" y="579"/>
                    <a:pt x="1598" y="87"/>
                  </a:cubicBezTo>
                  <a:cubicBezTo>
                    <a:pt x="1601" y="82"/>
                    <a:pt x="1609" y="75"/>
                    <a:pt x="1616" y="69"/>
                  </a:cubicBezTo>
                  <a:lnTo>
                    <a:pt x="1548" y="1"/>
                  </a:ln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5" name="Google Shape;1995;p49"/>
            <p:cNvSpPr/>
            <p:nvPr/>
          </p:nvSpPr>
          <p:spPr>
            <a:xfrm>
              <a:off x="-12050" y="2887375"/>
              <a:ext cx="12325" cy="24550"/>
            </a:xfrm>
            <a:custGeom>
              <a:avLst/>
              <a:gdLst/>
              <a:ahLst/>
              <a:cxnLst/>
              <a:rect l="l" t="t" r="r" b="b"/>
              <a:pathLst>
                <a:path w="493" h="982" extrusionOk="0">
                  <a:moveTo>
                    <a:pt x="321" y="1"/>
                  </a:moveTo>
                  <a:lnTo>
                    <a:pt x="321" y="1"/>
                  </a:lnTo>
                  <a:cubicBezTo>
                    <a:pt x="236" y="175"/>
                    <a:pt x="147" y="351"/>
                    <a:pt x="61" y="525"/>
                  </a:cubicBezTo>
                  <a:cubicBezTo>
                    <a:pt x="0" y="646"/>
                    <a:pt x="68" y="810"/>
                    <a:pt x="203" y="981"/>
                  </a:cubicBezTo>
                  <a:cubicBezTo>
                    <a:pt x="489" y="657"/>
                    <a:pt x="492" y="268"/>
                    <a:pt x="32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6" name="Google Shape;1996;p49"/>
            <p:cNvSpPr/>
            <p:nvPr/>
          </p:nvSpPr>
          <p:spPr>
            <a:xfrm>
              <a:off x="7275" y="2857075"/>
              <a:ext cx="17325" cy="16700"/>
            </a:xfrm>
            <a:custGeom>
              <a:avLst/>
              <a:gdLst/>
              <a:ahLst/>
              <a:cxnLst/>
              <a:rect l="l" t="t" r="r" b="b"/>
              <a:pathLst>
                <a:path w="693" h="668" extrusionOk="0">
                  <a:moveTo>
                    <a:pt x="175" y="1"/>
                  </a:moveTo>
                  <a:cubicBezTo>
                    <a:pt x="172" y="1"/>
                    <a:pt x="169" y="4"/>
                    <a:pt x="165" y="4"/>
                  </a:cubicBezTo>
                  <a:cubicBezTo>
                    <a:pt x="133" y="57"/>
                    <a:pt x="97" y="111"/>
                    <a:pt x="62" y="164"/>
                  </a:cubicBezTo>
                  <a:cubicBezTo>
                    <a:pt x="54" y="182"/>
                    <a:pt x="44" y="200"/>
                    <a:pt x="37" y="218"/>
                  </a:cubicBezTo>
                  <a:cubicBezTo>
                    <a:pt x="1" y="339"/>
                    <a:pt x="97" y="471"/>
                    <a:pt x="187" y="536"/>
                  </a:cubicBezTo>
                  <a:cubicBezTo>
                    <a:pt x="264" y="596"/>
                    <a:pt x="368" y="638"/>
                    <a:pt x="475" y="667"/>
                  </a:cubicBezTo>
                  <a:cubicBezTo>
                    <a:pt x="546" y="525"/>
                    <a:pt x="618" y="386"/>
                    <a:pt x="692" y="243"/>
                  </a:cubicBezTo>
                  <a:cubicBezTo>
                    <a:pt x="518" y="164"/>
                    <a:pt x="347" y="82"/>
                    <a:pt x="175"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7" name="Google Shape;1997;p49"/>
            <p:cNvSpPr/>
            <p:nvPr/>
          </p:nvSpPr>
          <p:spPr>
            <a:xfrm>
              <a:off x="19125" y="2863125"/>
              <a:ext cx="23475" cy="11975"/>
            </a:xfrm>
            <a:custGeom>
              <a:avLst/>
              <a:gdLst/>
              <a:ahLst/>
              <a:cxnLst/>
              <a:rect l="l" t="t" r="r" b="b"/>
              <a:pathLst>
                <a:path w="939" h="479" extrusionOk="0">
                  <a:moveTo>
                    <a:pt x="218" y="1"/>
                  </a:moveTo>
                  <a:cubicBezTo>
                    <a:pt x="144" y="144"/>
                    <a:pt x="72" y="283"/>
                    <a:pt x="1" y="425"/>
                  </a:cubicBezTo>
                  <a:cubicBezTo>
                    <a:pt x="111" y="457"/>
                    <a:pt x="226" y="472"/>
                    <a:pt x="322" y="475"/>
                  </a:cubicBezTo>
                  <a:cubicBezTo>
                    <a:pt x="365" y="478"/>
                    <a:pt x="407" y="478"/>
                    <a:pt x="450" y="478"/>
                  </a:cubicBezTo>
                  <a:cubicBezTo>
                    <a:pt x="615" y="478"/>
                    <a:pt x="782" y="465"/>
                    <a:pt x="939" y="422"/>
                  </a:cubicBezTo>
                  <a:cubicBezTo>
                    <a:pt x="796" y="283"/>
                    <a:pt x="621" y="144"/>
                    <a:pt x="443" y="33"/>
                  </a:cubicBezTo>
                  <a:cubicBezTo>
                    <a:pt x="422" y="33"/>
                    <a:pt x="397" y="37"/>
                    <a:pt x="376" y="37"/>
                  </a:cubicBezTo>
                  <a:cubicBezTo>
                    <a:pt x="322" y="37"/>
                    <a:pt x="276" y="26"/>
                    <a:pt x="236" y="8"/>
                  </a:cubicBezTo>
                  <a:cubicBezTo>
                    <a:pt x="229" y="4"/>
                    <a:pt x="226" y="4"/>
                    <a:pt x="218"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8" name="Google Shape;1998;p49"/>
            <p:cNvSpPr/>
            <p:nvPr/>
          </p:nvSpPr>
          <p:spPr>
            <a:xfrm>
              <a:off x="11650" y="2856800"/>
              <a:ext cx="14025" cy="6350"/>
            </a:xfrm>
            <a:custGeom>
              <a:avLst/>
              <a:gdLst/>
              <a:ahLst/>
              <a:cxnLst/>
              <a:rect l="l" t="t" r="r" b="b"/>
              <a:pathLst>
                <a:path w="561" h="254" extrusionOk="0">
                  <a:moveTo>
                    <a:pt x="68" y="1"/>
                  </a:moveTo>
                  <a:cubicBezTo>
                    <a:pt x="40" y="1"/>
                    <a:pt x="18" y="4"/>
                    <a:pt x="0" y="12"/>
                  </a:cubicBezTo>
                  <a:cubicBezTo>
                    <a:pt x="172" y="93"/>
                    <a:pt x="343" y="175"/>
                    <a:pt x="517" y="254"/>
                  </a:cubicBezTo>
                  <a:cubicBezTo>
                    <a:pt x="532" y="229"/>
                    <a:pt x="546" y="200"/>
                    <a:pt x="560" y="175"/>
                  </a:cubicBezTo>
                  <a:cubicBezTo>
                    <a:pt x="364" y="68"/>
                    <a:pt x="183" y="1"/>
                    <a:pt x="68"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sp>
          <p:nvSpPr>
            <p:cNvPr id="1999" name="Google Shape;1999;p49"/>
            <p:cNvSpPr/>
            <p:nvPr/>
          </p:nvSpPr>
          <p:spPr>
            <a:xfrm>
              <a:off x="24575" y="2861175"/>
              <a:ext cx="5650" cy="2875"/>
            </a:xfrm>
            <a:custGeom>
              <a:avLst/>
              <a:gdLst/>
              <a:ahLst/>
              <a:cxnLst/>
              <a:rect l="l" t="t" r="r" b="b"/>
              <a:pathLst>
                <a:path w="226" h="115" extrusionOk="0">
                  <a:moveTo>
                    <a:pt x="43" y="0"/>
                  </a:moveTo>
                  <a:cubicBezTo>
                    <a:pt x="29" y="25"/>
                    <a:pt x="15" y="54"/>
                    <a:pt x="0" y="79"/>
                  </a:cubicBezTo>
                  <a:cubicBezTo>
                    <a:pt x="8" y="82"/>
                    <a:pt x="11" y="82"/>
                    <a:pt x="18" y="86"/>
                  </a:cubicBezTo>
                  <a:cubicBezTo>
                    <a:pt x="58" y="104"/>
                    <a:pt x="104" y="115"/>
                    <a:pt x="158" y="115"/>
                  </a:cubicBezTo>
                  <a:cubicBezTo>
                    <a:pt x="179" y="115"/>
                    <a:pt x="204" y="111"/>
                    <a:pt x="225" y="111"/>
                  </a:cubicBezTo>
                  <a:cubicBezTo>
                    <a:pt x="165" y="68"/>
                    <a:pt x="104" y="33"/>
                    <a:pt x="43"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B0D5F7"/>
                </a:solidFill>
              </a:endParaRPr>
            </a:p>
          </p:txBody>
        </p:sp>
      </p:grpSp>
      <p:sp>
        <p:nvSpPr>
          <p:cNvPr id="2000" name="Google Shape;2000;p49"/>
          <p:cNvSpPr/>
          <p:nvPr/>
        </p:nvSpPr>
        <p:spPr>
          <a:xfrm>
            <a:off x="2081375" y="2453917"/>
            <a:ext cx="151875" cy="470890"/>
          </a:xfrm>
          <a:custGeom>
            <a:avLst/>
            <a:gdLst/>
            <a:ahLst/>
            <a:cxnLst/>
            <a:rect l="l" t="t" r="r" b="b"/>
            <a:pathLst>
              <a:path w="6075" h="24500" extrusionOk="0">
                <a:moveTo>
                  <a:pt x="1240" y="24500"/>
                </a:moveTo>
                <a:cubicBezTo>
                  <a:pt x="736" y="22231"/>
                  <a:pt x="-568" y="19748"/>
                  <a:pt x="297" y="17590"/>
                </a:cubicBezTo>
                <a:cubicBezTo>
                  <a:pt x="1561" y="14436"/>
                  <a:pt x="5471" y="12472"/>
                  <a:pt x="5951" y="9109"/>
                </a:cubicBezTo>
                <a:cubicBezTo>
                  <a:pt x="6449" y="5625"/>
                  <a:pt x="3101" y="2489"/>
                  <a:pt x="612" y="0"/>
                </a:cubicBezTo>
              </a:path>
            </a:pathLst>
          </a:custGeom>
          <a:noFill/>
          <a:ln w="19050" cap="flat" cmpd="sng">
            <a:solidFill>
              <a:schemeClr val="dk2"/>
            </a:solidFill>
            <a:prstDash val="solid"/>
            <a:round/>
            <a:headEnd type="none" w="med" len="med"/>
            <a:tailEnd type="none" w="med" len="med"/>
          </a:ln>
        </p:spPr>
      </p:sp>
      <p:sp>
        <p:nvSpPr>
          <p:cNvPr id="2001" name="Google Shape;2001;p49"/>
          <p:cNvSpPr/>
          <p:nvPr/>
        </p:nvSpPr>
        <p:spPr>
          <a:xfrm>
            <a:off x="6989725" y="2466558"/>
            <a:ext cx="151875" cy="470890"/>
          </a:xfrm>
          <a:custGeom>
            <a:avLst/>
            <a:gdLst/>
            <a:ahLst/>
            <a:cxnLst/>
            <a:rect l="l" t="t" r="r" b="b"/>
            <a:pathLst>
              <a:path w="6075" h="24500" extrusionOk="0">
                <a:moveTo>
                  <a:pt x="1240" y="24500"/>
                </a:moveTo>
                <a:cubicBezTo>
                  <a:pt x="736" y="22231"/>
                  <a:pt x="-568" y="19748"/>
                  <a:pt x="297" y="17590"/>
                </a:cubicBezTo>
                <a:cubicBezTo>
                  <a:pt x="1561" y="14436"/>
                  <a:pt x="5471" y="12472"/>
                  <a:pt x="5951" y="9109"/>
                </a:cubicBezTo>
                <a:cubicBezTo>
                  <a:pt x="6449" y="5625"/>
                  <a:pt x="3101" y="2489"/>
                  <a:pt x="612" y="0"/>
                </a:cubicBezTo>
              </a:path>
            </a:pathLst>
          </a:custGeom>
          <a:noFill/>
          <a:ln w="19050" cap="flat" cmpd="sng">
            <a:solidFill>
              <a:schemeClr val="dk2"/>
            </a:solidFill>
            <a:prstDash val="solid"/>
            <a:round/>
            <a:headEnd type="none" w="med" len="med"/>
            <a:tailEnd type="none" w="med" len="med"/>
          </a:ln>
        </p:spPr>
      </p:sp>
      <p:sp>
        <p:nvSpPr>
          <p:cNvPr id="2002" name="Google Shape;2002;p49"/>
          <p:cNvSpPr/>
          <p:nvPr/>
        </p:nvSpPr>
        <p:spPr>
          <a:xfrm flipH="1">
            <a:off x="4535550" y="2466558"/>
            <a:ext cx="151875" cy="470890"/>
          </a:xfrm>
          <a:custGeom>
            <a:avLst/>
            <a:gdLst/>
            <a:ahLst/>
            <a:cxnLst/>
            <a:rect l="l" t="t" r="r" b="b"/>
            <a:pathLst>
              <a:path w="6075" h="24500" extrusionOk="0">
                <a:moveTo>
                  <a:pt x="1240" y="24500"/>
                </a:moveTo>
                <a:cubicBezTo>
                  <a:pt x="736" y="22231"/>
                  <a:pt x="-568" y="19748"/>
                  <a:pt x="297" y="17590"/>
                </a:cubicBezTo>
                <a:cubicBezTo>
                  <a:pt x="1561" y="14436"/>
                  <a:pt x="5471" y="12472"/>
                  <a:pt x="5951" y="9109"/>
                </a:cubicBezTo>
                <a:cubicBezTo>
                  <a:pt x="6449" y="5625"/>
                  <a:pt x="3101" y="2489"/>
                  <a:pt x="612" y="0"/>
                </a:cubicBezTo>
              </a:path>
            </a:pathLst>
          </a:custGeom>
          <a:noFill/>
          <a:ln w="19050" cap="flat" cmpd="sng">
            <a:solidFill>
              <a:schemeClr val="dk2"/>
            </a:solidFill>
            <a:prstDash val="solid"/>
            <a:round/>
            <a:headEnd type="none" w="med" len="med"/>
            <a:tailEnd type="none" w="med" len="med"/>
          </a:ln>
        </p:spPr>
      </p:sp>
      <p:sp>
        <p:nvSpPr>
          <p:cNvPr id="2003" name="Google Shape;2003;p49"/>
          <p:cNvSpPr/>
          <p:nvPr/>
        </p:nvSpPr>
        <p:spPr>
          <a:xfrm flipH="1">
            <a:off x="5679050" y="3213641"/>
            <a:ext cx="151875" cy="464520"/>
          </a:xfrm>
          <a:custGeom>
            <a:avLst/>
            <a:gdLst/>
            <a:ahLst/>
            <a:cxnLst/>
            <a:rect l="l" t="t" r="r" b="b"/>
            <a:pathLst>
              <a:path w="6075" h="24500" extrusionOk="0">
                <a:moveTo>
                  <a:pt x="1240" y="24500"/>
                </a:moveTo>
                <a:cubicBezTo>
                  <a:pt x="736" y="22231"/>
                  <a:pt x="-568" y="19748"/>
                  <a:pt x="297" y="17590"/>
                </a:cubicBezTo>
                <a:cubicBezTo>
                  <a:pt x="1561" y="14436"/>
                  <a:pt x="5471" y="12472"/>
                  <a:pt x="5951" y="9109"/>
                </a:cubicBezTo>
                <a:cubicBezTo>
                  <a:pt x="6449" y="5625"/>
                  <a:pt x="3101" y="2489"/>
                  <a:pt x="612" y="0"/>
                </a:cubicBezTo>
              </a:path>
            </a:pathLst>
          </a:custGeom>
          <a:noFill/>
          <a:ln w="19050" cap="flat" cmpd="sng">
            <a:solidFill>
              <a:schemeClr val="dk2"/>
            </a:solidFill>
            <a:prstDash val="solid"/>
            <a:round/>
            <a:headEnd type="none" w="med" len="med"/>
            <a:tailEnd type="none" w="med" len="med"/>
          </a:ln>
        </p:spPr>
      </p:sp>
      <p:sp>
        <p:nvSpPr>
          <p:cNvPr id="2004" name="Google Shape;2004;p49"/>
          <p:cNvSpPr/>
          <p:nvPr/>
        </p:nvSpPr>
        <p:spPr>
          <a:xfrm>
            <a:off x="3263475" y="3223000"/>
            <a:ext cx="151875" cy="464520"/>
          </a:xfrm>
          <a:custGeom>
            <a:avLst/>
            <a:gdLst/>
            <a:ahLst/>
            <a:cxnLst/>
            <a:rect l="l" t="t" r="r" b="b"/>
            <a:pathLst>
              <a:path w="6075" h="24500" extrusionOk="0">
                <a:moveTo>
                  <a:pt x="1240" y="24500"/>
                </a:moveTo>
                <a:cubicBezTo>
                  <a:pt x="736" y="22231"/>
                  <a:pt x="-568" y="19748"/>
                  <a:pt x="297" y="17590"/>
                </a:cubicBezTo>
                <a:cubicBezTo>
                  <a:pt x="1561" y="14436"/>
                  <a:pt x="5471" y="12472"/>
                  <a:pt x="5951" y="9109"/>
                </a:cubicBezTo>
                <a:cubicBezTo>
                  <a:pt x="6449" y="5625"/>
                  <a:pt x="3101" y="2489"/>
                  <a:pt x="612" y="0"/>
                </a:cubicBezTo>
              </a:path>
            </a:pathLst>
          </a:custGeom>
          <a:noFill/>
          <a:ln w="19050" cap="flat" cmpd="sng">
            <a:solidFill>
              <a:schemeClr val="dk2"/>
            </a:solidFill>
            <a:prstDash val="solid"/>
            <a:round/>
            <a:headEnd type="none" w="med" len="med"/>
            <a:tailEnd type="none" w="med" len="med"/>
          </a:ln>
        </p:spPr>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9"/>
        <p:cNvGrpSpPr/>
        <p:nvPr/>
      </p:nvGrpSpPr>
      <p:grpSpPr>
        <a:xfrm>
          <a:off x="0" y="0"/>
          <a:ext cx="0" cy="0"/>
          <a:chOff x="0" y="0"/>
          <a:chExt cx="0" cy="0"/>
        </a:xfrm>
      </p:grpSpPr>
      <p:grpSp>
        <p:nvGrpSpPr>
          <p:cNvPr id="820" name="Google Shape;820;p30"/>
          <p:cNvGrpSpPr/>
          <p:nvPr/>
        </p:nvGrpSpPr>
        <p:grpSpPr>
          <a:xfrm>
            <a:off x="699619" y="910975"/>
            <a:ext cx="4356480" cy="176025"/>
            <a:chOff x="4345425" y="2175475"/>
            <a:chExt cx="800750" cy="176025"/>
          </a:xfrm>
        </p:grpSpPr>
        <p:sp>
          <p:nvSpPr>
            <p:cNvPr id="821" name="Google Shape;821;p3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3" name="Google Shape;823;p30"/>
          <p:cNvSpPr txBox="1">
            <a:spLocks noGrp="1"/>
          </p:cNvSpPr>
          <p:nvPr>
            <p:ph type="title"/>
          </p:nvPr>
        </p:nvSpPr>
        <p:spPr>
          <a:xfrm>
            <a:off x="720000" y="540000"/>
            <a:ext cx="7704000" cy="3600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d-ID" dirty="0" smtClean="0"/>
              <a:t>Materi yang akan dibahas:</a:t>
            </a:r>
            <a:endParaRPr/>
          </a:p>
        </p:txBody>
      </p:sp>
      <p:sp>
        <p:nvSpPr>
          <p:cNvPr id="824" name="Google Shape;824;p30"/>
          <p:cNvSpPr txBox="1">
            <a:spLocks noGrp="1"/>
          </p:cNvSpPr>
          <p:nvPr>
            <p:ph type="body" idx="1"/>
          </p:nvPr>
        </p:nvSpPr>
        <p:spPr>
          <a:xfrm>
            <a:off x="720000" y="1285866"/>
            <a:ext cx="7704000" cy="31432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2"/>
              </a:buClr>
              <a:buSzPts val="1100"/>
              <a:buFont typeface="Arial"/>
              <a:buNone/>
            </a:pPr>
            <a:r>
              <a:rPr sz="2400" smtClean="0"/>
              <a:t>1. Berdirinya Kekaisaran Romawi Timur</a:t>
            </a:r>
          </a:p>
          <a:p>
            <a:pPr marL="0" lvl="0" indent="0" algn="l" rtl="0">
              <a:spcBef>
                <a:spcPts val="0"/>
              </a:spcBef>
              <a:spcAft>
                <a:spcPts val="0"/>
              </a:spcAft>
              <a:buClr>
                <a:schemeClr val="dk2"/>
              </a:buClr>
              <a:buSzPts val="1100"/>
              <a:buFont typeface="Arial"/>
              <a:buNone/>
            </a:pPr>
            <a:endParaRPr lang="x-none" sz="2400" smtClean="0"/>
          </a:p>
          <a:p>
            <a:pPr marL="0" lvl="0" indent="0" algn="l" rtl="0">
              <a:spcBef>
                <a:spcPts val="0"/>
              </a:spcBef>
              <a:spcAft>
                <a:spcPts val="0"/>
              </a:spcAft>
              <a:buClr>
                <a:schemeClr val="dk2"/>
              </a:buClr>
              <a:buSzPts val="1100"/>
              <a:buFont typeface="Arial"/>
              <a:buNone/>
            </a:pPr>
            <a:r>
              <a:rPr lang="x-none" sz="2400" smtClean="0"/>
              <a:t>2. Letak Geografis Kekaisaran Romawi Timur</a:t>
            </a:r>
          </a:p>
          <a:p>
            <a:pPr marL="0" lvl="0" indent="0" algn="l" rtl="0">
              <a:spcBef>
                <a:spcPts val="0"/>
              </a:spcBef>
              <a:spcAft>
                <a:spcPts val="0"/>
              </a:spcAft>
              <a:buClr>
                <a:schemeClr val="dk2"/>
              </a:buClr>
              <a:buSzPts val="1100"/>
              <a:buFont typeface="Arial"/>
              <a:buNone/>
            </a:pPr>
            <a:endParaRPr lang="x-none" sz="2400" smtClean="0"/>
          </a:p>
          <a:p>
            <a:pPr marL="0" lvl="0" indent="0" algn="l" rtl="0">
              <a:spcBef>
                <a:spcPts val="0"/>
              </a:spcBef>
              <a:spcAft>
                <a:spcPts val="0"/>
              </a:spcAft>
              <a:buClr>
                <a:schemeClr val="dk2"/>
              </a:buClr>
              <a:buSzPts val="1100"/>
              <a:buFont typeface="Arial"/>
              <a:buNone/>
            </a:pPr>
            <a:r>
              <a:rPr lang="x-none" sz="2400" smtClean="0"/>
              <a:t>3. Perkembangan Kekaisaran Romawi Timur</a:t>
            </a:r>
            <a:endParaRPr lang="x-none" sz="2400"/>
          </a:p>
          <a:p>
            <a:pPr marL="0" lvl="0" indent="0" algn="l" rtl="0">
              <a:spcBef>
                <a:spcPts val="0"/>
              </a:spcBef>
              <a:spcAft>
                <a:spcPts val="0"/>
              </a:spcAft>
              <a:buClr>
                <a:schemeClr val="dk2"/>
              </a:buClr>
              <a:buSzPts val="1100"/>
              <a:buFont typeface="Arial"/>
              <a:buNone/>
            </a:pPr>
            <a:endParaRPr lang="x-none" sz="2400" smtClean="0"/>
          </a:p>
          <a:p>
            <a:pPr marL="0" lvl="0" indent="0" algn="l" rtl="0">
              <a:spcBef>
                <a:spcPts val="0"/>
              </a:spcBef>
              <a:spcAft>
                <a:spcPts val="0"/>
              </a:spcAft>
              <a:buClr>
                <a:schemeClr val="dk2"/>
              </a:buClr>
              <a:buSzPts val="1100"/>
              <a:buFont typeface="Arial"/>
              <a:buNone/>
            </a:pPr>
            <a:r>
              <a:rPr lang="x-none" sz="2400" smtClean="0"/>
              <a:t>4. Runtuhnya Kekaisaran Romawi Timur</a:t>
            </a:r>
          </a:p>
          <a:p>
            <a:pPr marL="0" lvl="0" indent="0" algn="l" rtl="0">
              <a:spcBef>
                <a:spcPts val="0"/>
              </a:spcBef>
              <a:spcAft>
                <a:spcPts val="0"/>
              </a:spcAft>
              <a:buClr>
                <a:schemeClr val="dk2"/>
              </a:buClr>
              <a:buSzPts val="1100"/>
              <a:buFont typeface="Arial"/>
              <a:buNone/>
            </a:pPr>
            <a:endParaRPr lang="x-none" sz="2400" smtClean="0"/>
          </a:p>
          <a:p>
            <a:pPr marL="0" lvl="0" indent="0" algn="l" rtl="0">
              <a:spcBef>
                <a:spcPts val="0"/>
              </a:spcBef>
              <a:spcAft>
                <a:spcPts val="0"/>
              </a:spcAft>
              <a:buClr>
                <a:schemeClr val="dk2"/>
              </a:buClr>
              <a:buSzPts val="1100"/>
              <a:buFont typeface="Arial"/>
              <a:buNone/>
            </a:pPr>
            <a:r>
              <a:rPr lang="x-none" sz="2400" smtClean="0"/>
              <a:t>5. Peninggalan-Peninggalan Kekaisaran Romawi Timur</a:t>
            </a:r>
            <a:endParaRPr lang="x-none" sz="2400" smtClean="0"/>
          </a:p>
        </p:txBody>
      </p:sp>
      <p:grpSp>
        <p:nvGrpSpPr>
          <p:cNvPr id="825" name="Google Shape;825;p30"/>
          <p:cNvGrpSpPr/>
          <p:nvPr/>
        </p:nvGrpSpPr>
        <p:grpSpPr>
          <a:xfrm rot="1461682">
            <a:off x="7211497" y="174521"/>
            <a:ext cx="2743443" cy="1090954"/>
            <a:chOff x="4038775" y="3369325"/>
            <a:chExt cx="1789725" cy="711700"/>
          </a:xfrm>
        </p:grpSpPr>
        <p:sp>
          <p:nvSpPr>
            <p:cNvPr id="826" name="Google Shape;826;p30"/>
            <p:cNvSpPr/>
            <p:nvPr/>
          </p:nvSpPr>
          <p:spPr>
            <a:xfrm>
              <a:off x="4059950" y="3603700"/>
              <a:ext cx="523950" cy="276175"/>
            </a:xfrm>
            <a:custGeom>
              <a:avLst/>
              <a:gdLst/>
              <a:ahLst/>
              <a:cxnLst/>
              <a:rect l="l" t="t" r="r" b="b"/>
              <a:pathLst>
                <a:path w="20958" h="11047" extrusionOk="0">
                  <a:moveTo>
                    <a:pt x="19281" y="1"/>
                  </a:moveTo>
                  <a:lnTo>
                    <a:pt x="0" y="3534"/>
                  </a:lnTo>
                  <a:cubicBezTo>
                    <a:pt x="334" y="5373"/>
                    <a:pt x="794" y="7176"/>
                    <a:pt x="1389" y="8942"/>
                  </a:cubicBezTo>
                  <a:cubicBezTo>
                    <a:pt x="1695" y="9898"/>
                    <a:pt x="2344" y="10484"/>
                    <a:pt x="3345" y="10691"/>
                  </a:cubicBezTo>
                  <a:cubicBezTo>
                    <a:pt x="4481" y="10928"/>
                    <a:pt x="5812" y="11047"/>
                    <a:pt x="7335" y="11047"/>
                  </a:cubicBezTo>
                  <a:cubicBezTo>
                    <a:pt x="10850" y="11047"/>
                    <a:pt x="15393" y="10416"/>
                    <a:pt x="20958" y="9159"/>
                  </a:cubicBezTo>
                  <a:lnTo>
                    <a:pt x="1928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0"/>
            <p:cNvSpPr/>
            <p:nvPr/>
          </p:nvSpPr>
          <p:spPr>
            <a:xfrm>
              <a:off x="4043050" y="3372050"/>
              <a:ext cx="501200" cy="322275"/>
            </a:xfrm>
            <a:custGeom>
              <a:avLst/>
              <a:gdLst/>
              <a:ahLst/>
              <a:cxnLst/>
              <a:rect l="l" t="t" r="r" b="b"/>
              <a:pathLst>
                <a:path w="20048" h="12891" extrusionOk="0">
                  <a:moveTo>
                    <a:pt x="16729" y="1088"/>
                  </a:moveTo>
                  <a:cubicBezTo>
                    <a:pt x="17056" y="1088"/>
                    <a:pt x="17120" y="1244"/>
                    <a:pt x="17145" y="1362"/>
                  </a:cubicBezTo>
                  <a:cubicBezTo>
                    <a:pt x="17172" y="1506"/>
                    <a:pt x="17154" y="1677"/>
                    <a:pt x="16802" y="1740"/>
                  </a:cubicBezTo>
                  <a:cubicBezTo>
                    <a:pt x="16759" y="1748"/>
                    <a:pt x="16717" y="1752"/>
                    <a:pt x="16678" y="1752"/>
                  </a:cubicBezTo>
                  <a:cubicBezTo>
                    <a:pt x="16549" y="1752"/>
                    <a:pt x="16448" y="1708"/>
                    <a:pt x="16379" y="1632"/>
                  </a:cubicBezTo>
                  <a:lnTo>
                    <a:pt x="16289" y="1461"/>
                  </a:lnTo>
                  <a:cubicBezTo>
                    <a:pt x="16253" y="1253"/>
                    <a:pt x="16334" y="1145"/>
                    <a:pt x="16550" y="1109"/>
                  </a:cubicBezTo>
                  <a:cubicBezTo>
                    <a:pt x="16577" y="1100"/>
                    <a:pt x="16613" y="1100"/>
                    <a:pt x="16649" y="1091"/>
                  </a:cubicBezTo>
                  <a:cubicBezTo>
                    <a:pt x="16677" y="1089"/>
                    <a:pt x="16704" y="1088"/>
                    <a:pt x="16729" y="1088"/>
                  </a:cubicBezTo>
                  <a:close/>
                  <a:moveTo>
                    <a:pt x="5761" y="3632"/>
                  </a:moveTo>
                  <a:cubicBezTo>
                    <a:pt x="6046" y="3632"/>
                    <a:pt x="6104" y="3792"/>
                    <a:pt x="6130" y="3912"/>
                  </a:cubicBezTo>
                  <a:cubicBezTo>
                    <a:pt x="6148" y="3985"/>
                    <a:pt x="6130" y="4066"/>
                    <a:pt x="6094" y="4147"/>
                  </a:cubicBezTo>
                  <a:cubicBezTo>
                    <a:pt x="6049" y="4237"/>
                    <a:pt x="5968" y="4300"/>
                    <a:pt x="5850" y="4318"/>
                  </a:cubicBezTo>
                  <a:cubicBezTo>
                    <a:pt x="5811" y="4325"/>
                    <a:pt x="5775" y="4329"/>
                    <a:pt x="5742" y="4329"/>
                  </a:cubicBezTo>
                  <a:cubicBezTo>
                    <a:pt x="5558" y="4329"/>
                    <a:pt x="5456" y="4224"/>
                    <a:pt x="5418" y="4003"/>
                  </a:cubicBezTo>
                  <a:cubicBezTo>
                    <a:pt x="5364" y="3723"/>
                    <a:pt x="5490" y="3660"/>
                    <a:pt x="5607" y="3642"/>
                  </a:cubicBezTo>
                  <a:cubicBezTo>
                    <a:pt x="5634" y="3633"/>
                    <a:pt x="5670" y="3633"/>
                    <a:pt x="5715" y="3633"/>
                  </a:cubicBezTo>
                  <a:cubicBezTo>
                    <a:pt x="5731" y="3632"/>
                    <a:pt x="5747" y="3632"/>
                    <a:pt x="5761" y="3632"/>
                  </a:cubicBezTo>
                  <a:close/>
                  <a:moveTo>
                    <a:pt x="4640" y="4196"/>
                  </a:moveTo>
                  <a:cubicBezTo>
                    <a:pt x="4834" y="4196"/>
                    <a:pt x="4880" y="4293"/>
                    <a:pt x="4895" y="4390"/>
                  </a:cubicBezTo>
                  <a:cubicBezTo>
                    <a:pt x="4922" y="4507"/>
                    <a:pt x="4823" y="4715"/>
                    <a:pt x="4264" y="5066"/>
                  </a:cubicBezTo>
                  <a:cubicBezTo>
                    <a:pt x="3813" y="5355"/>
                    <a:pt x="3372" y="5544"/>
                    <a:pt x="2957" y="5616"/>
                  </a:cubicBezTo>
                  <a:cubicBezTo>
                    <a:pt x="2891" y="5627"/>
                    <a:pt x="2818" y="5637"/>
                    <a:pt x="2750" y="5637"/>
                  </a:cubicBezTo>
                  <a:cubicBezTo>
                    <a:pt x="2652" y="5637"/>
                    <a:pt x="2563" y="5617"/>
                    <a:pt x="2515" y="5553"/>
                  </a:cubicBezTo>
                  <a:cubicBezTo>
                    <a:pt x="2506" y="5544"/>
                    <a:pt x="2479" y="5508"/>
                    <a:pt x="2452" y="5373"/>
                  </a:cubicBezTo>
                  <a:cubicBezTo>
                    <a:pt x="2452" y="5346"/>
                    <a:pt x="2515" y="5174"/>
                    <a:pt x="3651" y="4561"/>
                  </a:cubicBezTo>
                  <a:cubicBezTo>
                    <a:pt x="4003" y="4363"/>
                    <a:pt x="4291" y="4246"/>
                    <a:pt x="4498" y="4210"/>
                  </a:cubicBezTo>
                  <a:cubicBezTo>
                    <a:pt x="4553" y="4201"/>
                    <a:pt x="4600" y="4196"/>
                    <a:pt x="4640" y="4196"/>
                  </a:cubicBezTo>
                  <a:close/>
                  <a:moveTo>
                    <a:pt x="18335" y="0"/>
                  </a:moveTo>
                  <a:lnTo>
                    <a:pt x="18263" y="9"/>
                  </a:lnTo>
                  <a:cubicBezTo>
                    <a:pt x="16802" y="217"/>
                    <a:pt x="15414" y="442"/>
                    <a:pt x="14116" y="676"/>
                  </a:cubicBezTo>
                  <a:cubicBezTo>
                    <a:pt x="8104" y="1776"/>
                    <a:pt x="3732" y="3263"/>
                    <a:pt x="1109" y="5093"/>
                  </a:cubicBezTo>
                  <a:cubicBezTo>
                    <a:pt x="370" y="5634"/>
                    <a:pt x="0" y="6409"/>
                    <a:pt x="18" y="7383"/>
                  </a:cubicBezTo>
                  <a:cubicBezTo>
                    <a:pt x="91" y="9086"/>
                    <a:pt x="262" y="10772"/>
                    <a:pt x="532" y="12413"/>
                  </a:cubicBezTo>
                  <a:cubicBezTo>
                    <a:pt x="559" y="12548"/>
                    <a:pt x="586" y="12674"/>
                    <a:pt x="604" y="12809"/>
                  </a:cubicBezTo>
                  <a:lnTo>
                    <a:pt x="613" y="12890"/>
                  </a:lnTo>
                  <a:lnTo>
                    <a:pt x="20047" y="9330"/>
                  </a:lnTo>
                  <a:lnTo>
                    <a:pt x="18335"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0"/>
            <p:cNvSpPr/>
            <p:nvPr/>
          </p:nvSpPr>
          <p:spPr>
            <a:xfrm>
              <a:off x="4101875" y="3397400"/>
              <a:ext cx="372750" cy="117625"/>
            </a:xfrm>
            <a:custGeom>
              <a:avLst/>
              <a:gdLst/>
              <a:ahLst/>
              <a:cxnLst/>
              <a:rect l="l" t="t" r="r" b="b"/>
              <a:pathLst>
                <a:path w="14910" h="4705" extrusionOk="0">
                  <a:moveTo>
                    <a:pt x="14392" y="1"/>
                  </a:moveTo>
                  <a:cubicBezTo>
                    <a:pt x="14361" y="1"/>
                    <a:pt x="14329" y="2"/>
                    <a:pt x="14296" y="5"/>
                  </a:cubicBezTo>
                  <a:cubicBezTo>
                    <a:pt x="13954" y="23"/>
                    <a:pt x="13809" y="176"/>
                    <a:pt x="13863" y="456"/>
                  </a:cubicBezTo>
                  <a:lnTo>
                    <a:pt x="13963" y="654"/>
                  </a:lnTo>
                  <a:cubicBezTo>
                    <a:pt x="14053" y="758"/>
                    <a:pt x="14169" y="814"/>
                    <a:pt x="14316" y="814"/>
                  </a:cubicBezTo>
                  <a:cubicBezTo>
                    <a:pt x="14361" y="814"/>
                    <a:pt x="14408" y="809"/>
                    <a:pt x="14458" y="798"/>
                  </a:cubicBezTo>
                  <a:cubicBezTo>
                    <a:pt x="14774" y="744"/>
                    <a:pt x="14909" y="582"/>
                    <a:pt x="14864" y="329"/>
                  </a:cubicBezTo>
                  <a:cubicBezTo>
                    <a:pt x="14823" y="110"/>
                    <a:pt x="14666" y="1"/>
                    <a:pt x="14392" y="1"/>
                  </a:cubicBezTo>
                  <a:close/>
                  <a:moveTo>
                    <a:pt x="3386" y="2537"/>
                  </a:moveTo>
                  <a:cubicBezTo>
                    <a:pt x="3375" y="2537"/>
                    <a:pt x="3364" y="2538"/>
                    <a:pt x="3353" y="2538"/>
                  </a:cubicBezTo>
                  <a:cubicBezTo>
                    <a:pt x="3056" y="2538"/>
                    <a:pt x="2930" y="2700"/>
                    <a:pt x="2993" y="2998"/>
                  </a:cubicBezTo>
                  <a:cubicBezTo>
                    <a:pt x="3039" y="3258"/>
                    <a:pt x="3169" y="3388"/>
                    <a:pt x="3390" y="3388"/>
                  </a:cubicBezTo>
                  <a:cubicBezTo>
                    <a:pt x="3429" y="3388"/>
                    <a:pt x="3471" y="3384"/>
                    <a:pt x="3516" y="3376"/>
                  </a:cubicBezTo>
                  <a:cubicBezTo>
                    <a:pt x="3651" y="3349"/>
                    <a:pt x="3750" y="3286"/>
                    <a:pt x="3804" y="3169"/>
                  </a:cubicBezTo>
                  <a:cubicBezTo>
                    <a:pt x="3858" y="3070"/>
                    <a:pt x="3867" y="2971"/>
                    <a:pt x="3858" y="2880"/>
                  </a:cubicBezTo>
                  <a:cubicBezTo>
                    <a:pt x="3815" y="2646"/>
                    <a:pt x="3655" y="2537"/>
                    <a:pt x="3386" y="2537"/>
                  </a:cubicBezTo>
                  <a:close/>
                  <a:moveTo>
                    <a:pt x="2290" y="3104"/>
                  </a:moveTo>
                  <a:cubicBezTo>
                    <a:pt x="2061" y="3104"/>
                    <a:pt x="1719" y="3229"/>
                    <a:pt x="1262" y="3475"/>
                  </a:cubicBezTo>
                  <a:cubicBezTo>
                    <a:pt x="415" y="3935"/>
                    <a:pt x="0" y="4232"/>
                    <a:pt x="27" y="4377"/>
                  </a:cubicBezTo>
                  <a:cubicBezTo>
                    <a:pt x="45" y="4485"/>
                    <a:pt x="72" y="4566"/>
                    <a:pt x="108" y="4593"/>
                  </a:cubicBezTo>
                  <a:cubicBezTo>
                    <a:pt x="164" y="4668"/>
                    <a:pt x="264" y="4704"/>
                    <a:pt x="404" y="4704"/>
                  </a:cubicBezTo>
                  <a:cubicBezTo>
                    <a:pt x="466" y="4704"/>
                    <a:pt x="536" y="4697"/>
                    <a:pt x="613" y="4683"/>
                  </a:cubicBezTo>
                  <a:cubicBezTo>
                    <a:pt x="1046" y="4602"/>
                    <a:pt x="1487" y="4413"/>
                    <a:pt x="1947" y="4115"/>
                  </a:cubicBezTo>
                  <a:cubicBezTo>
                    <a:pt x="2434" y="3818"/>
                    <a:pt x="2659" y="3565"/>
                    <a:pt x="2623" y="3367"/>
                  </a:cubicBezTo>
                  <a:cubicBezTo>
                    <a:pt x="2590" y="3191"/>
                    <a:pt x="2479" y="3104"/>
                    <a:pt x="2290" y="3104"/>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0"/>
            <p:cNvSpPr/>
            <p:nvPr/>
          </p:nvSpPr>
          <p:spPr>
            <a:xfrm>
              <a:off x="4038775" y="3369325"/>
              <a:ext cx="550325" cy="519150"/>
            </a:xfrm>
            <a:custGeom>
              <a:avLst/>
              <a:gdLst/>
              <a:ahLst/>
              <a:cxnLst/>
              <a:rect l="l" t="t" r="r" b="b"/>
              <a:pathLst>
                <a:path w="22013" h="20766" extrusionOk="0">
                  <a:moveTo>
                    <a:pt x="18293" y="414"/>
                  </a:moveTo>
                  <a:cubicBezTo>
                    <a:pt x="18449" y="1112"/>
                    <a:pt x="18591" y="1809"/>
                    <a:pt x="18740" y="2507"/>
                  </a:cubicBezTo>
                  <a:lnTo>
                    <a:pt x="19200" y="4797"/>
                  </a:lnTo>
                  <a:cubicBezTo>
                    <a:pt x="19506" y="6320"/>
                    <a:pt x="19795" y="7843"/>
                    <a:pt x="20065" y="9376"/>
                  </a:cubicBezTo>
                  <a:cubicBezTo>
                    <a:pt x="20345" y="10908"/>
                    <a:pt x="20624" y="12431"/>
                    <a:pt x="20876" y="13964"/>
                  </a:cubicBezTo>
                  <a:lnTo>
                    <a:pt x="21255" y="16262"/>
                  </a:lnTo>
                  <a:cubicBezTo>
                    <a:pt x="21362" y="16971"/>
                    <a:pt x="21477" y="17673"/>
                    <a:pt x="21585" y="18374"/>
                  </a:cubicBezTo>
                  <a:lnTo>
                    <a:pt x="21585" y="18374"/>
                  </a:lnTo>
                  <a:cubicBezTo>
                    <a:pt x="20571" y="18546"/>
                    <a:pt x="19557" y="18733"/>
                    <a:pt x="18551" y="18903"/>
                  </a:cubicBezTo>
                  <a:cubicBezTo>
                    <a:pt x="18010" y="18994"/>
                    <a:pt x="17478" y="19093"/>
                    <a:pt x="16937" y="19183"/>
                  </a:cubicBezTo>
                  <a:lnTo>
                    <a:pt x="16135" y="19309"/>
                  </a:lnTo>
                  <a:lnTo>
                    <a:pt x="15333" y="19435"/>
                  </a:lnTo>
                  <a:cubicBezTo>
                    <a:pt x="14801" y="19525"/>
                    <a:pt x="14260" y="19588"/>
                    <a:pt x="13728" y="19670"/>
                  </a:cubicBezTo>
                  <a:lnTo>
                    <a:pt x="12917" y="19769"/>
                  </a:lnTo>
                  <a:cubicBezTo>
                    <a:pt x="12647" y="19796"/>
                    <a:pt x="12385" y="19832"/>
                    <a:pt x="12115" y="19850"/>
                  </a:cubicBezTo>
                  <a:cubicBezTo>
                    <a:pt x="11033" y="19967"/>
                    <a:pt x="9961" y="20030"/>
                    <a:pt x="8879" y="20066"/>
                  </a:cubicBezTo>
                  <a:cubicBezTo>
                    <a:pt x="8626" y="20073"/>
                    <a:pt x="8372" y="20076"/>
                    <a:pt x="8118" y="20076"/>
                  </a:cubicBezTo>
                  <a:cubicBezTo>
                    <a:pt x="7297" y="20076"/>
                    <a:pt x="6473" y="20041"/>
                    <a:pt x="5661" y="19958"/>
                  </a:cubicBezTo>
                  <a:cubicBezTo>
                    <a:pt x="5400" y="19922"/>
                    <a:pt x="5129" y="19895"/>
                    <a:pt x="4868" y="19850"/>
                  </a:cubicBezTo>
                  <a:lnTo>
                    <a:pt x="4480" y="19778"/>
                  </a:lnTo>
                  <a:lnTo>
                    <a:pt x="4282" y="19742"/>
                  </a:lnTo>
                  <a:cubicBezTo>
                    <a:pt x="4219" y="19733"/>
                    <a:pt x="4165" y="19715"/>
                    <a:pt x="4102" y="19706"/>
                  </a:cubicBezTo>
                  <a:cubicBezTo>
                    <a:pt x="3624" y="19579"/>
                    <a:pt x="3209" y="19336"/>
                    <a:pt x="2921" y="18957"/>
                  </a:cubicBezTo>
                  <a:cubicBezTo>
                    <a:pt x="2776" y="18777"/>
                    <a:pt x="2668" y="18561"/>
                    <a:pt x="2578" y="18326"/>
                  </a:cubicBezTo>
                  <a:cubicBezTo>
                    <a:pt x="2542" y="18218"/>
                    <a:pt x="2497" y="18083"/>
                    <a:pt x="2452" y="17957"/>
                  </a:cubicBezTo>
                  <a:lnTo>
                    <a:pt x="2326" y="17569"/>
                  </a:lnTo>
                  <a:cubicBezTo>
                    <a:pt x="2164" y="17056"/>
                    <a:pt x="2010" y="16533"/>
                    <a:pt x="1866" y="16019"/>
                  </a:cubicBezTo>
                  <a:cubicBezTo>
                    <a:pt x="1578" y="14973"/>
                    <a:pt x="1343" y="13919"/>
                    <a:pt x="1145" y="12855"/>
                  </a:cubicBezTo>
                  <a:cubicBezTo>
                    <a:pt x="947" y="11800"/>
                    <a:pt x="802" y="10728"/>
                    <a:pt x="694" y="9664"/>
                  </a:cubicBezTo>
                  <a:cubicBezTo>
                    <a:pt x="649" y="9123"/>
                    <a:pt x="604" y="8591"/>
                    <a:pt x="568" y="8051"/>
                  </a:cubicBezTo>
                  <a:lnTo>
                    <a:pt x="550" y="7645"/>
                  </a:lnTo>
                  <a:cubicBezTo>
                    <a:pt x="541" y="7510"/>
                    <a:pt x="541" y="7393"/>
                    <a:pt x="550" y="7266"/>
                  </a:cubicBezTo>
                  <a:cubicBezTo>
                    <a:pt x="559" y="7023"/>
                    <a:pt x="595" y="6771"/>
                    <a:pt x="676" y="6545"/>
                  </a:cubicBezTo>
                  <a:cubicBezTo>
                    <a:pt x="829" y="6086"/>
                    <a:pt x="1145" y="5698"/>
                    <a:pt x="1569" y="5419"/>
                  </a:cubicBezTo>
                  <a:cubicBezTo>
                    <a:pt x="2001" y="5121"/>
                    <a:pt x="2461" y="4851"/>
                    <a:pt x="2930" y="4598"/>
                  </a:cubicBezTo>
                  <a:cubicBezTo>
                    <a:pt x="3867" y="4094"/>
                    <a:pt x="4859" y="3661"/>
                    <a:pt x="5868" y="3291"/>
                  </a:cubicBezTo>
                  <a:cubicBezTo>
                    <a:pt x="7878" y="2543"/>
                    <a:pt x="9970" y="1984"/>
                    <a:pt x="12079" y="1525"/>
                  </a:cubicBezTo>
                  <a:cubicBezTo>
                    <a:pt x="14139" y="1077"/>
                    <a:pt x="16208" y="716"/>
                    <a:pt x="18293" y="414"/>
                  </a:cubicBezTo>
                  <a:close/>
                  <a:moveTo>
                    <a:pt x="18441" y="0"/>
                  </a:moveTo>
                  <a:cubicBezTo>
                    <a:pt x="18436" y="0"/>
                    <a:pt x="18430" y="1"/>
                    <a:pt x="18425" y="1"/>
                  </a:cubicBezTo>
                  <a:lnTo>
                    <a:pt x="18416" y="1"/>
                  </a:lnTo>
                  <a:cubicBezTo>
                    <a:pt x="16261" y="299"/>
                    <a:pt x="14116" y="650"/>
                    <a:pt x="11989" y="1101"/>
                  </a:cubicBezTo>
                  <a:cubicBezTo>
                    <a:pt x="9861" y="1543"/>
                    <a:pt x="7752" y="2092"/>
                    <a:pt x="5697" y="2832"/>
                  </a:cubicBezTo>
                  <a:cubicBezTo>
                    <a:pt x="4669" y="3201"/>
                    <a:pt x="3660" y="3634"/>
                    <a:pt x="2686" y="4148"/>
                  </a:cubicBezTo>
                  <a:cubicBezTo>
                    <a:pt x="2200" y="4400"/>
                    <a:pt x="1731" y="4679"/>
                    <a:pt x="1262" y="4995"/>
                  </a:cubicBezTo>
                  <a:cubicBezTo>
                    <a:pt x="784" y="5301"/>
                    <a:pt x="361" y="5797"/>
                    <a:pt x="171" y="6374"/>
                  </a:cubicBezTo>
                  <a:cubicBezTo>
                    <a:pt x="72" y="6653"/>
                    <a:pt x="18" y="6951"/>
                    <a:pt x="9" y="7239"/>
                  </a:cubicBezTo>
                  <a:cubicBezTo>
                    <a:pt x="0" y="7393"/>
                    <a:pt x="0" y="7537"/>
                    <a:pt x="9" y="7672"/>
                  </a:cubicBezTo>
                  <a:lnTo>
                    <a:pt x="27" y="8078"/>
                  </a:lnTo>
                  <a:cubicBezTo>
                    <a:pt x="54" y="8628"/>
                    <a:pt x="90" y="9168"/>
                    <a:pt x="135" y="9709"/>
                  </a:cubicBezTo>
                  <a:cubicBezTo>
                    <a:pt x="244" y="10800"/>
                    <a:pt x="379" y="11882"/>
                    <a:pt x="568" y="12963"/>
                  </a:cubicBezTo>
                  <a:cubicBezTo>
                    <a:pt x="757" y="14036"/>
                    <a:pt x="992" y="15118"/>
                    <a:pt x="1271" y="16172"/>
                  </a:cubicBezTo>
                  <a:cubicBezTo>
                    <a:pt x="1406" y="16704"/>
                    <a:pt x="1560" y="17236"/>
                    <a:pt x="1722" y="17759"/>
                  </a:cubicBezTo>
                  <a:lnTo>
                    <a:pt x="1848" y="18155"/>
                  </a:lnTo>
                  <a:cubicBezTo>
                    <a:pt x="1893" y="18281"/>
                    <a:pt x="1929" y="18408"/>
                    <a:pt x="1983" y="18552"/>
                  </a:cubicBezTo>
                  <a:cubicBezTo>
                    <a:pt x="2082" y="18831"/>
                    <a:pt x="2218" y="19111"/>
                    <a:pt x="2407" y="19354"/>
                  </a:cubicBezTo>
                  <a:cubicBezTo>
                    <a:pt x="2776" y="19859"/>
                    <a:pt x="3353" y="20192"/>
                    <a:pt x="3930" y="20346"/>
                  </a:cubicBezTo>
                  <a:cubicBezTo>
                    <a:pt x="4002" y="20364"/>
                    <a:pt x="4074" y="20382"/>
                    <a:pt x="4147" y="20400"/>
                  </a:cubicBezTo>
                  <a:lnTo>
                    <a:pt x="4354" y="20436"/>
                  </a:lnTo>
                  <a:lnTo>
                    <a:pt x="4760" y="20508"/>
                  </a:lnTo>
                  <a:cubicBezTo>
                    <a:pt x="5039" y="20562"/>
                    <a:pt x="5309" y="20589"/>
                    <a:pt x="5589" y="20625"/>
                  </a:cubicBezTo>
                  <a:cubicBezTo>
                    <a:pt x="6490" y="20728"/>
                    <a:pt x="7397" y="20765"/>
                    <a:pt x="8301" y="20765"/>
                  </a:cubicBezTo>
                  <a:cubicBezTo>
                    <a:pt x="8500" y="20765"/>
                    <a:pt x="8698" y="20763"/>
                    <a:pt x="8897" y="20760"/>
                  </a:cubicBezTo>
                  <a:cubicBezTo>
                    <a:pt x="9997" y="20742"/>
                    <a:pt x="11096" y="20670"/>
                    <a:pt x="12187" y="20544"/>
                  </a:cubicBezTo>
                  <a:cubicBezTo>
                    <a:pt x="12457" y="20526"/>
                    <a:pt x="12728" y="20490"/>
                    <a:pt x="12998" y="20454"/>
                  </a:cubicBezTo>
                  <a:lnTo>
                    <a:pt x="13819" y="20355"/>
                  </a:lnTo>
                  <a:cubicBezTo>
                    <a:pt x="14359" y="20273"/>
                    <a:pt x="14900" y="20210"/>
                    <a:pt x="15441" y="20120"/>
                  </a:cubicBezTo>
                  <a:cubicBezTo>
                    <a:pt x="16523" y="19949"/>
                    <a:pt x="17595" y="19742"/>
                    <a:pt x="18668" y="19516"/>
                  </a:cubicBezTo>
                  <a:cubicBezTo>
                    <a:pt x="19200" y="19399"/>
                    <a:pt x="19732" y="19264"/>
                    <a:pt x="20263" y="19147"/>
                  </a:cubicBezTo>
                  <a:cubicBezTo>
                    <a:pt x="20795" y="19012"/>
                    <a:pt x="21318" y="18876"/>
                    <a:pt x="21850" y="18723"/>
                  </a:cubicBezTo>
                  <a:lnTo>
                    <a:pt x="21859" y="18723"/>
                  </a:lnTo>
                  <a:cubicBezTo>
                    <a:pt x="21958" y="18696"/>
                    <a:pt x="22012" y="18597"/>
                    <a:pt x="21994" y="18498"/>
                  </a:cubicBezTo>
                  <a:cubicBezTo>
                    <a:pt x="21823" y="17741"/>
                    <a:pt x="21670" y="16983"/>
                    <a:pt x="21507" y="16217"/>
                  </a:cubicBezTo>
                  <a:lnTo>
                    <a:pt x="21057" y="13937"/>
                  </a:lnTo>
                  <a:cubicBezTo>
                    <a:pt x="20750" y="12413"/>
                    <a:pt x="20462" y="10881"/>
                    <a:pt x="20173" y="9358"/>
                  </a:cubicBezTo>
                  <a:cubicBezTo>
                    <a:pt x="19894" y="7825"/>
                    <a:pt x="19623" y="6302"/>
                    <a:pt x="19362" y="4770"/>
                  </a:cubicBezTo>
                  <a:lnTo>
                    <a:pt x="18983" y="2471"/>
                  </a:lnTo>
                  <a:cubicBezTo>
                    <a:pt x="18866" y="1696"/>
                    <a:pt x="18740" y="930"/>
                    <a:pt x="18632" y="163"/>
                  </a:cubicBezTo>
                  <a:cubicBezTo>
                    <a:pt x="18623" y="70"/>
                    <a:pt x="18535" y="0"/>
                    <a:pt x="18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0"/>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0"/>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0"/>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0"/>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0"/>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0"/>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0"/>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0"/>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0"/>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0"/>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0"/>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0"/>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0"/>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0"/>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0"/>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6"/>
        <p:cNvGrpSpPr/>
        <p:nvPr/>
      </p:nvGrpSpPr>
      <p:grpSpPr>
        <a:xfrm>
          <a:off x="0" y="0"/>
          <a:ext cx="0" cy="0"/>
          <a:chOff x="0" y="0"/>
          <a:chExt cx="0" cy="0"/>
        </a:xfrm>
      </p:grpSpPr>
      <p:grpSp>
        <p:nvGrpSpPr>
          <p:cNvPr id="897" name="Google Shape;897;p32"/>
          <p:cNvGrpSpPr/>
          <p:nvPr/>
        </p:nvGrpSpPr>
        <p:grpSpPr>
          <a:xfrm rot="807122">
            <a:off x="7135231" y="385051"/>
            <a:ext cx="1909147" cy="760624"/>
            <a:chOff x="1857000" y="3245400"/>
            <a:chExt cx="1233825" cy="1186575"/>
          </a:xfrm>
        </p:grpSpPr>
        <p:sp>
          <p:nvSpPr>
            <p:cNvPr id="898" name="Google Shape;898;p3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4" name="Google Shape;904;p32"/>
          <p:cNvSpPr txBox="1">
            <a:spLocks noGrp="1"/>
          </p:cNvSpPr>
          <p:nvPr>
            <p:ph type="title"/>
          </p:nvPr>
        </p:nvSpPr>
        <p:spPr>
          <a:xfrm>
            <a:off x="500034" y="500049"/>
            <a:ext cx="6143668" cy="35719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sz="2800" smtClean="0"/>
              <a:t>1. </a:t>
            </a:r>
            <a:r>
              <a:rPr sz="2400" smtClean="0"/>
              <a:t>Berdirinya Kekaisaran Romawi Timur</a:t>
            </a:r>
            <a:endParaRPr sz="2400"/>
          </a:p>
        </p:txBody>
      </p:sp>
      <p:sp>
        <p:nvSpPr>
          <p:cNvPr id="905" name="Google Shape;905;p32"/>
          <p:cNvSpPr txBox="1">
            <a:spLocks noGrp="1"/>
          </p:cNvSpPr>
          <p:nvPr>
            <p:ph type="body" idx="1"/>
          </p:nvPr>
        </p:nvSpPr>
        <p:spPr>
          <a:xfrm>
            <a:off x="642910" y="1071552"/>
            <a:ext cx="7143800" cy="3571900"/>
          </a:xfrm>
          <a:prstGeom prst="rect">
            <a:avLst/>
          </a:prstGeom>
        </p:spPr>
        <p:txBody>
          <a:bodyPr spcFirstLastPara="1" wrap="square" lIns="91425" tIns="91425" rIns="91425" bIns="91425" anchor="t" anchorCtr="0">
            <a:noAutofit/>
          </a:bodyPr>
          <a:lstStyle/>
          <a:p>
            <a:pPr marL="0" lvl="0" indent="0" algn="just">
              <a:spcAft>
                <a:spcPts val="1600"/>
              </a:spcAft>
              <a:buNone/>
            </a:pPr>
            <a:r>
              <a:rPr lang="en-US" sz="1400" dirty="0" err="1" smtClean="0"/>
              <a:t>Romawi</a:t>
            </a:r>
            <a:r>
              <a:rPr lang="en-US" sz="1400" dirty="0" smtClean="0"/>
              <a:t> </a:t>
            </a:r>
            <a:r>
              <a:rPr lang="en-US" sz="1400" dirty="0" err="1" smtClean="0"/>
              <a:t>setelah</a:t>
            </a:r>
            <a:r>
              <a:rPr lang="en-US" sz="1400" dirty="0" smtClean="0"/>
              <a:t> </a:t>
            </a:r>
            <a:r>
              <a:rPr lang="en-US" sz="1400" dirty="0" err="1" smtClean="0"/>
              <a:t>terpecah</a:t>
            </a:r>
            <a:r>
              <a:rPr lang="en-US" sz="1400" dirty="0" smtClean="0"/>
              <a:t> </a:t>
            </a:r>
            <a:r>
              <a:rPr lang="en-US" sz="1400" dirty="0" err="1" smtClean="0"/>
              <a:t>menjadi</a:t>
            </a:r>
            <a:r>
              <a:rPr lang="en-US" sz="1400" dirty="0" smtClean="0"/>
              <a:t> </a:t>
            </a:r>
            <a:r>
              <a:rPr lang="en-US" sz="1400" dirty="0" err="1" smtClean="0"/>
              <a:t>Romawi</a:t>
            </a:r>
            <a:r>
              <a:rPr lang="en-US" sz="1400" dirty="0" smtClean="0"/>
              <a:t> Barat </a:t>
            </a:r>
            <a:r>
              <a:rPr lang="en-US" sz="1400" dirty="0" err="1" smtClean="0"/>
              <a:t>dan</a:t>
            </a:r>
            <a:r>
              <a:rPr lang="en-US" sz="1400" dirty="0" smtClean="0"/>
              <a:t> </a:t>
            </a:r>
            <a:r>
              <a:rPr lang="en-US" sz="1400" dirty="0" err="1" smtClean="0"/>
              <a:t>Romawi</a:t>
            </a:r>
            <a:r>
              <a:rPr lang="en-US" sz="1400" dirty="0" smtClean="0"/>
              <a:t> </a:t>
            </a:r>
            <a:r>
              <a:rPr lang="en-US" sz="1400" dirty="0" err="1" smtClean="0"/>
              <a:t>Timur</a:t>
            </a:r>
            <a:r>
              <a:rPr lang="en-US" sz="1400" dirty="0" smtClean="0"/>
              <a:t> </a:t>
            </a:r>
            <a:r>
              <a:rPr lang="en-US" sz="1400" dirty="0" err="1" smtClean="0"/>
              <a:t>merupakan</a:t>
            </a:r>
            <a:r>
              <a:rPr lang="en-US" sz="1400" dirty="0" smtClean="0"/>
              <a:t> </a:t>
            </a:r>
            <a:r>
              <a:rPr lang="en-US" sz="1400" dirty="0" err="1" smtClean="0"/>
              <a:t>sebuah</a:t>
            </a:r>
            <a:r>
              <a:rPr lang="en-US" sz="1400" dirty="0" smtClean="0"/>
              <a:t> </a:t>
            </a:r>
            <a:r>
              <a:rPr lang="en-US" sz="1400" dirty="0" err="1" smtClean="0"/>
              <a:t>kekaisaran</a:t>
            </a:r>
            <a:r>
              <a:rPr lang="en-US" sz="1400" dirty="0" smtClean="0"/>
              <a:t> </a:t>
            </a:r>
            <a:r>
              <a:rPr lang="en-US" sz="1400" dirty="0" err="1" smtClean="0"/>
              <a:t>dengan</a:t>
            </a:r>
            <a:r>
              <a:rPr lang="en-US" sz="1400" dirty="0" smtClean="0"/>
              <a:t> </a:t>
            </a:r>
            <a:r>
              <a:rPr lang="en-US" sz="1400" dirty="0" err="1" smtClean="0"/>
              <a:t>imperium</a:t>
            </a:r>
            <a:r>
              <a:rPr lang="en-US" sz="1400" dirty="0" smtClean="0"/>
              <a:t> yang </a:t>
            </a:r>
            <a:r>
              <a:rPr lang="en-US" sz="1400" dirty="0" err="1" smtClean="0"/>
              <a:t>kuat</a:t>
            </a:r>
            <a:r>
              <a:rPr lang="en-US" sz="1400" dirty="0" smtClean="0"/>
              <a:t> </a:t>
            </a:r>
            <a:r>
              <a:rPr lang="en-US" sz="1400" dirty="0" err="1" smtClean="0"/>
              <a:t>dan</a:t>
            </a:r>
            <a:r>
              <a:rPr lang="en-US" sz="1400" dirty="0" smtClean="0"/>
              <a:t> </a:t>
            </a:r>
            <a:r>
              <a:rPr lang="en-US" sz="1400" dirty="0" err="1" smtClean="0"/>
              <a:t>memilki</a:t>
            </a:r>
            <a:r>
              <a:rPr lang="en-US" sz="1400" dirty="0" smtClean="0"/>
              <a:t> </a:t>
            </a:r>
            <a:r>
              <a:rPr lang="en-US" sz="1400" dirty="0" err="1" smtClean="0"/>
              <a:t>wilayah</a:t>
            </a:r>
            <a:r>
              <a:rPr lang="en-US" sz="1400" dirty="0" smtClean="0"/>
              <a:t> </a:t>
            </a:r>
            <a:r>
              <a:rPr lang="en-US" sz="1400" dirty="0" err="1" smtClean="0"/>
              <a:t>kekuasaan</a:t>
            </a:r>
            <a:r>
              <a:rPr lang="en-US" sz="1400" dirty="0" smtClean="0"/>
              <a:t> yang </a:t>
            </a:r>
            <a:r>
              <a:rPr lang="en-US" sz="1400" dirty="0" err="1" smtClean="0"/>
              <a:t>sangat</a:t>
            </a:r>
            <a:r>
              <a:rPr lang="en-US" sz="1400" dirty="0" smtClean="0"/>
              <a:t> </a:t>
            </a:r>
            <a:r>
              <a:rPr lang="en-US" sz="1400" dirty="0" err="1" smtClean="0"/>
              <a:t>luas</a:t>
            </a:r>
            <a:r>
              <a:rPr lang="en-US" sz="1400" dirty="0" smtClean="0"/>
              <a:t>, </a:t>
            </a:r>
            <a:r>
              <a:rPr lang="en-US" sz="1400" dirty="0" err="1" smtClean="0"/>
              <a:t>meliputi</a:t>
            </a:r>
            <a:r>
              <a:rPr lang="en-US" sz="1400" dirty="0" smtClean="0"/>
              <a:t> </a:t>
            </a:r>
            <a:r>
              <a:rPr lang="en-US" sz="1400" dirty="0" err="1" smtClean="0"/>
              <a:t>Kawasan</a:t>
            </a:r>
            <a:r>
              <a:rPr lang="en-US" sz="1400" dirty="0" smtClean="0"/>
              <a:t> </a:t>
            </a:r>
            <a:r>
              <a:rPr lang="en-US" sz="1400" dirty="0" err="1" smtClean="0"/>
              <a:t>Eropa</a:t>
            </a:r>
            <a:r>
              <a:rPr lang="en-US" sz="1400" dirty="0" smtClean="0"/>
              <a:t>, Asia, </a:t>
            </a:r>
            <a:r>
              <a:rPr lang="en-US" sz="1400" dirty="0" err="1" smtClean="0"/>
              <a:t>dan</a:t>
            </a:r>
            <a:r>
              <a:rPr lang="en-US" sz="1400" dirty="0" smtClean="0"/>
              <a:t> </a:t>
            </a:r>
            <a:r>
              <a:rPr lang="en-US" sz="1400" dirty="0" err="1" smtClean="0"/>
              <a:t>Mesir</a:t>
            </a:r>
            <a:r>
              <a:rPr lang="en-US" sz="1400" dirty="0" smtClean="0"/>
              <a:t>. </a:t>
            </a:r>
            <a:r>
              <a:rPr lang="en-US" sz="1400" dirty="0" err="1" smtClean="0"/>
              <a:t>Melalui</a:t>
            </a:r>
            <a:r>
              <a:rPr lang="en-US" sz="1400" dirty="0" smtClean="0"/>
              <a:t> </a:t>
            </a:r>
            <a:r>
              <a:rPr lang="en-US" sz="1400" dirty="0" err="1" smtClean="0"/>
              <a:t>sistem</a:t>
            </a:r>
            <a:r>
              <a:rPr lang="en-US" sz="1400" dirty="0" smtClean="0"/>
              <a:t> </a:t>
            </a:r>
            <a:r>
              <a:rPr lang="en-US" sz="1400" dirty="0" err="1" smtClean="0"/>
              <a:t>Pemerintahan</a:t>
            </a:r>
            <a:r>
              <a:rPr lang="en-US" sz="1400" dirty="0" smtClean="0"/>
              <a:t> </a:t>
            </a:r>
            <a:r>
              <a:rPr lang="en-US" sz="1400" dirty="0" err="1" smtClean="0"/>
              <a:t>bersifat</a:t>
            </a:r>
            <a:r>
              <a:rPr lang="en-US" sz="1400" dirty="0" smtClean="0"/>
              <a:t> federal </a:t>
            </a:r>
            <a:r>
              <a:rPr lang="en-US" sz="1400" dirty="0" err="1" smtClean="0"/>
              <a:t>mampu</a:t>
            </a:r>
            <a:r>
              <a:rPr lang="en-US" sz="1400" dirty="0" smtClean="0"/>
              <a:t> </a:t>
            </a:r>
            <a:r>
              <a:rPr lang="en-US" sz="1400" dirty="0" err="1" smtClean="0"/>
              <a:t>mengatur</a:t>
            </a:r>
            <a:r>
              <a:rPr lang="en-US" sz="1400" dirty="0" smtClean="0"/>
              <a:t> </a:t>
            </a:r>
            <a:r>
              <a:rPr lang="en-US" sz="1400" dirty="0" err="1" smtClean="0"/>
              <a:t>jalan</a:t>
            </a:r>
            <a:r>
              <a:rPr lang="en-US" sz="1400" dirty="0" smtClean="0"/>
              <a:t> </a:t>
            </a:r>
            <a:r>
              <a:rPr lang="en-US" sz="1400" dirty="0" err="1" smtClean="0"/>
              <a:t>kehidupan</a:t>
            </a:r>
            <a:r>
              <a:rPr lang="en-US" sz="1400" dirty="0" smtClean="0"/>
              <a:t> </a:t>
            </a:r>
            <a:r>
              <a:rPr lang="en-US" sz="1400" dirty="0" err="1" smtClean="0"/>
              <a:t>negara</a:t>
            </a:r>
            <a:r>
              <a:rPr lang="en-US" sz="1400" dirty="0" smtClean="0"/>
              <a:t> </a:t>
            </a:r>
            <a:r>
              <a:rPr lang="en-US" sz="1400" dirty="0" err="1" smtClean="0"/>
              <a:t>dengan</a:t>
            </a:r>
            <a:r>
              <a:rPr lang="en-US" sz="1400" dirty="0" smtClean="0"/>
              <a:t> </a:t>
            </a:r>
            <a:r>
              <a:rPr lang="en-US" sz="1400" dirty="0" err="1" smtClean="0"/>
              <a:t>dibantu</a:t>
            </a:r>
            <a:r>
              <a:rPr lang="en-US" sz="1400" dirty="0" smtClean="0"/>
              <a:t> </a:t>
            </a:r>
            <a:r>
              <a:rPr lang="en-US" sz="1400" dirty="0" err="1" smtClean="0"/>
              <a:t>sistem</a:t>
            </a:r>
            <a:r>
              <a:rPr lang="en-US" sz="1400" dirty="0" smtClean="0"/>
              <a:t> </a:t>
            </a:r>
            <a:r>
              <a:rPr lang="en-US" sz="1400" dirty="0" err="1" smtClean="0"/>
              <a:t>hukum</a:t>
            </a:r>
            <a:r>
              <a:rPr lang="en-US" sz="1400" dirty="0" smtClean="0"/>
              <a:t> yang </a:t>
            </a:r>
            <a:r>
              <a:rPr lang="en-US" sz="1400" dirty="0" err="1" smtClean="0"/>
              <a:t>teratur</a:t>
            </a:r>
            <a:r>
              <a:rPr lang="en-US" sz="1400" dirty="0" smtClean="0"/>
              <a:t> </a:t>
            </a:r>
            <a:r>
              <a:rPr lang="en-US" sz="1400" dirty="0" err="1" smtClean="0"/>
              <a:t>dan</a:t>
            </a:r>
            <a:r>
              <a:rPr lang="en-US" sz="1400" dirty="0" smtClean="0"/>
              <a:t> </a:t>
            </a:r>
            <a:r>
              <a:rPr lang="en-US" sz="1400" dirty="0" err="1" smtClean="0"/>
              <a:t>susunan</a:t>
            </a:r>
            <a:r>
              <a:rPr lang="en-US" sz="1400" dirty="0" smtClean="0"/>
              <a:t> </a:t>
            </a:r>
            <a:r>
              <a:rPr lang="en-US" sz="1400" dirty="0" err="1" smtClean="0"/>
              <a:t>militer</a:t>
            </a:r>
            <a:r>
              <a:rPr lang="en-US" sz="1400" dirty="0" smtClean="0"/>
              <a:t> yang </a:t>
            </a:r>
            <a:r>
              <a:rPr lang="en-US" sz="1400" dirty="0" err="1" smtClean="0"/>
              <a:t>merupakan</a:t>
            </a:r>
            <a:r>
              <a:rPr lang="en-US" sz="1400" dirty="0" smtClean="0"/>
              <a:t> cirri </a:t>
            </a:r>
            <a:r>
              <a:rPr lang="en-US" sz="1400" dirty="0" err="1" smtClean="0"/>
              <a:t>kekuatan</a:t>
            </a:r>
            <a:r>
              <a:rPr lang="en-US" sz="1400" dirty="0" smtClean="0"/>
              <a:t> </a:t>
            </a:r>
            <a:r>
              <a:rPr lang="en-US" sz="1400" dirty="0" err="1" smtClean="0"/>
              <a:t>militer</a:t>
            </a:r>
            <a:r>
              <a:rPr lang="en-US" sz="1400" dirty="0" smtClean="0"/>
              <a:t> modern. </a:t>
            </a:r>
            <a:r>
              <a:rPr lang="en-US" sz="1400" dirty="0" err="1" smtClean="0"/>
              <a:t>Pengaruh</a:t>
            </a:r>
            <a:r>
              <a:rPr lang="en-US" sz="1400" dirty="0" smtClean="0"/>
              <a:t> </a:t>
            </a:r>
            <a:r>
              <a:rPr lang="en-US" sz="1400" dirty="0" err="1" smtClean="0"/>
              <a:t>imperium</a:t>
            </a:r>
            <a:r>
              <a:rPr lang="en-US" sz="1400" dirty="0" smtClean="0"/>
              <a:t> </a:t>
            </a:r>
            <a:r>
              <a:rPr lang="en-US" sz="1400" dirty="0" err="1" smtClean="0"/>
              <a:t>Romawi</a:t>
            </a:r>
            <a:r>
              <a:rPr lang="en-US" sz="1400" dirty="0" smtClean="0"/>
              <a:t> </a:t>
            </a:r>
            <a:r>
              <a:rPr lang="en-US" sz="1400" dirty="0" err="1" smtClean="0"/>
              <a:t>terhadap</a:t>
            </a:r>
            <a:r>
              <a:rPr lang="en-US" sz="1400" dirty="0" smtClean="0"/>
              <a:t> </a:t>
            </a:r>
            <a:r>
              <a:rPr lang="en-US" sz="1400" dirty="0" err="1" smtClean="0"/>
              <a:t>dunia</a:t>
            </a:r>
            <a:r>
              <a:rPr lang="en-US" sz="1400" dirty="0" smtClean="0"/>
              <a:t> </a:t>
            </a:r>
            <a:r>
              <a:rPr lang="en-US" sz="1400" dirty="0" err="1" smtClean="0"/>
              <a:t>dapat</a:t>
            </a:r>
            <a:r>
              <a:rPr lang="en-US" sz="1400" dirty="0" smtClean="0"/>
              <a:t> </a:t>
            </a:r>
            <a:r>
              <a:rPr lang="en-US" sz="1400" dirty="0" err="1" smtClean="0"/>
              <a:t>disamakan</a:t>
            </a:r>
            <a:r>
              <a:rPr lang="en-US" sz="1400" dirty="0" smtClean="0"/>
              <a:t> </a:t>
            </a:r>
            <a:r>
              <a:rPr lang="en-US" sz="1400" dirty="0" err="1" smtClean="0"/>
              <a:t>dengan</a:t>
            </a:r>
            <a:r>
              <a:rPr lang="en-US" sz="1400" dirty="0" smtClean="0"/>
              <a:t> </a:t>
            </a:r>
            <a:r>
              <a:rPr lang="en-US" sz="1400" dirty="0" err="1" smtClean="0"/>
              <a:t>pengaruh</a:t>
            </a:r>
            <a:r>
              <a:rPr lang="en-US" sz="1400" dirty="0" smtClean="0"/>
              <a:t> </a:t>
            </a:r>
            <a:r>
              <a:rPr lang="en-US" sz="1400" dirty="0" err="1" smtClean="0"/>
              <a:t>negara</a:t>
            </a:r>
            <a:r>
              <a:rPr lang="en-US" sz="1400" dirty="0" smtClean="0"/>
              <a:t> </a:t>
            </a:r>
            <a:r>
              <a:rPr lang="en-US" sz="1400" dirty="0" err="1" smtClean="0"/>
              <a:t>Amerika</a:t>
            </a:r>
            <a:r>
              <a:rPr lang="en-US" sz="1400" dirty="0" smtClean="0"/>
              <a:t> </a:t>
            </a:r>
            <a:r>
              <a:rPr lang="en-US" sz="1400" dirty="0" err="1" smtClean="0"/>
              <a:t>di</a:t>
            </a:r>
            <a:r>
              <a:rPr lang="en-US" sz="1400" dirty="0" smtClean="0"/>
              <a:t> </a:t>
            </a:r>
            <a:r>
              <a:rPr lang="en-US" sz="1400" dirty="0" err="1" smtClean="0"/>
              <a:t>masa</a:t>
            </a:r>
            <a:r>
              <a:rPr lang="en-US" sz="1400" dirty="0" smtClean="0"/>
              <a:t> </a:t>
            </a:r>
            <a:r>
              <a:rPr lang="en-US" sz="1400" dirty="0" err="1" smtClean="0"/>
              <a:t>sekarang</a:t>
            </a:r>
            <a:r>
              <a:rPr lang="en-US" sz="1400" dirty="0" smtClean="0"/>
              <a:t>. </a:t>
            </a:r>
            <a:r>
              <a:rPr lang="en-US" sz="1400" dirty="0" err="1" smtClean="0"/>
              <a:t>Setelah</a:t>
            </a:r>
            <a:r>
              <a:rPr lang="en-US" sz="1400" dirty="0" smtClean="0"/>
              <a:t> </a:t>
            </a:r>
            <a:r>
              <a:rPr lang="en-US" sz="1400" dirty="0" err="1" smtClean="0"/>
              <a:t>Romawi</a:t>
            </a:r>
            <a:r>
              <a:rPr lang="en-US" sz="1400" dirty="0" smtClean="0"/>
              <a:t> Barat </a:t>
            </a:r>
            <a:r>
              <a:rPr lang="en-US" sz="1400" dirty="0" err="1" smtClean="0"/>
              <a:t>mengalami</a:t>
            </a:r>
            <a:r>
              <a:rPr lang="en-US" sz="1400" dirty="0" smtClean="0"/>
              <a:t> </a:t>
            </a:r>
            <a:r>
              <a:rPr lang="en-US" sz="1400" dirty="0" err="1" smtClean="0"/>
              <a:t>keruntuhan</a:t>
            </a:r>
            <a:r>
              <a:rPr lang="en-US" sz="1400" dirty="0" smtClean="0"/>
              <a:t>, </a:t>
            </a:r>
            <a:r>
              <a:rPr lang="en-US" sz="1400" dirty="0" err="1" smtClean="0"/>
              <a:t>sistem</a:t>
            </a:r>
            <a:r>
              <a:rPr lang="en-US" sz="1400" dirty="0" smtClean="0"/>
              <a:t> </a:t>
            </a:r>
            <a:r>
              <a:rPr lang="en-US" sz="1400" dirty="0" err="1" smtClean="0"/>
              <a:t>pemerintahan</a:t>
            </a:r>
            <a:r>
              <a:rPr lang="en-US" sz="1400" dirty="0" smtClean="0"/>
              <a:t>, </a:t>
            </a:r>
            <a:r>
              <a:rPr lang="en-US" sz="1400" dirty="0" err="1" smtClean="0"/>
              <a:t>politik</a:t>
            </a:r>
            <a:r>
              <a:rPr lang="en-US" sz="1400" dirty="0" smtClean="0"/>
              <a:t>, </a:t>
            </a:r>
            <a:r>
              <a:rPr lang="en-US" sz="1400" dirty="0" err="1" smtClean="0"/>
              <a:t>dan</a:t>
            </a:r>
            <a:r>
              <a:rPr lang="en-US" sz="1400" dirty="0" smtClean="0"/>
              <a:t> </a:t>
            </a:r>
            <a:r>
              <a:rPr lang="en-US" sz="1400" dirty="0" err="1" smtClean="0"/>
              <a:t>militer</a:t>
            </a:r>
            <a:r>
              <a:rPr lang="en-US" sz="1400" dirty="0" smtClean="0"/>
              <a:t> </a:t>
            </a:r>
            <a:r>
              <a:rPr lang="en-US" sz="1400" dirty="0" err="1" smtClean="0"/>
              <a:t>kemudian</a:t>
            </a:r>
            <a:r>
              <a:rPr lang="en-US" sz="1400" dirty="0" smtClean="0"/>
              <a:t> </a:t>
            </a:r>
            <a:r>
              <a:rPr lang="en-US" sz="1400" dirty="0" err="1" smtClean="0"/>
              <a:t>diteruskan</a:t>
            </a:r>
            <a:r>
              <a:rPr lang="en-US" sz="1400" dirty="0" smtClean="0"/>
              <a:t> </a:t>
            </a:r>
            <a:r>
              <a:rPr lang="en-US" sz="1400" dirty="0" err="1" smtClean="0"/>
              <a:t>oleh</a:t>
            </a:r>
            <a:r>
              <a:rPr lang="en-US" sz="1400" dirty="0" smtClean="0"/>
              <a:t> </a:t>
            </a:r>
            <a:r>
              <a:rPr lang="en-US" sz="1400" dirty="0" err="1" smtClean="0"/>
              <a:t>Romawi</a:t>
            </a:r>
            <a:r>
              <a:rPr lang="en-US" sz="1400" dirty="0" smtClean="0"/>
              <a:t> </a:t>
            </a:r>
            <a:r>
              <a:rPr lang="en-US" sz="1400" dirty="0" err="1" smtClean="0"/>
              <a:t>Timur</a:t>
            </a:r>
            <a:r>
              <a:rPr lang="en-US" sz="1400" dirty="0" smtClean="0"/>
              <a:t> yang </a:t>
            </a:r>
            <a:r>
              <a:rPr lang="en-US" sz="1400" dirty="0" err="1" smtClean="0"/>
              <a:t>terletak</a:t>
            </a:r>
            <a:r>
              <a:rPr lang="en-US" sz="1400" dirty="0" smtClean="0"/>
              <a:t> </a:t>
            </a:r>
            <a:r>
              <a:rPr lang="en-US" sz="1400" dirty="0" err="1" smtClean="0"/>
              <a:t>di</a:t>
            </a:r>
            <a:r>
              <a:rPr lang="en-US" sz="1400" dirty="0" smtClean="0"/>
              <a:t> </a:t>
            </a:r>
            <a:r>
              <a:rPr lang="en-US" sz="1400" dirty="0" err="1" smtClean="0"/>
              <a:t>Konstatinopel</a:t>
            </a:r>
            <a:r>
              <a:rPr lang="en-US" sz="1400" dirty="0" smtClean="0"/>
              <a:t>. </a:t>
            </a:r>
            <a:r>
              <a:rPr lang="en-US" sz="1400" dirty="0" err="1" smtClean="0"/>
              <a:t>Berakhir</a:t>
            </a:r>
            <a:r>
              <a:rPr lang="en-US" sz="1400" dirty="0" smtClean="0"/>
              <a:t> </a:t>
            </a:r>
            <a:r>
              <a:rPr lang="en-US" sz="1400" dirty="0" err="1" smtClean="0"/>
              <a:t>masa</a:t>
            </a:r>
            <a:r>
              <a:rPr lang="en-US" sz="1400" dirty="0" smtClean="0"/>
              <a:t> </a:t>
            </a:r>
            <a:r>
              <a:rPr lang="en-US" sz="1400" dirty="0" err="1" smtClean="0"/>
              <a:t>kekaisaran</a:t>
            </a:r>
            <a:r>
              <a:rPr lang="en-US" sz="1400" dirty="0" smtClean="0"/>
              <a:t> </a:t>
            </a:r>
            <a:r>
              <a:rPr lang="en-US" sz="1400" dirty="0" err="1" smtClean="0"/>
              <a:t>Romawi</a:t>
            </a:r>
            <a:r>
              <a:rPr lang="en-US" sz="1400" dirty="0" smtClean="0"/>
              <a:t> Barat (476 M), </a:t>
            </a:r>
            <a:r>
              <a:rPr lang="en-US" sz="1400" dirty="0" err="1" smtClean="0"/>
              <a:t>maka</a:t>
            </a:r>
            <a:r>
              <a:rPr lang="en-US" sz="1400" dirty="0" smtClean="0"/>
              <a:t> </a:t>
            </a:r>
            <a:r>
              <a:rPr lang="en-US" sz="1400" dirty="0" err="1" smtClean="0"/>
              <a:t>dimulailah</a:t>
            </a:r>
            <a:r>
              <a:rPr lang="en-US" sz="1400" dirty="0" smtClean="0"/>
              <a:t> </a:t>
            </a:r>
            <a:r>
              <a:rPr lang="en-US" sz="1400" dirty="0" err="1" smtClean="0"/>
              <a:t>masa</a:t>
            </a:r>
            <a:r>
              <a:rPr lang="en-US" sz="1400" dirty="0" smtClean="0"/>
              <a:t> </a:t>
            </a:r>
            <a:r>
              <a:rPr lang="en-US" sz="1400" dirty="0" err="1" smtClean="0"/>
              <a:t>kekaisaran</a:t>
            </a:r>
            <a:r>
              <a:rPr lang="en-US" sz="1400" dirty="0" smtClean="0"/>
              <a:t> </a:t>
            </a:r>
            <a:r>
              <a:rPr lang="en-US" sz="1400" dirty="0" err="1" smtClean="0"/>
              <a:t>Romawi</a:t>
            </a:r>
            <a:r>
              <a:rPr lang="en-US" sz="1400" dirty="0" smtClean="0"/>
              <a:t> </a:t>
            </a:r>
            <a:r>
              <a:rPr lang="en-US" sz="1400" dirty="0" err="1" smtClean="0"/>
              <a:t>Timur</a:t>
            </a:r>
            <a:r>
              <a:rPr lang="en-US" sz="1400" dirty="0" smtClean="0"/>
              <a:t> </a:t>
            </a:r>
            <a:r>
              <a:rPr lang="en-US" sz="1400" dirty="0" err="1" smtClean="0"/>
              <a:t>dengan</a:t>
            </a:r>
            <a:r>
              <a:rPr lang="en-US" sz="1400" dirty="0" smtClean="0"/>
              <a:t> </a:t>
            </a:r>
            <a:r>
              <a:rPr lang="en-US" sz="1400" dirty="0" err="1" smtClean="0"/>
              <a:t>ibu</a:t>
            </a:r>
            <a:r>
              <a:rPr lang="en-US" sz="1400" dirty="0" smtClean="0"/>
              <a:t> </a:t>
            </a:r>
            <a:r>
              <a:rPr lang="en-US" sz="1400" dirty="0" err="1" smtClean="0"/>
              <a:t>kotanya</a:t>
            </a:r>
            <a:r>
              <a:rPr lang="en-US" sz="1400" dirty="0" smtClean="0"/>
              <a:t> </a:t>
            </a:r>
            <a:r>
              <a:rPr lang="en-US" sz="1400" dirty="0" err="1" smtClean="0"/>
              <a:t>Konstatinopel</a:t>
            </a:r>
            <a:r>
              <a:rPr lang="en-US" sz="1400" dirty="0" smtClean="0"/>
              <a:t>. </a:t>
            </a:r>
            <a:r>
              <a:rPr lang="en-US" sz="1400" dirty="0" err="1" smtClean="0"/>
              <a:t>Konstatinopel</a:t>
            </a:r>
            <a:r>
              <a:rPr lang="en-US" sz="1400" dirty="0" smtClean="0"/>
              <a:t> </a:t>
            </a:r>
            <a:r>
              <a:rPr lang="en-US" sz="1400" dirty="0" err="1" smtClean="0"/>
              <a:t>didirikan</a:t>
            </a:r>
            <a:r>
              <a:rPr lang="en-US" sz="1400" dirty="0" smtClean="0"/>
              <a:t> </a:t>
            </a:r>
            <a:r>
              <a:rPr lang="en-US" sz="1400" dirty="0" err="1" smtClean="0"/>
              <a:t>oleh</a:t>
            </a:r>
            <a:r>
              <a:rPr lang="en-US" sz="1400" dirty="0" smtClean="0"/>
              <a:t> </a:t>
            </a:r>
            <a:r>
              <a:rPr lang="en-US" sz="1400" dirty="0" err="1" smtClean="0"/>
              <a:t>orang</a:t>
            </a:r>
            <a:r>
              <a:rPr lang="en-US" sz="1400" dirty="0" smtClean="0"/>
              <a:t> </a:t>
            </a:r>
            <a:r>
              <a:rPr lang="en-US" sz="1400" dirty="0" err="1" smtClean="0"/>
              <a:t>Yunani</a:t>
            </a:r>
            <a:r>
              <a:rPr lang="en-US" sz="1400" dirty="0" smtClean="0"/>
              <a:t> yang </a:t>
            </a:r>
            <a:r>
              <a:rPr lang="en-US" sz="1400" dirty="0" err="1" smtClean="0"/>
              <a:t>bernama</a:t>
            </a:r>
            <a:r>
              <a:rPr lang="en-US" sz="1400" dirty="0" smtClean="0"/>
              <a:t> </a:t>
            </a:r>
            <a:r>
              <a:rPr lang="en-US" sz="1400" dirty="0" err="1" smtClean="0"/>
              <a:t>Byzas</a:t>
            </a:r>
            <a:r>
              <a:rPr lang="en-US" sz="1400" dirty="0" smtClean="0"/>
              <a:t> </a:t>
            </a:r>
            <a:r>
              <a:rPr lang="en-US" sz="1400" dirty="0" err="1" smtClean="0"/>
              <a:t>seorang</a:t>
            </a:r>
            <a:r>
              <a:rPr lang="en-US" sz="1400" dirty="0" smtClean="0"/>
              <a:t> </a:t>
            </a:r>
            <a:r>
              <a:rPr lang="en-US" sz="1400" dirty="0" err="1" smtClean="0"/>
              <a:t>pembuka</a:t>
            </a:r>
            <a:r>
              <a:rPr lang="en-US" sz="1400" dirty="0" smtClean="0"/>
              <a:t> </a:t>
            </a:r>
            <a:r>
              <a:rPr lang="en-US" sz="1400" dirty="0" err="1" smtClean="0"/>
              <a:t>koloni</a:t>
            </a:r>
            <a:r>
              <a:rPr lang="en-US" sz="1400" dirty="0" smtClean="0"/>
              <a:t> </a:t>
            </a:r>
            <a:r>
              <a:rPr lang="en-US" sz="1400" dirty="0" err="1" smtClean="0"/>
              <a:t>Yunani</a:t>
            </a:r>
            <a:r>
              <a:rPr lang="en-US" sz="1400" dirty="0" smtClean="0"/>
              <a:t> </a:t>
            </a:r>
            <a:r>
              <a:rPr lang="en-US" sz="1400" dirty="0" err="1" smtClean="0"/>
              <a:t>berlayar</a:t>
            </a:r>
            <a:r>
              <a:rPr lang="en-US" sz="1400" dirty="0" smtClean="0"/>
              <a:t> </a:t>
            </a:r>
            <a:r>
              <a:rPr lang="en-US" sz="1400" dirty="0" err="1" smtClean="0"/>
              <a:t>kearah</a:t>
            </a:r>
            <a:r>
              <a:rPr lang="en-US" sz="1400" dirty="0" smtClean="0"/>
              <a:t> </a:t>
            </a:r>
            <a:r>
              <a:rPr lang="en-US" sz="1400" dirty="0" err="1" smtClean="0"/>
              <a:t>timur</a:t>
            </a:r>
            <a:r>
              <a:rPr lang="en-US" sz="1400" dirty="0" smtClean="0"/>
              <a:t> </a:t>
            </a:r>
            <a:r>
              <a:rPr lang="en-US" sz="1400" dirty="0" err="1" smtClean="0"/>
              <a:t>laut</a:t>
            </a:r>
            <a:r>
              <a:rPr lang="en-US" sz="1400" dirty="0" smtClean="0"/>
              <a:t> </a:t>
            </a:r>
            <a:r>
              <a:rPr lang="en-US" sz="1400" dirty="0" err="1" smtClean="0"/>
              <a:t>Aegera</a:t>
            </a:r>
            <a:r>
              <a:rPr lang="en-US" sz="1400" dirty="0" smtClean="0"/>
              <a:t>. </a:t>
            </a:r>
            <a:r>
              <a:rPr lang="en-US" sz="1400" dirty="0" err="1" smtClean="0"/>
              <a:t>Ia</a:t>
            </a:r>
            <a:r>
              <a:rPr lang="en-US" sz="1400" dirty="0" smtClean="0"/>
              <a:t> </a:t>
            </a:r>
            <a:r>
              <a:rPr lang="en-US" sz="1400" dirty="0" err="1" smtClean="0"/>
              <a:t>melewati</a:t>
            </a:r>
            <a:r>
              <a:rPr lang="en-US" sz="1400" dirty="0" smtClean="0"/>
              <a:t> </a:t>
            </a:r>
            <a:r>
              <a:rPr lang="en-US" sz="1400" dirty="0" err="1" smtClean="0"/>
              <a:t>selat</a:t>
            </a:r>
            <a:r>
              <a:rPr lang="en-US" sz="1400" dirty="0" smtClean="0"/>
              <a:t> </a:t>
            </a:r>
            <a:r>
              <a:rPr lang="en-US" sz="1400" dirty="0" err="1" smtClean="0"/>
              <a:t>Dardanela</a:t>
            </a:r>
            <a:r>
              <a:rPr lang="en-US" sz="1400" dirty="0" smtClean="0"/>
              <a:t> </a:t>
            </a:r>
            <a:r>
              <a:rPr lang="en-US" sz="1400" dirty="0" err="1" smtClean="0"/>
              <a:t>dan</a:t>
            </a:r>
            <a:r>
              <a:rPr lang="en-US" sz="1400" dirty="0" smtClean="0"/>
              <a:t> </a:t>
            </a:r>
            <a:r>
              <a:rPr lang="en-US" sz="1400" dirty="0" err="1" smtClean="0"/>
              <a:t>menyebrangi</a:t>
            </a:r>
            <a:r>
              <a:rPr lang="en-US" sz="1400" dirty="0" smtClean="0"/>
              <a:t> </a:t>
            </a:r>
            <a:r>
              <a:rPr lang="en-US" sz="1400" dirty="0" err="1" smtClean="0"/>
              <a:t>laut</a:t>
            </a:r>
            <a:r>
              <a:rPr lang="en-US" sz="1400" dirty="0" smtClean="0"/>
              <a:t> </a:t>
            </a:r>
            <a:r>
              <a:rPr lang="en-US" sz="1400" dirty="0" err="1" smtClean="0"/>
              <a:t>Mermara</a:t>
            </a:r>
            <a:r>
              <a:rPr lang="en-US" sz="1400" dirty="0" smtClean="0"/>
              <a:t>. </a:t>
            </a:r>
            <a:r>
              <a:rPr lang="en-US" sz="1400" dirty="0" err="1" smtClean="0"/>
              <a:t>Kemudian</a:t>
            </a:r>
            <a:r>
              <a:rPr lang="en-US" sz="1400" dirty="0" smtClean="0"/>
              <a:t> </a:t>
            </a:r>
            <a:r>
              <a:rPr lang="en-US" sz="1400" dirty="0" err="1" smtClean="0"/>
              <a:t>ia</a:t>
            </a:r>
            <a:r>
              <a:rPr lang="en-US" sz="1400" dirty="0" smtClean="0"/>
              <a:t> </a:t>
            </a:r>
            <a:r>
              <a:rPr lang="en-US" sz="1400" dirty="0" err="1" smtClean="0"/>
              <a:t>mencapai</a:t>
            </a:r>
            <a:r>
              <a:rPr lang="en-US" sz="1400" dirty="0" smtClean="0"/>
              <a:t> </a:t>
            </a:r>
            <a:r>
              <a:rPr lang="en-US" sz="1400" dirty="0" err="1" smtClean="0"/>
              <a:t>selat</a:t>
            </a:r>
            <a:r>
              <a:rPr lang="en-US" sz="1400" dirty="0" smtClean="0"/>
              <a:t> </a:t>
            </a:r>
            <a:r>
              <a:rPr lang="en-US" sz="1400" dirty="0" err="1" smtClean="0"/>
              <a:t>Bossporus</a:t>
            </a:r>
            <a:r>
              <a:rPr lang="en-US" sz="1400" dirty="0" smtClean="0"/>
              <a:t>, </a:t>
            </a:r>
            <a:r>
              <a:rPr lang="en-US" sz="1400" dirty="0" err="1" smtClean="0"/>
              <a:t>disini</a:t>
            </a:r>
            <a:r>
              <a:rPr lang="en-US" sz="1400" dirty="0" smtClean="0"/>
              <a:t> </a:t>
            </a:r>
            <a:r>
              <a:rPr lang="en-US" sz="1400" dirty="0" err="1" smtClean="0"/>
              <a:t>didirikan</a:t>
            </a:r>
            <a:r>
              <a:rPr lang="en-US" sz="1400" dirty="0" smtClean="0"/>
              <a:t> </a:t>
            </a:r>
            <a:r>
              <a:rPr lang="en-US" sz="1400" dirty="0" err="1" smtClean="0"/>
              <a:t>kota</a:t>
            </a:r>
            <a:r>
              <a:rPr lang="en-US" sz="1400" dirty="0" smtClean="0"/>
              <a:t> yang </a:t>
            </a:r>
            <a:r>
              <a:rPr lang="en-US" sz="1400" dirty="0" err="1" smtClean="0"/>
              <a:t>bernama</a:t>
            </a:r>
            <a:r>
              <a:rPr lang="en-US" sz="1400" dirty="0" smtClean="0"/>
              <a:t> </a:t>
            </a:r>
            <a:r>
              <a:rPr lang="en-US" sz="1400" dirty="0" err="1" smtClean="0"/>
              <a:t>menurut</a:t>
            </a:r>
            <a:r>
              <a:rPr lang="en-US" sz="1400" dirty="0" smtClean="0"/>
              <a:t> </a:t>
            </a:r>
            <a:r>
              <a:rPr lang="en-US" sz="1400" dirty="0" err="1" smtClean="0"/>
              <a:t>namanya</a:t>
            </a:r>
            <a:r>
              <a:rPr lang="en-US" sz="1400" dirty="0" smtClean="0"/>
              <a:t> </a:t>
            </a:r>
            <a:r>
              <a:rPr lang="en-US" sz="1400" dirty="0" err="1" smtClean="0"/>
              <a:t>yaitu</a:t>
            </a:r>
            <a:r>
              <a:rPr lang="en-US" sz="1400" dirty="0" smtClean="0"/>
              <a:t> Byzantium</a:t>
            </a:r>
            <a:endParaRPr sz="1400"/>
          </a:p>
        </p:txBody>
      </p:sp>
      <p:grpSp>
        <p:nvGrpSpPr>
          <p:cNvPr id="906" name="Google Shape;906;p32"/>
          <p:cNvGrpSpPr/>
          <p:nvPr/>
        </p:nvGrpSpPr>
        <p:grpSpPr>
          <a:xfrm rot="2556023">
            <a:off x="7987063" y="-21707"/>
            <a:ext cx="640092" cy="1263705"/>
            <a:chOff x="3108375" y="3719775"/>
            <a:chExt cx="392300" cy="990475"/>
          </a:xfrm>
        </p:grpSpPr>
        <p:sp>
          <p:nvSpPr>
            <p:cNvPr id="907" name="Google Shape;907;p32"/>
            <p:cNvSpPr/>
            <p:nvPr/>
          </p:nvSpPr>
          <p:spPr>
            <a:xfrm rot="1150281">
              <a:off x="3207811" y="3843142"/>
              <a:ext cx="292864" cy="649360"/>
            </a:xfrm>
            <a:custGeom>
              <a:avLst/>
              <a:gdLst/>
              <a:ahLst/>
              <a:cxnLst/>
              <a:rect l="l" t="t" r="r" b="b"/>
              <a:pathLst>
                <a:path w="11600" h="26989" extrusionOk="0">
                  <a:moveTo>
                    <a:pt x="7894" y="394"/>
                  </a:moveTo>
                  <a:cubicBezTo>
                    <a:pt x="7952" y="394"/>
                    <a:pt x="8012" y="398"/>
                    <a:pt x="8072" y="405"/>
                  </a:cubicBezTo>
                  <a:cubicBezTo>
                    <a:pt x="8887" y="468"/>
                    <a:pt x="9608" y="875"/>
                    <a:pt x="10423" y="985"/>
                  </a:cubicBezTo>
                  <a:lnTo>
                    <a:pt x="10439" y="985"/>
                  </a:lnTo>
                  <a:cubicBezTo>
                    <a:pt x="10894" y="1189"/>
                    <a:pt x="11333" y="1518"/>
                    <a:pt x="11254" y="2333"/>
                  </a:cubicBezTo>
                  <a:cubicBezTo>
                    <a:pt x="11160" y="3164"/>
                    <a:pt x="10627" y="4214"/>
                    <a:pt x="10267" y="5044"/>
                  </a:cubicBezTo>
                  <a:cubicBezTo>
                    <a:pt x="10016" y="4684"/>
                    <a:pt x="9655" y="4386"/>
                    <a:pt x="9436" y="4276"/>
                  </a:cubicBezTo>
                  <a:cubicBezTo>
                    <a:pt x="8558" y="3822"/>
                    <a:pt x="7571" y="3571"/>
                    <a:pt x="6630" y="3273"/>
                  </a:cubicBezTo>
                  <a:cubicBezTo>
                    <a:pt x="6416" y="3209"/>
                    <a:pt x="6231" y="3159"/>
                    <a:pt x="6041" y="3159"/>
                  </a:cubicBezTo>
                  <a:cubicBezTo>
                    <a:pt x="5952" y="3159"/>
                    <a:pt x="5863" y="3170"/>
                    <a:pt x="5768" y="3195"/>
                  </a:cubicBezTo>
                  <a:cubicBezTo>
                    <a:pt x="6003" y="2693"/>
                    <a:pt x="6176" y="2176"/>
                    <a:pt x="6395" y="1674"/>
                  </a:cubicBezTo>
                  <a:cubicBezTo>
                    <a:pt x="6781" y="774"/>
                    <a:pt x="7285" y="394"/>
                    <a:pt x="7894" y="394"/>
                  </a:cubicBezTo>
                  <a:close/>
                  <a:moveTo>
                    <a:pt x="5959" y="3426"/>
                  </a:moveTo>
                  <a:cubicBezTo>
                    <a:pt x="6707" y="3426"/>
                    <a:pt x="7540" y="3948"/>
                    <a:pt x="8057" y="4135"/>
                  </a:cubicBezTo>
                  <a:cubicBezTo>
                    <a:pt x="8370" y="4245"/>
                    <a:pt x="11050" y="5154"/>
                    <a:pt x="10016" y="6345"/>
                  </a:cubicBezTo>
                  <a:cubicBezTo>
                    <a:pt x="9702" y="5703"/>
                    <a:pt x="8715" y="5436"/>
                    <a:pt x="8260" y="5264"/>
                  </a:cubicBezTo>
                  <a:cubicBezTo>
                    <a:pt x="7864" y="5132"/>
                    <a:pt x="6564" y="4520"/>
                    <a:pt x="5630" y="4520"/>
                  </a:cubicBezTo>
                  <a:cubicBezTo>
                    <a:pt x="5457" y="4520"/>
                    <a:pt x="5297" y="4541"/>
                    <a:pt x="5157" y="4590"/>
                  </a:cubicBezTo>
                  <a:cubicBezTo>
                    <a:pt x="5063" y="4590"/>
                    <a:pt x="4969" y="4637"/>
                    <a:pt x="4875" y="4684"/>
                  </a:cubicBezTo>
                  <a:cubicBezTo>
                    <a:pt x="4796" y="4480"/>
                    <a:pt x="4796" y="4198"/>
                    <a:pt x="4937" y="3932"/>
                  </a:cubicBezTo>
                  <a:cubicBezTo>
                    <a:pt x="5016" y="3791"/>
                    <a:pt x="5110" y="3696"/>
                    <a:pt x="5204" y="3634"/>
                  </a:cubicBezTo>
                  <a:cubicBezTo>
                    <a:pt x="5213" y="3643"/>
                    <a:pt x="5222" y="3652"/>
                    <a:pt x="5231" y="3652"/>
                  </a:cubicBezTo>
                  <a:cubicBezTo>
                    <a:pt x="5238" y="3652"/>
                    <a:pt x="5244" y="3647"/>
                    <a:pt x="5251" y="3634"/>
                  </a:cubicBezTo>
                  <a:cubicBezTo>
                    <a:pt x="5467" y="3484"/>
                    <a:pt x="5708" y="3426"/>
                    <a:pt x="5959" y="3426"/>
                  </a:cubicBezTo>
                  <a:close/>
                  <a:moveTo>
                    <a:pt x="5331" y="4825"/>
                  </a:moveTo>
                  <a:cubicBezTo>
                    <a:pt x="6116" y="4825"/>
                    <a:pt x="7484" y="5382"/>
                    <a:pt x="7727" y="5468"/>
                  </a:cubicBezTo>
                  <a:cubicBezTo>
                    <a:pt x="8088" y="5577"/>
                    <a:pt x="10361" y="6095"/>
                    <a:pt x="9671" y="7443"/>
                  </a:cubicBezTo>
                  <a:cubicBezTo>
                    <a:pt x="9138" y="6628"/>
                    <a:pt x="7837" y="6361"/>
                    <a:pt x="7148" y="6173"/>
                  </a:cubicBezTo>
                  <a:cubicBezTo>
                    <a:pt x="6773" y="6066"/>
                    <a:pt x="6128" y="5813"/>
                    <a:pt x="5486" y="5813"/>
                  </a:cubicBezTo>
                  <a:cubicBezTo>
                    <a:pt x="5189" y="5813"/>
                    <a:pt x="4892" y="5867"/>
                    <a:pt x="4624" y="6016"/>
                  </a:cubicBezTo>
                  <a:cubicBezTo>
                    <a:pt x="4624" y="5828"/>
                    <a:pt x="4624" y="5656"/>
                    <a:pt x="4718" y="5483"/>
                  </a:cubicBezTo>
                  <a:cubicBezTo>
                    <a:pt x="4796" y="5295"/>
                    <a:pt x="4922" y="5186"/>
                    <a:pt x="5063" y="5076"/>
                  </a:cubicBezTo>
                  <a:cubicBezTo>
                    <a:pt x="5076" y="5063"/>
                    <a:pt x="5078" y="5040"/>
                    <a:pt x="5070" y="5040"/>
                  </a:cubicBezTo>
                  <a:cubicBezTo>
                    <a:pt x="5068" y="5040"/>
                    <a:pt x="5066" y="5041"/>
                    <a:pt x="5063" y="5044"/>
                  </a:cubicBezTo>
                  <a:cubicBezTo>
                    <a:pt x="4718" y="5107"/>
                    <a:pt x="4405" y="5671"/>
                    <a:pt x="4577" y="6032"/>
                  </a:cubicBezTo>
                  <a:cubicBezTo>
                    <a:pt x="4452" y="6110"/>
                    <a:pt x="4342" y="6204"/>
                    <a:pt x="4232" y="6314"/>
                  </a:cubicBezTo>
                  <a:cubicBezTo>
                    <a:pt x="4279" y="5640"/>
                    <a:pt x="4655" y="5154"/>
                    <a:pt x="5126" y="4841"/>
                  </a:cubicBezTo>
                  <a:cubicBezTo>
                    <a:pt x="5188" y="4830"/>
                    <a:pt x="5257" y="4825"/>
                    <a:pt x="5331" y="4825"/>
                  </a:cubicBezTo>
                  <a:close/>
                  <a:moveTo>
                    <a:pt x="4373" y="7160"/>
                  </a:moveTo>
                  <a:cubicBezTo>
                    <a:pt x="4373" y="7223"/>
                    <a:pt x="4373" y="7270"/>
                    <a:pt x="4405" y="7302"/>
                  </a:cubicBezTo>
                  <a:cubicBezTo>
                    <a:pt x="4326" y="7474"/>
                    <a:pt x="4263" y="7646"/>
                    <a:pt x="4201" y="7819"/>
                  </a:cubicBezTo>
                  <a:cubicBezTo>
                    <a:pt x="4201" y="7772"/>
                    <a:pt x="4201" y="7740"/>
                    <a:pt x="4185" y="7709"/>
                  </a:cubicBezTo>
                  <a:cubicBezTo>
                    <a:pt x="4248" y="7505"/>
                    <a:pt x="4310" y="7333"/>
                    <a:pt x="4373" y="7160"/>
                  </a:cubicBezTo>
                  <a:close/>
                  <a:moveTo>
                    <a:pt x="5232" y="6227"/>
                  </a:moveTo>
                  <a:cubicBezTo>
                    <a:pt x="5264" y="6227"/>
                    <a:pt x="5297" y="6230"/>
                    <a:pt x="5329" y="6236"/>
                  </a:cubicBezTo>
                  <a:cubicBezTo>
                    <a:pt x="5517" y="6236"/>
                    <a:pt x="5690" y="6251"/>
                    <a:pt x="5862" y="6283"/>
                  </a:cubicBezTo>
                  <a:cubicBezTo>
                    <a:pt x="6395" y="6361"/>
                    <a:pt x="6897" y="6471"/>
                    <a:pt x="7383" y="6643"/>
                  </a:cubicBezTo>
                  <a:cubicBezTo>
                    <a:pt x="7759" y="6769"/>
                    <a:pt x="8119" y="6925"/>
                    <a:pt x="8480" y="7113"/>
                  </a:cubicBezTo>
                  <a:cubicBezTo>
                    <a:pt x="8762" y="7270"/>
                    <a:pt x="10361" y="8195"/>
                    <a:pt x="9170" y="9277"/>
                  </a:cubicBezTo>
                  <a:cubicBezTo>
                    <a:pt x="9217" y="9151"/>
                    <a:pt x="9248" y="9026"/>
                    <a:pt x="9295" y="8900"/>
                  </a:cubicBezTo>
                  <a:cubicBezTo>
                    <a:pt x="9326" y="8806"/>
                    <a:pt x="9295" y="8775"/>
                    <a:pt x="9248" y="8775"/>
                  </a:cubicBezTo>
                  <a:lnTo>
                    <a:pt x="9217" y="8681"/>
                  </a:lnTo>
                  <a:cubicBezTo>
                    <a:pt x="9232" y="8634"/>
                    <a:pt x="9232" y="8603"/>
                    <a:pt x="9201" y="8571"/>
                  </a:cubicBezTo>
                  <a:cubicBezTo>
                    <a:pt x="7978" y="7443"/>
                    <a:pt x="6160" y="7113"/>
                    <a:pt x="4530" y="6988"/>
                  </a:cubicBezTo>
                  <a:cubicBezTo>
                    <a:pt x="4522" y="6985"/>
                    <a:pt x="4514" y="6984"/>
                    <a:pt x="4506" y="6984"/>
                  </a:cubicBezTo>
                  <a:cubicBezTo>
                    <a:pt x="4472" y="6984"/>
                    <a:pt x="4446" y="7012"/>
                    <a:pt x="4420" y="7051"/>
                  </a:cubicBezTo>
                  <a:cubicBezTo>
                    <a:pt x="4661" y="6498"/>
                    <a:pt x="4928" y="6227"/>
                    <a:pt x="5232" y="6227"/>
                  </a:cubicBezTo>
                  <a:close/>
                  <a:moveTo>
                    <a:pt x="6270" y="7740"/>
                  </a:moveTo>
                  <a:cubicBezTo>
                    <a:pt x="6771" y="7913"/>
                    <a:pt x="7257" y="8101"/>
                    <a:pt x="7759" y="8289"/>
                  </a:cubicBezTo>
                  <a:cubicBezTo>
                    <a:pt x="7759" y="8352"/>
                    <a:pt x="7759" y="8414"/>
                    <a:pt x="7759" y="8461"/>
                  </a:cubicBezTo>
                  <a:cubicBezTo>
                    <a:pt x="6176" y="12082"/>
                    <a:pt x="4812" y="16001"/>
                    <a:pt x="3715" y="19763"/>
                  </a:cubicBezTo>
                  <a:cubicBezTo>
                    <a:pt x="3684" y="19308"/>
                    <a:pt x="3495" y="18963"/>
                    <a:pt x="3182" y="18838"/>
                  </a:cubicBezTo>
                  <a:cubicBezTo>
                    <a:pt x="3121" y="18819"/>
                    <a:pt x="3058" y="18809"/>
                    <a:pt x="2994" y="18809"/>
                  </a:cubicBezTo>
                  <a:cubicBezTo>
                    <a:pt x="2639" y="18809"/>
                    <a:pt x="2233" y="19088"/>
                    <a:pt x="1928" y="19512"/>
                  </a:cubicBezTo>
                  <a:cubicBezTo>
                    <a:pt x="2618" y="17662"/>
                    <a:pt x="3260" y="15797"/>
                    <a:pt x="3903" y="13932"/>
                  </a:cubicBezTo>
                  <a:cubicBezTo>
                    <a:pt x="4248" y="12960"/>
                    <a:pt x="4593" y="11973"/>
                    <a:pt x="4937" y="11001"/>
                  </a:cubicBezTo>
                  <a:cubicBezTo>
                    <a:pt x="5094" y="10562"/>
                    <a:pt x="5235" y="10123"/>
                    <a:pt x="5392" y="9684"/>
                  </a:cubicBezTo>
                  <a:cubicBezTo>
                    <a:pt x="5423" y="9621"/>
                    <a:pt x="5800" y="8430"/>
                    <a:pt x="5956" y="7866"/>
                  </a:cubicBezTo>
                  <a:cubicBezTo>
                    <a:pt x="6066" y="7819"/>
                    <a:pt x="6160" y="7772"/>
                    <a:pt x="6270" y="7740"/>
                  </a:cubicBezTo>
                  <a:close/>
                  <a:moveTo>
                    <a:pt x="8010" y="8399"/>
                  </a:moveTo>
                  <a:cubicBezTo>
                    <a:pt x="8213" y="8477"/>
                    <a:pt x="8433" y="8571"/>
                    <a:pt x="8637" y="8650"/>
                  </a:cubicBezTo>
                  <a:cubicBezTo>
                    <a:pt x="8762" y="8728"/>
                    <a:pt x="8856" y="8853"/>
                    <a:pt x="8919" y="9010"/>
                  </a:cubicBezTo>
                  <a:cubicBezTo>
                    <a:pt x="8934" y="9073"/>
                    <a:pt x="8950" y="9135"/>
                    <a:pt x="8966" y="9198"/>
                  </a:cubicBezTo>
                  <a:cubicBezTo>
                    <a:pt x="8981" y="9230"/>
                    <a:pt x="8981" y="9245"/>
                    <a:pt x="8997" y="9245"/>
                  </a:cubicBezTo>
                  <a:cubicBezTo>
                    <a:pt x="8401" y="10860"/>
                    <a:pt x="7790" y="12490"/>
                    <a:pt x="7195" y="14120"/>
                  </a:cubicBezTo>
                  <a:cubicBezTo>
                    <a:pt x="7492" y="13242"/>
                    <a:pt x="7759" y="12364"/>
                    <a:pt x="8057" y="11502"/>
                  </a:cubicBezTo>
                  <a:cubicBezTo>
                    <a:pt x="8307" y="10687"/>
                    <a:pt x="8715" y="9825"/>
                    <a:pt x="8574" y="8979"/>
                  </a:cubicBezTo>
                  <a:cubicBezTo>
                    <a:pt x="8574" y="8972"/>
                    <a:pt x="8569" y="8968"/>
                    <a:pt x="8562" y="8968"/>
                  </a:cubicBezTo>
                  <a:cubicBezTo>
                    <a:pt x="8553" y="8968"/>
                    <a:pt x="8543" y="8976"/>
                    <a:pt x="8543" y="8994"/>
                  </a:cubicBezTo>
                  <a:cubicBezTo>
                    <a:pt x="8574" y="9982"/>
                    <a:pt x="8213" y="10922"/>
                    <a:pt x="7900" y="11863"/>
                  </a:cubicBezTo>
                  <a:cubicBezTo>
                    <a:pt x="7586" y="12819"/>
                    <a:pt x="7257" y="13791"/>
                    <a:pt x="6944" y="14747"/>
                  </a:cubicBezTo>
                  <a:cubicBezTo>
                    <a:pt x="6850" y="15013"/>
                    <a:pt x="6771" y="15280"/>
                    <a:pt x="6677" y="15546"/>
                  </a:cubicBezTo>
                  <a:cubicBezTo>
                    <a:pt x="6113" y="17161"/>
                    <a:pt x="5549" y="18759"/>
                    <a:pt x="5016" y="20374"/>
                  </a:cubicBezTo>
                  <a:cubicBezTo>
                    <a:pt x="4922" y="20050"/>
                    <a:pt x="4699" y="19875"/>
                    <a:pt x="4429" y="19875"/>
                  </a:cubicBezTo>
                  <a:cubicBezTo>
                    <a:pt x="4203" y="19875"/>
                    <a:pt x="3943" y="19999"/>
                    <a:pt x="3699" y="20264"/>
                  </a:cubicBezTo>
                  <a:cubicBezTo>
                    <a:pt x="5110" y="16314"/>
                    <a:pt x="6568" y="12380"/>
                    <a:pt x="8010" y="8430"/>
                  </a:cubicBezTo>
                  <a:cubicBezTo>
                    <a:pt x="8010" y="8414"/>
                    <a:pt x="8010" y="8414"/>
                    <a:pt x="8010" y="8399"/>
                  </a:cubicBezTo>
                  <a:close/>
                  <a:moveTo>
                    <a:pt x="1630" y="23195"/>
                  </a:moveTo>
                  <a:cubicBezTo>
                    <a:pt x="1724" y="23211"/>
                    <a:pt x="1834" y="23242"/>
                    <a:pt x="1912" y="23305"/>
                  </a:cubicBezTo>
                  <a:cubicBezTo>
                    <a:pt x="1944" y="23321"/>
                    <a:pt x="1959" y="23336"/>
                    <a:pt x="1991" y="23352"/>
                  </a:cubicBezTo>
                  <a:cubicBezTo>
                    <a:pt x="1991" y="23352"/>
                    <a:pt x="2006" y="23368"/>
                    <a:pt x="2006" y="23383"/>
                  </a:cubicBezTo>
                  <a:cubicBezTo>
                    <a:pt x="1897" y="23321"/>
                    <a:pt x="1787" y="23274"/>
                    <a:pt x="1662" y="23242"/>
                  </a:cubicBezTo>
                  <a:cubicBezTo>
                    <a:pt x="1646" y="23227"/>
                    <a:pt x="1646" y="23211"/>
                    <a:pt x="1630" y="23195"/>
                  </a:cubicBezTo>
                  <a:close/>
                  <a:moveTo>
                    <a:pt x="1019" y="23477"/>
                  </a:moveTo>
                  <a:cubicBezTo>
                    <a:pt x="1035" y="23509"/>
                    <a:pt x="1050" y="23556"/>
                    <a:pt x="1066" y="23603"/>
                  </a:cubicBezTo>
                  <a:cubicBezTo>
                    <a:pt x="1050" y="23650"/>
                    <a:pt x="1035" y="23697"/>
                    <a:pt x="1019" y="23744"/>
                  </a:cubicBezTo>
                  <a:cubicBezTo>
                    <a:pt x="1003" y="23760"/>
                    <a:pt x="988" y="23775"/>
                    <a:pt x="972" y="23807"/>
                  </a:cubicBezTo>
                  <a:cubicBezTo>
                    <a:pt x="972" y="23760"/>
                    <a:pt x="972" y="23713"/>
                    <a:pt x="972" y="23666"/>
                  </a:cubicBezTo>
                  <a:cubicBezTo>
                    <a:pt x="988" y="23619"/>
                    <a:pt x="1003" y="23556"/>
                    <a:pt x="1019" y="23493"/>
                  </a:cubicBezTo>
                  <a:cubicBezTo>
                    <a:pt x="1019" y="23493"/>
                    <a:pt x="1019" y="23477"/>
                    <a:pt x="1019" y="23477"/>
                  </a:cubicBezTo>
                  <a:close/>
                  <a:moveTo>
                    <a:pt x="1072" y="18956"/>
                  </a:moveTo>
                  <a:cubicBezTo>
                    <a:pt x="1135" y="18956"/>
                    <a:pt x="1196" y="18969"/>
                    <a:pt x="1254" y="18995"/>
                  </a:cubicBezTo>
                  <a:cubicBezTo>
                    <a:pt x="1630" y="19167"/>
                    <a:pt x="1614" y="19669"/>
                    <a:pt x="1583" y="20202"/>
                  </a:cubicBezTo>
                  <a:cubicBezTo>
                    <a:pt x="1583" y="20263"/>
                    <a:pt x="1623" y="20305"/>
                    <a:pt x="1668" y="20305"/>
                  </a:cubicBezTo>
                  <a:cubicBezTo>
                    <a:pt x="1704" y="20305"/>
                    <a:pt x="1744" y="20279"/>
                    <a:pt x="1771" y="20217"/>
                  </a:cubicBezTo>
                  <a:cubicBezTo>
                    <a:pt x="1803" y="20123"/>
                    <a:pt x="1834" y="20013"/>
                    <a:pt x="1850" y="19919"/>
                  </a:cubicBezTo>
                  <a:cubicBezTo>
                    <a:pt x="2149" y="19427"/>
                    <a:pt x="2521" y="19199"/>
                    <a:pt x="2832" y="19199"/>
                  </a:cubicBezTo>
                  <a:cubicBezTo>
                    <a:pt x="3302" y="19199"/>
                    <a:pt x="3634" y="19719"/>
                    <a:pt x="3370" y="20625"/>
                  </a:cubicBezTo>
                  <a:cubicBezTo>
                    <a:pt x="3337" y="20748"/>
                    <a:pt x="3386" y="20811"/>
                    <a:pt x="3450" y="20811"/>
                  </a:cubicBezTo>
                  <a:cubicBezTo>
                    <a:pt x="3507" y="20811"/>
                    <a:pt x="3575" y="20760"/>
                    <a:pt x="3605" y="20656"/>
                  </a:cubicBezTo>
                  <a:cubicBezTo>
                    <a:pt x="3605" y="20640"/>
                    <a:pt x="3605" y="20640"/>
                    <a:pt x="3621" y="20625"/>
                  </a:cubicBezTo>
                  <a:cubicBezTo>
                    <a:pt x="3621" y="20625"/>
                    <a:pt x="3636" y="20625"/>
                    <a:pt x="3636" y="20609"/>
                  </a:cubicBezTo>
                  <a:cubicBezTo>
                    <a:pt x="3860" y="20314"/>
                    <a:pt x="4092" y="20183"/>
                    <a:pt x="4289" y="20183"/>
                  </a:cubicBezTo>
                  <a:cubicBezTo>
                    <a:pt x="4604" y="20183"/>
                    <a:pt x="4829" y="20517"/>
                    <a:pt x="4781" y="21048"/>
                  </a:cubicBezTo>
                  <a:cubicBezTo>
                    <a:pt x="4781" y="21064"/>
                    <a:pt x="4781" y="21064"/>
                    <a:pt x="4781" y="21079"/>
                  </a:cubicBezTo>
                  <a:cubicBezTo>
                    <a:pt x="4765" y="21079"/>
                    <a:pt x="4765" y="21095"/>
                    <a:pt x="4765" y="21111"/>
                  </a:cubicBezTo>
                  <a:cubicBezTo>
                    <a:pt x="4075" y="22035"/>
                    <a:pt x="3401" y="22976"/>
                    <a:pt x="2712" y="23901"/>
                  </a:cubicBezTo>
                  <a:cubicBezTo>
                    <a:pt x="2696" y="23932"/>
                    <a:pt x="2665" y="23963"/>
                    <a:pt x="2618" y="24010"/>
                  </a:cubicBezTo>
                  <a:cubicBezTo>
                    <a:pt x="2649" y="23979"/>
                    <a:pt x="2649" y="23948"/>
                    <a:pt x="2649" y="23916"/>
                  </a:cubicBezTo>
                  <a:cubicBezTo>
                    <a:pt x="2557" y="23255"/>
                    <a:pt x="2083" y="22825"/>
                    <a:pt x="1552" y="22825"/>
                  </a:cubicBezTo>
                  <a:cubicBezTo>
                    <a:pt x="1177" y="22825"/>
                    <a:pt x="773" y="23040"/>
                    <a:pt x="455" y="23540"/>
                  </a:cubicBezTo>
                  <a:cubicBezTo>
                    <a:pt x="455" y="23462"/>
                    <a:pt x="439" y="23383"/>
                    <a:pt x="439" y="23305"/>
                  </a:cubicBezTo>
                  <a:cubicBezTo>
                    <a:pt x="345" y="22161"/>
                    <a:pt x="266" y="21001"/>
                    <a:pt x="172" y="19857"/>
                  </a:cubicBezTo>
                  <a:cubicBezTo>
                    <a:pt x="157" y="19810"/>
                    <a:pt x="141" y="19778"/>
                    <a:pt x="110" y="19778"/>
                  </a:cubicBezTo>
                  <a:cubicBezTo>
                    <a:pt x="141" y="19731"/>
                    <a:pt x="172" y="19684"/>
                    <a:pt x="204" y="19622"/>
                  </a:cubicBezTo>
                  <a:cubicBezTo>
                    <a:pt x="235" y="19575"/>
                    <a:pt x="235" y="19543"/>
                    <a:pt x="235" y="19512"/>
                  </a:cubicBezTo>
                  <a:cubicBezTo>
                    <a:pt x="478" y="19192"/>
                    <a:pt x="794" y="18956"/>
                    <a:pt x="1072" y="18956"/>
                  </a:cubicBezTo>
                  <a:close/>
                  <a:moveTo>
                    <a:pt x="1567" y="23697"/>
                  </a:moveTo>
                  <a:lnTo>
                    <a:pt x="1646" y="23713"/>
                  </a:lnTo>
                  <a:cubicBezTo>
                    <a:pt x="1583" y="23885"/>
                    <a:pt x="1505" y="24042"/>
                    <a:pt x="1442" y="24214"/>
                  </a:cubicBezTo>
                  <a:cubicBezTo>
                    <a:pt x="1489" y="24042"/>
                    <a:pt x="1536" y="23869"/>
                    <a:pt x="1567" y="23697"/>
                  </a:cubicBezTo>
                  <a:close/>
                  <a:moveTo>
                    <a:pt x="2116" y="23791"/>
                  </a:moveTo>
                  <a:cubicBezTo>
                    <a:pt x="2100" y="23869"/>
                    <a:pt x="2069" y="23932"/>
                    <a:pt x="2038" y="23995"/>
                  </a:cubicBezTo>
                  <a:cubicBezTo>
                    <a:pt x="1991" y="24089"/>
                    <a:pt x="1928" y="24198"/>
                    <a:pt x="1865" y="24293"/>
                  </a:cubicBezTo>
                  <a:cubicBezTo>
                    <a:pt x="1944" y="24120"/>
                    <a:pt x="2022" y="23963"/>
                    <a:pt x="2100" y="23791"/>
                  </a:cubicBezTo>
                  <a:close/>
                  <a:moveTo>
                    <a:pt x="2336" y="23838"/>
                  </a:moveTo>
                  <a:cubicBezTo>
                    <a:pt x="2367" y="23901"/>
                    <a:pt x="2414" y="23963"/>
                    <a:pt x="2461" y="24010"/>
                  </a:cubicBezTo>
                  <a:cubicBezTo>
                    <a:pt x="2449" y="24005"/>
                    <a:pt x="2436" y="24001"/>
                    <a:pt x="2422" y="24001"/>
                  </a:cubicBezTo>
                  <a:cubicBezTo>
                    <a:pt x="2397" y="24001"/>
                    <a:pt x="2371" y="24012"/>
                    <a:pt x="2351" y="24042"/>
                  </a:cubicBezTo>
                  <a:cubicBezTo>
                    <a:pt x="2257" y="24136"/>
                    <a:pt x="2163" y="24246"/>
                    <a:pt x="2085" y="24340"/>
                  </a:cubicBezTo>
                  <a:cubicBezTo>
                    <a:pt x="2116" y="24277"/>
                    <a:pt x="2147" y="24214"/>
                    <a:pt x="2179" y="24136"/>
                  </a:cubicBezTo>
                  <a:cubicBezTo>
                    <a:pt x="2226" y="24057"/>
                    <a:pt x="2257" y="23995"/>
                    <a:pt x="2288" y="23932"/>
                  </a:cubicBezTo>
                  <a:cubicBezTo>
                    <a:pt x="2304" y="23901"/>
                    <a:pt x="2320" y="23869"/>
                    <a:pt x="2336" y="23838"/>
                  </a:cubicBezTo>
                  <a:close/>
                  <a:moveTo>
                    <a:pt x="1865" y="23744"/>
                  </a:moveTo>
                  <a:cubicBezTo>
                    <a:pt x="1881" y="23744"/>
                    <a:pt x="1897" y="23744"/>
                    <a:pt x="1928" y="23760"/>
                  </a:cubicBezTo>
                  <a:cubicBezTo>
                    <a:pt x="1787" y="24057"/>
                    <a:pt x="1630" y="24355"/>
                    <a:pt x="1489" y="24653"/>
                  </a:cubicBezTo>
                  <a:cubicBezTo>
                    <a:pt x="1599" y="24355"/>
                    <a:pt x="1709" y="24042"/>
                    <a:pt x="1818" y="23744"/>
                  </a:cubicBezTo>
                  <a:close/>
                  <a:moveTo>
                    <a:pt x="2602" y="24042"/>
                  </a:moveTo>
                  <a:lnTo>
                    <a:pt x="2602" y="24042"/>
                  </a:lnTo>
                  <a:cubicBezTo>
                    <a:pt x="2351" y="24402"/>
                    <a:pt x="1834" y="25170"/>
                    <a:pt x="1379" y="25703"/>
                  </a:cubicBezTo>
                  <a:cubicBezTo>
                    <a:pt x="1677" y="25139"/>
                    <a:pt x="2038" y="24637"/>
                    <a:pt x="2477" y="24183"/>
                  </a:cubicBezTo>
                  <a:cubicBezTo>
                    <a:pt x="2508" y="24151"/>
                    <a:pt x="2524" y="24104"/>
                    <a:pt x="2508" y="24073"/>
                  </a:cubicBezTo>
                  <a:lnTo>
                    <a:pt x="2508" y="24073"/>
                  </a:lnTo>
                  <a:cubicBezTo>
                    <a:pt x="2512" y="24077"/>
                    <a:pt x="2519" y="24079"/>
                    <a:pt x="2526" y="24079"/>
                  </a:cubicBezTo>
                  <a:cubicBezTo>
                    <a:pt x="2548" y="24079"/>
                    <a:pt x="2579" y="24065"/>
                    <a:pt x="2602" y="24042"/>
                  </a:cubicBezTo>
                  <a:close/>
                  <a:moveTo>
                    <a:pt x="815" y="23383"/>
                  </a:moveTo>
                  <a:cubicBezTo>
                    <a:pt x="815" y="23430"/>
                    <a:pt x="815" y="23477"/>
                    <a:pt x="815" y="23524"/>
                  </a:cubicBezTo>
                  <a:cubicBezTo>
                    <a:pt x="799" y="23572"/>
                    <a:pt x="784" y="23619"/>
                    <a:pt x="784" y="23681"/>
                  </a:cubicBezTo>
                  <a:cubicBezTo>
                    <a:pt x="784" y="23713"/>
                    <a:pt x="799" y="23744"/>
                    <a:pt x="815" y="23760"/>
                  </a:cubicBezTo>
                  <a:cubicBezTo>
                    <a:pt x="815" y="24026"/>
                    <a:pt x="799" y="24293"/>
                    <a:pt x="784" y="24559"/>
                  </a:cubicBezTo>
                  <a:cubicBezTo>
                    <a:pt x="784" y="24230"/>
                    <a:pt x="784" y="23901"/>
                    <a:pt x="768" y="23572"/>
                  </a:cubicBezTo>
                  <a:cubicBezTo>
                    <a:pt x="768" y="23542"/>
                    <a:pt x="747" y="23526"/>
                    <a:pt x="723" y="23526"/>
                  </a:cubicBezTo>
                  <a:cubicBezTo>
                    <a:pt x="697" y="23526"/>
                    <a:pt x="667" y="23546"/>
                    <a:pt x="658" y="23587"/>
                  </a:cubicBezTo>
                  <a:cubicBezTo>
                    <a:pt x="643" y="24418"/>
                    <a:pt x="658" y="25233"/>
                    <a:pt x="658" y="26064"/>
                  </a:cubicBezTo>
                  <a:cubicBezTo>
                    <a:pt x="611" y="25703"/>
                    <a:pt x="580" y="24888"/>
                    <a:pt x="564" y="24778"/>
                  </a:cubicBezTo>
                  <a:cubicBezTo>
                    <a:pt x="533" y="24434"/>
                    <a:pt x="502" y="24104"/>
                    <a:pt x="470" y="23760"/>
                  </a:cubicBezTo>
                  <a:cubicBezTo>
                    <a:pt x="580" y="23603"/>
                    <a:pt x="690" y="23477"/>
                    <a:pt x="815" y="23383"/>
                  </a:cubicBezTo>
                  <a:close/>
                  <a:moveTo>
                    <a:pt x="1176" y="25876"/>
                  </a:moveTo>
                  <a:cubicBezTo>
                    <a:pt x="1176" y="25876"/>
                    <a:pt x="1191" y="25891"/>
                    <a:pt x="1223" y="25891"/>
                  </a:cubicBezTo>
                  <a:cubicBezTo>
                    <a:pt x="1160" y="25954"/>
                    <a:pt x="1113" y="26017"/>
                    <a:pt x="1066" y="26064"/>
                  </a:cubicBezTo>
                  <a:cubicBezTo>
                    <a:pt x="1097" y="26001"/>
                    <a:pt x="1129" y="25938"/>
                    <a:pt x="1176" y="25876"/>
                  </a:cubicBezTo>
                  <a:close/>
                  <a:moveTo>
                    <a:pt x="7911" y="1"/>
                  </a:moveTo>
                  <a:cubicBezTo>
                    <a:pt x="7753" y="1"/>
                    <a:pt x="7588" y="25"/>
                    <a:pt x="7414" y="91"/>
                  </a:cubicBezTo>
                  <a:cubicBezTo>
                    <a:pt x="6395" y="468"/>
                    <a:pt x="5988" y="1988"/>
                    <a:pt x="5674" y="3179"/>
                  </a:cubicBezTo>
                  <a:cubicBezTo>
                    <a:pt x="5658" y="3195"/>
                    <a:pt x="5658" y="3211"/>
                    <a:pt x="5674" y="3226"/>
                  </a:cubicBezTo>
                  <a:cubicBezTo>
                    <a:pt x="5627" y="3242"/>
                    <a:pt x="5596" y="3258"/>
                    <a:pt x="5549" y="3273"/>
                  </a:cubicBezTo>
                  <a:cubicBezTo>
                    <a:pt x="5520" y="3264"/>
                    <a:pt x="5490" y="3260"/>
                    <a:pt x="5460" y="3260"/>
                  </a:cubicBezTo>
                  <a:cubicBezTo>
                    <a:pt x="5222" y="3260"/>
                    <a:pt x="4934" y="3518"/>
                    <a:pt x="4781" y="3838"/>
                  </a:cubicBezTo>
                  <a:cubicBezTo>
                    <a:pt x="4608" y="4182"/>
                    <a:pt x="4608" y="4559"/>
                    <a:pt x="4734" y="4794"/>
                  </a:cubicBezTo>
                  <a:cubicBezTo>
                    <a:pt x="4326" y="5170"/>
                    <a:pt x="4028" y="5922"/>
                    <a:pt x="4091" y="6424"/>
                  </a:cubicBezTo>
                  <a:cubicBezTo>
                    <a:pt x="4091" y="6439"/>
                    <a:pt x="4107" y="6455"/>
                    <a:pt x="4107" y="6455"/>
                  </a:cubicBezTo>
                  <a:cubicBezTo>
                    <a:pt x="3668" y="7082"/>
                    <a:pt x="3699" y="7646"/>
                    <a:pt x="4060" y="7929"/>
                  </a:cubicBezTo>
                  <a:cubicBezTo>
                    <a:pt x="4068" y="7937"/>
                    <a:pt x="4078" y="7941"/>
                    <a:pt x="4089" y="7941"/>
                  </a:cubicBezTo>
                  <a:cubicBezTo>
                    <a:pt x="4116" y="7941"/>
                    <a:pt x="4147" y="7915"/>
                    <a:pt x="4169" y="7882"/>
                  </a:cubicBezTo>
                  <a:lnTo>
                    <a:pt x="4169" y="7882"/>
                  </a:lnTo>
                  <a:cubicBezTo>
                    <a:pt x="2665" y="11581"/>
                    <a:pt x="1301" y="15390"/>
                    <a:pt x="63" y="19167"/>
                  </a:cubicBezTo>
                  <a:cubicBezTo>
                    <a:pt x="63" y="19261"/>
                    <a:pt x="78" y="19371"/>
                    <a:pt x="78" y="19465"/>
                  </a:cubicBezTo>
                  <a:cubicBezTo>
                    <a:pt x="549" y="18775"/>
                    <a:pt x="784" y="17709"/>
                    <a:pt x="1082" y="16879"/>
                  </a:cubicBezTo>
                  <a:cubicBezTo>
                    <a:pt x="1458" y="15781"/>
                    <a:pt x="1850" y="14684"/>
                    <a:pt x="2241" y="13587"/>
                  </a:cubicBezTo>
                  <a:cubicBezTo>
                    <a:pt x="2947" y="11643"/>
                    <a:pt x="3684" y="9700"/>
                    <a:pt x="4405" y="7756"/>
                  </a:cubicBezTo>
                  <a:cubicBezTo>
                    <a:pt x="4420" y="7756"/>
                    <a:pt x="4420" y="7740"/>
                    <a:pt x="4436" y="7740"/>
                  </a:cubicBezTo>
                  <a:cubicBezTo>
                    <a:pt x="4577" y="7552"/>
                    <a:pt x="4749" y="7443"/>
                    <a:pt x="4922" y="7380"/>
                  </a:cubicBezTo>
                  <a:cubicBezTo>
                    <a:pt x="5141" y="7427"/>
                    <a:pt x="5361" y="7474"/>
                    <a:pt x="5580" y="7537"/>
                  </a:cubicBezTo>
                  <a:cubicBezTo>
                    <a:pt x="5658" y="7599"/>
                    <a:pt x="5737" y="7709"/>
                    <a:pt x="5800" y="7819"/>
                  </a:cubicBezTo>
                  <a:cubicBezTo>
                    <a:pt x="5674" y="8070"/>
                    <a:pt x="5611" y="8367"/>
                    <a:pt x="5486" y="8681"/>
                  </a:cubicBezTo>
                  <a:cubicBezTo>
                    <a:pt x="5079" y="9872"/>
                    <a:pt x="4655" y="11079"/>
                    <a:pt x="4248" y="12270"/>
                  </a:cubicBezTo>
                  <a:cubicBezTo>
                    <a:pt x="3433" y="14637"/>
                    <a:pt x="2602" y="16988"/>
                    <a:pt x="1834" y="19339"/>
                  </a:cubicBezTo>
                  <a:cubicBezTo>
                    <a:pt x="1756" y="18995"/>
                    <a:pt x="1552" y="18728"/>
                    <a:pt x="1317" y="18665"/>
                  </a:cubicBezTo>
                  <a:cubicBezTo>
                    <a:pt x="1267" y="18652"/>
                    <a:pt x="1217" y="18646"/>
                    <a:pt x="1165" y="18646"/>
                  </a:cubicBezTo>
                  <a:cubicBezTo>
                    <a:pt x="794" y="18646"/>
                    <a:pt x="385" y="18981"/>
                    <a:pt x="110" y="19449"/>
                  </a:cubicBezTo>
                  <a:cubicBezTo>
                    <a:pt x="94" y="19465"/>
                    <a:pt x="78" y="19465"/>
                    <a:pt x="78" y="19481"/>
                  </a:cubicBezTo>
                  <a:cubicBezTo>
                    <a:pt x="78" y="19778"/>
                    <a:pt x="47" y="20076"/>
                    <a:pt x="0" y="20358"/>
                  </a:cubicBezTo>
                  <a:cubicBezTo>
                    <a:pt x="63" y="22600"/>
                    <a:pt x="266" y="24747"/>
                    <a:pt x="502" y="26879"/>
                  </a:cubicBezTo>
                  <a:cubicBezTo>
                    <a:pt x="510" y="26954"/>
                    <a:pt x="545" y="26989"/>
                    <a:pt x="587" y="26989"/>
                  </a:cubicBezTo>
                  <a:cubicBezTo>
                    <a:pt x="625" y="26989"/>
                    <a:pt x="669" y="26962"/>
                    <a:pt x="705" y="26910"/>
                  </a:cubicBezTo>
                  <a:cubicBezTo>
                    <a:pt x="2163" y="25061"/>
                    <a:pt x="3605" y="23180"/>
                    <a:pt x="4969" y="21220"/>
                  </a:cubicBezTo>
                  <a:cubicBezTo>
                    <a:pt x="5031" y="21142"/>
                    <a:pt x="5031" y="21079"/>
                    <a:pt x="5016" y="21032"/>
                  </a:cubicBezTo>
                  <a:cubicBezTo>
                    <a:pt x="5031" y="20970"/>
                    <a:pt x="5031" y="20923"/>
                    <a:pt x="5047" y="20876"/>
                  </a:cubicBezTo>
                  <a:cubicBezTo>
                    <a:pt x="6474" y="17176"/>
                    <a:pt x="7759" y="13383"/>
                    <a:pt x="9044" y="9637"/>
                  </a:cubicBezTo>
                  <a:cubicBezTo>
                    <a:pt x="9049" y="9642"/>
                    <a:pt x="9055" y="9644"/>
                    <a:pt x="9060" y="9644"/>
                  </a:cubicBezTo>
                  <a:cubicBezTo>
                    <a:pt x="9070" y="9644"/>
                    <a:pt x="9081" y="9637"/>
                    <a:pt x="9091" y="9637"/>
                  </a:cubicBezTo>
                  <a:cubicBezTo>
                    <a:pt x="9655" y="9324"/>
                    <a:pt x="10016" y="8587"/>
                    <a:pt x="9875" y="7897"/>
                  </a:cubicBezTo>
                  <a:cubicBezTo>
                    <a:pt x="9859" y="7819"/>
                    <a:pt x="9828" y="7756"/>
                    <a:pt x="9796" y="7678"/>
                  </a:cubicBezTo>
                  <a:cubicBezTo>
                    <a:pt x="10063" y="7239"/>
                    <a:pt x="10141" y="6894"/>
                    <a:pt x="10094" y="6596"/>
                  </a:cubicBezTo>
                  <a:cubicBezTo>
                    <a:pt x="10565" y="6173"/>
                    <a:pt x="10580" y="5718"/>
                    <a:pt x="10423" y="5311"/>
                  </a:cubicBezTo>
                  <a:cubicBezTo>
                    <a:pt x="10815" y="4339"/>
                    <a:pt x="11599" y="2913"/>
                    <a:pt x="11536" y="1910"/>
                  </a:cubicBezTo>
                  <a:cubicBezTo>
                    <a:pt x="11489" y="1157"/>
                    <a:pt x="11035" y="812"/>
                    <a:pt x="10533" y="687"/>
                  </a:cubicBezTo>
                  <a:cubicBezTo>
                    <a:pt x="9922" y="436"/>
                    <a:pt x="9264" y="279"/>
                    <a:pt x="8637" y="123"/>
                  </a:cubicBezTo>
                  <a:cubicBezTo>
                    <a:pt x="8404" y="65"/>
                    <a:pt x="8166" y="1"/>
                    <a:pt x="79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2"/>
            <p:cNvSpPr/>
            <p:nvPr/>
          </p:nvSpPr>
          <p:spPr>
            <a:xfrm>
              <a:off x="3380325" y="3719775"/>
              <a:ext cx="23925" cy="52975"/>
            </a:xfrm>
            <a:custGeom>
              <a:avLst/>
              <a:gdLst/>
              <a:ahLst/>
              <a:cxnLst/>
              <a:rect l="l" t="t" r="r" b="b"/>
              <a:pathLst>
                <a:path w="957" h="2119" extrusionOk="0">
                  <a:moveTo>
                    <a:pt x="956" y="0"/>
                  </a:moveTo>
                  <a:lnTo>
                    <a:pt x="956" y="0"/>
                  </a:lnTo>
                  <a:cubicBezTo>
                    <a:pt x="470" y="471"/>
                    <a:pt x="63" y="1348"/>
                    <a:pt x="0" y="2101"/>
                  </a:cubicBezTo>
                  <a:cubicBezTo>
                    <a:pt x="0" y="2110"/>
                    <a:pt x="5" y="2119"/>
                    <a:pt x="13" y="2119"/>
                  </a:cubicBezTo>
                  <a:cubicBezTo>
                    <a:pt x="18" y="2119"/>
                    <a:pt x="25" y="2114"/>
                    <a:pt x="31" y="2101"/>
                  </a:cubicBezTo>
                  <a:cubicBezTo>
                    <a:pt x="220" y="1254"/>
                    <a:pt x="486" y="674"/>
                    <a:pt x="9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2"/>
            <p:cNvSpPr/>
            <p:nvPr/>
          </p:nvSpPr>
          <p:spPr>
            <a:xfrm>
              <a:off x="3385800" y="3742450"/>
              <a:ext cx="10225" cy="27275"/>
            </a:xfrm>
            <a:custGeom>
              <a:avLst/>
              <a:gdLst/>
              <a:ahLst/>
              <a:cxnLst/>
              <a:rect l="l" t="t" r="r" b="b"/>
              <a:pathLst>
                <a:path w="409" h="1091" extrusionOk="0">
                  <a:moveTo>
                    <a:pt x="395" y="0"/>
                  </a:moveTo>
                  <a:cubicBezTo>
                    <a:pt x="390" y="0"/>
                    <a:pt x="383" y="5"/>
                    <a:pt x="377" y="18"/>
                  </a:cubicBezTo>
                  <a:cubicBezTo>
                    <a:pt x="251" y="363"/>
                    <a:pt x="126" y="708"/>
                    <a:pt x="1" y="1053"/>
                  </a:cubicBezTo>
                  <a:cubicBezTo>
                    <a:pt x="1" y="1079"/>
                    <a:pt x="10" y="1090"/>
                    <a:pt x="21" y="1090"/>
                  </a:cubicBezTo>
                  <a:cubicBezTo>
                    <a:pt x="30" y="1090"/>
                    <a:pt x="41" y="1082"/>
                    <a:pt x="48" y="1068"/>
                  </a:cubicBezTo>
                  <a:cubicBezTo>
                    <a:pt x="173" y="723"/>
                    <a:pt x="283" y="363"/>
                    <a:pt x="408" y="18"/>
                  </a:cubicBezTo>
                  <a:cubicBezTo>
                    <a:pt x="408" y="9"/>
                    <a:pt x="403" y="0"/>
                    <a:pt x="3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2"/>
            <p:cNvSpPr/>
            <p:nvPr/>
          </p:nvSpPr>
          <p:spPr>
            <a:xfrm>
              <a:off x="3397550" y="3877700"/>
              <a:ext cx="60275" cy="34650"/>
            </a:xfrm>
            <a:custGeom>
              <a:avLst/>
              <a:gdLst/>
              <a:ahLst/>
              <a:cxnLst/>
              <a:rect l="l" t="t" r="r" b="b"/>
              <a:pathLst>
                <a:path w="2411" h="1386" extrusionOk="0">
                  <a:moveTo>
                    <a:pt x="16" y="0"/>
                  </a:moveTo>
                  <a:cubicBezTo>
                    <a:pt x="1" y="0"/>
                    <a:pt x="1" y="16"/>
                    <a:pt x="16" y="16"/>
                  </a:cubicBezTo>
                  <a:cubicBezTo>
                    <a:pt x="487" y="125"/>
                    <a:pt x="1004" y="251"/>
                    <a:pt x="1443" y="470"/>
                  </a:cubicBezTo>
                  <a:cubicBezTo>
                    <a:pt x="1835" y="690"/>
                    <a:pt x="2085" y="1019"/>
                    <a:pt x="2368" y="1379"/>
                  </a:cubicBezTo>
                  <a:cubicBezTo>
                    <a:pt x="2372" y="1384"/>
                    <a:pt x="2378" y="1386"/>
                    <a:pt x="2384" y="1386"/>
                  </a:cubicBezTo>
                  <a:cubicBezTo>
                    <a:pt x="2398" y="1386"/>
                    <a:pt x="2410" y="1375"/>
                    <a:pt x="2399" y="1364"/>
                  </a:cubicBezTo>
                  <a:cubicBezTo>
                    <a:pt x="2132" y="314"/>
                    <a:pt x="832" y="141"/>
                    <a:pt x="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2"/>
            <p:cNvSpPr/>
            <p:nvPr/>
          </p:nvSpPr>
          <p:spPr>
            <a:xfrm>
              <a:off x="3423800" y="3854950"/>
              <a:ext cx="38375" cy="26000"/>
            </a:xfrm>
            <a:custGeom>
              <a:avLst/>
              <a:gdLst/>
              <a:ahLst/>
              <a:cxnLst/>
              <a:rect l="l" t="t" r="r" b="b"/>
              <a:pathLst>
                <a:path w="1535" h="1040" extrusionOk="0">
                  <a:moveTo>
                    <a:pt x="46" y="1"/>
                  </a:moveTo>
                  <a:cubicBezTo>
                    <a:pt x="36" y="1"/>
                    <a:pt x="26" y="1"/>
                    <a:pt x="17" y="1"/>
                  </a:cubicBezTo>
                  <a:cubicBezTo>
                    <a:pt x="1" y="1"/>
                    <a:pt x="1" y="17"/>
                    <a:pt x="1" y="17"/>
                  </a:cubicBezTo>
                  <a:cubicBezTo>
                    <a:pt x="314" y="126"/>
                    <a:pt x="612" y="220"/>
                    <a:pt x="879" y="409"/>
                  </a:cubicBezTo>
                  <a:cubicBezTo>
                    <a:pt x="1114" y="581"/>
                    <a:pt x="1271" y="847"/>
                    <a:pt x="1490" y="1035"/>
                  </a:cubicBezTo>
                  <a:cubicBezTo>
                    <a:pt x="1493" y="1038"/>
                    <a:pt x="1497" y="1040"/>
                    <a:pt x="1500" y="1040"/>
                  </a:cubicBezTo>
                  <a:cubicBezTo>
                    <a:pt x="1516" y="1040"/>
                    <a:pt x="1534" y="1017"/>
                    <a:pt x="1521" y="1004"/>
                  </a:cubicBezTo>
                  <a:cubicBezTo>
                    <a:pt x="1321" y="419"/>
                    <a:pt x="592" y="1"/>
                    <a:pt x="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2"/>
            <p:cNvSpPr/>
            <p:nvPr/>
          </p:nvSpPr>
          <p:spPr>
            <a:xfrm>
              <a:off x="3449275" y="3833800"/>
              <a:ext cx="18725" cy="17825"/>
            </a:xfrm>
            <a:custGeom>
              <a:avLst/>
              <a:gdLst/>
              <a:ahLst/>
              <a:cxnLst/>
              <a:rect l="l" t="t" r="r" b="b"/>
              <a:pathLst>
                <a:path w="749" h="713" extrusionOk="0">
                  <a:moveTo>
                    <a:pt x="16" y="1"/>
                  </a:moveTo>
                  <a:cubicBezTo>
                    <a:pt x="1" y="1"/>
                    <a:pt x="1" y="16"/>
                    <a:pt x="1" y="16"/>
                  </a:cubicBezTo>
                  <a:cubicBezTo>
                    <a:pt x="173" y="95"/>
                    <a:pt x="314" y="204"/>
                    <a:pt x="440" y="345"/>
                  </a:cubicBezTo>
                  <a:cubicBezTo>
                    <a:pt x="534" y="455"/>
                    <a:pt x="596" y="612"/>
                    <a:pt x="706" y="706"/>
                  </a:cubicBezTo>
                  <a:cubicBezTo>
                    <a:pt x="711" y="711"/>
                    <a:pt x="717" y="712"/>
                    <a:pt x="722" y="712"/>
                  </a:cubicBezTo>
                  <a:cubicBezTo>
                    <a:pt x="736" y="712"/>
                    <a:pt x="749" y="701"/>
                    <a:pt x="737" y="690"/>
                  </a:cubicBezTo>
                  <a:cubicBezTo>
                    <a:pt x="722" y="502"/>
                    <a:pt x="581" y="361"/>
                    <a:pt x="471" y="251"/>
                  </a:cubicBezTo>
                  <a:cubicBezTo>
                    <a:pt x="346" y="126"/>
                    <a:pt x="189" y="48"/>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2"/>
            <p:cNvSpPr/>
            <p:nvPr/>
          </p:nvSpPr>
          <p:spPr>
            <a:xfrm>
              <a:off x="3108375" y="4434875"/>
              <a:ext cx="173600" cy="275375"/>
            </a:xfrm>
            <a:custGeom>
              <a:avLst/>
              <a:gdLst/>
              <a:ahLst/>
              <a:cxnLst/>
              <a:rect l="l" t="t" r="r" b="b"/>
              <a:pathLst>
                <a:path w="6944" h="11015" extrusionOk="0">
                  <a:moveTo>
                    <a:pt x="4426" y="1"/>
                  </a:moveTo>
                  <a:cubicBezTo>
                    <a:pt x="3056" y="1"/>
                    <a:pt x="1514" y="1379"/>
                    <a:pt x="894" y="2369"/>
                  </a:cubicBezTo>
                  <a:cubicBezTo>
                    <a:pt x="486" y="3011"/>
                    <a:pt x="0" y="3999"/>
                    <a:pt x="392" y="4751"/>
                  </a:cubicBezTo>
                  <a:cubicBezTo>
                    <a:pt x="684" y="5301"/>
                    <a:pt x="1230" y="5371"/>
                    <a:pt x="1781" y="5371"/>
                  </a:cubicBezTo>
                  <a:cubicBezTo>
                    <a:pt x="1968" y="5371"/>
                    <a:pt x="2156" y="5363"/>
                    <a:pt x="2336" y="5363"/>
                  </a:cubicBezTo>
                  <a:cubicBezTo>
                    <a:pt x="2755" y="5363"/>
                    <a:pt x="3292" y="5274"/>
                    <a:pt x="3770" y="5274"/>
                  </a:cubicBezTo>
                  <a:cubicBezTo>
                    <a:pt x="3989" y="5274"/>
                    <a:pt x="4196" y="5293"/>
                    <a:pt x="4373" y="5347"/>
                  </a:cubicBezTo>
                  <a:lnTo>
                    <a:pt x="4828" y="5347"/>
                  </a:lnTo>
                  <a:cubicBezTo>
                    <a:pt x="5235" y="6115"/>
                    <a:pt x="5141" y="6570"/>
                    <a:pt x="4546" y="6679"/>
                  </a:cubicBezTo>
                  <a:cubicBezTo>
                    <a:pt x="4232" y="6867"/>
                    <a:pt x="3778" y="6977"/>
                    <a:pt x="3433" y="7118"/>
                  </a:cubicBezTo>
                  <a:cubicBezTo>
                    <a:pt x="2586" y="7447"/>
                    <a:pt x="1301" y="7839"/>
                    <a:pt x="690" y="8576"/>
                  </a:cubicBezTo>
                  <a:cubicBezTo>
                    <a:pt x="282" y="9062"/>
                    <a:pt x="220" y="9704"/>
                    <a:pt x="705" y="10175"/>
                  </a:cubicBezTo>
                  <a:cubicBezTo>
                    <a:pt x="1017" y="10465"/>
                    <a:pt x="1373" y="10531"/>
                    <a:pt x="1743" y="10531"/>
                  </a:cubicBezTo>
                  <a:cubicBezTo>
                    <a:pt x="2054" y="10531"/>
                    <a:pt x="2375" y="10484"/>
                    <a:pt x="2686" y="10484"/>
                  </a:cubicBezTo>
                  <a:cubicBezTo>
                    <a:pt x="2822" y="10484"/>
                    <a:pt x="2957" y="10493"/>
                    <a:pt x="3088" y="10519"/>
                  </a:cubicBezTo>
                  <a:cubicBezTo>
                    <a:pt x="3072" y="10566"/>
                    <a:pt x="3072" y="10614"/>
                    <a:pt x="3057" y="10661"/>
                  </a:cubicBezTo>
                  <a:cubicBezTo>
                    <a:pt x="3001" y="10873"/>
                    <a:pt x="3161" y="11014"/>
                    <a:pt x="3331" y="11014"/>
                  </a:cubicBezTo>
                  <a:cubicBezTo>
                    <a:pt x="3399" y="11014"/>
                    <a:pt x="3469" y="10992"/>
                    <a:pt x="3527" y="10943"/>
                  </a:cubicBezTo>
                  <a:cubicBezTo>
                    <a:pt x="3684" y="10802"/>
                    <a:pt x="3840" y="10676"/>
                    <a:pt x="3997" y="10551"/>
                  </a:cubicBezTo>
                  <a:cubicBezTo>
                    <a:pt x="4248" y="10347"/>
                    <a:pt x="4122" y="9940"/>
                    <a:pt x="3903" y="9798"/>
                  </a:cubicBezTo>
                  <a:cubicBezTo>
                    <a:pt x="3621" y="9626"/>
                    <a:pt x="3417" y="9548"/>
                    <a:pt x="3088" y="9516"/>
                  </a:cubicBezTo>
                  <a:cubicBezTo>
                    <a:pt x="3074" y="9514"/>
                    <a:pt x="3057" y="9513"/>
                    <a:pt x="3038" y="9513"/>
                  </a:cubicBezTo>
                  <a:cubicBezTo>
                    <a:pt x="2815" y="9513"/>
                    <a:pt x="2268" y="9640"/>
                    <a:pt x="1980" y="9640"/>
                  </a:cubicBezTo>
                  <a:cubicBezTo>
                    <a:pt x="1905" y="9640"/>
                    <a:pt x="1848" y="9631"/>
                    <a:pt x="1818" y="9610"/>
                  </a:cubicBezTo>
                  <a:cubicBezTo>
                    <a:pt x="737" y="8889"/>
                    <a:pt x="4264" y="7651"/>
                    <a:pt x="4452" y="7588"/>
                  </a:cubicBezTo>
                  <a:cubicBezTo>
                    <a:pt x="5345" y="7228"/>
                    <a:pt x="6944" y="6413"/>
                    <a:pt x="6191" y="5143"/>
                  </a:cubicBezTo>
                  <a:cubicBezTo>
                    <a:pt x="5877" y="4622"/>
                    <a:pt x="5324" y="4477"/>
                    <a:pt x="4692" y="4477"/>
                  </a:cubicBezTo>
                  <a:cubicBezTo>
                    <a:pt x="3899" y="4477"/>
                    <a:pt x="2983" y="4706"/>
                    <a:pt x="2264" y="4706"/>
                  </a:cubicBezTo>
                  <a:cubicBezTo>
                    <a:pt x="2041" y="4706"/>
                    <a:pt x="1837" y="4684"/>
                    <a:pt x="1662" y="4626"/>
                  </a:cubicBezTo>
                  <a:cubicBezTo>
                    <a:pt x="173" y="4124"/>
                    <a:pt x="1740" y="2275"/>
                    <a:pt x="2398" y="1695"/>
                  </a:cubicBezTo>
                  <a:cubicBezTo>
                    <a:pt x="3245" y="974"/>
                    <a:pt x="4311" y="942"/>
                    <a:pt x="5173" y="362"/>
                  </a:cubicBezTo>
                  <a:cubicBezTo>
                    <a:pt x="5235" y="315"/>
                    <a:pt x="5251" y="190"/>
                    <a:pt x="5173" y="159"/>
                  </a:cubicBezTo>
                  <a:cubicBezTo>
                    <a:pt x="4935" y="50"/>
                    <a:pt x="4683" y="1"/>
                    <a:pt x="4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2"/>
        <p:cNvGrpSpPr/>
        <p:nvPr/>
      </p:nvGrpSpPr>
      <p:grpSpPr>
        <a:xfrm>
          <a:off x="0" y="0"/>
          <a:ext cx="0" cy="0"/>
          <a:chOff x="0" y="0"/>
          <a:chExt cx="0" cy="0"/>
        </a:xfrm>
      </p:grpSpPr>
      <p:grpSp>
        <p:nvGrpSpPr>
          <p:cNvPr id="949" name="Google Shape;949;p33"/>
          <p:cNvGrpSpPr/>
          <p:nvPr/>
        </p:nvGrpSpPr>
        <p:grpSpPr>
          <a:xfrm rot="474737">
            <a:off x="6324405" y="2788705"/>
            <a:ext cx="2049331" cy="585348"/>
            <a:chOff x="4345425" y="2175475"/>
            <a:chExt cx="800750" cy="176025"/>
          </a:xfrm>
        </p:grpSpPr>
        <p:sp>
          <p:nvSpPr>
            <p:cNvPr id="950" name="Google Shape;950;p3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2" name="Google Shape;952;p33"/>
          <p:cNvSpPr txBox="1">
            <a:spLocks noGrp="1"/>
          </p:cNvSpPr>
          <p:nvPr>
            <p:ph type="ctrTitle"/>
          </p:nvPr>
        </p:nvSpPr>
        <p:spPr>
          <a:xfrm>
            <a:off x="2000232" y="285734"/>
            <a:ext cx="5572164" cy="500066"/>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id-ID" sz="2400" dirty="0" smtClean="0"/>
              <a:t>2. Letak Geografis Romawi Timur</a:t>
            </a:r>
            <a:endParaRPr sz="2400"/>
          </a:p>
        </p:txBody>
      </p:sp>
      <p:sp>
        <p:nvSpPr>
          <p:cNvPr id="953" name="Google Shape;953;p33"/>
          <p:cNvSpPr txBox="1">
            <a:spLocks noGrp="1"/>
          </p:cNvSpPr>
          <p:nvPr>
            <p:ph type="subTitle" idx="1"/>
          </p:nvPr>
        </p:nvSpPr>
        <p:spPr>
          <a:xfrm>
            <a:off x="785786" y="1571618"/>
            <a:ext cx="7638214" cy="2571768"/>
          </a:xfrm>
          <a:prstGeom prst="rect">
            <a:avLst/>
          </a:prstGeom>
        </p:spPr>
        <p:txBody>
          <a:bodyPr spcFirstLastPara="1" wrap="square" lIns="91425" tIns="91425" rIns="91425" bIns="91425" anchor="ctr" anchorCtr="0">
            <a:noAutofit/>
          </a:bodyPr>
          <a:lstStyle/>
          <a:p>
            <a:pPr marL="0" lvl="0" indent="0" algn="just"/>
            <a:r>
              <a:rPr lang="en-US" dirty="0" smtClean="0"/>
              <a:t>Wilayah </a:t>
            </a:r>
            <a:r>
              <a:rPr lang="en-US" dirty="0" err="1" smtClean="0"/>
              <a:t>kekuasaan</a:t>
            </a:r>
            <a:r>
              <a:rPr lang="id-ID" dirty="0" smtClean="0"/>
              <a:t> </a:t>
            </a:r>
            <a:r>
              <a:rPr lang="en-US" dirty="0" err="1" smtClean="0"/>
              <a:t>Romawi</a:t>
            </a:r>
            <a:r>
              <a:rPr lang="id-ID" dirty="0" smtClean="0"/>
              <a:t> </a:t>
            </a:r>
            <a:r>
              <a:rPr lang="en-US" dirty="0" err="1" smtClean="0"/>
              <a:t>Timur</a:t>
            </a:r>
            <a:r>
              <a:rPr lang="id-ID" dirty="0" smtClean="0"/>
              <a:t> </a:t>
            </a:r>
            <a:r>
              <a:rPr lang="en-US" dirty="0" err="1" smtClean="0"/>
              <a:t>membentang</a:t>
            </a:r>
            <a:r>
              <a:rPr lang="id-ID" dirty="0" smtClean="0"/>
              <a:t> </a:t>
            </a:r>
            <a:r>
              <a:rPr lang="en-US" dirty="0" err="1" smtClean="0"/>
              <a:t>dari</a:t>
            </a:r>
            <a:r>
              <a:rPr lang="en-US" dirty="0" smtClean="0"/>
              <a:t> </a:t>
            </a:r>
            <a:r>
              <a:rPr lang="en-US" dirty="0" smtClean="0"/>
              <a:t>Armenia (</a:t>
            </a:r>
            <a:r>
              <a:rPr lang="en-US" dirty="0" err="1" smtClean="0"/>
              <a:t>sebelah</a:t>
            </a:r>
            <a:r>
              <a:rPr lang="id-ID" dirty="0" smtClean="0"/>
              <a:t> </a:t>
            </a:r>
            <a:r>
              <a:rPr lang="en-US" dirty="0" err="1" smtClean="0"/>
              <a:t>barat</a:t>
            </a:r>
            <a:r>
              <a:rPr lang="id-ID" dirty="0" smtClean="0"/>
              <a:t> </a:t>
            </a:r>
            <a:r>
              <a:rPr lang="en-US" dirty="0" err="1" smtClean="0"/>
              <a:t>Turki</a:t>
            </a:r>
            <a:r>
              <a:rPr lang="en-US" dirty="0" smtClean="0"/>
              <a:t>) </a:t>
            </a:r>
            <a:r>
              <a:rPr lang="en-US" dirty="0" err="1" smtClean="0"/>
              <a:t>sampaike</a:t>
            </a:r>
            <a:r>
              <a:rPr lang="en-US" dirty="0" smtClean="0"/>
              <a:t> Calabria </a:t>
            </a:r>
            <a:r>
              <a:rPr lang="en-US" dirty="0" err="1" smtClean="0"/>
              <a:t>di</a:t>
            </a:r>
            <a:r>
              <a:rPr lang="en-US" dirty="0" smtClean="0"/>
              <a:t> Italia Selatan </a:t>
            </a:r>
            <a:r>
              <a:rPr lang="en-US" dirty="0" err="1" smtClean="0"/>
              <a:t>juga</a:t>
            </a:r>
            <a:r>
              <a:rPr lang="id-ID" dirty="0" smtClean="0"/>
              <a:t> </a:t>
            </a:r>
            <a:r>
              <a:rPr lang="en-US" dirty="0" err="1" smtClean="0"/>
              <a:t>sebagian</a:t>
            </a:r>
            <a:r>
              <a:rPr lang="id-ID" dirty="0" smtClean="0"/>
              <a:t> </a:t>
            </a:r>
            <a:r>
              <a:rPr lang="en-US" dirty="0" err="1" smtClean="0"/>
              <a:t>Afrika</a:t>
            </a:r>
            <a:r>
              <a:rPr lang="id-ID" dirty="0" smtClean="0"/>
              <a:t> </a:t>
            </a:r>
            <a:r>
              <a:rPr lang="en-US" dirty="0" err="1" smtClean="0"/>
              <a:t>termasuk</a:t>
            </a:r>
            <a:r>
              <a:rPr lang="id-ID" dirty="0" smtClean="0"/>
              <a:t> </a:t>
            </a:r>
            <a:r>
              <a:rPr lang="en-US" dirty="0" err="1" smtClean="0"/>
              <a:t>Mesir</a:t>
            </a:r>
            <a:r>
              <a:rPr lang="en-US" dirty="0" smtClean="0"/>
              <a:t>.</a:t>
            </a:r>
            <a:r>
              <a:rPr lang="id-ID" dirty="0" smtClean="0"/>
              <a:t> </a:t>
            </a:r>
            <a:r>
              <a:rPr lang="en-US" dirty="0" err="1" smtClean="0"/>
              <a:t>Dengan</a:t>
            </a:r>
            <a:r>
              <a:rPr lang="id-ID" dirty="0" smtClean="0"/>
              <a:t> </a:t>
            </a:r>
            <a:r>
              <a:rPr lang="en-US" dirty="0" err="1" smtClean="0"/>
              <a:t>Ibu</a:t>
            </a:r>
            <a:r>
              <a:rPr lang="id-ID" dirty="0" smtClean="0"/>
              <a:t> </a:t>
            </a:r>
            <a:r>
              <a:rPr lang="en-US" dirty="0" err="1" smtClean="0"/>
              <a:t>kota</a:t>
            </a:r>
            <a:r>
              <a:rPr lang="id-ID" dirty="0" smtClean="0"/>
              <a:t> </a:t>
            </a:r>
            <a:r>
              <a:rPr lang="en-US" dirty="0" err="1" smtClean="0"/>
              <a:t>Konstantinopel</a:t>
            </a:r>
            <a:r>
              <a:rPr lang="en-US" dirty="0" smtClean="0"/>
              <a:t>. </a:t>
            </a:r>
            <a:r>
              <a:rPr lang="en-US" dirty="0" err="1" smtClean="0"/>
              <a:t>Konstantinopel</a:t>
            </a:r>
            <a:r>
              <a:rPr lang="id-ID" dirty="0" smtClean="0"/>
              <a:t> </a:t>
            </a:r>
            <a:r>
              <a:rPr lang="en-US" dirty="0" err="1" smtClean="0"/>
              <a:t>merupakan</a:t>
            </a:r>
            <a:r>
              <a:rPr lang="id-ID" dirty="0" smtClean="0"/>
              <a:t> </a:t>
            </a:r>
            <a:r>
              <a:rPr lang="en-US" dirty="0" err="1" smtClean="0"/>
              <a:t>sebuah</a:t>
            </a:r>
            <a:r>
              <a:rPr lang="id-ID" dirty="0" smtClean="0"/>
              <a:t> </a:t>
            </a:r>
            <a:r>
              <a:rPr lang="en-US" dirty="0" err="1" smtClean="0"/>
              <a:t>kota</a:t>
            </a:r>
            <a:r>
              <a:rPr lang="id-ID" dirty="0" smtClean="0"/>
              <a:t> </a:t>
            </a:r>
            <a:r>
              <a:rPr lang="en-US" dirty="0" smtClean="0"/>
              <a:t>yang </a:t>
            </a:r>
            <a:r>
              <a:rPr lang="en-US" dirty="0" err="1" smtClean="0"/>
              <a:t>terletak</a:t>
            </a:r>
            <a:r>
              <a:rPr lang="en-US" dirty="0" smtClean="0"/>
              <a:t> </a:t>
            </a:r>
            <a:r>
              <a:rPr lang="en-US" dirty="0" err="1" smtClean="0"/>
              <a:t>di</a:t>
            </a:r>
            <a:r>
              <a:rPr lang="en-US" dirty="0" smtClean="0"/>
              <a:t> </a:t>
            </a:r>
            <a:r>
              <a:rPr lang="en-US" dirty="0" err="1" smtClean="0"/>
              <a:t>Semenanjung</a:t>
            </a:r>
            <a:r>
              <a:rPr lang="en-US" dirty="0" smtClean="0"/>
              <a:t> Bosporus, </a:t>
            </a:r>
            <a:r>
              <a:rPr lang="en-US" dirty="0" err="1" smtClean="0"/>
              <a:t>antara</a:t>
            </a:r>
            <a:r>
              <a:rPr lang="en-US" dirty="0" smtClean="0"/>
              <a:t> Balkan </a:t>
            </a:r>
            <a:r>
              <a:rPr lang="en-US" dirty="0" err="1" smtClean="0"/>
              <a:t>dan</a:t>
            </a:r>
            <a:r>
              <a:rPr lang="en-US" dirty="0" smtClean="0"/>
              <a:t> Anatolia </a:t>
            </a:r>
            <a:r>
              <a:rPr lang="en-US" dirty="0" err="1" smtClean="0"/>
              <a:t>serta</a:t>
            </a:r>
            <a:r>
              <a:rPr lang="id-ID" dirty="0" smtClean="0"/>
              <a:t> </a:t>
            </a:r>
            <a:r>
              <a:rPr lang="en-US" dirty="0" err="1" smtClean="0"/>
              <a:t>penghubung</a:t>
            </a:r>
            <a:r>
              <a:rPr lang="id-ID" dirty="0" smtClean="0"/>
              <a:t> </a:t>
            </a:r>
            <a:r>
              <a:rPr lang="en-US" dirty="0" err="1" smtClean="0"/>
              <a:t>Laut</a:t>
            </a:r>
            <a:r>
              <a:rPr lang="id-ID" dirty="0" smtClean="0"/>
              <a:t> </a:t>
            </a:r>
            <a:r>
              <a:rPr lang="en-US" dirty="0" err="1" smtClean="0"/>
              <a:t>Hitam</a:t>
            </a:r>
            <a:r>
              <a:rPr lang="id-ID" dirty="0" smtClean="0"/>
              <a:t> </a:t>
            </a:r>
            <a:r>
              <a:rPr lang="en-US" dirty="0" err="1" smtClean="0"/>
              <a:t>dan</a:t>
            </a:r>
            <a:r>
              <a:rPr lang="id-ID" dirty="0" smtClean="0"/>
              <a:t> </a:t>
            </a:r>
            <a:r>
              <a:rPr lang="en-US" dirty="0" err="1" smtClean="0"/>
              <a:t>Laut</a:t>
            </a:r>
            <a:r>
              <a:rPr lang="en-US" dirty="0" smtClean="0"/>
              <a:t> </a:t>
            </a:r>
            <a:r>
              <a:rPr lang="en-US" dirty="0" smtClean="0"/>
              <a:t>Tengah </a:t>
            </a:r>
            <a:r>
              <a:rPr lang="en-US" dirty="0" err="1" smtClean="0"/>
              <a:t>melalui</a:t>
            </a:r>
            <a:r>
              <a:rPr lang="id-ID" dirty="0" smtClean="0"/>
              <a:t> </a:t>
            </a:r>
            <a:r>
              <a:rPr lang="en-US" dirty="0" err="1" smtClean="0"/>
              <a:t>Selat</a:t>
            </a:r>
            <a:r>
              <a:rPr lang="id-ID" dirty="0" smtClean="0"/>
              <a:t> </a:t>
            </a:r>
            <a:r>
              <a:rPr lang="en-US" dirty="0" err="1" smtClean="0"/>
              <a:t>Dardaneladan</a:t>
            </a:r>
            <a:r>
              <a:rPr lang="id-ID" dirty="0" smtClean="0"/>
              <a:t> </a:t>
            </a:r>
            <a:r>
              <a:rPr lang="en-US" dirty="0" err="1" smtClean="0"/>
              <a:t>Laut</a:t>
            </a:r>
            <a:r>
              <a:rPr lang="id-ID" dirty="0" smtClean="0"/>
              <a:t> </a:t>
            </a:r>
            <a:r>
              <a:rPr lang="en-US" dirty="0" err="1" smtClean="0"/>
              <a:t>Aegea</a:t>
            </a:r>
            <a:r>
              <a:rPr lang="en-US" dirty="0" smtClean="0"/>
              <a:t>. Kota </a:t>
            </a:r>
            <a:r>
              <a:rPr lang="en-US" dirty="0" err="1" smtClean="0"/>
              <a:t>ini</a:t>
            </a:r>
            <a:r>
              <a:rPr lang="id-ID" dirty="0" smtClean="0"/>
              <a:t> </a:t>
            </a:r>
            <a:r>
              <a:rPr lang="en-US" dirty="0" err="1" smtClean="0"/>
              <a:t>menghubungkan</a:t>
            </a:r>
            <a:r>
              <a:rPr lang="id-ID" dirty="0" smtClean="0"/>
              <a:t> </a:t>
            </a:r>
            <a:r>
              <a:rPr lang="en-US" dirty="0" err="1" smtClean="0"/>
              <a:t>dua</a:t>
            </a:r>
            <a:r>
              <a:rPr lang="id-ID" dirty="0" smtClean="0"/>
              <a:t> </a:t>
            </a:r>
            <a:r>
              <a:rPr lang="en-US" dirty="0" err="1" smtClean="0"/>
              <a:t>benua</a:t>
            </a:r>
            <a:r>
              <a:rPr lang="id-ID" dirty="0" smtClean="0"/>
              <a:t> </a:t>
            </a:r>
            <a:r>
              <a:rPr lang="en-US" dirty="0" err="1" smtClean="0"/>
              <a:t>besar</a:t>
            </a:r>
            <a:r>
              <a:rPr lang="en-US" dirty="0" smtClean="0"/>
              <a:t>, </a:t>
            </a:r>
            <a:r>
              <a:rPr lang="en-US" dirty="0" err="1" smtClean="0"/>
              <a:t>Eropa</a:t>
            </a:r>
            <a:r>
              <a:rPr lang="id-ID" dirty="0" smtClean="0"/>
              <a:t> </a:t>
            </a:r>
            <a:r>
              <a:rPr lang="en-US" dirty="0" err="1" smtClean="0"/>
              <a:t>dan</a:t>
            </a:r>
            <a:r>
              <a:rPr lang="en-US" dirty="0" smtClean="0"/>
              <a:t> </a:t>
            </a:r>
            <a:r>
              <a:rPr lang="en-US" dirty="0" smtClean="0"/>
              <a:t>Asia</a:t>
            </a:r>
            <a:r>
              <a:rPr lang="en-US" dirty="0" smtClean="0"/>
              <a:t>.</a:t>
            </a:r>
            <a:r>
              <a:rPr lang="id-ID" dirty="0" smtClean="0"/>
              <a:t> </a:t>
            </a:r>
            <a:r>
              <a:rPr lang="en-US" dirty="0" err="1" smtClean="0"/>
              <a:t>Letak</a:t>
            </a:r>
            <a:r>
              <a:rPr lang="id-ID" dirty="0" smtClean="0"/>
              <a:t> </a:t>
            </a:r>
            <a:r>
              <a:rPr lang="en-US" dirty="0" err="1" smtClean="0"/>
              <a:t>strategis</a:t>
            </a:r>
            <a:r>
              <a:rPr lang="id-ID" dirty="0" smtClean="0"/>
              <a:t> </a:t>
            </a:r>
            <a:r>
              <a:rPr lang="en-US" dirty="0" err="1" smtClean="0"/>
              <a:t>Konstantinopel</a:t>
            </a:r>
            <a:r>
              <a:rPr lang="id-ID" dirty="0" smtClean="0"/>
              <a:t> </a:t>
            </a:r>
            <a:r>
              <a:rPr lang="en-US" dirty="0" err="1" smtClean="0"/>
              <a:t>inilah</a:t>
            </a:r>
            <a:r>
              <a:rPr lang="en-US" dirty="0" smtClean="0"/>
              <a:t> </a:t>
            </a:r>
            <a:r>
              <a:rPr lang="en-US" dirty="0" smtClean="0"/>
              <a:t>yang </a:t>
            </a:r>
            <a:r>
              <a:rPr lang="en-US" dirty="0" err="1" smtClean="0"/>
              <a:t>menyebabkan</a:t>
            </a:r>
            <a:r>
              <a:rPr lang="id-ID" dirty="0" smtClean="0"/>
              <a:t> </a:t>
            </a:r>
            <a:r>
              <a:rPr lang="en-US" dirty="0" err="1" smtClean="0"/>
              <a:t>banyak</a:t>
            </a:r>
            <a:r>
              <a:rPr lang="id-ID" dirty="0" smtClean="0"/>
              <a:t> </a:t>
            </a:r>
            <a:r>
              <a:rPr lang="en-US" dirty="0" err="1" smtClean="0"/>
              <a:t>keukuatan</a:t>
            </a:r>
            <a:r>
              <a:rPr lang="id-ID" dirty="0" smtClean="0"/>
              <a:t> </a:t>
            </a:r>
            <a:r>
              <a:rPr lang="en-US" dirty="0" err="1" smtClean="0"/>
              <a:t>besar</a:t>
            </a:r>
            <a:r>
              <a:rPr lang="id-ID" dirty="0" smtClean="0"/>
              <a:t> </a:t>
            </a:r>
            <a:r>
              <a:rPr lang="en-US" dirty="0" err="1" smtClean="0"/>
              <a:t>dunia</a:t>
            </a:r>
            <a:r>
              <a:rPr lang="id-ID" dirty="0" smtClean="0"/>
              <a:t> </a:t>
            </a:r>
            <a:r>
              <a:rPr lang="en-US" dirty="0" err="1" smtClean="0"/>
              <a:t>mengincarnya</a:t>
            </a:r>
            <a:r>
              <a:rPr lang="id-ID" dirty="0" smtClean="0"/>
              <a:t> </a:t>
            </a:r>
            <a:r>
              <a:rPr lang="en-US" dirty="0" err="1" smtClean="0"/>
              <a:t>ketika</a:t>
            </a:r>
            <a:r>
              <a:rPr lang="id-ID" dirty="0" smtClean="0"/>
              <a:t> </a:t>
            </a:r>
            <a:r>
              <a:rPr lang="en-US" dirty="0" err="1" smtClean="0"/>
              <a:t>itu</a:t>
            </a:r>
            <a:r>
              <a:rPr lang="en-US" dirty="0" smtClean="0"/>
              <a:t>. </a:t>
            </a:r>
            <a:r>
              <a:rPr lang="en-US" dirty="0" err="1" smtClean="0"/>
              <a:t>Bahkan</a:t>
            </a:r>
            <a:r>
              <a:rPr lang="id-ID" dirty="0" smtClean="0"/>
              <a:t> </a:t>
            </a:r>
            <a:r>
              <a:rPr lang="en-US" dirty="0" err="1" smtClean="0"/>
              <a:t>ada</a:t>
            </a:r>
            <a:r>
              <a:rPr lang="id-ID" dirty="0" smtClean="0"/>
              <a:t> </a:t>
            </a:r>
            <a:r>
              <a:rPr lang="en-US" dirty="0" err="1" smtClean="0"/>
              <a:t>suatu</a:t>
            </a:r>
            <a:r>
              <a:rPr lang="id-ID" dirty="0" smtClean="0"/>
              <a:t> </a:t>
            </a:r>
            <a:r>
              <a:rPr lang="en-US" dirty="0" smtClean="0"/>
              <a:t>pep</a:t>
            </a:r>
            <a:r>
              <a:rPr lang="id-ID" dirty="0" smtClean="0"/>
              <a:t>a</a:t>
            </a:r>
            <a:r>
              <a:rPr lang="en-US" dirty="0" err="1" smtClean="0"/>
              <a:t>tah</a:t>
            </a:r>
            <a:r>
              <a:rPr lang="en-US" dirty="0" smtClean="0"/>
              <a:t> </a:t>
            </a:r>
            <a:r>
              <a:rPr lang="en-US" dirty="0" smtClean="0"/>
              <a:t>yang </a:t>
            </a:r>
            <a:r>
              <a:rPr lang="en-US" dirty="0" err="1" smtClean="0"/>
              <a:t>mengatakan</a:t>
            </a:r>
            <a:r>
              <a:rPr lang="en-US" dirty="0" smtClean="0"/>
              <a:t>“ </a:t>
            </a:r>
            <a:r>
              <a:rPr lang="en-US" dirty="0" err="1" smtClean="0"/>
              <a:t>Seandainya</a:t>
            </a:r>
            <a:r>
              <a:rPr lang="id-ID" dirty="0" smtClean="0"/>
              <a:t> </a:t>
            </a:r>
            <a:r>
              <a:rPr lang="en-US" dirty="0" err="1" smtClean="0"/>
              <a:t>seluruh</a:t>
            </a:r>
            <a:r>
              <a:rPr lang="id-ID" dirty="0" smtClean="0"/>
              <a:t> </a:t>
            </a:r>
            <a:r>
              <a:rPr lang="en-US" dirty="0" err="1" smtClean="0"/>
              <a:t>dunia</a:t>
            </a:r>
            <a:r>
              <a:rPr lang="id-ID" dirty="0" smtClean="0"/>
              <a:t> </a:t>
            </a:r>
            <a:r>
              <a:rPr lang="en-US" dirty="0" err="1" smtClean="0"/>
              <a:t>ini</a:t>
            </a:r>
            <a:r>
              <a:rPr lang="id-ID" dirty="0" smtClean="0"/>
              <a:t> </a:t>
            </a:r>
            <a:r>
              <a:rPr lang="en-US" dirty="0" err="1" smtClean="0"/>
              <a:t>adalah</a:t>
            </a:r>
            <a:r>
              <a:rPr lang="id-ID" dirty="0" smtClean="0"/>
              <a:t> </a:t>
            </a:r>
            <a:r>
              <a:rPr lang="en-US" dirty="0" err="1" smtClean="0"/>
              <a:t>satu</a:t>
            </a:r>
            <a:r>
              <a:rPr lang="id-ID" dirty="0" smtClean="0"/>
              <a:t> </a:t>
            </a:r>
            <a:r>
              <a:rPr lang="en-US" dirty="0" err="1" smtClean="0"/>
              <a:t>negara</a:t>
            </a:r>
            <a:r>
              <a:rPr lang="id-ID" dirty="0" smtClean="0"/>
              <a:t> </a:t>
            </a:r>
            <a:r>
              <a:rPr lang="en-US" dirty="0" err="1" smtClean="0"/>
              <a:t>maka</a:t>
            </a:r>
            <a:r>
              <a:rPr lang="id-ID" dirty="0" smtClean="0"/>
              <a:t> </a:t>
            </a:r>
            <a:r>
              <a:rPr lang="en-US" dirty="0" err="1" smtClean="0"/>
              <a:t>hanya</a:t>
            </a:r>
            <a:r>
              <a:rPr lang="id-ID" dirty="0" smtClean="0"/>
              <a:t> </a:t>
            </a:r>
            <a:r>
              <a:rPr lang="en-US" dirty="0" err="1" smtClean="0"/>
              <a:t>Konstantinopel</a:t>
            </a:r>
            <a:r>
              <a:rPr lang="id-ID" dirty="0" smtClean="0"/>
              <a:t> </a:t>
            </a:r>
            <a:r>
              <a:rPr lang="en-US" dirty="0" err="1" smtClean="0"/>
              <a:t>lah</a:t>
            </a:r>
            <a:r>
              <a:rPr lang="en-US" dirty="0" smtClean="0"/>
              <a:t> </a:t>
            </a:r>
            <a:r>
              <a:rPr lang="en-US" dirty="0" smtClean="0"/>
              <a:t>yang </a:t>
            </a:r>
            <a:r>
              <a:rPr lang="en-US" dirty="0" err="1" smtClean="0"/>
              <a:t>pantas</a:t>
            </a:r>
            <a:r>
              <a:rPr lang="id-ID" dirty="0" smtClean="0"/>
              <a:t> </a:t>
            </a:r>
            <a:r>
              <a:rPr lang="en-US" dirty="0" err="1" smtClean="0"/>
              <a:t>menjadi</a:t>
            </a:r>
            <a:r>
              <a:rPr lang="id-ID" dirty="0" smtClean="0"/>
              <a:t> </a:t>
            </a:r>
            <a:r>
              <a:rPr lang="en-US" dirty="0" err="1" smtClean="0"/>
              <a:t>ibukota</a:t>
            </a:r>
            <a:r>
              <a:rPr lang="id-ID" dirty="0" smtClean="0"/>
              <a:t> </a:t>
            </a:r>
            <a:r>
              <a:rPr lang="en-US" dirty="0" err="1" smtClean="0"/>
              <a:t>nya</a:t>
            </a:r>
            <a:r>
              <a:rPr lang="en-US" dirty="0" smtClean="0"/>
              <a:t>”. </a:t>
            </a:r>
            <a:endParaRPr/>
          </a:p>
        </p:txBody>
      </p:sp>
      <p:grpSp>
        <p:nvGrpSpPr>
          <p:cNvPr id="959" name="Google Shape;959;p33"/>
          <p:cNvGrpSpPr/>
          <p:nvPr/>
        </p:nvGrpSpPr>
        <p:grpSpPr>
          <a:xfrm rot="-8593293">
            <a:off x="48531" y="-510565"/>
            <a:ext cx="2429474" cy="1577941"/>
            <a:chOff x="5118990" y="4122087"/>
            <a:chExt cx="1882464" cy="1222659"/>
          </a:xfrm>
        </p:grpSpPr>
        <p:sp>
          <p:nvSpPr>
            <p:cNvPr id="960" name="Google Shape;960;p33"/>
            <p:cNvSpPr/>
            <p:nvPr/>
          </p:nvSpPr>
          <p:spPr>
            <a:xfrm rot="787510">
              <a:off x="5385771" y="4227679"/>
              <a:ext cx="603559" cy="359284"/>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3"/>
            <p:cNvSpPr/>
            <p:nvPr/>
          </p:nvSpPr>
          <p:spPr>
            <a:xfrm rot="787510">
              <a:off x="5335021" y="4244664"/>
              <a:ext cx="556881" cy="639813"/>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3"/>
            <p:cNvSpPr/>
            <p:nvPr/>
          </p:nvSpPr>
          <p:spPr>
            <a:xfrm rot="787510">
              <a:off x="5274233" y="4284717"/>
              <a:ext cx="108494" cy="89486"/>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3"/>
            <p:cNvSpPr/>
            <p:nvPr/>
          </p:nvSpPr>
          <p:spPr>
            <a:xfrm rot="787510">
              <a:off x="5276253" y="4313238"/>
              <a:ext cx="125778" cy="126468"/>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3"/>
            <p:cNvSpPr/>
            <p:nvPr/>
          </p:nvSpPr>
          <p:spPr>
            <a:xfrm rot="787510">
              <a:off x="5556472" y="4350491"/>
              <a:ext cx="214919" cy="68331"/>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3"/>
            <p:cNvSpPr/>
            <p:nvPr/>
          </p:nvSpPr>
          <p:spPr>
            <a:xfrm rot="787510">
              <a:off x="5858154" y="4388382"/>
              <a:ext cx="1087855" cy="60559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3"/>
            <p:cNvSpPr/>
            <p:nvPr/>
          </p:nvSpPr>
          <p:spPr>
            <a:xfrm rot="787510">
              <a:off x="6027045" y="4465191"/>
              <a:ext cx="608388" cy="226071"/>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3"/>
            <p:cNvSpPr/>
            <p:nvPr/>
          </p:nvSpPr>
          <p:spPr>
            <a:xfrm rot="787510">
              <a:off x="5717956" y="4731255"/>
              <a:ext cx="1111348" cy="47701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3"/>
            <p:cNvSpPr/>
            <p:nvPr/>
          </p:nvSpPr>
          <p:spPr>
            <a:xfrm rot="787510">
              <a:off x="5192958" y="4307909"/>
              <a:ext cx="1734529" cy="851015"/>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3"/>
            <p:cNvSpPr/>
            <p:nvPr/>
          </p:nvSpPr>
          <p:spPr>
            <a:xfrm rot="787510">
              <a:off x="5746899" y="4608508"/>
              <a:ext cx="88489" cy="329239"/>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3"/>
            <p:cNvSpPr/>
            <p:nvPr/>
          </p:nvSpPr>
          <p:spPr>
            <a:xfrm rot="787510">
              <a:off x="5433551" y="4425988"/>
              <a:ext cx="32192" cy="86573"/>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3"/>
            <p:cNvSpPr/>
            <p:nvPr/>
          </p:nvSpPr>
          <p:spPr>
            <a:xfrm rot="787510">
              <a:off x="5891335" y="4294059"/>
              <a:ext cx="94353" cy="35583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3"/>
            <p:cNvSpPr/>
            <p:nvPr/>
          </p:nvSpPr>
          <p:spPr>
            <a:xfrm rot="787510">
              <a:off x="5743083" y="4284862"/>
              <a:ext cx="155517" cy="62138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3"/>
            <p:cNvSpPr/>
            <p:nvPr/>
          </p:nvSpPr>
          <p:spPr>
            <a:xfrm rot="787510">
              <a:off x="5468329" y="4339170"/>
              <a:ext cx="37327" cy="108648"/>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3"/>
            <p:cNvSpPr/>
            <p:nvPr/>
          </p:nvSpPr>
          <p:spPr>
            <a:xfrm rot="787510">
              <a:off x="5364359" y="4323181"/>
              <a:ext cx="43919" cy="135666"/>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33"/>
          <p:cNvGrpSpPr/>
          <p:nvPr/>
        </p:nvGrpSpPr>
        <p:grpSpPr>
          <a:xfrm>
            <a:off x="4571995" y="4282572"/>
            <a:ext cx="2433812" cy="320922"/>
            <a:chOff x="1394800" y="3522000"/>
            <a:chExt cx="1048650" cy="138275"/>
          </a:xfrm>
        </p:grpSpPr>
        <p:sp>
          <p:nvSpPr>
            <p:cNvPr id="976" name="Google Shape;976;p33"/>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3"/>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3"/>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3"/>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3"/>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3"/>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33"/>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33"/>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3"/>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1"/>
        <p:cNvGrpSpPr/>
        <p:nvPr/>
      </p:nvGrpSpPr>
      <p:grpSpPr>
        <a:xfrm>
          <a:off x="0" y="0"/>
          <a:ext cx="0" cy="0"/>
          <a:chOff x="0" y="0"/>
          <a:chExt cx="0" cy="0"/>
        </a:xfrm>
      </p:grpSpPr>
      <p:sp>
        <p:nvSpPr>
          <p:cNvPr id="1055" name="Google Shape;1055;p35"/>
          <p:cNvSpPr txBox="1">
            <a:spLocks noGrp="1"/>
          </p:cNvSpPr>
          <p:nvPr>
            <p:ph type="subTitle" idx="1"/>
          </p:nvPr>
        </p:nvSpPr>
        <p:spPr>
          <a:xfrm>
            <a:off x="890100" y="1071552"/>
            <a:ext cx="7533900" cy="3465792"/>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smtClean="0"/>
          </a:p>
          <a:p>
            <a:pPr marL="0" lvl="0" indent="0" algn="l" rtl="0">
              <a:spcBef>
                <a:spcPts val="0"/>
              </a:spcBef>
              <a:spcAft>
                <a:spcPts val="0"/>
              </a:spcAft>
              <a:buNone/>
            </a:pPr>
            <a:endParaRPr lang="x-none" smtClean="0"/>
          </a:p>
          <a:p>
            <a:pPr marL="0" lvl="0" indent="0" algn="l" rtl="0">
              <a:spcBef>
                <a:spcPts val="0"/>
              </a:spcBef>
              <a:spcAft>
                <a:spcPts val="0"/>
              </a:spcAft>
              <a:buNone/>
            </a:pPr>
            <a:endParaRPr lang="x-none" smtClean="0"/>
          </a:p>
          <a:p>
            <a:pPr marL="0" lvl="0" indent="0" algn="l" rtl="0">
              <a:spcBef>
                <a:spcPts val="0"/>
              </a:spcBef>
              <a:spcAft>
                <a:spcPts val="0"/>
              </a:spcAft>
              <a:buNone/>
            </a:pPr>
            <a:endParaRPr sz="1800" smtClean="0"/>
          </a:p>
          <a:p>
            <a:pPr marL="0" lvl="0" indent="0" algn="l" rtl="0">
              <a:spcBef>
                <a:spcPts val="0"/>
              </a:spcBef>
              <a:spcAft>
                <a:spcPts val="0"/>
              </a:spcAft>
              <a:buNone/>
            </a:pPr>
            <a:r>
              <a:rPr sz="1800" smtClean="0"/>
              <a:t>A. </a:t>
            </a:r>
            <a:r>
              <a:rPr lang="id-ID" sz="1800" dirty="0" smtClean="0"/>
              <a:t>Sistem</a:t>
            </a:r>
            <a:r>
              <a:rPr sz="1800" smtClean="0"/>
              <a:t> Pemerintahan</a:t>
            </a:r>
          </a:p>
          <a:p>
            <a:pPr marL="0" indent="0" algn="just">
              <a:buNone/>
            </a:pPr>
            <a:r>
              <a:rPr lang="en-US" sz="1800" dirty="0" err="1" smtClean="0"/>
              <a:t>Kekaisaran</a:t>
            </a:r>
            <a:r>
              <a:rPr lang="id-ID" sz="1800" dirty="0" smtClean="0"/>
              <a:t> </a:t>
            </a:r>
            <a:r>
              <a:rPr lang="en-US" sz="1800" dirty="0" err="1" smtClean="0"/>
              <a:t>Romawi</a:t>
            </a:r>
            <a:r>
              <a:rPr lang="id-ID" sz="1800" dirty="0" smtClean="0"/>
              <a:t> </a:t>
            </a:r>
            <a:r>
              <a:rPr lang="en-US" sz="1800" dirty="0" err="1" smtClean="0"/>
              <a:t>Timur</a:t>
            </a:r>
            <a:r>
              <a:rPr lang="id-ID" sz="1800" dirty="0" smtClean="0"/>
              <a:t> </a:t>
            </a:r>
            <a:r>
              <a:rPr lang="en-US" sz="1800" dirty="0" err="1" smtClean="0"/>
              <a:t>atau</a:t>
            </a:r>
            <a:r>
              <a:rPr lang="en-US" sz="1800" dirty="0" smtClean="0"/>
              <a:t> </a:t>
            </a:r>
            <a:r>
              <a:rPr lang="en-US" sz="1800" dirty="0" smtClean="0"/>
              <a:t>yang </a:t>
            </a:r>
            <a:r>
              <a:rPr lang="en-US" sz="1800" dirty="0" err="1" smtClean="0"/>
              <a:t>kemudian</a:t>
            </a:r>
            <a:r>
              <a:rPr lang="en-US" sz="1800" dirty="0" smtClean="0"/>
              <a:t> </a:t>
            </a:r>
            <a:r>
              <a:rPr lang="en-US" sz="1800" dirty="0" err="1" smtClean="0"/>
              <a:t>di</a:t>
            </a:r>
            <a:r>
              <a:rPr lang="en-US" sz="1800" dirty="0" smtClean="0"/>
              <a:t> </a:t>
            </a:r>
            <a:r>
              <a:rPr lang="en-US" sz="1800" dirty="0" err="1" smtClean="0"/>
              <a:t>sebut</a:t>
            </a:r>
            <a:r>
              <a:rPr lang="id-ID" sz="1800" dirty="0" smtClean="0"/>
              <a:t> </a:t>
            </a:r>
            <a:r>
              <a:rPr lang="en-US" sz="1800" dirty="0" err="1" smtClean="0"/>
              <a:t>sebagai</a:t>
            </a:r>
            <a:r>
              <a:rPr lang="en-US" sz="1800" dirty="0" smtClean="0"/>
              <a:t> </a:t>
            </a:r>
            <a:r>
              <a:rPr lang="en-US" sz="1800" dirty="0" smtClean="0"/>
              <a:t>Byzantium </a:t>
            </a:r>
            <a:r>
              <a:rPr lang="en-US" sz="1800" dirty="0" err="1" smtClean="0"/>
              <a:t>memilki</a:t>
            </a:r>
            <a:r>
              <a:rPr lang="id-ID" sz="1800" dirty="0" smtClean="0"/>
              <a:t> </a:t>
            </a:r>
            <a:r>
              <a:rPr lang="en-US" sz="1800" dirty="0" err="1" smtClean="0"/>
              <a:t>sistem</a:t>
            </a:r>
            <a:r>
              <a:rPr lang="id-ID" sz="1800" dirty="0" smtClean="0"/>
              <a:t> </a:t>
            </a:r>
            <a:r>
              <a:rPr lang="en-US" sz="1800" dirty="0" err="1" smtClean="0"/>
              <a:t>pemerintahan</a:t>
            </a:r>
            <a:r>
              <a:rPr lang="id-ID" sz="1800" dirty="0" smtClean="0"/>
              <a:t> </a:t>
            </a:r>
            <a:r>
              <a:rPr lang="en-US" sz="1800" dirty="0" err="1" smtClean="0"/>
              <a:t>berupa</a:t>
            </a:r>
            <a:r>
              <a:rPr lang="id-ID" sz="1800" dirty="0" smtClean="0"/>
              <a:t> </a:t>
            </a:r>
            <a:r>
              <a:rPr lang="en-US" sz="1800" dirty="0" err="1" smtClean="0"/>
              <a:t>kekaisaran</a:t>
            </a:r>
            <a:r>
              <a:rPr lang="id-ID" sz="1800" dirty="0" smtClean="0"/>
              <a:t> </a:t>
            </a:r>
            <a:r>
              <a:rPr lang="en-US" sz="1800" dirty="0" err="1" smtClean="0"/>
              <a:t>atau</a:t>
            </a:r>
            <a:r>
              <a:rPr lang="id-ID" sz="1800" dirty="0" smtClean="0"/>
              <a:t> </a:t>
            </a:r>
            <a:r>
              <a:rPr lang="en-US" sz="1800" dirty="0" err="1" smtClean="0"/>
              <a:t>monarki</a:t>
            </a:r>
            <a:r>
              <a:rPr lang="en-US" sz="1800" dirty="0" smtClean="0"/>
              <a:t>. </a:t>
            </a:r>
            <a:r>
              <a:rPr lang="en-US" sz="1800" dirty="0" err="1" smtClean="0"/>
              <a:t>Kekaisaran</a:t>
            </a:r>
            <a:r>
              <a:rPr lang="en-US" sz="1800" dirty="0" smtClean="0"/>
              <a:t> Byzantium </a:t>
            </a:r>
            <a:r>
              <a:rPr lang="en-US" sz="1800" dirty="0" err="1" smtClean="0"/>
              <a:t>sejatinya</a:t>
            </a:r>
            <a:r>
              <a:rPr lang="id-ID" sz="1800" dirty="0" smtClean="0"/>
              <a:t> </a:t>
            </a:r>
            <a:r>
              <a:rPr lang="en-US" sz="1800" dirty="0" err="1" smtClean="0"/>
              <a:t>merupakan</a:t>
            </a:r>
            <a:r>
              <a:rPr lang="id-ID" sz="1800" dirty="0" smtClean="0"/>
              <a:t> </a:t>
            </a:r>
            <a:r>
              <a:rPr lang="en-US" sz="1800" dirty="0" err="1" smtClean="0"/>
              <a:t>penerus</a:t>
            </a:r>
            <a:r>
              <a:rPr lang="id-ID" sz="1800" dirty="0" smtClean="0"/>
              <a:t> </a:t>
            </a:r>
            <a:r>
              <a:rPr lang="en-US" sz="1800" dirty="0" err="1" smtClean="0"/>
              <a:t>dari</a:t>
            </a:r>
            <a:r>
              <a:rPr lang="en-US" sz="1800" dirty="0" smtClean="0"/>
              <a:t> </a:t>
            </a:r>
            <a:r>
              <a:rPr lang="en-US" sz="1800" dirty="0" err="1" smtClean="0"/>
              <a:t>Imperium</a:t>
            </a:r>
            <a:r>
              <a:rPr lang="en-US" sz="1800" dirty="0" smtClean="0"/>
              <a:t> </a:t>
            </a:r>
            <a:r>
              <a:rPr lang="en-US" sz="1800" dirty="0" err="1" smtClean="0"/>
              <a:t>Romawi</a:t>
            </a:r>
            <a:r>
              <a:rPr lang="id-ID" sz="1800" dirty="0" smtClean="0"/>
              <a:t> </a:t>
            </a:r>
            <a:r>
              <a:rPr lang="en-US" sz="1800" dirty="0" err="1" smtClean="0"/>
              <a:t>setelah</a:t>
            </a:r>
            <a:r>
              <a:rPr lang="id-ID" sz="1800" dirty="0" smtClean="0"/>
              <a:t> </a:t>
            </a:r>
            <a:r>
              <a:rPr lang="en-US" sz="1800" dirty="0" err="1" smtClean="0"/>
              <a:t>runtuhnya</a:t>
            </a:r>
            <a:r>
              <a:rPr lang="id-ID" sz="1800" dirty="0" smtClean="0"/>
              <a:t> </a:t>
            </a:r>
            <a:r>
              <a:rPr lang="en-US" sz="1800" dirty="0" err="1" smtClean="0"/>
              <a:t>Romawi</a:t>
            </a:r>
            <a:r>
              <a:rPr lang="en-US" sz="1800" dirty="0" smtClean="0"/>
              <a:t> </a:t>
            </a:r>
            <a:r>
              <a:rPr lang="en-US" sz="1800" dirty="0" smtClean="0"/>
              <a:t>Barat, </a:t>
            </a:r>
            <a:r>
              <a:rPr lang="en-US" sz="1800" dirty="0" err="1" smtClean="0"/>
              <a:t>oleh</a:t>
            </a:r>
            <a:r>
              <a:rPr lang="id-ID" sz="1800" dirty="0" smtClean="0"/>
              <a:t> </a:t>
            </a:r>
            <a:r>
              <a:rPr lang="en-US" sz="1800" dirty="0" err="1" smtClean="0"/>
              <a:t>karna</a:t>
            </a:r>
            <a:r>
              <a:rPr lang="id-ID" sz="1800" dirty="0" smtClean="0"/>
              <a:t> </a:t>
            </a:r>
            <a:r>
              <a:rPr lang="en-US" sz="1800" dirty="0" err="1" smtClean="0"/>
              <a:t>itu</a:t>
            </a:r>
            <a:r>
              <a:rPr lang="id-ID" sz="1800" dirty="0" smtClean="0"/>
              <a:t> </a:t>
            </a:r>
            <a:r>
              <a:rPr lang="en-US" sz="1800" dirty="0" err="1" smtClean="0"/>
              <a:t>sistem</a:t>
            </a:r>
            <a:r>
              <a:rPr lang="id-ID" sz="1800" dirty="0" smtClean="0"/>
              <a:t> </a:t>
            </a:r>
            <a:r>
              <a:rPr lang="en-US" sz="1800" dirty="0" err="1" smtClean="0"/>
              <a:t>pemerintahannya</a:t>
            </a:r>
            <a:r>
              <a:rPr lang="id-ID" sz="1800" dirty="0" smtClean="0"/>
              <a:t> </a:t>
            </a:r>
            <a:r>
              <a:rPr lang="en-US" sz="1800" dirty="0" err="1" smtClean="0"/>
              <a:t>tidak</a:t>
            </a:r>
            <a:r>
              <a:rPr lang="id-ID" sz="1800" dirty="0" smtClean="0"/>
              <a:t> </a:t>
            </a:r>
            <a:r>
              <a:rPr lang="en-US" sz="1800" dirty="0" err="1" smtClean="0"/>
              <a:t>memilki</a:t>
            </a:r>
            <a:r>
              <a:rPr lang="id-ID" sz="1800" dirty="0" smtClean="0"/>
              <a:t> </a:t>
            </a:r>
            <a:r>
              <a:rPr lang="en-US" sz="1800" dirty="0" err="1" smtClean="0"/>
              <a:t>perbedaan</a:t>
            </a:r>
            <a:r>
              <a:rPr lang="en-US" sz="1800" dirty="0" smtClean="0"/>
              <a:t> </a:t>
            </a:r>
            <a:r>
              <a:rPr lang="en-US" sz="1800" dirty="0" smtClean="0"/>
              <a:t>yang </a:t>
            </a:r>
            <a:r>
              <a:rPr lang="en-US" sz="1800" dirty="0" err="1" smtClean="0"/>
              <a:t>signifikan</a:t>
            </a:r>
            <a:r>
              <a:rPr lang="id-ID" sz="1800" dirty="0" smtClean="0"/>
              <a:t> </a:t>
            </a:r>
            <a:r>
              <a:rPr lang="en-US" sz="1800" dirty="0" err="1" smtClean="0"/>
              <a:t>dengan</a:t>
            </a:r>
            <a:r>
              <a:rPr lang="en-US" sz="1800" dirty="0" smtClean="0"/>
              <a:t> </a:t>
            </a:r>
            <a:r>
              <a:rPr lang="en-US" sz="1800" dirty="0" err="1" smtClean="0"/>
              <a:t>Imperium</a:t>
            </a:r>
            <a:r>
              <a:rPr lang="en-US" sz="1800" dirty="0" smtClean="0"/>
              <a:t> </a:t>
            </a:r>
            <a:r>
              <a:rPr lang="en-US" sz="1800" dirty="0" err="1" smtClean="0"/>
              <a:t>Romaw</a:t>
            </a:r>
            <a:r>
              <a:rPr lang="id-ID" sz="1800" dirty="0" smtClean="0"/>
              <a:t>i. Ada Beberapa kaisar yang memiliki pengaruh besar diantaranya yaitu:</a:t>
            </a:r>
          </a:p>
          <a:p>
            <a:pPr marL="0" lvl="0" indent="0" algn="just">
              <a:buFont typeface="Wingdings" pitchFamily="2" charset="2"/>
              <a:buChar char="Ø"/>
            </a:pPr>
            <a:r>
              <a:rPr lang="en-US" sz="1800" dirty="0" err="1" smtClean="0"/>
              <a:t>Kaisar</a:t>
            </a:r>
            <a:r>
              <a:rPr lang="id-ID" sz="1800" dirty="0" smtClean="0"/>
              <a:t> </a:t>
            </a:r>
            <a:r>
              <a:rPr lang="en-US" sz="1800" dirty="0" err="1" smtClean="0"/>
              <a:t>Yustinianus</a:t>
            </a:r>
            <a:endParaRPr lang="id-ID" sz="1800" dirty="0" smtClean="0"/>
          </a:p>
          <a:p>
            <a:pPr marL="0" lvl="0" indent="0" algn="just">
              <a:buFont typeface="Wingdings" pitchFamily="2" charset="2"/>
              <a:buChar char="Ø"/>
            </a:pPr>
            <a:r>
              <a:rPr lang="en-US" sz="1800" dirty="0" err="1" smtClean="0"/>
              <a:t>Heraklius</a:t>
            </a:r>
            <a:r>
              <a:rPr lang="en-US" sz="1800" dirty="0" smtClean="0"/>
              <a:t> (610-641) </a:t>
            </a:r>
            <a:endParaRPr lang="id-ID" sz="1800" dirty="0" smtClean="0"/>
          </a:p>
          <a:p>
            <a:pPr marL="0" lvl="0" indent="0" algn="just">
              <a:buFont typeface="Wingdings" pitchFamily="2" charset="2"/>
              <a:buChar char="Ø"/>
            </a:pPr>
            <a:r>
              <a:rPr lang="en-US" sz="1800" dirty="0" err="1" smtClean="0"/>
              <a:t>Konstantinus</a:t>
            </a:r>
            <a:r>
              <a:rPr lang="id-ID" sz="1800" smtClean="0"/>
              <a:t> </a:t>
            </a:r>
            <a:r>
              <a:rPr lang="en-US" sz="1800" smtClean="0"/>
              <a:t>Agung</a:t>
            </a:r>
            <a:endParaRPr lang="id-ID" sz="1800" dirty="0" smtClean="0"/>
          </a:p>
          <a:p>
            <a:pPr marL="0" indent="0" algn="just">
              <a:buNone/>
            </a:pPr>
            <a:endParaRPr lang="x-none" smtClean="0"/>
          </a:p>
          <a:p>
            <a:pPr marL="0" lvl="0" indent="0" algn="l" rtl="0">
              <a:spcBef>
                <a:spcPts val="0"/>
              </a:spcBef>
              <a:spcAft>
                <a:spcPts val="0"/>
              </a:spcAft>
              <a:buNone/>
            </a:pPr>
            <a:endParaRPr lang="x-none" smtClean="0"/>
          </a:p>
          <a:p>
            <a:pPr marL="0" lvl="0" indent="0" algn="l" rtl="0">
              <a:spcBef>
                <a:spcPts val="0"/>
              </a:spcBef>
              <a:spcAft>
                <a:spcPts val="0"/>
              </a:spcAft>
              <a:buNone/>
            </a:pPr>
            <a:endParaRPr lang="x-none" smtClean="0"/>
          </a:p>
          <a:p>
            <a:pPr marL="0" lvl="0" indent="0" algn="l" rtl="0">
              <a:spcBef>
                <a:spcPts val="0"/>
              </a:spcBef>
              <a:spcAft>
                <a:spcPts val="0"/>
              </a:spcAft>
              <a:buNone/>
            </a:pPr>
            <a:endParaRPr lang="x-none" smtClean="0"/>
          </a:p>
          <a:p>
            <a:pPr marL="0" lvl="0" indent="0" algn="l" rtl="0">
              <a:spcBef>
                <a:spcPts val="0"/>
              </a:spcBef>
              <a:spcAft>
                <a:spcPts val="0"/>
              </a:spcAft>
              <a:buNone/>
            </a:pPr>
            <a:endParaRPr lang="x-none" smtClean="0"/>
          </a:p>
          <a:p>
            <a:pPr marL="0" lvl="0" indent="0" algn="l" rtl="0">
              <a:spcBef>
                <a:spcPts val="0"/>
              </a:spcBef>
              <a:spcAft>
                <a:spcPts val="0"/>
              </a:spcAft>
              <a:buNone/>
            </a:pPr>
            <a:endParaRPr/>
          </a:p>
        </p:txBody>
      </p:sp>
      <p:sp>
        <p:nvSpPr>
          <p:cNvPr id="1056" name="Google Shape;1056;p35"/>
          <p:cNvSpPr txBox="1">
            <a:spLocks noGrp="1"/>
          </p:cNvSpPr>
          <p:nvPr>
            <p:ph type="title"/>
          </p:nvPr>
        </p:nvSpPr>
        <p:spPr>
          <a:xfrm>
            <a:off x="1214414" y="142858"/>
            <a:ext cx="7209586" cy="642942"/>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id-ID" sz="2800" dirty="0" smtClean="0"/>
              <a:t>3. Perkembangan Kekaisaran Romawi Timur</a:t>
            </a:r>
            <a:endParaRPr sz="2800"/>
          </a:p>
        </p:txBody>
      </p:sp>
      <p:grpSp>
        <p:nvGrpSpPr>
          <p:cNvPr id="1060" name="Google Shape;1060;p35"/>
          <p:cNvGrpSpPr/>
          <p:nvPr/>
        </p:nvGrpSpPr>
        <p:grpSpPr>
          <a:xfrm>
            <a:off x="571472" y="0"/>
            <a:ext cx="580423" cy="681083"/>
            <a:chOff x="645175" y="3632150"/>
            <a:chExt cx="394550" cy="462975"/>
          </a:xfrm>
        </p:grpSpPr>
        <p:sp>
          <p:nvSpPr>
            <p:cNvPr id="1061" name="Google Shape;1061;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3" name="Google Shape;1063;p35"/>
          <p:cNvGrpSpPr/>
          <p:nvPr/>
        </p:nvGrpSpPr>
        <p:grpSpPr>
          <a:xfrm rot="1017362" flipH="1">
            <a:off x="7673764" y="4014821"/>
            <a:ext cx="771546" cy="905351"/>
            <a:chOff x="645175" y="3632150"/>
            <a:chExt cx="394550" cy="462975"/>
          </a:xfrm>
        </p:grpSpPr>
        <p:sp>
          <p:nvSpPr>
            <p:cNvPr id="1064" name="Google Shape;1064;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9"/>
        <p:cNvGrpSpPr/>
        <p:nvPr/>
      </p:nvGrpSpPr>
      <p:grpSpPr>
        <a:xfrm>
          <a:off x="0" y="0"/>
          <a:ext cx="0" cy="0"/>
          <a:chOff x="0" y="0"/>
          <a:chExt cx="0" cy="0"/>
        </a:xfrm>
      </p:grpSpPr>
      <p:sp>
        <p:nvSpPr>
          <p:cNvPr id="1089" name="Google Shape;1089;p36"/>
          <p:cNvSpPr txBox="1">
            <a:spLocks noGrp="1"/>
          </p:cNvSpPr>
          <p:nvPr>
            <p:ph type="title"/>
          </p:nvPr>
        </p:nvSpPr>
        <p:spPr>
          <a:xfrm>
            <a:off x="285720" y="540000"/>
            <a:ext cx="3812880" cy="31723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sz="2400" smtClean="0"/>
              <a:t>B. Sistem Ekonomi</a:t>
            </a:r>
            <a:endParaRPr sz="2400"/>
          </a:p>
        </p:txBody>
      </p:sp>
      <p:sp>
        <p:nvSpPr>
          <p:cNvPr id="1090" name="Google Shape;1090;p36"/>
          <p:cNvSpPr txBox="1">
            <a:spLocks noGrp="1"/>
          </p:cNvSpPr>
          <p:nvPr>
            <p:ph type="body" idx="1"/>
          </p:nvPr>
        </p:nvSpPr>
        <p:spPr>
          <a:xfrm>
            <a:off x="285720" y="1142990"/>
            <a:ext cx="3714776" cy="3643338"/>
          </a:xfrm>
          <a:prstGeom prst="rect">
            <a:avLst/>
          </a:prstGeom>
        </p:spPr>
        <p:txBody>
          <a:bodyPr spcFirstLastPara="1" wrap="square" lIns="91425" tIns="91425" rIns="91425" bIns="91425" anchor="t" anchorCtr="0">
            <a:noAutofit/>
          </a:bodyPr>
          <a:lstStyle/>
          <a:p>
            <a:pPr marL="0" indent="0" algn="just">
              <a:spcAft>
                <a:spcPts val="1600"/>
              </a:spcAft>
              <a:buNone/>
            </a:pPr>
            <a:r>
              <a:rPr lang="id-ID" sz="1400" dirty="0" smtClean="0"/>
              <a:t>Dari segi ekonomi konstatinopel dapat mengawasi dan menguasai jalan perdagangan ke laut hitam yang menjadi sumber gandum Eropa, disamping itu </a:t>
            </a:r>
            <a:r>
              <a:rPr lang="id-ID" sz="1400" dirty="0" smtClean="0"/>
              <a:t>pelabuhan </a:t>
            </a:r>
            <a:r>
              <a:rPr lang="id-ID" sz="1400" dirty="0" smtClean="0"/>
              <a:t>yang terdapat disekitar laut hitam dan selat borporus selalu dilaui oleh kapal </a:t>
            </a:r>
            <a:r>
              <a:rPr lang="id-ID" sz="1400" dirty="0" smtClean="0"/>
              <a:t>dagang. Letak </a:t>
            </a:r>
            <a:r>
              <a:rPr lang="id-ID" sz="1400" dirty="0" smtClean="0"/>
              <a:t>Bizantium yang sangat strategis membawa keuntungan dibidang ekonomi, karena berfungsi pelabuhannya menjadi Bandar transito bagi daerah-daerah laut tengah, dapat juga dikatakan menjadi Bandar pengubung antara dunia barat dan dunia timur dalam bidang perdagangan.</a:t>
            </a:r>
          </a:p>
          <a:p>
            <a:pPr marL="0" lvl="0" indent="0" algn="l">
              <a:spcAft>
                <a:spcPts val="1600"/>
              </a:spcAft>
              <a:buNone/>
            </a:pPr>
            <a:endParaRPr/>
          </a:p>
        </p:txBody>
      </p:sp>
      <p:sp>
        <p:nvSpPr>
          <p:cNvPr id="1091" name="Google Shape;1091;p36"/>
          <p:cNvSpPr txBox="1">
            <a:spLocks noGrp="1"/>
          </p:cNvSpPr>
          <p:nvPr>
            <p:ph type="body" idx="2"/>
          </p:nvPr>
        </p:nvSpPr>
        <p:spPr>
          <a:xfrm>
            <a:off x="5214942" y="1142990"/>
            <a:ext cx="3571900" cy="3643338"/>
          </a:xfrm>
          <a:prstGeom prst="rect">
            <a:avLst/>
          </a:prstGeom>
        </p:spPr>
        <p:txBody>
          <a:bodyPr spcFirstLastPara="1" wrap="square" lIns="91425" tIns="91425" rIns="91425" bIns="91425" anchor="t" anchorCtr="0">
            <a:noAutofit/>
          </a:bodyPr>
          <a:lstStyle/>
          <a:p>
            <a:pPr marL="0" lvl="0" indent="0" algn="just">
              <a:spcAft>
                <a:spcPts val="1600"/>
              </a:spcAft>
              <a:buNone/>
            </a:pPr>
            <a:r>
              <a:rPr lang="id-ID" sz="1400" dirty="0" smtClean="0"/>
              <a:t>Sejarah mencatat bahwa bangsa Romawi sudah mengenal ilmu pengetahuan dari filsafat Yunani. Tokoh seperti Galen, yang ahli dalam bidang kedokteran, anatomi, dan fisiologi adalah satu di antara ilmuwan yang lahir dari peradaban Romawi. Diantara para ilmuwan Romawi antara lain Galen, ahli dalam bidang Obat-obatan, anatomi, </a:t>
            </a:r>
            <a:r>
              <a:rPr lang="id-ID" sz="1400" dirty="0" smtClean="0"/>
              <a:t> dan fisiologi.</a:t>
            </a:r>
            <a:endParaRPr sz="1400"/>
          </a:p>
        </p:txBody>
      </p:sp>
      <p:sp>
        <p:nvSpPr>
          <p:cNvPr id="1093" name="Google Shape;1093;p36"/>
          <p:cNvSpPr txBox="1">
            <a:spLocks noGrp="1"/>
          </p:cNvSpPr>
          <p:nvPr>
            <p:ph type="subTitle" idx="4"/>
          </p:nvPr>
        </p:nvSpPr>
        <p:spPr>
          <a:xfrm>
            <a:off x="5214942" y="500048"/>
            <a:ext cx="3571900" cy="35719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C. Ilmu Pengetahuan</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78"/>
        <p:cNvGrpSpPr/>
        <p:nvPr/>
      </p:nvGrpSpPr>
      <p:grpSpPr>
        <a:xfrm>
          <a:off x="0" y="0"/>
          <a:ext cx="0" cy="0"/>
          <a:chOff x="0" y="0"/>
          <a:chExt cx="0" cy="0"/>
        </a:xfrm>
      </p:grpSpPr>
      <p:sp>
        <p:nvSpPr>
          <p:cNvPr id="1188" name="Google Shape;1188;p38"/>
          <p:cNvSpPr txBox="1">
            <a:spLocks noGrp="1"/>
          </p:cNvSpPr>
          <p:nvPr>
            <p:ph type="title"/>
          </p:nvPr>
        </p:nvSpPr>
        <p:spPr>
          <a:xfrm>
            <a:off x="2143108" y="285734"/>
            <a:ext cx="6280667" cy="571504"/>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d-ID" sz="2400" dirty="0" smtClean="0"/>
              <a:t>4. Runtuhnya Kekaisaran Romawi Timur</a:t>
            </a:r>
            <a:endParaRPr sz="2400"/>
          </a:p>
        </p:txBody>
      </p:sp>
      <p:sp>
        <p:nvSpPr>
          <p:cNvPr id="1189" name="Google Shape;1189;p38"/>
          <p:cNvSpPr txBox="1">
            <a:spLocks noGrp="1"/>
          </p:cNvSpPr>
          <p:nvPr>
            <p:ph type="subTitle" idx="1"/>
          </p:nvPr>
        </p:nvSpPr>
        <p:spPr>
          <a:xfrm>
            <a:off x="785786" y="1000114"/>
            <a:ext cx="8001056" cy="3929090"/>
          </a:xfrm>
          <a:prstGeom prst="rect">
            <a:avLst/>
          </a:prstGeom>
        </p:spPr>
        <p:txBody>
          <a:bodyPr spcFirstLastPara="1" wrap="square" lIns="91425" tIns="91425" rIns="91425" bIns="91425" anchor="t" anchorCtr="0">
            <a:noAutofit/>
          </a:bodyPr>
          <a:lstStyle/>
          <a:p>
            <a:pPr marL="0" lvl="0" indent="0" algn="just"/>
            <a:r>
              <a:rPr lang="id-ID" dirty="0" smtClean="0"/>
              <a:t>Kekaisaran yang baru runtuh di pertengahan abad ke-15 ini memang sejak lama terkerdilkan oleh berbagai keadaan intern dan ekstern mereka. Faktor internal melingkupi perpecahan dalam tubuh gereja, perceraian dua bentuk peribadatan yang telah menggalang kekuatan masing-masing selama beratus tahun. Perbedaan budaya, politik dan ekonomi merupakan muara perceraian tersebut</a:t>
            </a:r>
            <a:r>
              <a:rPr lang="id-ID" dirty="0" smtClean="0"/>
              <a:t>. </a:t>
            </a:r>
            <a:r>
              <a:rPr lang="id-ID" dirty="0" smtClean="0"/>
              <a:t>Dua isu pokok ialah, para pemeluk Kristen Ortodoks mengakui bahwa Paus menempati posisi khusus di antara pemeluk gereja, tapi terganggu dengan pernyataan Paus Nicholas (865) yang memandang bahwa jabatannya dianugerahi otoritas atas seluruh penjuru bumi, Bizantium memandang ini sebagai masalah autokrat. Isu kedua cenderung bersifat doktrin, Gereja Timur dikucilkan karena dianggap menghilangkan sebuah kata dari kredo, pada masa itu, Gereja Roma mulai menuduh Gereja Ortodoks telah melakukan kesalahan karena menghilangkan kata tersebut. Sebagai balasnnya, Gereja Ortodoks menyatakan bahwa secara teologis penambahan nama Putra adalah bidah,masalah seperti inilah akar huru-hara di Konstantinopel </a:t>
            </a:r>
            <a:r>
              <a:rPr lang="id-ID" dirty="0" smtClean="0"/>
              <a:t>.</a:t>
            </a:r>
            <a:endParaRPr/>
          </a:p>
        </p:txBody>
      </p:sp>
      <p:sp>
        <p:nvSpPr>
          <p:cNvPr id="1198" name="Google Shape;1198;p38"/>
          <p:cNvSpPr/>
          <p:nvPr/>
        </p:nvSpPr>
        <p:spPr>
          <a:xfrm rot="-1160172">
            <a:off x="945283" y="25462"/>
            <a:ext cx="251710" cy="574784"/>
          </a:xfrm>
          <a:custGeom>
            <a:avLst/>
            <a:gdLst/>
            <a:ahLst/>
            <a:cxnLst/>
            <a:rect l="l" t="t" r="r" b="b"/>
            <a:pathLst>
              <a:path w="8183" h="18686" extrusionOk="0">
                <a:moveTo>
                  <a:pt x="5016" y="818"/>
                </a:moveTo>
                <a:cubicBezTo>
                  <a:pt x="4812" y="826"/>
                  <a:pt x="4609" y="830"/>
                  <a:pt x="4405" y="830"/>
                </a:cubicBezTo>
                <a:cubicBezTo>
                  <a:pt x="4201" y="830"/>
                  <a:pt x="3997" y="826"/>
                  <a:pt x="3793" y="818"/>
                </a:cubicBezTo>
                <a:close/>
                <a:moveTo>
                  <a:pt x="1395" y="818"/>
                </a:moveTo>
                <a:cubicBezTo>
                  <a:pt x="1489" y="834"/>
                  <a:pt x="1583" y="834"/>
                  <a:pt x="1677" y="834"/>
                </a:cubicBezTo>
                <a:cubicBezTo>
                  <a:pt x="1646" y="881"/>
                  <a:pt x="1630" y="928"/>
                  <a:pt x="1630" y="991"/>
                </a:cubicBezTo>
                <a:cubicBezTo>
                  <a:pt x="1646" y="1085"/>
                  <a:pt x="1646" y="1179"/>
                  <a:pt x="1646" y="1273"/>
                </a:cubicBezTo>
                <a:cubicBezTo>
                  <a:pt x="1630" y="1288"/>
                  <a:pt x="1615" y="1304"/>
                  <a:pt x="1599" y="1335"/>
                </a:cubicBezTo>
                <a:cubicBezTo>
                  <a:pt x="1552" y="1116"/>
                  <a:pt x="1489" y="944"/>
                  <a:pt x="1395" y="818"/>
                </a:cubicBezTo>
                <a:close/>
                <a:moveTo>
                  <a:pt x="2289" y="1273"/>
                </a:moveTo>
                <a:lnTo>
                  <a:pt x="2289" y="1273"/>
                </a:lnTo>
                <a:cubicBezTo>
                  <a:pt x="2602" y="1304"/>
                  <a:pt x="2916" y="1320"/>
                  <a:pt x="3245" y="1335"/>
                </a:cubicBezTo>
                <a:cubicBezTo>
                  <a:pt x="3182" y="1367"/>
                  <a:pt x="3151" y="1429"/>
                  <a:pt x="3151" y="1523"/>
                </a:cubicBezTo>
                <a:cubicBezTo>
                  <a:pt x="3214" y="2386"/>
                  <a:pt x="3245" y="3248"/>
                  <a:pt x="3261" y="4110"/>
                </a:cubicBezTo>
                <a:cubicBezTo>
                  <a:pt x="3151" y="3279"/>
                  <a:pt x="3025" y="2448"/>
                  <a:pt x="2916" y="1633"/>
                </a:cubicBezTo>
                <a:cubicBezTo>
                  <a:pt x="2901" y="1508"/>
                  <a:pt x="2806" y="1448"/>
                  <a:pt x="2712" y="1448"/>
                </a:cubicBezTo>
                <a:cubicBezTo>
                  <a:pt x="2606" y="1448"/>
                  <a:pt x="2500" y="1523"/>
                  <a:pt x="2508" y="1665"/>
                </a:cubicBezTo>
                <a:cubicBezTo>
                  <a:pt x="2555" y="2307"/>
                  <a:pt x="2634" y="2950"/>
                  <a:pt x="2696" y="3624"/>
                </a:cubicBezTo>
                <a:cubicBezTo>
                  <a:pt x="2571" y="2840"/>
                  <a:pt x="2445" y="2056"/>
                  <a:pt x="2289" y="1273"/>
                </a:cubicBezTo>
                <a:close/>
                <a:moveTo>
                  <a:pt x="3793" y="1335"/>
                </a:moveTo>
                <a:cubicBezTo>
                  <a:pt x="3825" y="2260"/>
                  <a:pt x="3872" y="3185"/>
                  <a:pt x="3888" y="4110"/>
                </a:cubicBezTo>
                <a:cubicBezTo>
                  <a:pt x="3793" y="3232"/>
                  <a:pt x="3699" y="2354"/>
                  <a:pt x="3605" y="1476"/>
                </a:cubicBezTo>
                <a:cubicBezTo>
                  <a:pt x="3605" y="1414"/>
                  <a:pt x="3574" y="1367"/>
                  <a:pt x="3543" y="1335"/>
                </a:cubicBezTo>
                <a:close/>
                <a:moveTo>
                  <a:pt x="4938" y="1288"/>
                </a:moveTo>
                <a:cubicBezTo>
                  <a:pt x="4938" y="1304"/>
                  <a:pt x="4922" y="1320"/>
                  <a:pt x="4922" y="1351"/>
                </a:cubicBezTo>
                <a:cubicBezTo>
                  <a:pt x="4969" y="2260"/>
                  <a:pt x="5047" y="3201"/>
                  <a:pt x="5094" y="4157"/>
                </a:cubicBezTo>
                <a:cubicBezTo>
                  <a:pt x="5000" y="3201"/>
                  <a:pt x="4906" y="2244"/>
                  <a:pt x="4812" y="1288"/>
                </a:cubicBezTo>
                <a:close/>
                <a:moveTo>
                  <a:pt x="4436" y="1320"/>
                </a:moveTo>
                <a:cubicBezTo>
                  <a:pt x="4483" y="2542"/>
                  <a:pt x="4593" y="3812"/>
                  <a:pt x="4577" y="5066"/>
                </a:cubicBezTo>
                <a:cubicBezTo>
                  <a:pt x="4436" y="3828"/>
                  <a:pt x="4295" y="2589"/>
                  <a:pt x="4138" y="1351"/>
                </a:cubicBezTo>
                <a:cubicBezTo>
                  <a:pt x="4232" y="1335"/>
                  <a:pt x="4326" y="1335"/>
                  <a:pt x="4436" y="1320"/>
                </a:cubicBezTo>
                <a:close/>
                <a:moveTo>
                  <a:pt x="2367" y="3922"/>
                </a:moveTo>
                <a:lnTo>
                  <a:pt x="2367" y="3922"/>
                </a:lnTo>
                <a:cubicBezTo>
                  <a:pt x="2414" y="4376"/>
                  <a:pt x="2477" y="4815"/>
                  <a:pt x="2524" y="5270"/>
                </a:cubicBezTo>
                <a:cubicBezTo>
                  <a:pt x="2555" y="5677"/>
                  <a:pt x="2555" y="6085"/>
                  <a:pt x="2555" y="6508"/>
                </a:cubicBezTo>
                <a:cubicBezTo>
                  <a:pt x="2524" y="6383"/>
                  <a:pt x="2508" y="6241"/>
                  <a:pt x="2493" y="6116"/>
                </a:cubicBezTo>
                <a:cubicBezTo>
                  <a:pt x="2445" y="5379"/>
                  <a:pt x="2398" y="4658"/>
                  <a:pt x="2367" y="3922"/>
                </a:cubicBezTo>
                <a:close/>
                <a:moveTo>
                  <a:pt x="6787" y="755"/>
                </a:moveTo>
                <a:lnTo>
                  <a:pt x="6787" y="755"/>
                </a:lnTo>
                <a:cubicBezTo>
                  <a:pt x="6364" y="1257"/>
                  <a:pt x="6333" y="1727"/>
                  <a:pt x="6333" y="2652"/>
                </a:cubicBezTo>
                <a:cubicBezTo>
                  <a:pt x="6317" y="4266"/>
                  <a:pt x="6301" y="5865"/>
                  <a:pt x="6286" y="7480"/>
                </a:cubicBezTo>
                <a:cubicBezTo>
                  <a:pt x="6270" y="7495"/>
                  <a:pt x="6270" y="7511"/>
                  <a:pt x="6270" y="7542"/>
                </a:cubicBezTo>
                <a:cubicBezTo>
                  <a:pt x="6270" y="7605"/>
                  <a:pt x="6270" y="7668"/>
                  <a:pt x="6270" y="7715"/>
                </a:cubicBezTo>
                <a:cubicBezTo>
                  <a:pt x="6239" y="7715"/>
                  <a:pt x="6207" y="7715"/>
                  <a:pt x="6160" y="7730"/>
                </a:cubicBezTo>
                <a:cubicBezTo>
                  <a:pt x="6004" y="7793"/>
                  <a:pt x="5831" y="7825"/>
                  <a:pt x="5643" y="7840"/>
                </a:cubicBezTo>
                <a:cubicBezTo>
                  <a:pt x="5612" y="7840"/>
                  <a:pt x="5565" y="7840"/>
                  <a:pt x="5518" y="7856"/>
                </a:cubicBezTo>
                <a:cubicBezTo>
                  <a:pt x="5392" y="7864"/>
                  <a:pt x="5263" y="7868"/>
                  <a:pt x="5134" y="7868"/>
                </a:cubicBezTo>
                <a:cubicBezTo>
                  <a:pt x="5004" y="7868"/>
                  <a:pt x="4875" y="7864"/>
                  <a:pt x="4750" y="7856"/>
                </a:cubicBezTo>
                <a:cubicBezTo>
                  <a:pt x="4700" y="7826"/>
                  <a:pt x="4644" y="7815"/>
                  <a:pt x="4590" y="7815"/>
                </a:cubicBezTo>
                <a:cubicBezTo>
                  <a:pt x="4558" y="7815"/>
                  <a:pt x="4528" y="7819"/>
                  <a:pt x="4499" y="7825"/>
                </a:cubicBezTo>
                <a:lnTo>
                  <a:pt x="4295" y="7825"/>
                </a:lnTo>
                <a:cubicBezTo>
                  <a:pt x="4295" y="7636"/>
                  <a:pt x="4311" y="7464"/>
                  <a:pt x="4326" y="7292"/>
                </a:cubicBezTo>
                <a:cubicBezTo>
                  <a:pt x="4326" y="7354"/>
                  <a:pt x="4326" y="7417"/>
                  <a:pt x="4342" y="7480"/>
                </a:cubicBezTo>
                <a:cubicBezTo>
                  <a:pt x="4350" y="7630"/>
                  <a:pt x="4479" y="7714"/>
                  <a:pt x="4605" y="7714"/>
                </a:cubicBezTo>
                <a:cubicBezTo>
                  <a:pt x="4715" y="7714"/>
                  <a:pt x="4822" y="7650"/>
                  <a:pt x="4844" y="7511"/>
                </a:cubicBezTo>
                <a:cubicBezTo>
                  <a:pt x="4844" y="7527"/>
                  <a:pt x="4844" y="7558"/>
                  <a:pt x="4859" y="7574"/>
                </a:cubicBezTo>
                <a:cubicBezTo>
                  <a:pt x="4868" y="7738"/>
                  <a:pt x="5001" y="7825"/>
                  <a:pt x="5135" y="7825"/>
                </a:cubicBezTo>
                <a:cubicBezTo>
                  <a:pt x="5256" y="7825"/>
                  <a:pt x="5378" y="7754"/>
                  <a:pt x="5408" y="7605"/>
                </a:cubicBezTo>
                <a:cubicBezTo>
                  <a:pt x="5408" y="7589"/>
                  <a:pt x="5408" y="7558"/>
                  <a:pt x="5408" y="7542"/>
                </a:cubicBezTo>
                <a:cubicBezTo>
                  <a:pt x="5424" y="7542"/>
                  <a:pt x="5424" y="7542"/>
                  <a:pt x="5424" y="7558"/>
                </a:cubicBezTo>
                <a:cubicBezTo>
                  <a:pt x="5436" y="7716"/>
                  <a:pt x="5561" y="7799"/>
                  <a:pt x="5682" y="7799"/>
                </a:cubicBezTo>
                <a:cubicBezTo>
                  <a:pt x="5717" y="7799"/>
                  <a:pt x="5752" y="7792"/>
                  <a:pt x="5784" y="7778"/>
                </a:cubicBezTo>
                <a:cubicBezTo>
                  <a:pt x="5813" y="7785"/>
                  <a:pt x="5843" y="7789"/>
                  <a:pt x="5873" y="7789"/>
                </a:cubicBezTo>
                <a:cubicBezTo>
                  <a:pt x="6024" y="7789"/>
                  <a:pt x="6176" y="7691"/>
                  <a:pt x="6176" y="7495"/>
                </a:cubicBezTo>
                <a:cubicBezTo>
                  <a:pt x="6145" y="5332"/>
                  <a:pt x="6098" y="3169"/>
                  <a:pt x="6113" y="1006"/>
                </a:cubicBezTo>
                <a:cubicBezTo>
                  <a:pt x="6113" y="912"/>
                  <a:pt x="6035" y="834"/>
                  <a:pt x="5957" y="802"/>
                </a:cubicBezTo>
                <a:cubicBezTo>
                  <a:pt x="6223" y="802"/>
                  <a:pt x="6505" y="787"/>
                  <a:pt x="6787" y="755"/>
                </a:cubicBezTo>
                <a:close/>
                <a:moveTo>
                  <a:pt x="3731" y="7558"/>
                </a:moveTo>
                <a:cubicBezTo>
                  <a:pt x="3746" y="7636"/>
                  <a:pt x="3746" y="7715"/>
                  <a:pt x="3762" y="7793"/>
                </a:cubicBezTo>
                <a:lnTo>
                  <a:pt x="3637" y="7793"/>
                </a:lnTo>
                <a:cubicBezTo>
                  <a:pt x="3608" y="7771"/>
                  <a:pt x="3568" y="7760"/>
                  <a:pt x="3528" y="7760"/>
                </a:cubicBezTo>
                <a:cubicBezTo>
                  <a:pt x="3482" y="7760"/>
                  <a:pt x="3435" y="7775"/>
                  <a:pt x="3402" y="7809"/>
                </a:cubicBezTo>
                <a:cubicBezTo>
                  <a:pt x="3292" y="7809"/>
                  <a:pt x="3167" y="7840"/>
                  <a:pt x="3041" y="7872"/>
                </a:cubicBezTo>
                <a:cubicBezTo>
                  <a:pt x="3029" y="7867"/>
                  <a:pt x="3015" y="7865"/>
                  <a:pt x="3001" y="7865"/>
                </a:cubicBezTo>
                <a:cubicBezTo>
                  <a:pt x="2962" y="7865"/>
                  <a:pt x="2919" y="7880"/>
                  <a:pt x="2884" y="7903"/>
                </a:cubicBezTo>
                <a:cubicBezTo>
                  <a:pt x="2869" y="7903"/>
                  <a:pt x="2853" y="7903"/>
                  <a:pt x="2822" y="7919"/>
                </a:cubicBezTo>
                <a:cubicBezTo>
                  <a:pt x="2837" y="7840"/>
                  <a:pt x="2837" y="7778"/>
                  <a:pt x="2853" y="7715"/>
                </a:cubicBezTo>
                <a:cubicBezTo>
                  <a:pt x="2897" y="7748"/>
                  <a:pt x="2953" y="7765"/>
                  <a:pt x="3008" y="7765"/>
                </a:cubicBezTo>
                <a:cubicBezTo>
                  <a:pt x="3110" y="7765"/>
                  <a:pt x="3209" y="7706"/>
                  <a:pt x="3229" y="7574"/>
                </a:cubicBezTo>
                <a:cubicBezTo>
                  <a:pt x="3274" y="7685"/>
                  <a:pt x="3371" y="7737"/>
                  <a:pt x="3470" y="7737"/>
                </a:cubicBezTo>
                <a:cubicBezTo>
                  <a:pt x="3579" y="7737"/>
                  <a:pt x="3690" y="7673"/>
                  <a:pt x="3731" y="7558"/>
                </a:cubicBezTo>
                <a:close/>
                <a:moveTo>
                  <a:pt x="5408" y="8420"/>
                </a:moveTo>
                <a:cubicBezTo>
                  <a:pt x="5424" y="8561"/>
                  <a:pt x="5455" y="8687"/>
                  <a:pt x="5486" y="8812"/>
                </a:cubicBezTo>
                <a:cubicBezTo>
                  <a:pt x="5377" y="8687"/>
                  <a:pt x="5283" y="8546"/>
                  <a:pt x="5173" y="8420"/>
                </a:cubicBezTo>
                <a:close/>
                <a:moveTo>
                  <a:pt x="4405" y="8357"/>
                </a:moveTo>
                <a:cubicBezTo>
                  <a:pt x="4436" y="8640"/>
                  <a:pt x="4452" y="8906"/>
                  <a:pt x="4452" y="9188"/>
                </a:cubicBezTo>
                <a:cubicBezTo>
                  <a:pt x="4389" y="8922"/>
                  <a:pt x="4373" y="8640"/>
                  <a:pt x="4358" y="8357"/>
                </a:cubicBezTo>
                <a:close/>
                <a:moveTo>
                  <a:pt x="3950" y="8342"/>
                </a:moveTo>
                <a:cubicBezTo>
                  <a:pt x="3935" y="8420"/>
                  <a:pt x="3935" y="8483"/>
                  <a:pt x="3935" y="8561"/>
                </a:cubicBezTo>
                <a:cubicBezTo>
                  <a:pt x="3919" y="8828"/>
                  <a:pt x="3872" y="9094"/>
                  <a:pt x="3825" y="9361"/>
                </a:cubicBezTo>
                <a:lnTo>
                  <a:pt x="3809" y="9361"/>
                </a:lnTo>
                <a:cubicBezTo>
                  <a:pt x="3762" y="9031"/>
                  <a:pt x="3731" y="8702"/>
                  <a:pt x="3715" y="8357"/>
                </a:cubicBezTo>
                <a:cubicBezTo>
                  <a:pt x="3793" y="8357"/>
                  <a:pt x="3872" y="8342"/>
                  <a:pt x="3950" y="8342"/>
                </a:cubicBezTo>
                <a:close/>
                <a:moveTo>
                  <a:pt x="4938" y="8969"/>
                </a:moveTo>
                <a:cubicBezTo>
                  <a:pt x="5063" y="9157"/>
                  <a:pt x="5204" y="9345"/>
                  <a:pt x="5345" y="9517"/>
                </a:cubicBezTo>
                <a:cubicBezTo>
                  <a:pt x="5204" y="9517"/>
                  <a:pt x="5079" y="9533"/>
                  <a:pt x="4938" y="9533"/>
                </a:cubicBezTo>
                <a:cubicBezTo>
                  <a:pt x="4938" y="9345"/>
                  <a:pt x="4938" y="9157"/>
                  <a:pt x="4938" y="8969"/>
                </a:cubicBezTo>
                <a:close/>
                <a:moveTo>
                  <a:pt x="6176" y="9267"/>
                </a:moveTo>
                <a:cubicBezTo>
                  <a:pt x="6270" y="9361"/>
                  <a:pt x="6364" y="9470"/>
                  <a:pt x="6458" y="9580"/>
                </a:cubicBezTo>
                <a:cubicBezTo>
                  <a:pt x="6395" y="9564"/>
                  <a:pt x="6333" y="9564"/>
                  <a:pt x="6270" y="9549"/>
                </a:cubicBezTo>
                <a:cubicBezTo>
                  <a:pt x="6239" y="9455"/>
                  <a:pt x="6207" y="9361"/>
                  <a:pt x="6176" y="9267"/>
                </a:cubicBezTo>
                <a:close/>
                <a:moveTo>
                  <a:pt x="2696" y="9643"/>
                </a:moveTo>
                <a:cubicBezTo>
                  <a:pt x="2696" y="9784"/>
                  <a:pt x="2712" y="9909"/>
                  <a:pt x="2712" y="10050"/>
                </a:cubicBezTo>
                <a:cubicBezTo>
                  <a:pt x="2681" y="10066"/>
                  <a:pt x="2665" y="10066"/>
                  <a:pt x="2634" y="10082"/>
                </a:cubicBezTo>
                <a:lnTo>
                  <a:pt x="2524" y="10082"/>
                </a:lnTo>
                <a:cubicBezTo>
                  <a:pt x="2587" y="9941"/>
                  <a:pt x="2649" y="9784"/>
                  <a:pt x="2696" y="9643"/>
                </a:cubicBezTo>
                <a:close/>
                <a:moveTo>
                  <a:pt x="6512" y="0"/>
                </a:moveTo>
                <a:cubicBezTo>
                  <a:pt x="5667" y="0"/>
                  <a:pt x="4808" y="74"/>
                  <a:pt x="3966" y="97"/>
                </a:cubicBezTo>
                <a:cubicBezTo>
                  <a:pt x="2712" y="128"/>
                  <a:pt x="1395" y="66"/>
                  <a:pt x="173" y="317"/>
                </a:cubicBezTo>
                <a:cubicBezTo>
                  <a:pt x="141" y="317"/>
                  <a:pt x="110" y="332"/>
                  <a:pt x="94" y="348"/>
                </a:cubicBezTo>
                <a:cubicBezTo>
                  <a:pt x="47" y="379"/>
                  <a:pt x="16" y="411"/>
                  <a:pt x="16" y="458"/>
                </a:cubicBezTo>
                <a:cubicBezTo>
                  <a:pt x="0" y="552"/>
                  <a:pt x="32" y="646"/>
                  <a:pt x="157" y="661"/>
                </a:cubicBezTo>
                <a:cubicBezTo>
                  <a:pt x="267" y="693"/>
                  <a:pt x="376" y="708"/>
                  <a:pt x="486" y="724"/>
                </a:cubicBezTo>
                <a:cubicBezTo>
                  <a:pt x="753" y="865"/>
                  <a:pt x="1050" y="1038"/>
                  <a:pt x="1160" y="1241"/>
                </a:cubicBezTo>
                <a:cubicBezTo>
                  <a:pt x="1254" y="1461"/>
                  <a:pt x="1207" y="1931"/>
                  <a:pt x="1223" y="2166"/>
                </a:cubicBezTo>
                <a:cubicBezTo>
                  <a:pt x="1270" y="2871"/>
                  <a:pt x="1333" y="3561"/>
                  <a:pt x="1380" y="4251"/>
                </a:cubicBezTo>
                <a:cubicBezTo>
                  <a:pt x="1442" y="5097"/>
                  <a:pt x="1301" y="6226"/>
                  <a:pt x="1568" y="7072"/>
                </a:cubicBezTo>
                <a:cubicBezTo>
                  <a:pt x="1536" y="7307"/>
                  <a:pt x="1536" y="7558"/>
                  <a:pt x="1583" y="7778"/>
                </a:cubicBezTo>
                <a:cubicBezTo>
                  <a:pt x="1568" y="7950"/>
                  <a:pt x="1552" y="8122"/>
                  <a:pt x="1521" y="8279"/>
                </a:cubicBezTo>
                <a:cubicBezTo>
                  <a:pt x="1333" y="8655"/>
                  <a:pt x="1145" y="9031"/>
                  <a:pt x="956" y="9392"/>
                </a:cubicBezTo>
                <a:cubicBezTo>
                  <a:pt x="815" y="9611"/>
                  <a:pt x="674" y="9831"/>
                  <a:pt x="549" y="10082"/>
                </a:cubicBezTo>
                <a:cubicBezTo>
                  <a:pt x="533" y="10129"/>
                  <a:pt x="533" y="10160"/>
                  <a:pt x="549" y="10207"/>
                </a:cubicBezTo>
                <a:cubicBezTo>
                  <a:pt x="486" y="10285"/>
                  <a:pt x="439" y="10379"/>
                  <a:pt x="392" y="10458"/>
                </a:cubicBezTo>
                <a:cubicBezTo>
                  <a:pt x="302" y="10593"/>
                  <a:pt x="443" y="10772"/>
                  <a:pt x="579" y="10772"/>
                </a:cubicBezTo>
                <a:cubicBezTo>
                  <a:pt x="585" y="10772"/>
                  <a:pt x="590" y="10772"/>
                  <a:pt x="596" y="10771"/>
                </a:cubicBezTo>
                <a:lnTo>
                  <a:pt x="627" y="10771"/>
                </a:lnTo>
                <a:cubicBezTo>
                  <a:pt x="690" y="10818"/>
                  <a:pt x="768" y="10865"/>
                  <a:pt x="878" y="10881"/>
                </a:cubicBezTo>
                <a:cubicBezTo>
                  <a:pt x="894" y="10889"/>
                  <a:pt x="913" y="10893"/>
                  <a:pt x="935" y="10893"/>
                </a:cubicBezTo>
                <a:cubicBezTo>
                  <a:pt x="956" y="10893"/>
                  <a:pt x="980" y="10889"/>
                  <a:pt x="1003" y="10881"/>
                </a:cubicBezTo>
                <a:cubicBezTo>
                  <a:pt x="1218" y="10939"/>
                  <a:pt x="1449" y="10961"/>
                  <a:pt x="1686" y="10961"/>
                </a:cubicBezTo>
                <a:cubicBezTo>
                  <a:pt x="2348" y="10961"/>
                  <a:pt x="3064" y="10790"/>
                  <a:pt x="3652" y="10756"/>
                </a:cubicBezTo>
                <a:cubicBezTo>
                  <a:pt x="3778" y="10740"/>
                  <a:pt x="3903" y="10740"/>
                  <a:pt x="4013" y="10724"/>
                </a:cubicBezTo>
                <a:cubicBezTo>
                  <a:pt x="4232" y="12981"/>
                  <a:pt x="4264" y="15380"/>
                  <a:pt x="4765" y="17605"/>
                </a:cubicBezTo>
                <a:cubicBezTo>
                  <a:pt x="4781" y="17887"/>
                  <a:pt x="4797" y="18185"/>
                  <a:pt x="4812" y="18467"/>
                </a:cubicBezTo>
                <a:cubicBezTo>
                  <a:pt x="4821" y="18614"/>
                  <a:pt x="4937" y="18685"/>
                  <a:pt x="5051" y="18685"/>
                </a:cubicBezTo>
                <a:cubicBezTo>
                  <a:pt x="5132" y="18685"/>
                  <a:pt x="5212" y="18649"/>
                  <a:pt x="5251" y="18577"/>
                </a:cubicBezTo>
                <a:cubicBezTo>
                  <a:pt x="5330" y="18546"/>
                  <a:pt x="5392" y="18467"/>
                  <a:pt x="5392" y="18373"/>
                </a:cubicBezTo>
                <a:cubicBezTo>
                  <a:pt x="5314" y="17668"/>
                  <a:pt x="5236" y="16978"/>
                  <a:pt x="5157" y="16289"/>
                </a:cubicBezTo>
                <a:cubicBezTo>
                  <a:pt x="5126" y="15583"/>
                  <a:pt x="5094" y="14862"/>
                  <a:pt x="5079" y="14157"/>
                </a:cubicBezTo>
                <a:cubicBezTo>
                  <a:pt x="5063" y="13091"/>
                  <a:pt x="5283" y="11727"/>
                  <a:pt x="5000" y="10662"/>
                </a:cubicBezTo>
                <a:cubicBezTo>
                  <a:pt x="5508" y="10627"/>
                  <a:pt x="6015" y="10602"/>
                  <a:pt x="6517" y="10602"/>
                </a:cubicBezTo>
                <a:cubicBezTo>
                  <a:pt x="6930" y="10602"/>
                  <a:pt x="7340" y="10619"/>
                  <a:pt x="7743" y="10662"/>
                </a:cubicBezTo>
                <a:cubicBezTo>
                  <a:pt x="7750" y="10662"/>
                  <a:pt x="7757" y="10662"/>
                  <a:pt x="7764" y="10662"/>
                </a:cubicBezTo>
                <a:cubicBezTo>
                  <a:pt x="7962" y="10662"/>
                  <a:pt x="8163" y="10451"/>
                  <a:pt x="8073" y="10270"/>
                </a:cubicBezTo>
                <a:cubicBezTo>
                  <a:pt x="8135" y="10223"/>
                  <a:pt x="8182" y="10144"/>
                  <a:pt x="8182" y="10035"/>
                </a:cubicBezTo>
                <a:cubicBezTo>
                  <a:pt x="8135" y="9533"/>
                  <a:pt x="7790" y="9078"/>
                  <a:pt x="7493" y="8718"/>
                </a:cubicBezTo>
                <a:cubicBezTo>
                  <a:pt x="7258" y="8420"/>
                  <a:pt x="7007" y="8122"/>
                  <a:pt x="6756" y="7840"/>
                </a:cubicBezTo>
                <a:lnTo>
                  <a:pt x="6787" y="4188"/>
                </a:lnTo>
                <a:cubicBezTo>
                  <a:pt x="6803" y="2950"/>
                  <a:pt x="6505" y="1461"/>
                  <a:pt x="7571" y="614"/>
                </a:cubicBezTo>
                <a:cubicBezTo>
                  <a:pt x="7618" y="567"/>
                  <a:pt x="7649" y="505"/>
                  <a:pt x="7649" y="442"/>
                </a:cubicBezTo>
                <a:cubicBezTo>
                  <a:pt x="7712" y="270"/>
                  <a:pt x="7665" y="66"/>
                  <a:pt x="7414" y="34"/>
                </a:cubicBezTo>
                <a:cubicBezTo>
                  <a:pt x="7116" y="10"/>
                  <a:pt x="6815" y="0"/>
                  <a:pt x="65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2" name="Google Shape;1212;p38"/>
          <p:cNvGrpSpPr/>
          <p:nvPr/>
        </p:nvGrpSpPr>
        <p:grpSpPr>
          <a:xfrm rot="-525446">
            <a:off x="728262" y="668798"/>
            <a:ext cx="1299940" cy="282304"/>
            <a:chOff x="256250" y="3704650"/>
            <a:chExt cx="960300" cy="231700"/>
          </a:xfrm>
        </p:grpSpPr>
        <p:sp>
          <p:nvSpPr>
            <p:cNvPr id="1213" name="Google Shape;1213;p38"/>
            <p:cNvSpPr/>
            <p:nvPr/>
          </p:nvSpPr>
          <p:spPr>
            <a:xfrm>
              <a:off x="256250" y="3704650"/>
              <a:ext cx="960300" cy="231700"/>
            </a:xfrm>
            <a:custGeom>
              <a:avLst/>
              <a:gdLst/>
              <a:ahLst/>
              <a:cxnLst/>
              <a:rect l="l" t="t" r="r" b="b"/>
              <a:pathLst>
                <a:path w="38412" h="9268" extrusionOk="0">
                  <a:moveTo>
                    <a:pt x="8751" y="5314"/>
                  </a:moveTo>
                  <a:cubicBezTo>
                    <a:pt x="8815" y="5460"/>
                    <a:pt x="8848" y="5620"/>
                    <a:pt x="8833" y="5802"/>
                  </a:cubicBezTo>
                  <a:cubicBezTo>
                    <a:pt x="8812" y="6170"/>
                    <a:pt x="8527" y="6320"/>
                    <a:pt x="8416" y="6615"/>
                  </a:cubicBezTo>
                  <a:cubicBezTo>
                    <a:pt x="8409" y="6619"/>
                    <a:pt x="8405" y="6626"/>
                    <a:pt x="8398" y="6633"/>
                  </a:cubicBezTo>
                  <a:cubicBezTo>
                    <a:pt x="8420" y="6177"/>
                    <a:pt x="8552" y="5734"/>
                    <a:pt x="8751" y="5314"/>
                  </a:cubicBezTo>
                  <a:close/>
                  <a:moveTo>
                    <a:pt x="6922" y="2504"/>
                  </a:moveTo>
                  <a:cubicBezTo>
                    <a:pt x="4544" y="2504"/>
                    <a:pt x="2258" y="3684"/>
                    <a:pt x="693" y="5431"/>
                  </a:cubicBezTo>
                  <a:cubicBezTo>
                    <a:pt x="1" y="6205"/>
                    <a:pt x="800" y="6908"/>
                    <a:pt x="1605" y="6908"/>
                  </a:cubicBezTo>
                  <a:cubicBezTo>
                    <a:pt x="1926" y="6908"/>
                    <a:pt x="2251" y="6797"/>
                    <a:pt x="2482" y="6537"/>
                  </a:cubicBezTo>
                  <a:cubicBezTo>
                    <a:pt x="3381" y="5535"/>
                    <a:pt x="4875" y="4533"/>
                    <a:pt x="6359" y="4383"/>
                  </a:cubicBezTo>
                  <a:cubicBezTo>
                    <a:pt x="6537" y="3716"/>
                    <a:pt x="6837" y="3081"/>
                    <a:pt x="7247" y="2515"/>
                  </a:cubicBezTo>
                  <a:cubicBezTo>
                    <a:pt x="7136" y="2507"/>
                    <a:pt x="7029" y="2504"/>
                    <a:pt x="6922" y="2504"/>
                  </a:cubicBezTo>
                  <a:close/>
                  <a:moveTo>
                    <a:pt x="32981" y="2700"/>
                  </a:moveTo>
                  <a:cubicBezTo>
                    <a:pt x="32446" y="2928"/>
                    <a:pt x="32000" y="3395"/>
                    <a:pt x="31576" y="3769"/>
                  </a:cubicBezTo>
                  <a:cubicBezTo>
                    <a:pt x="31447" y="3884"/>
                    <a:pt x="31319" y="3998"/>
                    <a:pt x="31190" y="4112"/>
                  </a:cubicBezTo>
                  <a:cubicBezTo>
                    <a:pt x="31220" y="4187"/>
                    <a:pt x="31244" y="4266"/>
                    <a:pt x="31262" y="4347"/>
                  </a:cubicBezTo>
                  <a:cubicBezTo>
                    <a:pt x="31362" y="4732"/>
                    <a:pt x="31455" y="6037"/>
                    <a:pt x="30930" y="6213"/>
                  </a:cubicBezTo>
                  <a:cubicBezTo>
                    <a:pt x="30848" y="6237"/>
                    <a:pt x="30777" y="6251"/>
                    <a:pt x="30713" y="6251"/>
                  </a:cubicBezTo>
                  <a:cubicBezTo>
                    <a:pt x="30135" y="6251"/>
                    <a:pt x="30274" y="5235"/>
                    <a:pt x="30417" y="4796"/>
                  </a:cubicBezTo>
                  <a:lnTo>
                    <a:pt x="30417" y="4796"/>
                  </a:lnTo>
                  <a:cubicBezTo>
                    <a:pt x="30206" y="4985"/>
                    <a:pt x="29992" y="5175"/>
                    <a:pt x="29778" y="5364"/>
                  </a:cubicBezTo>
                  <a:cubicBezTo>
                    <a:pt x="29604" y="5520"/>
                    <a:pt x="29401" y="5585"/>
                    <a:pt x="29190" y="5585"/>
                  </a:cubicBezTo>
                  <a:cubicBezTo>
                    <a:pt x="28759" y="5585"/>
                    <a:pt x="28310" y="5303"/>
                    <a:pt x="28067" y="4932"/>
                  </a:cubicBezTo>
                  <a:lnTo>
                    <a:pt x="28067" y="4932"/>
                  </a:lnTo>
                  <a:cubicBezTo>
                    <a:pt x="27849" y="5849"/>
                    <a:pt x="27989" y="6794"/>
                    <a:pt x="28769" y="7571"/>
                  </a:cubicBezTo>
                  <a:cubicBezTo>
                    <a:pt x="29273" y="8070"/>
                    <a:pt x="29897" y="8291"/>
                    <a:pt x="30524" y="8291"/>
                  </a:cubicBezTo>
                  <a:cubicBezTo>
                    <a:pt x="31526" y="8291"/>
                    <a:pt x="32538" y="7724"/>
                    <a:pt x="33088" y="6822"/>
                  </a:cubicBezTo>
                  <a:cubicBezTo>
                    <a:pt x="33879" y="5528"/>
                    <a:pt x="33730" y="3941"/>
                    <a:pt x="32981" y="2700"/>
                  </a:cubicBezTo>
                  <a:close/>
                  <a:moveTo>
                    <a:pt x="25671" y="2732"/>
                  </a:moveTo>
                  <a:lnTo>
                    <a:pt x="25671" y="2732"/>
                  </a:lnTo>
                  <a:cubicBezTo>
                    <a:pt x="24954" y="2989"/>
                    <a:pt x="24288" y="3356"/>
                    <a:pt x="23678" y="3812"/>
                  </a:cubicBezTo>
                  <a:cubicBezTo>
                    <a:pt x="23767" y="4176"/>
                    <a:pt x="23770" y="4576"/>
                    <a:pt x="23696" y="4972"/>
                  </a:cubicBezTo>
                  <a:cubicBezTo>
                    <a:pt x="23603" y="5456"/>
                    <a:pt x="23371" y="6095"/>
                    <a:pt x="22972" y="6419"/>
                  </a:cubicBezTo>
                  <a:cubicBezTo>
                    <a:pt x="22779" y="6572"/>
                    <a:pt x="22590" y="6641"/>
                    <a:pt x="22419" y="6641"/>
                  </a:cubicBezTo>
                  <a:cubicBezTo>
                    <a:pt x="22020" y="6641"/>
                    <a:pt x="21713" y="6273"/>
                    <a:pt x="21695" y="5777"/>
                  </a:cubicBezTo>
                  <a:cubicBezTo>
                    <a:pt x="21517" y="5930"/>
                    <a:pt x="21310" y="6045"/>
                    <a:pt x="21036" y="6077"/>
                  </a:cubicBezTo>
                  <a:cubicBezTo>
                    <a:pt x="20954" y="6088"/>
                    <a:pt x="20868" y="6095"/>
                    <a:pt x="20782" y="6095"/>
                  </a:cubicBezTo>
                  <a:cubicBezTo>
                    <a:pt x="20319" y="6095"/>
                    <a:pt x="19830" y="5948"/>
                    <a:pt x="19423" y="5742"/>
                  </a:cubicBezTo>
                  <a:lnTo>
                    <a:pt x="19423" y="5742"/>
                  </a:lnTo>
                  <a:cubicBezTo>
                    <a:pt x="19356" y="7039"/>
                    <a:pt x="20137" y="8259"/>
                    <a:pt x="21553" y="8548"/>
                  </a:cubicBezTo>
                  <a:cubicBezTo>
                    <a:pt x="21816" y="8601"/>
                    <a:pt x="22070" y="8630"/>
                    <a:pt x="22312" y="8630"/>
                  </a:cubicBezTo>
                  <a:cubicBezTo>
                    <a:pt x="25157" y="8630"/>
                    <a:pt x="26641" y="5143"/>
                    <a:pt x="25671" y="2732"/>
                  </a:cubicBezTo>
                  <a:close/>
                  <a:moveTo>
                    <a:pt x="34660" y="1"/>
                  </a:moveTo>
                  <a:cubicBezTo>
                    <a:pt x="33504" y="1"/>
                    <a:pt x="32306" y="432"/>
                    <a:pt x="31269" y="1057"/>
                  </a:cubicBezTo>
                  <a:cubicBezTo>
                    <a:pt x="30317" y="522"/>
                    <a:pt x="29244" y="297"/>
                    <a:pt x="28160" y="297"/>
                  </a:cubicBezTo>
                  <a:cubicBezTo>
                    <a:pt x="27222" y="297"/>
                    <a:pt x="26277" y="464"/>
                    <a:pt x="25393" y="749"/>
                  </a:cubicBezTo>
                  <a:cubicBezTo>
                    <a:pt x="25061" y="853"/>
                    <a:pt x="24708" y="978"/>
                    <a:pt x="24344" y="1116"/>
                  </a:cubicBezTo>
                  <a:cubicBezTo>
                    <a:pt x="24081" y="950"/>
                    <a:pt x="23785" y="810"/>
                    <a:pt x="23457" y="707"/>
                  </a:cubicBezTo>
                  <a:cubicBezTo>
                    <a:pt x="22922" y="539"/>
                    <a:pt x="22344" y="468"/>
                    <a:pt x="21752" y="468"/>
                  </a:cubicBezTo>
                  <a:cubicBezTo>
                    <a:pt x="20144" y="468"/>
                    <a:pt x="18418" y="999"/>
                    <a:pt x="17073" y="1595"/>
                  </a:cubicBezTo>
                  <a:cubicBezTo>
                    <a:pt x="17035" y="1613"/>
                    <a:pt x="16992" y="1630"/>
                    <a:pt x="16953" y="1651"/>
                  </a:cubicBezTo>
                  <a:cubicBezTo>
                    <a:pt x="15929" y="821"/>
                    <a:pt x="14596" y="422"/>
                    <a:pt x="13230" y="422"/>
                  </a:cubicBezTo>
                  <a:cubicBezTo>
                    <a:pt x="11928" y="422"/>
                    <a:pt x="10602" y="782"/>
                    <a:pt x="9475" y="1477"/>
                  </a:cubicBezTo>
                  <a:cubicBezTo>
                    <a:pt x="10092" y="1712"/>
                    <a:pt x="10591" y="2173"/>
                    <a:pt x="10210" y="2486"/>
                  </a:cubicBezTo>
                  <a:cubicBezTo>
                    <a:pt x="8841" y="3613"/>
                    <a:pt x="8202" y="5271"/>
                    <a:pt x="8420" y="6968"/>
                  </a:cubicBezTo>
                  <a:cubicBezTo>
                    <a:pt x="8833" y="7214"/>
                    <a:pt x="9080" y="7556"/>
                    <a:pt x="8787" y="7824"/>
                  </a:cubicBezTo>
                  <a:cubicBezTo>
                    <a:pt x="8687" y="7913"/>
                    <a:pt x="8588" y="8006"/>
                    <a:pt x="8491" y="8095"/>
                  </a:cubicBezTo>
                  <a:cubicBezTo>
                    <a:pt x="8331" y="8241"/>
                    <a:pt x="8117" y="8302"/>
                    <a:pt x="7882" y="8302"/>
                  </a:cubicBezTo>
                  <a:cubicBezTo>
                    <a:pt x="7271" y="8302"/>
                    <a:pt x="6544" y="7881"/>
                    <a:pt x="6402" y="7393"/>
                  </a:cubicBezTo>
                  <a:cubicBezTo>
                    <a:pt x="6241" y="6855"/>
                    <a:pt x="6170" y="6309"/>
                    <a:pt x="6173" y="5767"/>
                  </a:cubicBezTo>
                  <a:lnTo>
                    <a:pt x="6173" y="5767"/>
                  </a:lnTo>
                  <a:cubicBezTo>
                    <a:pt x="5995" y="6458"/>
                    <a:pt x="5999" y="7150"/>
                    <a:pt x="6305" y="7774"/>
                  </a:cubicBezTo>
                  <a:cubicBezTo>
                    <a:pt x="6680" y="8545"/>
                    <a:pt x="7264" y="8851"/>
                    <a:pt x="7899" y="8851"/>
                  </a:cubicBezTo>
                  <a:cubicBezTo>
                    <a:pt x="9144" y="8851"/>
                    <a:pt x="10574" y="7674"/>
                    <a:pt x="10951" y="6516"/>
                  </a:cubicBezTo>
                  <a:cubicBezTo>
                    <a:pt x="11369" y="5250"/>
                    <a:pt x="10908" y="4230"/>
                    <a:pt x="10071" y="3534"/>
                  </a:cubicBezTo>
                  <a:cubicBezTo>
                    <a:pt x="10916" y="2768"/>
                    <a:pt x="12014" y="2262"/>
                    <a:pt x="13123" y="2262"/>
                  </a:cubicBezTo>
                  <a:cubicBezTo>
                    <a:pt x="13729" y="2262"/>
                    <a:pt x="14339" y="2415"/>
                    <a:pt x="14913" y="2754"/>
                  </a:cubicBezTo>
                  <a:cubicBezTo>
                    <a:pt x="14952" y="2778"/>
                    <a:pt x="14995" y="2803"/>
                    <a:pt x="15034" y="2832"/>
                  </a:cubicBezTo>
                  <a:cubicBezTo>
                    <a:pt x="14047" y="3634"/>
                    <a:pt x="13270" y="4679"/>
                    <a:pt x="13051" y="5948"/>
                  </a:cubicBezTo>
                  <a:cubicBezTo>
                    <a:pt x="12759" y="7668"/>
                    <a:pt x="13971" y="9268"/>
                    <a:pt x="15630" y="9268"/>
                  </a:cubicBezTo>
                  <a:cubicBezTo>
                    <a:pt x="15880" y="9268"/>
                    <a:pt x="16136" y="9233"/>
                    <a:pt x="16400" y="9154"/>
                  </a:cubicBezTo>
                  <a:cubicBezTo>
                    <a:pt x="18372" y="8583"/>
                    <a:pt x="19106" y="6220"/>
                    <a:pt x="18657" y="4398"/>
                  </a:cubicBezTo>
                  <a:cubicBezTo>
                    <a:pt x="18628" y="4279"/>
                    <a:pt x="18597" y="4166"/>
                    <a:pt x="18561" y="4055"/>
                  </a:cubicBezTo>
                  <a:cubicBezTo>
                    <a:pt x="17773" y="4273"/>
                    <a:pt x="17056" y="4715"/>
                    <a:pt x="16507" y="5314"/>
                  </a:cubicBezTo>
                  <a:cubicBezTo>
                    <a:pt x="16535" y="5596"/>
                    <a:pt x="16525" y="5884"/>
                    <a:pt x="16471" y="6155"/>
                  </a:cubicBezTo>
                  <a:cubicBezTo>
                    <a:pt x="16425" y="6373"/>
                    <a:pt x="16354" y="6715"/>
                    <a:pt x="16189" y="6876"/>
                  </a:cubicBezTo>
                  <a:cubicBezTo>
                    <a:pt x="16036" y="7026"/>
                    <a:pt x="15872" y="7097"/>
                    <a:pt x="15726" y="7097"/>
                  </a:cubicBezTo>
                  <a:cubicBezTo>
                    <a:pt x="15666" y="7097"/>
                    <a:pt x="15605" y="7082"/>
                    <a:pt x="15548" y="7054"/>
                  </a:cubicBezTo>
                  <a:cubicBezTo>
                    <a:pt x="15537" y="7104"/>
                    <a:pt x="15523" y="7157"/>
                    <a:pt x="15512" y="7207"/>
                  </a:cubicBezTo>
                  <a:cubicBezTo>
                    <a:pt x="15473" y="7378"/>
                    <a:pt x="15337" y="7446"/>
                    <a:pt x="15148" y="7446"/>
                  </a:cubicBezTo>
                  <a:cubicBezTo>
                    <a:pt x="14542" y="7446"/>
                    <a:pt x="13412" y="6700"/>
                    <a:pt x="13515" y="6244"/>
                  </a:cubicBezTo>
                  <a:cubicBezTo>
                    <a:pt x="14007" y="4034"/>
                    <a:pt x="15947" y="2461"/>
                    <a:pt x="18207" y="2461"/>
                  </a:cubicBezTo>
                  <a:cubicBezTo>
                    <a:pt x="18276" y="2461"/>
                    <a:pt x="18343" y="2461"/>
                    <a:pt x="18411" y="2464"/>
                  </a:cubicBezTo>
                  <a:cubicBezTo>
                    <a:pt x="18750" y="2479"/>
                    <a:pt x="19099" y="2611"/>
                    <a:pt x="19402" y="2803"/>
                  </a:cubicBezTo>
                  <a:cubicBezTo>
                    <a:pt x="20083" y="2607"/>
                    <a:pt x="20924" y="2383"/>
                    <a:pt x="21681" y="2383"/>
                  </a:cubicBezTo>
                  <a:lnTo>
                    <a:pt x="21798" y="2383"/>
                  </a:lnTo>
                  <a:cubicBezTo>
                    <a:pt x="20900" y="2974"/>
                    <a:pt x="20133" y="3702"/>
                    <a:pt x="19720" y="4579"/>
                  </a:cubicBezTo>
                  <a:cubicBezTo>
                    <a:pt x="19627" y="4779"/>
                    <a:pt x="19555" y="4982"/>
                    <a:pt x="19506" y="5186"/>
                  </a:cubicBezTo>
                  <a:cubicBezTo>
                    <a:pt x="19538" y="5181"/>
                    <a:pt x="19573" y="5181"/>
                    <a:pt x="19609" y="5178"/>
                  </a:cubicBezTo>
                  <a:cubicBezTo>
                    <a:pt x="19998" y="4861"/>
                    <a:pt x="20390" y="4233"/>
                    <a:pt x="20693" y="3941"/>
                  </a:cubicBezTo>
                  <a:cubicBezTo>
                    <a:pt x="21074" y="3573"/>
                    <a:pt x="21481" y="3235"/>
                    <a:pt x="21920" y="2939"/>
                  </a:cubicBezTo>
                  <a:cubicBezTo>
                    <a:pt x="22833" y="2319"/>
                    <a:pt x="23849" y="1912"/>
                    <a:pt x="24933" y="1723"/>
                  </a:cubicBezTo>
                  <a:cubicBezTo>
                    <a:pt x="25072" y="1698"/>
                    <a:pt x="25218" y="1687"/>
                    <a:pt x="25364" y="1687"/>
                  </a:cubicBezTo>
                  <a:cubicBezTo>
                    <a:pt x="25749" y="1687"/>
                    <a:pt x="26156" y="1766"/>
                    <a:pt x="26491" y="1916"/>
                  </a:cubicBezTo>
                  <a:cubicBezTo>
                    <a:pt x="26580" y="1955"/>
                    <a:pt x="26947" y="2151"/>
                    <a:pt x="26983" y="2297"/>
                  </a:cubicBezTo>
                  <a:cubicBezTo>
                    <a:pt x="27336" y="2226"/>
                    <a:pt x="27685" y="2186"/>
                    <a:pt x="28035" y="2186"/>
                  </a:cubicBezTo>
                  <a:cubicBezTo>
                    <a:pt x="28534" y="2186"/>
                    <a:pt x="29026" y="2268"/>
                    <a:pt x="29497" y="2461"/>
                  </a:cubicBezTo>
                  <a:cubicBezTo>
                    <a:pt x="29365" y="2600"/>
                    <a:pt x="29233" y="2747"/>
                    <a:pt x="29108" y="2903"/>
                  </a:cubicBezTo>
                  <a:cubicBezTo>
                    <a:pt x="30153" y="1916"/>
                    <a:pt x="31258" y="910"/>
                    <a:pt x="32649" y="611"/>
                  </a:cubicBezTo>
                  <a:cubicBezTo>
                    <a:pt x="32721" y="596"/>
                    <a:pt x="32795" y="589"/>
                    <a:pt x="32863" y="589"/>
                  </a:cubicBezTo>
                  <a:cubicBezTo>
                    <a:pt x="33587" y="589"/>
                    <a:pt x="34136" y="1366"/>
                    <a:pt x="34018" y="1962"/>
                  </a:cubicBezTo>
                  <a:cubicBezTo>
                    <a:pt x="34161" y="1937"/>
                    <a:pt x="34300" y="1923"/>
                    <a:pt x="34436" y="1923"/>
                  </a:cubicBezTo>
                  <a:lnTo>
                    <a:pt x="34478" y="1923"/>
                  </a:lnTo>
                  <a:cubicBezTo>
                    <a:pt x="36229" y="1962"/>
                    <a:pt x="36147" y="4319"/>
                    <a:pt x="36147" y="5531"/>
                  </a:cubicBezTo>
                  <a:cubicBezTo>
                    <a:pt x="36147" y="6073"/>
                    <a:pt x="36582" y="6320"/>
                    <a:pt x="37071" y="6320"/>
                  </a:cubicBezTo>
                  <a:cubicBezTo>
                    <a:pt x="37698" y="6320"/>
                    <a:pt x="38412" y="5913"/>
                    <a:pt x="38412" y="5214"/>
                  </a:cubicBezTo>
                  <a:cubicBezTo>
                    <a:pt x="38412" y="3103"/>
                    <a:pt x="37916" y="539"/>
                    <a:pt x="35459" y="76"/>
                  </a:cubicBezTo>
                  <a:cubicBezTo>
                    <a:pt x="35199" y="25"/>
                    <a:pt x="34931" y="1"/>
                    <a:pt x="3466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38"/>
            <p:cNvSpPr/>
            <p:nvPr/>
          </p:nvSpPr>
          <p:spPr>
            <a:xfrm>
              <a:off x="410575" y="3737725"/>
              <a:ext cx="82550" cy="111100"/>
            </a:xfrm>
            <a:custGeom>
              <a:avLst/>
              <a:gdLst/>
              <a:ahLst/>
              <a:cxnLst/>
              <a:rect l="l" t="t" r="r" b="b"/>
              <a:pathLst>
                <a:path w="3302" h="4444" extrusionOk="0">
                  <a:moveTo>
                    <a:pt x="2561" y="1"/>
                  </a:moveTo>
                  <a:cubicBezTo>
                    <a:pt x="2357" y="1"/>
                    <a:pt x="2179" y="47"/>
                    <a:pt x="2051" y="150"/>
                  </a:cubicBezTo>
                  <a:cubicBezTo>
                    <a:pt x="1676" y="457"/>
                    <a:pt x="1352" y="810"/>
                    <a:pt x="1074" y="1192"/>
                  </a:cubicBezTo>
                  <a:cubicBezTo>
                    <a:pt x="1127" y="1192"/>
                    <a:pt x="1180" y="1195"/>
                    <a:pt x="1238" y="1199"/>
                  </a:cubicBezTo>
                  <a:cubicBezTo>
                    <a:pt x="1462" y="1217"/>
                    <a:pt x="1691" y="1245"/>
                    <a:pt x="1919" y="1295"/>
                  </a:cubicBezTo>
                  <a:cubicBezTo>
                    <a:pt x="2118" y="1085"/>
                    <a:pt x="2318" y="896"/>
                    <a:pt x="2507" y="735"/>
                  </a:cubicBezTo>
                  <a:cubicBezTo>
                    <a:pt x="2757" y="521"/>
                    <a:pt x="3024" y="328"/>
                    <a:pt x="3302" y="154"/>
                  </a:cubicBezTo>
                  <a:cubicBezTo>
                    <a:pt x="3060" y="61"/>
                    <a:pt x="2796" y="1"/>
                    <a:pt x="2561" y="1"/>
                  </a:cubicBezTo>
                  <a:close/>
                  <a:moveTo>
                    <a:pt x="560" y="3042"/>
                  </a:moveTo>
                  <a:cubicBezTo>
                    <a:pt x="435" y="3042"/>
                    <a:pt x="310" y="3050"/>
                    <a:pt x="186" y="3060"/>
                  </a:cubicBezTo>
                  <a:cubicBezTo>
                    <a:pt x="68" y="3509"/>
                    <a:pt x="4" y="3977"/>
                    <a:pt x="0" y="4444"/>
                  </a:cubicBezTo>
                  <a:cubicBezTo>
                    <a:pt x="122" y="3970"/>
                    <a:pt x="332" y="3495"/>
                    <a:pt x="593" y="304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38"/>
            <p:cNvSpPr/>
            <p:nvPr/>
          </p:nvSpPr>
          <p:spPr>
            <a:xfrm>
              <a:off x="410475" y="3741550"/>
              <a:ext cx="110550" cy="170650"/>
            </a:xfrm>
            <a:custGeom>
              <a:avLst/>
              <a:gdLst/>
              <a:ahLst/>
              <a:cxnLst/>
              <a:rect l="l" t="t" r="r" b="b"/>
              <a:pathLst>
                <a:path w="4422" h="6826" extrusionOk="0">
                  <a:moveTo>
                    <a:pt x="3306" y="1"/>
                  </a:moveTo>
                  <a:cubicBezTo>
                    <a:pt x="3028" y="175"/>
                    <a:pt x="2761" y="368"/>
                    <a:pt x="2511" y="582"/>
                  </a:cubicBezTo>
                  <a:cubicBezTo>
                    <a:pt x="2322" y="743"/>
                    <a:pt x="2122" y="932"/>
                    <a:pt x="1923" y="1142"/>
                  </a:cubicBezTo>
                  <a:cubicBezTo>
                    <a:pt x="1695" y="1092"/>
                    <a:pt x="1466" y="1064"/>
                    <a:pt x="1242" y="1046"/>
                  </a:cubicBezTo>
                  <a:cubicBezTo>
                    <a:pt x="1184" y="1042"/>
                    <a:pt x="1131" y="1039"/>
                    <a:pt x="1078" y="1039"/>
                  </a:cubicBezTo>
                  <a:cubicBezTo>
                    <a:pt x="668" y="1605"/>
                    <a:pt x="368" y="2240"/>
                    <a:pt x="190" y="2907"/>
                  </a:cubicBezTo>
                  <a:cubicBezTo>
                    <a:pt x="314" y="2897"/>
                    <a:pt x="439" y="2889"/>
                    <a:pt x="564" y="2889"/>
                  </a:cubicBezTo>
                  <a:lnTo>
                    <a:pt x="597" y="2889"/>
                  </a:lnTo>
                  <a:cubicBezTo>
                    <a:pt x="336" y="3342"/>
                    <a:pt x="126" y="3817"/>
                    <a:pt x="4" y="4291"/>
                  </a:cubicBezTo>
                  <a:cubicBezTo>
                    <a:pt x="1" y="4833"/>
                    <a:pt x="72" y="5379"/>
                    <a:pt x="233" y="5917"/>
                  </a:cubicBezTo>
                  <a:cubicBezTo>
                    <a:pt x="375" y="6405"/>
                    <a:pt x="1102" y="6826"/>
                    <a:pt x="1713" y="6826"/>
                  </a:cubicBezTo>
                  <a:cubicBezTo>
                    <a:pt x="1948" y="6826"/>
                    <a:pt x="2162" y="6765"/>
                    <a:pt x="2322" y="6619"/>
                  </a:cubicBezTo>
                  <a:cubicBezTo>
                    <a:pt x="2419" y="6530"/>
                    <a:pt x="2518" y="6437"/>
                    <a:pt x="2618" y="6348"/>
                  </a:cubicBezTo>
                  <a:cubicBezTo>
                    <a:pt x="2911" y="6080"/>
                    <a:pt x="2664" y="5738"/>
                    <a:pt x="2251" y="5492"/>
                  </a:cubicBezTo>
                  <a:cubicBezTo>
                    <a:pt x="2033" y="3795"/>
                    <a:pt x="2672" y="2137"/>
                    <a:pt x="4041" y="1010"/>
                  </a:cubicBezTo>
                  <a:cubicBezTo>
                    <a:pt x="4422" y="697"/>
                    <a:pt x="3923" y="236"/>
                    <a:pt x="330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38"/>
            <p:cNvSpPr/>
            <p:nvPr/>
          </p:nvSpPr>
          <p:spPr>
            <a:xfrm>
              <a:off x="637600" y="3774725"/>
              <a:ext cx="127450" cy="106275"/>
            </a:xfrm>
            <a:custGeom>
              <a:avLst/>
              <a:gdLst/>
              <a:ahLst/>
              <a:cxnLst/>
              <a:rect l="l" t="t" r="r" b="b"/>
              <a:pathLst>
                <a:path w="5098" h="4251" extrusionOk="0">
                  <a:moveTo>
                    <a:pt x="4148" y="0"/>
                  </a:moveTo>
                  <a:cubicBezTo>
                    <a:pt x="4120" y="8"/>
                    <a:pt x="4092" y="15"/>
                    <a:pt x="4066" y="22"/>
                  </a:cubicBezTo>
                  <a:cubicBezTo>
                    <a:pt x="3724" y="122"/>
                    <a:pt x="3346" y="250"/>
                    <a:pt x="2964" y="407"/>
                  </a:cubicBezTo>
                  <a:cubicBezTo>
                    <a:pt x="3100" y="671"/>
                    <a:pt x="3214" y="953"/>
                    <a:pt x="3307" y="1252"/>
                  </a:cubicBezTo>
                  <a:cubicBezTo>
                    <a:pt x="3664" y="1152"/>
                    <a:pt x="4034" y="1102"/>
                    <a:pt x="4412" y="1102"/>
                  </a:cubicBezTo>
                  <a:cubicBezTo>
                    <a:pt x="4469" y="1102"/>
                    <a:pt x="4526" y="1102"/>
                    <a:pt x="4584" y="1106"/>
                  </a:cubicBezTo>
                  <a:lnTo>
                    <a:pt x="4612" y="1106"/>
                  </a:lnTo>
                  <a:cubicBezTo>
                    <a:pt x="5097" y="1106"/>
                    <a:pt x="4729" y="521"/>
                    <a:pt x="4573" y="354"/>
                  </a:cubicBezTo>
                  <a:cubicBezTo>
                    <a:pt x="4451" y="222"/>
                    <a:pt x="4306" y="104"/>
                    <a:pt x="4148" y="0"/>
                  </a:cubicBezTo>
                  <a:close/>
                  <a:moveTo>
                    <a:pt x="1024" y="1577"/>
                  </a:moveTo>
                  <a:cubicBezTo>
                    <a:pt x="450" y="2100"/>
                    <a:pt x="48" y="2750"/>
                    <a:pt x="15" y="3538"/>
                  </a:cubicBezTo>
                  <a:cubicBezTo>
                    <a:pt x="1" y="3923"/>
                    <a:pt x="119" y="4162"/>
                    <a:pt x="294" y="4251"/>
                  </a:cubicBezTo>
                  <a:cubicBezTo>
                    <a:pt x="468" y="3591"/>
                    <a:pt x="807" y="2999"/>
                    <a:pt x="1253" y="2511"/>
                  </a:cubicBezTo>
                  <a:cubicBezTo>
                    <a:pt x="1238" y="2372"/>
                    <a:pt x="1217" y="2233"/>
                    <a:pt x="1189" y="2100"/>
                  </a:cubicBezTo>
                  <a:cubicBezTo>
                    <a:pt x="1149" y="1922"/>
                    <a:pt x="1096" y="1748"/>
                    <a:pt x="1024" y="157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38"/>
            <p:cNvSpPr/>
            <p:nvPr/>
          </p:nvSpPr>
          <p:spPr>
            <a:xfrm>
              <a:off x="591525" y="3766150"/>
              <a:ext cx="149800" cy="124650"/>
            </a:xfrm>
            <a:custGeom>
              <a:avLst/>
              <a:gdLst/>
              <a:ahLst/>
              <a:cxnLst/>
              <a:rect l="l" t="t" r="r" b="b"/>
              <a:pathLst>
                <a:path w="5992" h="4986" extrusionOk="0">
                  <a:moveTo>
                    <a:pt x="4796" y="1"/>
                  </a:moveTo>
                  <a:cubicBezTo>
                    <a:pt x="2536" y="1"/>
                    <a:pt x="596" y="1574"/>
                    <a:pt x="104" y="3784"/>
                  </a:cubicBezTo>
                  <a:cubicBezTo>
                    <a:pt x="1" y="4240"/>
                    <a:pt x="1131" y="4986"/>
                    <a:pt x="1737" y="4986"/>
                  </a:cubicBezTo>
                  <a:cubicBezTo>
                    <a:pt x="1926" y="4986"/>
                    <a:pt x="2062" y="4918"/>
                    <a:pt x="2101" y="4747"/>
                  </a:cubicBezTo>
                  <a:cubicBezTo>
                    <a:pt x="2112" y="4697"/>
                    <a:pt x="2126" y="4644"/>
                    <a:pt x="2137" y="4594"/>
                  </a:cubicBezTo>
                  <a:cubicBezTo>
                    <a:pt x="1962" y="4505"/>
                    <a:pt x="1844" y="4266"/>
                    <a:pt x="1858" y="3881"/>
                  </a:cubicBezTo>
                  <a:cubicBezTo>
                    <a:pt x="1891" y="3093"/>
                    <a:pt x="2293" y="2443"/>
                    <a:pt x="2867" y="1920"/>
                  </a:cubicBezTo>
                  <a:cubicBezTo>
                    <a:pt x="2939" y="2091"/>
                    <a:pt x="2992" y="2265"/>
                    <a:pt x="3032" y="2443"/>
                  </a:cubicBezTo>
                  <a:cubicBezTo>
                    <a:pt x="3060" y="2576"/>
                    <a:pt x="3081" y="2715"/>
                    <a:pt x="3096" y="2854"/>
                  </a:cubicBezTo>
                  <a:cubicBezTo>
                    <a:pt x="3645" y="2255"/>
                    <a:pt x="4362" y="1813"/>
                    <a:pt x="5150" y="1595"/>
                  </a:cubicBezTo>
                  <a:cubicBezTo>
                    <a:pt x="5057" y="1296"/>
                    <a:pt x="4943" y="1014"/>
                    <a:pt x="4807" y="750"/>
                  </a:cubicBezTo>
                  <a:cubicBezTo>
                    <a:pt x="5189" y="593"/>
                    <a:pt x="5567" y="465"/>
                    <a:pt x="5909" y="365"/>
                  </a:cubicBezTo>
                  <a:cubicBezTo>
                    <a:pt x="5935" y="358"/>
                    <a:pt x="5963" y="351"/>
                    <a:pt x="5991" y="343"/>
                  </a:cubicBezTo>
                  <a:cubicBezTo>
                    <a:pt x="5688" y="151"/>
                    <a:pt x="5339" y="19"/>
                    <a:pt x="5000" y="4"/>
                  </a:cubicBezTo>
                  <a:cubicBezTo>
                    <a:pt x="4932" y="1"/>
                    <a:pt x="4865" y="1"/>
                    <a:pt x="479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38"/>
            <p:cNvSpPr/>
            <p:nvPr/>
          </p:nvSpPr>
          <p:spPr>
            <a:xfrm>
              <a:off x="728000" y="3762075"/>
              <a:ext cx="203275" cy="87025"/>
            </a:xfrm>
            <a:custGeom>
              <a:avLst/>
              <a:gdLst/>
              <a:ahLst/>
              <a:cxnLst/>
              <a:rect l="l" t="t" r="r" b="b"/>
              <a:pathLst>
                <a:path w="8131" h="3481" extrusionOk="0">
                  <a:moveTo>
                    <a:pt x="8113" y="0"/>
                  </a:moveTo>
                  <a:lnTo>
                    <a:pt x="8113" y="0"/>
                  </a:lnTo>
                  <a:cubicBezTo>
                    <a:pt x="7668" y="86"/>
                    <a:pt x="7218" y="225"/>
                    <a:pt x="6783" y="389"/>
                  </a:cubicBezTo>
                  <a:cubicBezTo>
                    <a:pt x="6790" y="407"/>
                    <a:pt x="6797" y="421"/>
                    <a:pt x="6801" y="435"/>
                  </a:cubicBezTo>
                  <a:cubicBezTo>
                    <a:pt x="7164" y="307"/>
                    <a:pt x="7543" y="207"/>
                    <a:pt x="7935" y="139"/>
                  </a:cubicBezTo>
                  <a:cubicBezTo>
                    <a:pt x="8084" y="114"/>
                    <a:pt x="8131" y="60"/>
                    <a:pt x="8113" y="0"/>
                  </a:cubicBezTo>
                  <a:close/>
                  <a:moveTo>
                    <a:pt x="636" y="2889"/>
                  </a:moveTo>
                  <a:cubicBezTo>
                    <a:pt x="589" y="2896"/>
                    <a:pt x="547" y="2902"/>
                    <a:pt x="504" y="2914"/>
                  </a:cubicBezTo>
                  <a:cubicBezTo>
                    <a:pt x="133" y="3003"/>
                    <a:pt x="1" y="3131"/>
                    <a:pt x="415" y="3370"/>
                  </a:cubicBezTo>
                  <a:cubicBezTo>
                    <a:pt x="461" y="3394"/>
                    <a:pt x="507" y="3419"/>
                    <a:pt x="553" y="3445"/>
                  </a:cubicBezTo>
                  <a:cubicBezTo>
                    <a:pt x="565" y="3259"/>
                    <a:pt x="593" y="3074"/>
                    <a:pt x="636" y="2889"/>
                  </a:cubicBezTo>
                  <a:close/>
                  <a:moveTo>
                    <a:pt x="4765" y="1359"/>
                  </a:moveTo>
                  <a:lnTo>
                    <a:pt x="4758" y="1365"/>
                  </a:lnTo>
                  <a:cubicBezTo>
                    <a:pt x="4013" y="1783"/>
                    <a:pt x="2850" y="2418"/>
                    <a:pt x="2825" y="3409"/>
                  </a:cubicBezTo>
                  <a:lnTo>
                    <a:pt x="2825" y="3480"/>
                  </a:lnTo>
                  <a:cubicBezTo>
                    <a:pt x="3099" y="3245"/>
                    <a:pt x="3306" y="2917"/>
                    <a:pt x="3578" y="2628"/>
                  </a:cubicBezTo>
                  <a:cubicBezTo>
                    <a:pt x="3959" y="2218"/>
                    <a:pt x="4369" y="1844"/>
                    <a:pt x="4808" y="1515"/>
                  </a:cubicBezTo>
                  <a:cubicBezTo>
                    <a:pt x="4797" y="1462"/>
                    <a:pt x="4783" y="1412"/>
                    <a:pt x="4765" y="1359"/>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38"/>
            <p:cNvSpPr/>
            <p:nvPr/>
          </p:nvSpPr>
          <p:spPr>
            <a:xfrm>
              <a:off x="741825" y="3746825"/>
              <a:ext cx="189025" cy="110200"/>
            </a:xfrm>
            <a:custGeom>
              <a:avLst/>
              <a:gdLst/>
              <a:ahLst/>
              <a:cxnLst/>
              <a:rect l="l" t="t" r="r" b="b"/>
              <a:pathLst>
                <a:path w="7561" h="4408" extrusionOk="0">
                  <a:moveTo>
                    <a:pt x="5941" y="0"/>
                  </a:moveTo>
                  <a:cubicBezTo>
                    <a:pt x="5795" y="0"/>
                    <a:pt x="5649" y="11"/>
                    <a:pt x="5510" y="36"/>
                  </a:cubicBezTo>
                  <a:cubicBezTo>
                    <a:pt x="4426" y="225"/>
                    <a:pt x="3410" y="632"/>
                    <a:pt x="2497" y="1252"/>
                  </a:cubicBezTo>
                  <a:cubicBezTo>
                    <a:pt x="2058" y="1548"/>
                    <a:pt x="1651" y="1886"/>
                    <a:pt x="1270" y="2254"/>
                  </a:cubicBezTo>
                  <a:cubicBezTo>
                    <a:pt x="967" y="2546"/>
                    <a:pt x="575" y="3174"/>
                    <a:pt x="186" y="3491"/>
                  </a:cubicBezTo>
                  <a:cubicBezTo>
                    <a:pt x="150" y="3494"/>
                    <a:pt x="115" y="3494"/>
                    <a:pt x="83" y="3499"/>
                  </a:cubicBezTo>
                  <a:cubicBezTo>
                    <a:pt x="40" y="3684"/>
                    <a:pt x="12" y="3869"/>
                    <a:pt x="0" y="4055"/>
                  </a:cubicBezTo>
                  <a:cubicBezTo>
                    <a:pt x="407" y="4261"/>
                    <a:pt x="896" y="4408"/>
                    <a:pt x="1359" y="4408"/>
                  </a:cubicBezTo>
                  <a:cubicBezTo>
                    <a:pt x="1445" y="4408"/>
                    <a:pt x="1531" y="4401"/>
                    <a:pt x="1613" y="4390"/>
                  </a:cubicBezTo>
                  <a:cubicBezTo>
                    <a:pt x="1887" y="4358"/>
                    <a:pt x="2094" y="4243"/>
                    <a:pt x="2272" y="4090"/>
                  </a:cubicBezTo>
                  <a:lnTo>
                    <a:pt x="2272" y="4019"/>
                  </a:lnTo>
                  <a:cubicBezTo>
                    <a:pt x="2297" y="3028"/>
                    <a:pt x="3460" y="2393"/>
                    <a:pt x="4205" y="1975"/>
                  </a:cubicBezTo>
                  <a:lnTo>
                    <a:pt x="4212" y="1969"/>
                  </a:lnTo>
                  <a:cubicBezTo>
                    <a:pt x="4230" y="2022"/>
                    <a:pt x="4244" y="2072"/>
                    <a:pt x="4255" y="2125"/>
                  </a:cubicBezTo>
                  <a:cubicBezTo>
                    <a:pt x="4865" y="1669"/>
                    <a:pt x="5531" y="1302"/>
                    <a:pt x="6248" y="1045"/>
                  </a:cubicBezTo>
                  <a:cubicBezTo>
                    <a:pt x="6244" y="1031"/>
                    <a:pt x="6237" y="1017"/>
                    <a:pt x="6230" y="999"/>
                  </a:cubicBezTo>
                  <a:cubicBezTo>
                    <a:pt x="6665" y="835"/>
                    <a:pt x="7115" y="696"/>
                    <a:pt x="7560" y="610"/>
                  </a:cubicBezTo>
                  <a:cubicBezTo>
                    <a:pt x="7524" y="464"/>
                    <a:pt x="7157" y="268"/>
                    <a:pt x="7068" y="229"/>
                  </a:cubicBezTo>
                  <a:cubicBezTo>
                    <a:pt x="6733" y="79"/>
                    <a:pt x="6326" y="0"/>
                    <a:pt x="594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38"/>
            <p:cNvSpPr/>
            <p:nvPr/>
          </p:nvSpPr>
          <p:spPr>
            <a:xfrm>
              <a:off x="957900" y="3719375"/>
              <a:ext cx="151775" cy="124900"/>
            </a:xfrm>
            <a:custGeom>
              <a:avLst/>
              <a:gdLst/>
              <a:ahLst/>
              <a:cxnLst/>
              <a:rect l="l" t="t" r="r" b="b"/>
              <a:pathLst>
                <a:path w="6071" h="4996" extrusionOk="0">
                  <a:moveTo>
                    <a:pt x="4797" y="0"/>
                  </a:moveTo>
                  <a:cubicBezTo>
                    <a:pt x="4729" y="0"/>
                    <a:pt x="4655" y="7"/>
                    <a:pt x="4583" y="22"/>
                  </a:cubicBezTo>
                  <a:cubicBezTo>
                    <a:pt x="3192" y="321"/>
                    <a:pt x="2087" y="1327"/>
                    <a:pt x="1042" y="2314"/>
                  </a:cubicBezTo>
                  <a:cubicBezTo>
                    <a:pt x="568" y="2913"/>
                    <a:pt x="172" y="3619"/>
                    <a:pt x="1" y="4343"/>
                  </a:cubicBezTo>
                  <a:cubicBezTo>
                    <a:pt x="244" y="4714"/>
                    <a:pt x="693" y="4996"/>
                    <a:pt x="1124" y="4996"/>
                  </a:cubicBezTo>
                  <a:cubicBezTo>
                    <a:pt x="1335" y="4996"/>
                    <a:pt x="1538" y="4931"/>
                    <a:pt x="1712" y="4775"/>
                  </a:cubicBezTo>
                  <a:cubicBezTo>
                    <a:pt x="1926" y="4586"/>
                    <a:pt x="2140" y="4396"/>
                    <a:pt x="2351" y="4207"/>
                  </a:cubicBezTo>
                  <a:cubicBezTo>
                    <a:pt x="2365" y="4165"/>
                    <a:pt x="2383" y="4126"/>
                    <a:pt x="2397" y="4097"/>
                  </a:cubicBezTo>
                  <a:cubicBezTo>
                    <a:pt x="2540" y="3779"/>
                    <a:pt x="2754" y="3484"/>
                    <a:pt x="2989" y="3216"/>
                  </a:cubicBezTo>
                  <a:cubicBezTo>
                    <a:pt x="3042" y="3316"/>
                    <a:pt x="3085" y="3416"/>
                    <a:pt x="3124" y="3523"/>
                  </a:cubicBezTo>
                  <a:cubicBezTo>
                    <a:pt x="3253" y="3409"/>
                    <a:pt x="3381" y="3295"/>
                    <a:pt x="3510" y="3180"/>
                  </a:cubicBezTo>
                  <a:cubicBezTo>
                    <a:pt x="3934" y="2806"/>
                    <a:pt x="4380" y="2339"/>
                    <a:pt x="4915" y="2111"/>
                  </a:cubicBezTo>
                  <a:cubicBezTo>
                    <a:pt x="4857" y="2015"/>
                    <a:pt x="4797" y="1922"/>
                    <a:pt x="4732" y="1829"/>
                  </a:cubicBezTo>
                  <a:cubicBezTo>
                    <a:pt x="5129" y="1615"/>
                    <a:pt x="5545" y="1444"/>
                    <a:pt x="5952" y="1373"/>
                  </a:cubicBezTo>
                  <a:cubicBezTo>
                    <a:pt x="6070" y="777"/>
                    <a:pt x="5521" y="0"/>
                    <a:pt x="479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175"/>
        <p:cNvGrpSpPr/>
        <p:nvPr/>
      </p:nvGrpSpPr>
      <p:grpSpPr>
        <a:xfrm>
          <a:off x="0" y="0"/>
          <a:ext cx="0" cy="0"/>
          <a:chOff x="0" y="0"/>
          <a:chExt cx="0" cy="0"/>
        </a:xfrm>
      </p:grpSpPr>
      <p:sp>
        <p:nvSpPr>
          <p:cNvPr id="3176" name="Google Shape;3176;p60"/>
          <p:cNvSpPr txBox="1">
            <a:spLocks noGrp="1"/>
          </p:cNvSpPr>
          <p:nvPr>
            <p:ph type="title"/>
          </p:nvPr>
        </p:nvSpPr>
        <p:spPr>
          <a:xfrm>
            <a:off x="720000" y="285734"/>
            <a:ext cx="7704000" cy="35719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d-ID" dirty="0" smtClean="0"/>
              <a:t>5. Peninggalan Kekaisaran Romawi Timur</a:t>
            </a:r>
            <a:endParaRPr/>
          </a:p>
        </p:txBody>
      </p:sp>
      <p:sp>
        <p:nvSpPr>
          <p:cNvPr id="3177" name="Google Shape;3177;p60"/>
          <p:cNvSpPr txBox="1">
            <a:spLocks noGrp="1"/>
          </p:cNvSpPr>
          <p:nvPr>
            <p:ph type="body" idx="1"/>
          </p:nvPr>
        </p:nvSpPr>
        <p:spPr>
          <a:xfrm>
            <a:off x="720000" y="1000114"/>
            <a:ext cx="6923834" cy="3929090"/>
          </a:xfrm>
          <a:prstGeom prst="rect">
            <a:avLst/>
          </a:prstGeom>
        </p:spPr>
        <p:txBody>
          <a:bodyPr spcFirstLastPara="1" wrap="square" lIns="91425" tIns="91425" rIns="91425" bIns="91425" anchor="t" anchorCtr="0">
            <a:noAutofit/>
          </a:bodyPr>
          <a:lstStyle/>
          <a:p>
            <a:pPr marL="0" lvl="0" indent="0" algn="just">
              <a:lnSpc>
                <a:spcPct val="100000"/>
              </a:lnSpc>
              <a:buClr>
                <a:schemeClr val="dk2"/>
              </a:buClr>
              <a:buSzPts val="1100"/>
              <a:buNone/>
            </a:pPr>
            <a:r>
              <a:rPr lang="id-ID" sz="1400" dirty="0" smtClean="0"/>
              <a:t>Selama ribuan tahun, Bizantium telah membawa perubahan signifikan pada sejarah dunia. Pertama, Bizantium berhasil memukul pasukan muslim Dinasti Umayyah dari darat dan laut yang berniat hendak membobol benteng Konstantinopel lalu meneruskan kampanye ke Eropa. peristiwa itu menjadikan titik monumental perkembangan agama Kristen dan pengaruh gereja di Eropa.Kedua, adalah kondifikasi hukum Romawi oleh para pengacara anggota komisi khusus Justinianus I perumus Kode Justinian, yang dipakai hampir di seluruh negara demokrasi di dunia, baik Eropa dan Amerika Latin.Dengan begitu, warisan Romawi berupa prinsip dan nilai-nilai keadilan tetap abadi. Sebagai pusat peradaban dunia, Bizantium juga melestarikan filsafat, sains, matematika, dan sastra yang berakar pada </a:t>
            </a:r>
            <a:r>
              <a:rPr lang="id-ID" sz="1400" dirty="0" smtClean="0"/>
              <a:t>kebudayaan Helinistik Yunani kuno. </a:t>
            </a:r>
            <a:r>
              <a:rPr lang="id-ID" sz="1400" dirty="0" smtClean="0"/>
              <a:t>Warisan Byzantium yang saat ini begitu jelas terlihat adalah The Church of Holy Wisdom (Gereja Kebijaksanaan Suci). Arsitektur bergaya khas Mediterania Timur ini merupakan gereja terbesar yang dibangun Imperium Byzantium di masa pemerintahan </a:t>
            </a:r>
            <a:r>
              <a:rPr lang="id-ID" sz="1400" dirty="0" smtClean="0"/>
              <a:t>Justianus. Pada </a:t>
            </a:r>
            <a:r>
              <a:rPr lang="id-ID" sz="1400" dirty="0" smtClean="0"/>
              <a:t>tahun 537 sebagai Katedral Konstatinopel, dan pada tahun 1453 oleh Sultan Muhammad Al Fatih (Sultan Mehmet II) diubah menjadi Masjid Aya Sofia, kemudian menjadi sebuah museum pada tahun 1934 atas dorongan dari Mustafa Kemal </a:t>
            </a:r>
            <a:endParaRPr sz="1400">
              <a:latin typeface="Muli"/>
              <a:ea typeface="Muli"/>
              <a:cs typeface="Muli"/>
              <a:sym typeface="Muli"/>
            </a:endParaRPr>
          </a:p>
        </p:txBody>
      </p:sp>
      <p:grpSp>
        <p:nvGrpSpPr>
          <p:cNvPr id="3178" name="Google Shape;3178;p60"/>
          <p:cNvGrpSpPr/>
          <p:nvPr/>
        </p:nvGrpSpPr>
        <p:grpSpPr>
          <a:xfrm flipH="1">
            <a:off x="785786" y="714362"/>
            <a:ext cx="1639616" cy="176025"/>
            <a:chOff x="4345425" y="2175475"/>
            <a:chExt cx="800750" cy="176025"/>
          </a:xfrm>
        </p:grpSpPr>
        <p:sp>
          <p:nvSpPr>
            <p:cNvPr id="3179" name="Google Shape;3179;p6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0" name="Google Shape;3180;p6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81" name="Google Shape;3181;p60"/>
          <p:cNvGrpSpPr/>
          <p:nvPr/>
        </p:nvGrpSpPr>
        <p:grpSpPr>
          <a:xfrm rot="-949627">
            <a:off x="7756700" y="144338"/>
            <a:ext cx="1236276" cy="1279326"/>
            <a:chOff x="2334325" y="3469775"/>
            <a:chExt cx="1136500" cy="995125"/>
          </a:xfrm>
        </p:grpSpPr>
        <p:sp>
          <p:nvSpPr>
            <p:cNvPr id="3182" name="Google Shape;3182;p60"/>
            <p:cNvSpPr/>
            <p:nvPr/>
          </p:nvSpPr>
          <p:spPr>
            <a:xfrm>
              <a:off x="2337450" y="3480425"/>
              <a:ext cx="1100925" cy="952600"/>
            </a:xfrm>
            <a:custGeom>
              <a:avLst/>
              <a:gdLst/>
              <a:ahLst/>
              <a:cxnLst/>
              <a:rect l="l" t="t" r="r" b="b"/>
              <a:pathLst>
                <a:path w="44037" h="38104" extrusionOk="0">
                  <a:moveTo>
                    <a:pt x="40703" y="0"/>
                  </a:moveTo>
                  <a:cubicBezTo>
                    <a:pt x="40678" y="0"/>
                    <a:pt x="40653" y="25"/>
                    <a:pt x="40603" y="25"/>
                  </a:cubicBezTo>
                  <a:cubicBezTo>
                    <a:pt x="33886" y="877"/>
                    <a:pt x="27069" y="1278"/>
                    <a:pt x="20302" y="1855"/>
                  </a:cubicBezTo>
                  <a:cubicBezTo>
                    <a:pt x="13585" y="2406"/>
                    <a:pt x="6868" y="3133"/>
                    <a:pt x="126" y="3434"/>
                  </a:cubicBezTo>
                  <a:cubicBezTo>
                    <a:pt x="1" y="9725"/>
                    <a:pt x="1079" y="15840"/>
                    <a:pt x="1279" y="22106"/>
                  </a:cubicBezTo>
                  <a:cubicBezTo>
                    <a:pt x="1379" y="25239"/>
                    <a:pt x="1329" y="28371"/>
                    <a:pt x="1279" y="31504"/>
                  </a:cubicBezTo>
                  <a:cubicBezTo>
                    <a:pt x="1229" y="33183"/>
                    <a:pt x="1003" y="35188"/>
                    <a:pt x="1906" y="36692"/>
                  </a:cubicBezTo>
                  <a:cubicBezTo>
                    <a:pt x="2463" y="37626"/>
                    <a:pt x="3364" y="38104"/>
                    <a:pt x="4290" y="38104"/>
                  </a:cubicBezTo>
                  <a:cubicBezTo>
                    <a:pt x="5154" y="38104"/>
                    <a:pt x="6040" y="37689"/>
                    <a:pt x="6693" y="36843"/>
                  </a:cubicBezTo>
                  <a:cubicBezTo>
                    <a:pt x="7319" y="36016"/>
                    <a:pt x="7570" y="34988"/>
                    <a:pt x="7820" y="34010"/>
                  </a:cubicBezTo>
                  <a:cubicBezTo>
                    <a:pt x="7851" y="33904"/>
                    <a:pt x="7936" y="33863"/>
                    <a:pt x="8021" y="33863"/>
                  </a:cubicBezTo>
                  <a:cubicBezTo>
                    <a:pt x="8076" y="33863"/>
                    <a:pt x="8132" y="33880"/>
                    <a:pt x="8171" y="33910"/>
                  </a:cubicBezTo>
                  <a:cubicBezTo>
                    <a:pt x="8188" y="33910"/>
                    <a:pt x="8216" y="33899"/>
                    <a:pt x="8247" y="33899"/>
                  </a:cubicBezTo>
                  <a:cubicBezTo>
                    <a:pt x="8263" y="33899"/>
                    <a:pt x="8280" y="33902"/>
                    <a:pt x="8297" y="33910"/>
                  </a:cubicBezTo>
                  <a:cubicBezTo>
                    <a:pt x="15223" y="35439"/>
                    <a:pt x="22419" y="35740"/>
                    <a:pt x="29615" y="35740"/>
                  </a:cubicBezTo>
                  <a:cubicBezTo>
                    <a:pt x="34276" y="35740"/>
                    <a:pt x="38937" y="35614"/>
                    <a:pt x="43525" y="35614"/>
                  </a:cubicBezTo>
                  <a:cubicBezTo>
                    <a:pt x="43696" y="35614"/>
                    <a:pt x="43866" y="35614"/>
                    <a:pt x="44036" y="35615"/>
                  </a:cubicBezTo>
                  <a:cubicBezTo>
                    <a:pt x="43811" y="29650"/>
                    <a:pt x="43560" y="23710"/>
                    <a:pt x="42984" y="17745"/>
                  </a:cubicBezTo>
                  <a:cubicBezTo>
                    <a:pt x="42407" y="11805"/>
                    <a:pt x="41304" y="5940"/>
                    <a:pt x="4070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3" name="Google Shape;3183;p60"/>
            <p:cNvSpPr/>
            <p:nvPr/>
          </p:nvSpPr>
          <p:spPr>
            <a:xfrm>
              <a:off x="2334325" y="3469775"/>
              <a:ext cx="1107175" cy="965775"/>
            </a:xfrm>
            <a:custGeom>
              <a:avLst/>
              <a:gdLst/>
              <a:ahLst/>
              <a:cxnLst/>
              <a:rect l="l" t="t" r="r" b="b"/>
              <a:pathLst>
                <a:path w="44287" h="38631" extrusionOk="0">
                  <a:moveTo>
                    <a:pt x="40651" y="682"/>
                  </a:moveTo>
                  <a:cubicBezTo>
                    <a:pt x="41257" y="6544"/>
                    <a:pt x="42339" y="12358"/>
                    <a:pt x="42908" y="18196"/>
                  </a:cubicBezTo>
                  <a:cubicBezTo>
                    <a:pt x="43209" y="21178"/>
                    <a:pt x="43409" y="24136"/>
                    <a:pt x="43585" y="27118"/>
                  </a:cubicBezTo>
                  <a:cubicBezTo>
                    <a:pt x="43685" y="28597"/>
                    <a:pt x="43760" y="30101"/>
                    <a:pt x="43810" y="31579"/>
                  </a:cubicBezTo>
                  <a:lnTo>
                    <a:pt x="43911" y="33810"/>
                  </a:lnTo>
                  <a:lnTo>
                    <a:pt x="43961" y="34938"/>
                  </a:lnTo>
                  <a:cubicBezTo>
                    <a:pt x="43961" y="35264"/>
                    <a:pt x="43986" y="35589"/>
                    <a:pt x="44036" y="35940"/>
                  </a:cubicBezTo>
                  <a:cubicBezTo>
                    <a:pt x="43309" y="35915"/>
                    <a:pt x="42632" y="35890"/>
                    <a:pt x="41906" y="35890"/>
                  </a:cubicBezTo>
                  <a:lnTo>
                    <a:pt x="39650" y="35915"/>
                  </a:lnTo>
                  <a:lnTo>
                    <a:pt x="35164" y="35965"/>
                  </a:lnTo>
                  <a:cubicBezTo>
                    <a:pt x="33514" y="35993"/>
                    <a:pt x="31871" y="36013"/>
                    <a:pt x="30228" y="36013"/>
                  </a:cubicBezTo>
                  <a:cubicBezTo>
                    <a:pt x="28876" y="36013"/>
                    <a:pt x="27524" y="35999"/>
                    <a:pt x="26166" y="35965"/>
                  </a:cubicBezTo>
                  <a:cubicBezTo>
                    <a:pt x="23159" y="35915"/>
                    <a:pt x="20176" y="35790"/>
                    <a:pt x="17194" y="35514"/>
                  </a:cubicBezTo>
                  <a:lnTo>
                    <a:pt x="14963" y="35264"/>
                  </a:lnTo>
                  <a:lnTo>
                    <a:pt x="12732" y="34963"/>
                  </a:lnTo>
                  <a:lnTo>
                    <a:pt x="10527" y="34587"/>
                  </a:lnTo>
                  <a:lnTo>
                    <a:pt x="9424" y="34361"/>
                  </a:lnTo>
                  <a:lnTo>
                    <a:pt x="8873" y="34261"/>
                  </a:lnTo>
                  <a:lnTo>
                    <a:pt x="8597" y="34211"/>
                  </a:lnTo>
                  <a:lnTo>
                    <a:pt x="8472" y="34186"/>
                  </a:lnTo>
                  <a:cubicBezTo>
                    <a:pt x="8434" y="34173"/>
                    <a:pt x="8390" y="34167"/>
                    <a:pt x="8350" y="34167"/>
                  </a:cubicBezTo>
                  <a:cubicBezTo>
                    <a:pt x="8335" y="34167"/>
                    <a:pt x="8321" y="34168"/>
                    <a:pt x="8307" y="34169"/>
                  </a:cubicBezTo>
                  <a:lnTo>
                    <a:pt x="8307" y="34169"/>
                  </a:lnTo>
                  <a:cubicBezTo>
                    <a:pt x="8259" y="34145"/>
                    <a:pt x="8207" y="34136"/>
                    <a:pt x="8146" y="34136"/>
                  </a:cubicBezTo>
                  <a:cubicBezTo>
                    <a:pt x="8046" y="34136"/>
                    <a:pt x="7920" y="34186"/>
                    <a:pt x="7870" y="34261"/>
                  </a:cubicBezTo>
                  <a:cubicBezTo>
                    <a:pt x="7845" y="34311"/>
                    <a:pt x="7820" y="34361"/>
                    <a:pt x="7795" y="34386"/>
                  </a:cubicBezTo>
                  <a:lnTo>
                    <a:pt x="7795" y="34487"/>
                  </a:lnTo>
                  <a:lnTo>
                    <a:pt x="7745" y="34637"/>
                  </a:lnTo>
                  <a:lnTo>
                    <a:pt x="7570" y="35264"/>
                  </a:lnTo>
                  <a:cubicBezTo>
                    <a:pt x="7444" y="35690"/>
                    <a:pt x="7319" y="36116"/>
                    <a:pt x="7118" y="36492"/>
                  </a:cubicBezTo>
                  <a:cubicBezTo>
                    <a:pt x="6767" y="37269"/>
                    <a:pt x="6141" y="37945"/>
                    <a:pt x="5339" y="38246"/>
                  </a:cubicBezTo>
                  <a:cubicBezTo>
                    <a:pt x="5051" y="38363"/>
                    <a:pt x="4744" y="38419"/>
                    <a:pt x="4437" y="38419"/>
                  </a:cubicBezTo>
                  <a:cubicBezTo>
                    <a:pt x="3889" y="38419"/>
                    <a:pt x="3342" y="38241"/>
                    <a:pt x="2908" y="37920"/>
                  </a:cubicBezTo>
                  <a:cubicBezTo>
                    <a:pt x="2206" y="37419"/>
                    <a:pt x="1805" y="36592"/>
                    <a:pt x="1630" y="35740"/>
                  </a:cubicBezTo>
                  <a:cubicBezTo>
                    <a:pt x="1454" y="34888"/>
                    <a:pt x="1454" y="34010"/>
                    <a:pt x="1479" y="33108"/>
                  </a:cubicBezTo>
                  <a:cubicBezTo>
                    <a:pt x="1504" y="32231"/>
                    <a:pt x="1529" y="31329"/>
                    <a:pt x="1554" y="30451"/>
                  </a:cubicBezTo>
                  <a:cubicBezTo>
                    <a:pt x="1579" y="28672"/>
                    <a:pt x="1605" y="26893"/>
                    <a:pt x="1605" y="25113"/>
                  </a:cubicBezTo>
                  <a:cubicBezTo>
                    <a:pt x="1579" y="23359"/>
                    <a:pt x="1554" y="21579"/>
                    <a:pt x="1429" y="19800"/>
                  </a:cubicBezTo>
                  <a:cubicBezTo>
                    <a:pt x="1304" y="18020"/>
                    <a:pt x="1153" y="16241"/>
                    <a:pt x="978" y="14487"/>
                  </a:cubicBezTo>
                  <a:cubicBezTo>
                    <a:pt x="657" y="11001"/>
                    <a:pt x="360" y="7515"/>
                    <a:pt x="424" y="4029"/>
                  </a:cubicBezTo>
                  <a:lnTo>
                    <a:pt x="424" y="4029"/>
                  </a:lnTo>
                  <a:cubicBezTo>
                    <a:pt x="7166" y="3724"/>
                    <a:pt x="13859" y="3004"/>
                    <a:pt x="20577" y="2456"/>
                  </a:cubicBezTo>
                  <a:lnTo>
                    <a:pt x="30728" y="1654"/>
                  </a:lnTo>
                  <a:cubicBezTo>
                    <a:pt x="32407" y="1529"/>
                    <a:pt x="34111" y="1379"/>
                    <a:pt x="35790" y="1203"/>
                  </a:cubicBezTo>
                  <a:lnTo>
                    <a:pt x="38347" y="953"/>
                  </a:lnTo>
                  <a:lnTo>
                    <a:pt x="39600" y="802"/>
                  </a:lnTo>
                  <a:lnTo>
                    <a:pt x="40226" y="727"/>
                  </a:lnTo>
                  <a:lnTo>
                    <a:pt x="40552" y="702"/>
                  </a:lnTo>
                  <a:cubicBezTo>
                    <a:pt x="40586" y="693"/>
                    <a:pt x="40617" y="688"/>
                    <a:pt x="40651" y="682"/>
                  </a:cubicBezTo>
                  <a:close/>
                  <a:moveTo>
                    <a:pt x="41003" y="0"/>
                  </a:moveTo>
                  <a:lnTo>
                    <a:pt x="40753" y="226"/>
                  </a:lnTo>
                  <a:cubicBezTo>
                    <a:pt x="40728" y="251"/>
                    <a:pt x="40602" y="276"/>
                    <a:pt x="40502" y="276"/>
                  </a:cubicBezTo>
                  <a:lnTo>
                    <a:pt x="40176" y="326"/>
                  </a:lnTo>
                  <a:lnTo>
                    <a:pt x="39550" y="401"/>
                  </a:lnTo>
                  <a:lnTo>
                    <a:pt x="38296" y="552"/>
                  </a:lnTo>
                  <a:lnTo>
                    <a:pt x="35765" y="802"/>
                  </a:lnTo>
                  <a:cubicBezTo>
                    <a:pt x="34086" y="978"/>
                    <a:pt x="32382" y="1128"/>
                    <a:pt x="30702" y="1253"/>
                  </a:cubicBezTo>
                  <a:lnTo>
                    <a:pt x="20552" y="2080"/>
                  </a:lnTo>
                  <a:cubicBezTo>
                    <a:pt x="13785" y="2657"/>
                    <a:pt x="7018" y="3359"/>
                    <a:pt x="251" y="3684"/>
                  </a:cubicBezTo>
                  <a:lnTo>
                    <a:pt x="101" y="3710"/>
                  </a:lnTo>
                  <a:lnTo>
                    <a:pt x="101" y="3860"/>
                  </a:lnTo>
                  <a:cubicBezTo>
                    <a:pt x="1" y="7419"/>
                    <a:pt x="326" y="10978"/>
                    <a:pt x="652" y="14512"/>
                  </a:cubicBezTo>
                  <a:cubicBezTo>
                    <a:pt x="978" y="18045"/>
                    <a:pt x="1279" y="21579"/>
                    <a:pt x="1304" y="25138"/>
                  </a:cubicBezTo>
                  <a:cubicBezTo>
                    <a:pt x="1329" y="26893"/>
                    <a:pt x="1304" y="28672"/>
                    <a:pt x="1279" y="30451"/>
                  </a:cubicBezTo>
                  <a:cubicBezTo>
                    <a:pt x="1279" y="31329"/>
                    <a:pt x="1279" y="32231"/>
                    <a:pt x="1229" y="33108"/>
                  </a:cubicBezTo>
                  <a:cubicBezTo>
                    <a:pt x="1204" y="34010"/>
                    <a:pt x="1204" y="34913"/>
                    <a:pt x="1404" y="35790"/>
                  </a:cubicBezTo>
                  <a:cubicBezTo>
                    <a:pt x="1579" y="36667"/>
                    <a:pt x="2031" y="37544"/>
                    <a:pt x="2783" y="38096"/>
                  </a:cubicBezTo>
                  <a:cubicBezTo>
                    <a:pt x="3253" y="38452"/>
                    <a:pt x="3849" y="38631"/>
                    <a:pt x="4449" y="38631"/>
                  </a:cubicBezTo>
                  <a:cubicBezTo>
                    <a:pt x="4776" y="38631"/>
                    <a:pt x="5105" y="38578"/>
                    <a:pt x="5414" y="38472"/>
                  </a:cubicBezTo>
                  <a:cubicBezTo>
                    <a:pt x="6291" y="38146"/>
                    <a:pt x="6968" y="37419"/>
                    <a:pt x="7369" y="36617"/>
                  </a:cubicBezTo>
                  <a:cubicBezTo>
                    <a:pt x="7570" y="36216"/>
                    <a:pt x="7720" y="35790"/>
                    <a:pt x="7870" y="35364"/>
                  </a:cubicBezTo>
                  <a:lnTo>
                    <a:pt x="8046" y="34712"/>
                  </a:lnTo>
                  <a:lnTo>
                    <a:pt x="8096" y="34562"/>
                  </a:lnTo>
                  <a:lnTo>
                    <a:pt x="8121" y="34487"/>
                  </a:lnTo>
                  <a:cubicBezTo>
                    <a:pt x="8121" y="34462"/>
                    <a:pt x="8121" y="34462"/>
                    <a:pt x="8121" y="34462"/>
                  </a:cubicBezTo>
                  <a:cubicBezTo>
                    <a:pt x="8121" y="34462"/>
                    <a:pt x="8132" y="34450"/>
                    <a:pt x="8154" y="34450"/>
                  </a:cubicBezTo>
                  <a:cubicBezTo>
                    <a:pt x="8165" y="34450"/>
                    <a:pt x="8179" y="34453"/>
                    <a:pt x="8196" y="34462"/>
                  </a:cubicBezTo>
                  <a:lnTo>
                    <a:pt x="8246" y="34537"/>
                  </a:lnTo>
                  <a:lnTo>
                    <a:pt x="8346" y="34512"/>
                  </a:lnTo>
                  <a:cubicBezTo>
                    <a:pt x="8372" y="34487"/>
                    <a:pt x="8372" y="34487"/>
                    <a:pt x="8397" y="34487"/>
                  </a:cubicBezTo>
                  <a:lnTo>
                    <a:pt x="8547" y="34512"/>
                  </a:lnTo>
                  <a:lnTo>
                    <a:pt x="8798" y="34587"/>
                  </a:lnTo>
                  <a:lnTo>
                    <a:pt x="9349" y="34687"/>
                  </a:lnTo>
                  <a:lnTo>
                    <a:pt x="10477" y="34913"/>
                  </a:lnTo>
                  <a:lnTo>
                    <a:pt x="12682" y="35289"/>
                  </a:lnTo>
                  <a:lnTo>
                    <a:pt x="14913" y="35589"/>
                  </a:lnTo>
                  <a:lnTo>
                    <a:pt x="17169" y="35840"/>
                  </a:lnTo>
                  <a:cubicBezTo>
                    <a:pt x="20151" y="36116"/>
                    <a:pt x="23159" y="36266"/>
                    <a:pt x="26166" y="36316"/>
                  </a:cubicBezTo>
                  <a:cubicBezTo>
                    <a:pt x="27315" y="36335"/>
                    <a:pt x="28460" y="36344"/>
                    <a:pt x="29604" y="36344"/>
                  </a:cubicBezTo>
                  <a:cubicBezTo>
                    <a:pt x="31456" y="36344"/>
                    <a:pt x="33305" y="36322"/>
                    <a:pt x="35164" y="36291"/>
                  </a:cubicBezTo>
                  <a:lnTo>
                    <a:pt x="39650" y="36241"/>
                  </a:lnTo>
                  <a:lnTo>
                    <a:pt x="41906" y="36216"/>
                  </a:lnTo>
                  <a:cubicBezTo>
                    <a:pt x="42682" y="36216"/>
                    <a:pt x="43510" y="36191"/>
                    <a:pt x="44261" y="36166"/>
                  </a:cubicBezTo>
                  <a:cubicBezTo>
                    <a:pt x="44286" y="35765"/>
                    <a:pt x="44286" y="35339"/>
                    <a:pt x="44286" y="34938"/>
                  </a:cubicBezTo>
                  <a:lnTo>
                    <a:pt x="44236" y="33810"/>
                  </a:lnTo>
                  <a:lnTo>
                    <a:pt x="44161" y="31579"/>
                  </a:lnTo>
                  <a:cubicBezTo>
                    <a:pt x="44086" y="30076"/>
                    <a:pt x="44011" y="28597"/>
                    <a:pt x="43936" y="27093"/>
                  </a:cubicBezTo>
                  <a:cubicBezTo>
                    <a:pt x="43785" y="24111"/>
                    <a:pt x="43560" y="21128"/>
                    <a:pt x="43284" y="18171"/>
                  </a:cubicBezTo>
                  <a:cubicBezTo>
                    <a:pt x="42733" y="12206"/>
                    <a:pt x="41630" y="6341"/>
                    <a:pt x="41053" y="401"/>
                  </a:cubicBezTo>
                  <a:lnTo>
                    <a:pt x="4100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4" name="Google Shape;3184;p60"/>
            <p:cNvSpPr/>
            <p:nvPr/>
          </p:nvSpPr>
          <p:spPr>
            <a:xfrm>
              <a:off x="2402775" y="3617550"/>
              <a:ext cx="865425" cy="115450"/>
            </a:xfrm>
            <a:custGeom>
              <a:avLst/>
              <a:gdLst/>
              <a:ahLst/>
              <a:cxnLst/>
              <a:rect l="l" t="t" r="r" b="b"/>
              <a:pathLst>
                <a:path w="34617" h="4618" extrusionOk="0">
                  <a:moveTo>
                    <a:pt x="34249" y="0"/>
                  </a:moveTo>
                  <a:cubicBezTo>
                    <a:pt x="34235" y="0"/>
                    <a:pt x="34220" y="2"/>
                    <a:pt x="34205" y="4"/>
                  </a:cubicBezTo>
                  <a:cubicBezTo>
                    <a:pt x="28240" y="806"/>
                    <a:pt x="22275" y="1633"/>
                    <a:pt x="16285" y="2385"/>
                  </a:cubicBezTo>
                  <a:cubicBezTo>
                    <a:pt x="10897" y="3062"/>
                    <a:pt x="5458" y="3513"/>
                    <a:pt x="95" y="4415"/>
                  </a:cubicBezTo>
                  <a:cubicBezTo>
                    <a:pt x="0" y="4439"/>
                    <a:pt x="17" y="4618"/>
                    <a:pt x="103" y="4618"/>
                  </a:cubicBezTo>
                  <a:cubicBezTo>
                    <a:pt x="108" y="4618"/>
                    <a:pt x="114" y="4617"/>
                    <a:pt x="120" y="4616"/>
                  </a:cubicBezTo>
                  <a:cubicBezTo>
                    <a:pt x="11523" y="4089"/>
                    <a:pt x="23052" y="2159"/>
                    <a:pt x="34330" y="480"/>
                  </a:cubicBezTo>
                  <a:cubicBezTo>
                    <a:pt x="34616" y="433"/>
                    <a:pt x="34517" y="0"/>
                    <a:pt x="34249"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5" name="Google Shape;3185;p60"/>
            <p:cNvSpPr/>
            <p:nvPr/>
          </p:nvSpPr>
          <p:spPr>
            <a:xfrm>
              <a:off x="2447100" y="4330675"/>
              <a:ext cx="1019450" cy="130975"/>
            </a:xfrm>
            <a:custGeom>
              <a:avLst/>
              <a:gdLst/>
              <a:ahLst/>
              <a:cxnLst/>
              <a:rect l="l" t="t" r="r" b="b"/>
              <a:pathLst>
                <a:path w="40778" h="5239" extrusionOk="0">
                  <a:moveTo>
                    <a:pt x="3434" y="0"/>
                  </a:moveTo>
                  <a:cubicBezTo>
                    <a:pt x="3134" y="1529"/>
                    <a:pt x="2632" y="3509"/>
                    <a:pt x="1" y="4086"/>
                  </a:cubicBezTo>
                  <a:cubicBezTo>
                    <a:pt x="5916" y="4412"/>
                    <a:pt x="13209" y="5239"/>
                    <a:pt x="19149" y="5239"/>
                  </a:cubicBezTo>
                  <a:cubicBezTo>
                    <a:pt x="22432" y="5239"/>
                    <a:pt x="25690" y="5138"/>
                    <a:pt x="28973" y="4963"/>
                  </a:cubicBezTo>
                  <a:cubicBezTo>
                    <a:pt x="31931" y="4787"/>
                    <a:pt x="39374" y="4136"/>
                    <a:pt x="40728" y="1053"/>
                  </a:cubicBezTo>
                  <a:cubicBezTo>
                    <a:pt x="40728" y="1028"/>
                    <a:pt x="40753" y="1003"/>
                    <a:pt x="40778" y="978"/>
                  </a:cubicBezTo>
                  <a:cubicBezTo>
                    <a:pt x="35097" y="978"/>
                    <a:pt x="29179" y="1216"/>
                    <a:pt x="23445" y="1216"/>
                  </a:cubicBezTo>
                  <a:cubicBezTo>
                    <a:pt x="22728" y="1216"/>
                    <a:pt x="22014" y="1212"/>
                    <a:pt x="21304" y="1203"/>
                  </a:cubicBezTo>
                  <a:cubicBezTo>
                    <a:pt x="20561" y="1197"/>
                    <a:pt x="19846" y="1196"/>
                    <a:pt x="19147" y="1196"/>
                  </a:cubicBezTo>
                  <a:cubicBezTo>
                    <a:pt x="18790" y="1196"/>
                    <a:pt x="18438" y="1196"/>
                    <a:pt x="18088" y="1196"/>
                  </a:cubicBezTo>
                  <a:cubicBezTo>
                    <a:pt x="13767" y="1196"/>
                    <a:pt x="9865" y="1153"/>
                    <a:pt x="34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6" name="Google Shape;3186;p60"/>
            <p:cNvSpPr/>
            <p:nvPr/>
          </p:nvSpPr>
          <p:spPr>
            <a:xfrm>
              <a:off x="2442725" y="4326300"/>
              <a:ext cx="1028100" cy="138600"/>
            </a:xfrm>
            <a:custGeom>
              <a:avLst/>
              <a:gdLst/>
              <a:ahLst/>
              <a:cxnLst/>
              <a:rect l="l" t="t" r="r" b="b"/>
              <a:pathLst>
                <a:path w="41124" h="5544" extrusionOk="0">
                  <a:moveTo>
                    <a:pt x="3755" y="381"/>
                  </a:moveTo>
                  <a:cubicBezTo>
                    <a:pt x="6782" y="917"/>
                    <a:pt x="9832" y="1306"/>
                    <a:pt x="12883" y="1454"/>
                  </a:cubicBezTo>
                  <a:cubicBezTo>
                    <a:pt x="16016" y="1629"/>
                    <a:pt x="19123" y="1554"/>
                    <a:pt x="22256" y="1604"/>
                  </a:cubicBezTo>
                  <a:cubicBezTo>
                    <a:pt x="25364" y="1604"/>
                    <a:pt x="28497" y="1529"/>
                    <a:pt x="31605" y="1454"/>
                  </a:cubicBezTo>
                  <a:lnTo>
                    <a:pt x="36266" y="1353"/>
                  </a:lnTo>
                  <a:lnTo>
                    <a:pt x="38622" y="1328"/>
                  </a:lnTo>
                  <a:lnTo>
                    <a:pt x="39775" y="1303"/>
                  </a:lnTo>
                  <a:cubicBezTo>
                    <a:pt x="39824" y="1307"/>
                    <a:pt x="39872" y="1308"/>
                    <a:pt x="39919" y="1308"/>
                  </a:cubicBezTo>
                  <a:cubicBezTo>
                    <a:pt x="40187" y="1308"/>
                    <a:pt x="40435" y="1259"/>
                    <a:pt x="40724" y="1234"/>
                  </a:cubicBezTo>
                  <a:lnTo>
                    <a:pt x="40724" y="1234"/>
                  </a:lnTo>
                  <a:lnTo>
                    <a:pt x="40652" y="1353"/>
                  </a:lnTo>
                  <a:cubicBezTo>
                    <a:pt x="40602" y="1454"/>
                    <a:pt x="40527" y="1529"/>
                    <a:pt x="40477" y="1629"/>
                  </a:cubicBezTo>
                  <a:cubicBezTo>
                    <a:pt x="40352" y="1780"/>
                    <a:pt x="40226" y="1930"/>
                    <a:pt x="40076" y="2080"/>
                  </a:cubicBezTo>
                  <a:cubicBezTo>
                    <a:pt x="39775" y="2381"/>
                    <a:pt x="39424" y="2632"/>
                    <a:pt x="39048" y="2832"/>
                  </a:cubicBezTo>
                  <a:cubicBezTo>
                    <a:pt x="38321" y="3258"/>
                    <a:pt x="37494" y="3559"/>
                    <a:pt x="36667" y="3810"/>
                  </a:cubicBezTo>
                  <a:cubicBezTo>
                    <a:pt x="35013" y="4311"/>
                    <a:pt x="33284" y="4587"/>
                    <a:pt x="31554" y="4762"/>
                  </a:cubicBezTo>
                  <a:cubicBezTo>
                    <a:pt x="28096" y="5113"/>
                    <a:pt x="24587" y="5138"/>
                    <a:pt x="21103" y="5263"/>
                  </a:cubicBezTo>
                  <a:cubicBezTo>
                    <a:pt x="20464" y="5286"/>
                    <a:pt x="19824" y="5297"/>
                    <a:pt x="19183" y="5297"/>
                  </a:cubicBezTo>
                  <a:cubicBezTo>
                    <a:pt x="16333" y="5297"/>
                    <a:pt x="13476" y="5092"/>
                    <a:pt x="10652" y="4887"/>
                  </a:cubicBezTo>
                  <a:cubicBezTo>
                    <a:pt x="7482" y="4636"/>
                    <a:pt x="4311" y="4344"/>
                    <a:pt x="1122" y="4142"/>
                  </a:cubicBezTo>
                  <a:lnTo>
                    <a:pt x="1122" y="4142"/>
                  </a:lnTo>
                  <a:cubicBezTo>
                    <a:pt x="1284" y="4075"/>
                    <a:pt x="1444" y="3999"/>
                    <a:pt x="1604" y="3910"/>
                  </a:cubicBezTo>
                  <a:cubicBezTo>
                    <a:pt x="2030" y="3659"/>
                    <a:pt x="2431" y="3333"/>
                    <a:pt x="2732" y="2932"/>
                  </a:cubicBezTo>
                  <a:cubicBezTo>
                    <a:pt x="3324" y="2175"/>
                    <a:pt x="3580" y="1261"/>
                    <a:pt x="3755" y="381"/>
                  </a:cubicBezTo>
                  <a:close/>
                  <a:moveTo>
                    <a:pt x="3660" y="0"/>
                  </a:moveTo>
                  <a:cubicBezTo>
                    <a:pt x="3559" y="0"/>
                    <a:pt x="3459" y="50"/>
                    <a:pt x="3434" y="150"/>
                  </a:cubicBezTo>
                  <a:cubicBezTo>
                    <a:pt x="3259" y="1078"/>
                    <a:pt x="3008" y="2005"/>
                    <a:pt x="2457" y="2732"/>
                  </a:cubicBezTo>
                  <a:cubicBezTo>
                    <a:pt x="2181" y="3083"/>
                    <a:pt x="1830" y="3384"/>
                    <a:pt x="1429" y="3609"/>
                  </a:cubicBezTo>
                  <a:cubicBezTo>
                    <a:pt x="1028" y="3835"/>
                    <a:pt x="577" y="3985"/>
                    <a:pt x="126" y="4085"/>
                  </a:cubicBezTo>
                  <a:cubicBezTo>
                    <a:pt x="51" y="4110"/>
                    <a:pt x="0" y="4160"/>
                    <a:pt x="0" y="4261"/>
                  </a:cubicBezTo>
                  <a:cubicBezTo>
                    <a:pt x="0" y="4336"/>
                    <a:pt x="76" y="4436"/>
                    <a:pt x="176" y="4436"/>
                  </a:cubicBezTo>
                  <a:cubicBezTo>
                    <a:pt x="3660" y="4612"/>
                    <a:pt x="7118" y="4937"/>
                    <a:pt x="10627" y="5163"/>
                  </a:cubicBezTo>
                  <a:cubicBezTo>
                    <a:pt x="12356" y="5288"/>
                    <a:pt x="14111" y="5389"/>
                    <a:pt x="15865" y="5464"/>
                  </a:cubicBezTo>
                  <a:cubicBezTo>
                    <a:pt x="17594" y="5539"/>
                    <a:pt x="19349" y="5514"/>
                    <a:pt x="21103" y="5539"/>
                  </a:cubicBezTo>
                  <a:cubicBezTo>
                    <a:pt x="21343" y="5542"/>
                    <a:pt x="21583" y="5544"/>
                    <a:pt x="21823" y="5544"/>
                  </a:cubicBezTo>
                  <a:cubicBezTo>
                    <a:pt x="23337" y="5544"/>
                    <a:pt x="24848" y="5482"/>
                    <a:pt x="26341" y="5439"/>
                  </a:cubicBezTo>
                  <a:cubicBezTo>
                    <a:pt x="28096" y="5363"/>
                    <a:pt x="29850" y="5313"/>
                    <a:pt x="31605" y="5113"/>
                  </a:cubicBezTo>
                  <a:cubicBezTo>
                    <a:pt x="33334" y="4937"/>
                    <a:pt x="35088" y="4662"/>
                    <a:pt x="36768" y="4160"/>
                  </a:cubicBezTo>
                  <a:cubicBezTo>
                    <a:pt x="37620" y="3885"/>
                    <a:pt x="38447" y="3584"/>
                    <a:pt x="39224" y="3133"/>
                  </a:cubicBezTo>
                  <a:cubicBezTo>
                    <a:pt x="39600" y="2907"/>
                    <a:pt x="39976" y="2632"/>
                    <a:pt x="40301" y="2331"/>
                  </a:cubicBezTo>
                  <a:cubicBezTo>
                    <a:pt x="40477" y="2155"/>
                    <a:pt x="40627" y="2005"/>
                    <a:pt x="40753" y="1805"/>
                  </a:cubicBezTo>
                  <a:cubicBezTo>
                    <a:pt x="40803" y="1704"/>
                    <a:pt x="40878" y="1629"/>
                    <a:pt x="40928" y="1504"/>
                  </a:cubicBezTo>
                  <a:lnTo>
                    <a:pt x="41003" y="1353"/>
                  </a:lnTo>
                  <a:lnTo>
                    <a:pt x="41053" y="1278"/>
                  </a:lnTo>
                  <a:lnTo>
                    <a:pt x="41078" y="1254"/>
                  </a:lnTo>
                  <a:lnTo>
                    <a:pt x="41078" y="1254"/>
                  </a:lnTo>
                  <a:cubicBezTo>
                    <a:pt x="41069" y="1262"/>
                    <a:pt x="41065" y="1266"/>
                    <a:pt x="41064" y="1266"/>
                  </a:cubicBezTo>
                  <a:cubicBezTo>
                    <a:pt x="41060" y="1266"/>
                    <a:pt x="41124" y="1180"/>
                    <a:pt x="41103" y="1078"/>
                  </a:cubicBezTo>
                  <a:cubicBezTo>
                    <a:pt x="41016" y="1067"/>
                    <a:pt x="40925" y="1056"/>
                    <a:pt x="40831" y="1045"/>
                  </a:cubicBezTo>
                  <a:lnTo>
                    <a:pt x="40831" y="1045"/>
                  </a:lnTo>
                  <a:cubicBezTo>
                    <a:pt x="40830" y="1047"/>
                    <a:pt x="40829" y="1050"/>
                    <a:pt x="40828" y="1053"/>
                  </a:cubicBezTo>
                  <a:lnTo>
                    <a:pt x="40818" y="1053"/>
                  </a:lnTo>
                  <a:cubicBezTo>
                    <a:pt x="40820" y="1049"/>
                    <a:pt x="40822" y="1047"/>
                    <a:pt x="40824" y="1045"/>
                  </a:cubicBezTo>
                  <a:lnTo>
                    <a:pt x="40824" y="1045"/>
                  </a:lnTo>
                  <a:cubicBezTo>
                    <a:pt x="40826" y="1045"/>
                    <a:pt x="40829" y="1045"/>
                    <a:pt x="40831" y="1045"/>
                  </a:cubicBezTo>
                  <a:lnTo>
                    <a:pt x="40831" y="1045"/>
                  </a:lnTo>
                  <a:cubicBezTo>
                    <a:pt x="40832" y="1041"/>
                    <a:pt x="40832" y="1039"/>
                    <a:pt x="40831" y="1039"/>
                  </a:cubicBezTo>
                  <a:lnTo>
                    <a:pt x="40831" y="1039"/>
                  </a:lnTo>
                  <a:cubicBezTo>
                    <a:pt x="40829" y="1039"/>
                    <a:pt x="40827" y="1041"/>
                    <a:pt x="40824" y="1045"/>
                  </a:cubicBezTo>
                  <a:lnTo>
                    <a:pt x="40824" y="1045"/>
                  </a:lnTo>
                  <a:cubicBezTo>
                    <a:pt x="40490" y="1008"/>
                    <a:pt x="40125" y="977"/>
                    <a:pt x="39775" y="977"/>
                  </a:cubicBezTo>
                  <a:lnTo>
                    <a:pt x="38597" y="1003"/>
                  </a:lnTo>
                  <a:lnTo>
                    <a:pt x="36266" y="1028"/>
                  </a:lnTo>
                  <a:lnTo>
                    <a:pt x="31605" y="1103"/>
                  </a:lnTo>
                  <a:cubicBezTo>
                    <a:pt x="29047" y="1144"/>
                    <a:pt x="26505" y="1185"/>
                    <a:pt x="23967" y="1185"/>
                  </a:cubicBezTo>
                  <a:cubicBezTo>
                    <a:pt x="23397" y="1185"/>
                    <a:pt x="22826" y="1183"/>
                    <a:pt x="22256" y="1178"/>
                  </a:cubicBezTo>
                  <a:cubicBezTo>
                    <a:pt x="21710" y="1174"/>
                    <a:pt x="21164" y="1172"/>
                    <a:pt x="20619" y="1172"/>
                  </a:cubicBezTo>
                  <a:cubicBezTo>
                    <a:pt x="19786" y="1172"/>
                    <a:pt x="18955" y="1175"/>
                    <a:pt x="18125" y="1175"/>
                  </a:cubicBezTo>
                  <a:cubicBezTo>
                    <a:pt x="16383" y="1175"/>
                    <a:pt x="14645" y="1162"/>
                    <a:pt x="12908" y="1078"/>
                  </a:cubicBezTo>
                  <a:cubicBezTo>
                    <a:pt x="9800" y="927"/>
                    <a:pt x="6717" y="551"/>
                    <a:pt x="36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87" name="Google Shape;3187;p60"/>
          <p:cNvGrpSpPr/>
          <p:nvPr/>
        </p:nvGrpSpPr>
        <p:grpSpPr>
          <a:xfrm rot="-899867">
            <a:off x="8076588" y="497401"/>
            <a:ext cx="619252" cy="665510"/>
            <a:chOff x="6525464" y="1900345"/>
            <a:chExt cx="563663" cy="531138"/>
          </a:xfrm>
        </p:grpSpPr>
        <p:sp>
          <p:nvSpPr>
            <p:cNvPr id="3188" name="Google Shape;3188;p60"/>
            <p:cNvSpPr/>
            <p:nvPr/>
          </p:nvSpPr>
          <p:spPr>
            <a:xfrm>
              <a:off x="6525464" y="2012697"/>
              <a:ext cx="486121" cy="418786"/>
            </a:xfrm>
            <a:custGeom>
              <a:avLst/>
              <a:gdLst/>
              <a:ahLst/>
              <a:cxnLst/>
              <a:rect l="l" t="t" r="r" b="b"/>
              <a:pathLst>
                <a:path w="20958" h="18055" extrusionOk="0">
                  <a:moveTo>
                    <a:pt x="12812" y="1437"/>
                  </a:moveTo>
                  <a:cubicBezTo>
                    <a:pt x="13569" y="1437"/>
                    <a:pt x="14327" y="1607"/>
                    <a:pt x="15001" y="1940"/>
                  </a:cubicBezTo>
                  <a:cubicBezTo>
                    <a:pt x="16490" y="2693"/>
                    <a:pt x="17572" y="4119"/>
                    <a:pt x="18042" y="5702"/>
                  </a:cubicBezTo>
                  <a:cubicBezTo>
                    <a:pt x="18653" y="7755"/>
                    <a:pt x="18042" y="9495"/>
                    <a:pt x="16239" y="10640"/>
                  </a:cubicBezTo>
                  <a:cubicBezTo>
                    <a:pt x="13763" y="12207"/>
                    <a:pt x="10628" y="12129"/>
                    <a:pt x="8104" y="13555"/>
                  </a:cubicBezTo>
                  <a:cubicBezTo>
                    <a:pt x="8057" y="13508"/>
                    <a:pt x="7995" y="13445"/>
                    <a:pt x="7932" y="13398"/>
                  </a:cubicBezTo>
                  <a:cubicBezTo>
                    <a:pt x="7948" y="13398"/>
                    <a:pt x="7948" y="13383"/>
                    <a:pt x="7963" y="13383"/>
                  </a:cubicBezTo>
                  <a:cubicBezTo>
                    <a:pt x="8449" y="12928"/>
                    <a:pt x="8904" y="12458"/>
                    <a:pt x="9374" y="12003"/>
                  </a:cubicBezTo>
                  <a:cubicBezTo>
                    <a:pt x="9813" y="11580"/>
                    <a:pt x="10252" y="11172"/>
                    <a:pt x="10691" y="10765"/>
                  </a:cubicBezTo>
                  <a:cubicBezTo>
                    <a:pt x="10910" y="10561"/>
                    <a:pt x="11130" y="10357"/>
                    <a:pt x="11349" y="10154"/>
                  </a:cubicBezTo>
                  <a:cubicBezTo>
                    <a:pt x="11443" y="10075"/>
                    <a:pt x="11819" y="9840"/>
                    <a:pt x="11851" y="9762"/>
                  </a:cubicBezTo>
                  <a:cubicBezTo>
                    <a:pt x="12039" y="9715"/>
                    <a:pt x="12211" y="9558"/>
                    <a:pt x="12211" y="9339"/>
                  </a:cubicBezTo>
                  <a:cubicBezTo>
                    <a:pt x="12211" y="9323"/>
                    <a:pt x="12211" y="9292"/>
                    <a:pt x="12211" y="9276"/>
                  </a:cubicBezTo>
                  <a:cubicBezTo>
                    <a:pt x="12195" y="9009"/>
                    <a:pt x="12007" y="8853"/>
                    <a:pt x="11756" y="8837"/>
                  </a:cubicBezTo>
                  <a:cubicBezTo>
                    <a:pt x="11728" y="8833"/>
                    <a:pt x="11700" y="8831"/>
                    <a:pt x="11672" y="8831"/>
                  </a:cubicBezTo>
                  <a:cubicBezTo>
                    <a:pt x="11262" y="8831"/>
                    <a:pt x="10970" y="9247"/>
                    <a:pt x="10691" y="9511"/>
                  </a:cubicBezTo>
                  <a:cubicBezTo>
                    <a:pt x="10032" y="10122"/>
                    <a:pt x="9405" y="10749"/>
                    <a:pt x="8778" y="11408"/>
                  </a:cubicBezTo>
                  <a:cubicBezTo>
                    <a:pt x="8292" y="11893"/>
                    <a:pt x="7822" y="12395"/>
                    <a:pt x="7368" y="12928"/>
                  </a:cubicBezTo>
                  <a:cubicBezTo>
                    <a:pt x="7274" y="12850"/>
                    <a:pt x="7164" y="12771"/>
                    <a:pt x="7086" y="12709"/>
                  </a:cubicBezTo>
                  <a:cubicBezTo>
                    <a:pt x="7039" y="12662"/>
                    <a:pt x="6976" y="12630"/>
                    <a:pt x="6929" y="12599"/>
                  </a:cubicBezTo>
                  <a:cubicBezTo>
                    <a:pt x="7587" y="12050"/>
                    <a:pt x="8120" y="11188"/>
                    <a:pt x="8637" y="10624"/>
                  </a:cubicBezTo>
                  <a:cubicBezTo>
                    <a:pt x="9060" y="10169"/>
                    <a:pt x="9499" y="9715"/>
                    <a:pt x="9954" y="9276"/>
                  </a:cubicBezTo>
                  <a:cubicBezTo>
                    <a:pt x="10361" y="8884"/>
                    <a:pt x="10785" y="8649"/>
                    <a:pt x="10879" y="8069"/>
                  </a:cubicBezTo>
                  <a:cubicBezTo>
                    <a:pt x="10894" y="7903"/>
                    <a:pt x="10808" y="7723"/>
                    <a:pt x="10634" y="7723"/>
                  </a:cubicBezTo>
                  <a:cubicBezTo>
                    <a:pt x="10627" y="7723"/>
                    <a:pt x="10620" y="7723"/>
                    <a:pt x="10612" y="7724"/>
                  </a:cubicBezTo>
                  <a:cubicBezTo>
                    <a:pt x="9578" y="7771"/>
                    <a:pt x="8606" y="9245"/>
                    <a:pt x="7963" y="9950"/>
                  </a:cubicBezTo>
                  <a:cubicBezTo>
                    <a:pt x="7571" y="10389"/>
                    <a:pt x="7023" y="10906"/>
                    <a:pt x="6600" y="11486"/>
                  </a:cubicBezTo>
                  <a:cubicBezTo>
                    <a:pt x="6850" y="11031"/>
                    <a:pt x="7054" y="10545"/>
                    <a:pt x="7195" y="9981"/>
                  </a:cubicBezTo>
                  <a:cubicBezTo>
                    <a:pt x="7556" y="8680"/>
                    <a:pt x="7713" y="7332"/>
                    <a:pt x="8010" y="6031"/>
                  </a:cubicBezTo>
                  <a:cubicBezTo>
                    <a:pt x="8355" y="4542"/>
                    <a:pt x="8888" y="3053"/>
                    <a:pt x="10220" y="2191"/>
                  </a:cubicBezTo>
                  <a:cubicBezTo>
                    <a:pt x="10984" y="1685"/>
                    <a:pt x="11897" y="1437"/>
                    <a:pt x="12812" y="1437"/>
                  </a:cubicBezTo>
                  <a:close/>
                  <a:moveTo>
                    <a:pt x="5612" y="12834"/>
                  </a:moveTo>
                  <a:cubicBezTo>
                    <a:pt x="6020" y="13085"/>
                    <a:pt x="6412" y="13367"/>
                    <a:pt x="6772" y="13696"/>
                  </a:cubicBezTo>
                  <a:cubicBezTo>
                    <a:pt x="6709" y="13806"/>
                    <a:pt x="6662" y="13915"/>
                    <a:pt x="6662" y="14041"/>
                  </a:cubicBezTo>
                  <a:cubicBezTo>
                    <a:pt x="6427" y="13853"/>
                    <a:pt x="6208" y="13633"/>
                    <a:pt x="6161" y="13586"/>
                  </a:cubicBezTo>
                  <a:cubicBezTo>
                    <a:pt x="6051" y="13477"/>
                    <a:pt x="5816" y="13163"/>
                    <a:pt x="5549" y="12881"/>
                  </a:cubicBezTo>
                  <a:cubicBezTo>
                    <a:pt x="5581" y="12865"/>
                    <a:pt x="5596" y="12850"/>
                    <a:pt x="5612" y="12834"/>
                  </a:cubicBezTo>
                  <a:close/>
                  <a:moveTo>
                    <a:pt x="7180" y="14072"/>
                  </a:moveTo>
                  <a:cubicBezTo>
                    <a:pt x="7195" y="14088"/>
                    <a:pt x="7227" y="14104"/>
                    <a:pt x="7242" y="14119"/>
                  </a:cubicBezTo>
                  <a:cubicBezTo>
                    <a:pt x="7164" y="14182"/>
                    <a:pt x="7117" y="14245"/>
                    <a:pt x="7070" y="14323"/>
                  </a:cubicBezTo>
                  <a:cubicBezTo>
                    <a:pt x="7054" y="14307"/>
                    <a:pt x="7039" y="14307"/>
                    <a:pt x="7023" y="14292"/>
                  </a:cubicBezTo>
                  <a:cubicBezTo>
                    <a:pt x="7039" y="14276"/>
                    <a:pt x="7054" y="14260"/>
                    <a:pt x="7070" y="14245"/>
                  </a:cubicBezTo>
                  <a:cubicBezTo>
                    <a:pt x="7086" y="14229"/>
                    <a:pt x="7101" y="14198"/>
                    <a:pt x="7117" y="14182"/>
                  </a:cubicBezTo>
                  <a:cubicBezTo>
                    <a:pt x="7117" y="14151"/>
                    <a:pt x="7117" y="14135"/>
                    <a:pt x="7117" y="14119"/>
                  </a:cubicBezTo>
                  <a:lnTo>
                    <a:pt x="7133" y="14119"/>
                  </a:lnTo>
                  <a:cubicBezTo>
                    <a:pt x="7148" y="14104"/>
                    <a:pt x="7164" y="14088"/>
                    <a:pt x="7180" y="14072"/>
                  </a:cubicBezTo>
                  <a:close/>
                  <a:moveTo>
                    <a:pt x="4593" y="13336"/>
                  </a:moveTo>
                  <a:cubicBezTo>
                    <a:pt x="4938" y="13774"/>
                    <a:pt x="5377" y="14370"/>
                    <a:pt x="5879" y="14825"/>
                  </a:cubicBezTo>
                  <a:cubicBezTo>
                    <a:pt x="5738" y="14981"/>
                    <a:pt x="5612" y="15169"/>
                    <a:pt x="5455" y="15342"/>
                  </a:cubicBezTo>
                  <a:cubicBezTo>
                    <a:pt x="5346" y="15467"/>
                    <a:pt x="5236" y="15593"/>
                    <a:pt x="5142" y="15718"/>
                  </a:cubicBezTo>
                  <a:cubicBezTo>
                    <a:pt x="5017" y="15452"/>
                    <a:pt x="4860" y="15185"/>
                    <a:pt x="4766" y="14903"/>
                  </a:cubicBezTo>
                  <a:cubicBezTo>
                    <a:pt x="4609" y="14480"/>
                    <a:pt x="4484" y="14025"/>
                    <a:pt x="4358" y="13602"/>
                  </a:cubicBezTo>
                  <a:cubicBezTo>
                    <a:pt x="4437" y="13508"/>
                    <a:pt x="4515" y="13430"/>
                    <a:pt x="4578" y="13351"/>
                  </a:cubicBezTo>
                  <a:cubicBezTo>
                    <a:pt x="4593" y="13351"/>
                    <a:pt x="4593" y="13336"/>
                    <a:pt x="4593" y="13336"/>
                  </a:cubicBezTo>
                  <a:close/>
                  <a:moveTo>
                    <a:pt x="3935" y="14057"/>
                  </a:moveTo>
                  <a:cubicBezTo>
                    <a:pt x="3966" y="14825"/>
                    <a:pt x="4154" y="15702"/>
                    <a:pt x="4609" y="16298"/>
                  </a:cubicBezTo>
                  <a:cubicBezTo>
                    <a:pt x="4452" y="16439"/>
                    <a:pt x="4280" y="16580"/>
                    <a:pt x="4107" y="16690"/>
                  </a:cubicBezTo>
                  <a:cubicBezTo>
                    <a:pt x="3951" y="16000"/>
                    <a:pt x="3684" y="15342"/>
                    <a:pt x="3324" y="14746"/>
                  </a:cubicBezTo>
                  <a:cubicBezTo>
                    <a:pt x="3512" y="14511"/>
                    <a:pt x="3716" y="14276"/>
                    <a:pt x="3935" y="14057"/>
                  </a:cubicBezTo>
                  <a:close/>
                  <a:moveTo>
                    <a:pt x="2916" y="15279"/>
                  </a:moveTo>
                  <a:cubicBezTo>
                    <a:pt x="3073" y="15828"/>
                    <a:pt x="3214" y="16376"/>
                    <a:pt x="3324" y="16925"/>
                  </a:cubicBezTo>
                  <a:cubicBezTo>
                    <a:pt x="3308" y="16926"/>
                    <a:pt x="3292" y="16926"/>
                    <a:pt x="3276" y="16926"/>
                  </a:cubicBezTo>
                  <a:cubicBezTo>
                    <a:pt x="2903" y="16926"/>
                    <a:pt x="2569" y="16748"/>
                    <a:pt x="2524" y="16267"/>
                  </a:cubicBezTo>
                  <a:cubicBezTo>
                    <a:pt x="2509" y="15922"/>
                    <a:pt x="2728" y="15577"/>
                    <a:pt x="2916" y="15279"/>
                  </a:cubicBezTo>
                  <a:close/>
                  <a:moveTo>
                    <a:pt x="12793" y="0"/>
                  </a:moveTo>
                  <a:cubicBezTo>
                    <a:pt x="10898" y="0"/>
                    <a:pt x="9032" y="816"/>
                    <a:pt x="7885" y="2473"/>
                  </a:cubicBezTo>
                  <a:cubicBezTo>
                    <a:pt x="6897" y="3900"/>
                    <a:pt x="6600" y="5639"/>
                    <a:pt x="6333" y="7301"/>
                  </a:cubicBezTo>
                  <a:cubicBezTo>
                    <a:pt x="6114" y="8665"/>
                    <a:pt x="5926" y="10310"/>
                    <a:pt x="5299" y="11643"/>
                  </a:cubicBezTo>
                  <a:cubicBezTo>
                    <a:pt x="5048" y="11674"/>
                    <a:pt x="4860" y="11909"/>
                    <a:pt x="4875" y="12160"/>
                  </a:cubicBezTo>
                  <a:cubicBezTo>
                    <a:pt x="4812" y="12125"/>
                    <a:pt x="4745" y="12108"/>
                    <a:pt x="4678" y="12108"/>
                  </a:cubicBezTo>
                  <a:cubicBezTo>
                    <a:pt x="4562" y="12108"/>
                    <a:pt x="4448" y="12160"/>
                    <a:pt x="4358" y="12270"/>
                  </a:cubicBezTo>
                  <a:cubicBezTo>
                    <a:pt x="4248" y="12411"/>
                    <a:pt x="4233" y="12567"/>
                    <a:pt x="4264" y="12709"/>
                  </a:cubicBezTo>
                  <a:cubicBezTo>
                    <a:pt x="4217" y="12724"/>
                    <a:pt x="4170" y="12740"/>
                    <a:pt x="4123" y="12756"/>
                  </a:cubicBezTo>
                  <a:cubicBezTo>
                    <a:pt x="2603" y="13430"/>
                    <a:pt x="1" y="16611"/>
                    <a:pt x="2383" y="17834"/>
                  </a:cubicBezTo>
                  <a:cubicBezTo>
                    <a:pt x="2689" y="17987"/>
                    <a:pt x="3007" y="18055"/>
                    <a:pt x="3323" y="18055"/>
                  </a:cubicBezTo>
                  <a:cubicBezTo>
                    <a:pt x="3947" y="18055"/>
                    <a:pt x="4564" y="17791"/>
                    <a:pt x="5064" y="17395"/>
                  </a:cubicBezTo>
                  <a:cubicBezTo>
                    <a:pt x="5612" y="16956"/>
                    <a:pt x="6035" y="16408"/>
                    <a:pt x="6490" y="15890"/>
                  </a:cubicBezTo>
                  <a:cubicBezTo>
                    <a:pt x="6662" y="15702"/>
                    <a:pt x="6803" y="15546"/>
                    <a:pt x="6913" y="15389"/>
                  </a:cubicBezTo>
                  <a:cubicBezTo>
                    <a:pt x="6960" y="15405"/>
                    <a:pt x="7007" y="15405"/>
                    <a:pt x="7054" y="15405"/>
                  </a:cubicBezTo>
                  <a:cubicBezTo>
                    <a:pt x="7100" y="15411"/>
                    <a:pt x="7150" y="15415"/>
                    <a:pt x="7203" y="15415"/>
                  </a:cubicBezTo>
                  <a:cubicBezTo>
                    <a:pt x="7278" y="15415"/>
                    <a:pt x="7357" y="15407"/>
                    <a:pt x="7430" y="15389"/>
                  </a:cubicBezTo>
                  <a:cubicBezTo>
                    <a:pt x="7487" y="15411"/>
                    <a:pt x="7550" y="15424"/>
                    <a:pt x="7616" y="15424"/>
                  </a:cubicBezTo>
                  <a:cubicBezTo>
                    <a:pt x="7734" y="15424"/>
                    <a:pt x="7864" y="15385"/>
                    <a:pt x="7995" y="15295"/>
                  </a:cubicBezTo>
                  <a:cubicBezTo>
                    <a:pt x="11255" y="13006"/>
                    <a:pt x="16051" y="13743"/>
                    <a:pt x="18700" y="10404"/>
                  </a:cubicBezTo>
                  <a:cubicBezTo>
                    <a:pt x="20957" y="7567"/>
                    <a:pt x="19327" y="3241"/>
                    <a:pt x="16678" y="1266"/>
                  </a:cubicBezTo>
                  <a:cubicBezTo>
                    <a:pt x="15542" y="425"/>
                    <a:pt x="14160" y="0"/>
                    <a:pt x="12793" y="0"/>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9" name="Google Shape;3189;p60"/>
            <p:cNvSpPr/>
            <p:nvPr/>
          </p:nvSpPr>
          <p:spPr>
            <a:xfrm>
              <a:off x="6583263" y="2063306"/>
              <a:ext cx="77379" cy="46042"/>
            </a:xfrm>
            <a:custGeom>
              <a:avLst/>
              <a:gdLst/>
              <a:ahLst/>
              <a:cxnLst/>
              <a:rect l="l" t="t" r="r" b="b"/>
              <a:pathLst>
                <a:path w="3336" h="1985" extrusionOk="0">
                  <a:moveTo>
                    <a:pt x="1000" y="0"/>
                  </a:moveTo>
                  <a:cubicBezTo>
                    <a:pt x="614" y="0"/>
                    <a:pt x="248" y="250"/>
                    <a:pt x="142" y="636"/>
                  </a:cubicBezTo>
                  <a:cubicBezTo>
                    <a:pt x="1" y="1122"/>
                    <a:pt x="299" y="1545"/>
                    <a:pt x="738" y="1702"/>
                  </a:cubicBezTo>
                  <a:cubicBezTo>
                    <a:pt x="1318" y="1921"/>
                    <a:pt x="1913" y="1953"/>
                    <a:pt x="2525" y="1984"/>
                  </a:cubicBezTo>
                  <a:cubicBezTo>
                    <a:pt x="2530" y="1984"/>
                    <a:pt x="2536" y="1984"/>
                    <a:pt x="2542" y="1984"/>
                  </a:cubicBezTo>
                  <a:cubicBezTo>
                    <a:pt x="3170" y="1984"/>
                    <a:pt x="3335" y="1135"/>
                    <a:pt x="2838" y="808"/>
                  </a:cubicBezTo>
                  <a:cubicBezTo>
                    <a:pt x="2321" y="479"/>
                    <a:pt x="1804" y="181"/>
                    <a:pt x="1208" y="25"/>
                  </a:cubicBezTo>
                  <a:cubicBezTo>
                    <a:pt x="1139" y="8"/>
                    <a:pt x="1069" y="0"/>
                    <a:pt x="1000" y="0"/>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0" name="Google Shape;3190;p60"/>
            <p:cNvSpPr/>
            <p:nvPr/>
          </p:nvSpPr>
          <p:spPr>
            <a:xfrm>
              <a:off x="6661426" y="1973986"/>
              <a:ext cx="56387" cy="43073"/>
            </a:xfrm>
            <a:custGeom>
              <a:avLst/>
              <a:gdLst/>
              <a:ahLst/>
              <a:cxnLst/>
              <a:rect l="l" t="t" r="r" b="b"/>
              <a:pathLst>
                <a:path w="2431" h="1857" extrusionOk="0">
                  <a:moveTo>
                    <a:pt x="629" y="1"/>
                  </a:moveTo>
                  <a:cubicBezTo>
                    <a:pt x="291" y="1"/>
                    <a:pt x="0" y="333"/>
                    <a:pt x="111" y="678"/>
                  </a:cubicBezTo>
                  <a:cubicBezTo>
                    <a:pt x="236" y="1117"/>
                    <a:pt x="565" y="1399"/>
                    <a:pt x="941" y="1603"/>
                  </a:cubicBezTo>
                  <a:cubicBezTo>
                    <a:pt x="1112" y="1750"/>
                    <a:pt x="1323" y="1857"/>
                    <a:pt x="1545" y="1857"/>
                  </a:cubicBezTo>
                  <a:cubicBezTo>
                    <a:pt x="1630" y="1857"/>
                    <a:pt x="1717" y="1841"/>
                    <a:pt x="1803" y="1807"/>
                  </a:cubicBezTo>
                  <a:cubicBezTo>
                    <a:pt x="2180" y="1666"/>
                    <a:pt x="2430" y="1352"/>
                    <a:pt x="2368" y="945"/>
                  </a:cubicBezTo>
                  <a:cubicBezTo>
                    <a:pt x="2321" y="568"/>
                    <a:pt x="1992" y="255"/>
                    <a:pt x="1600" y="255"/>
                  </a:cubicBezTo>
                  <a:lnTo>
                    <a:pt x="1553" y="255"/>
                  </a:lnTo>
                  <a:cubicBezTo>
                    <a:pt x="1506" y="239"/>
                    <a:pt x="1443" y="224"/>
                    <a:pt x="1380" y="224"/>
                  </a:cubicBezTo>
                  <a:cubicBezTo>
                    <a:pt x="1318" y="224"/>
                    <a:pt x="1271" y="208"/>
                    <a:pt x="1224" y="192"/>
                  </a:cubicBezTo>
                  <a:cubicBezTo>
                    <a:pt x="1114" y="145"/>
                    <a:pt x="957" y="83"/>
                    <a:pt x="769" y="20"/>
                  </a:cubicBezTo>
                  <a:cubicBezTo>
                    <a:pt x="722" y="7"/>
                    <a:pt x="675" y="1"/>
                    <a:pt x="629" y="1"/>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1" name="Google Shape;3191;p60"/>
            <p:cNvSpPr/>
            <p:nvPr/>
          </p:nvSpPr>
          <p:spPr>
            <a:xfrm>
              <a:off x="6814135" y="1900345"/>
              <a:ext cx="41102" cy="67080"/>
            </a:xfrm>
            <a:custGeom>
              <a:avLst/>
              <a:gdLst/>
              <a:ahLst/>
              <a:cxnLst/>
              <a:rect l="l" t="t" r="r" b="b"/>
              <a:pathLst>
                <a:path w="1772" h="2892" extrusionOk="0">
                  <a:moveTo>
                    <a:pt x="802" y="0"/>
                  </a:moveTo>
                  <a:cubicBezTo>
                    <a:pt x="585" y="0"/>
                    <a:pt x="377" y="138"/>
                    <a:pt x="298" y="373"/>
                  </a:cubicBezTo>
                  <a:cubicBezTo>
                    <a:pt x="141" y="844"/>
                    <a:pt x="204" y="1361"/>
                    <a:pt x="110" y="1831"/>
                  </a:cubicBezTo>
                  <a:cubicBezTo>
                    <a:pt x="0" y="2333"/>
                    <a:pt x="282" y="2819"/>
                    <a:pt x="815" y="2881"/>
                  </a:cubicBezTo>
                  <a:cubicBezTo>
                    <a:pt x="857" y="2888"/>
                    <a:pt x="899" y="2891"/>
                    <a:pt x="940" y="2891"/>
                  </a:cubicBezTo>
                  <a:cubicBezTo>
                    <a:pt x="1379" y="2891"/>
                    <a:pt x="1771" y="2523"/>
                    <a:pt x="1771" y="2051"/>
                  </a:cubicBezTo>
                  <a:cubicBezTo>
                    <a:pt x="1756" y="1408"/>
                    <a:pt x="1677" y="624"/>
                    <a:pt x="1176" y="154"/>
                  </a:cubicBezTo>
                  <a:cubicBezTo>
                    <a:pt x="1065" y="49"/>
                    <a:pt x="932" y="0"/>
                    <a:pt x="802" y="0"/>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2" name="Google Shape;3192;p60"/>
            <p:cNvSpPr/>
            <p:nvPr/>
          </p:nvSpPr>
          <p:spPr>
            <a:xfrm>
              <a:off x="6970462" y="1971295"/>
              <a:ext cx="55042" cy="65062"/>
            </a:xfrm>
            <a:custGeom>
              <a:avLst/>
              <a:gdLst/>
              <a:ahLst/>
              <a:cxnLst/>
              <a:rect l="l" t="t" r="r" b="b"/>
              <a:pathLst>
                <a:path w="2373" h="2805" extrusionOk="0">
                  <a:moveTo>
                    <a:pt x="1866" y="1"/>
                  </a:moveTo>
                  <a:cubicBezTo>
                    <a:pt x="1787" y="1"/>
                    <a:pt x="1702" y="23"/>
                    <a:pt x="1615" y="73"/>
                  </a:cubicBezTo>
                  <a:cubicBezTo>
                    <a:pt x="1285" y="261"/>
                    <a:pt x="1019" y="434"/>
                    <a:pt x="752" y="731"/>
                  </a:cubicBezTo>
                  <a:cubicBezTo>
                    <a:pt x="486" y="1029"/>
                    <a:pt x="141" y="1390"/>
                    <a:pt x="63" y="1782"/>
                  </a:cubicBezTo>
                  <a:cubicBezTo>
                    <a:pt x="0" y="2111"/>
                    <a:pt x="78" y="2424"/>
                    <a:pt x="345" y="2628"/>
                  </a:cubicBezTo>
                  <a:cubicBezTo>
                    <a:pt x="491" y="2737"/>
                    <a:pt x="679" y="2804"/>
                    <a:pt x="866" y="2804"/>
                  </a:cubicBezTo>
                  <a:cubicBezTo>
                    <a:pt x="1001" y="2804"/>
                    <a:pt x="1136" y="2770"/>
                    <a:pt x="1254" y="2691"/>
                  </a:cubicBezTo>
                  <a:cubicBezTo>
                    <a:pt x="1599" y="2471"/>
                    <a:pt x="1834" y="2079"/>
                    <a:pt x="2006" y="1703"/>
                  </a:cubicBezTo>
                  <a:cubicBezTo>
                    <a:pt x="2085" y="1531"/>
                    <a:pt x="2179" y="1358"/>
                    <a:pt x="2242" y="1186"/>
                  </a:cubicBezTo>
                  <a:cubicBezTo>
                    <a:pt x="2304" y="998"/>
                    <a:pt x="2304" y="810"/>
                    <a:pt x="2336" y="622"/>
                  </a:cubicBezTo>
                  <a:cubicBezTo>
                    <a:pt x="2373" y="301"/>
                    <a:pt x="2158" y="1"/>
                    <a:pt x="1866" y="1"/>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3" name="Google Shape;3193;p60"/>
            <p:cNvSpPr/>
            <p:nvPr/>
          </p:nvSpPr>
          <p:spPr>
            <a:xfrm>
              <a:off x="7020979" y="2104870"/>
              <a:ext cx="65108" cy="40545"/>
            </a:xfrm>
            <a:custGeom>
              <a:avLst/>
              <a:gdLst/>
              <a:ahLst/>
              <a:cxnLst/>
              <a:rect l="l" t="t" r="r" b="b"/>
              <a:pathLst>
                <a:path w="2807" h="1748" extrusionOk="0">
                  <a:moveTo>
                    <a:pt x="1900" y="0"/>
                  </a:moveTo>
                  <a:cubicBezTo>
                    <a:pt x="1827" y="0"/>
                    <a:pt x="1752" y="11"/>
                    <a:pt x="1678" y="35"/>
                  </a:cubicBezTo>
                  <a:cubicBezTo>
                    <a:pt x="1223" y="192"/>
                    <a:pt x="565" y="270"/>
                    <a:pt x="236" y="647"/>
                  </a:cubicBezTo>
                  <a:cubicBezTo>
                    <a:pt x="48" y="866"/>
                    <a:pt x="1" y="1227"/>
                    <a:pt x="236" y="1430"/>
                  </a:cubicBezTo>
                  <a:cubicBezTo>
                    <a:pt x="531" y="1685"/>
                    <a:pt x="911" y="1747"/>
                    <a:pt x="1292" y="1747"/>
                  </a:cubicBezTo>
                  <a:cubicBezTo>
                    <a:pt x="1498" y="1747"/>
                    <a:pt x="1705" y="1729"/>
                    <a:pt x="1897" y="1712"/>
                  </a:cubicBezTo>
                  <a:cubicBezTo>
                    <a:pt x="2399" y="1665"/>
                    <a:pt x="2807" y="1289"/>
                    <a:pt x="2728" y="756"/>
                  </a:cubicBezTo>
                  <a:cubicBezTo>
                    <a:pt x="2675" y="345"/>
                    <a:pt x="2307" y="0"/>
                    <a:pt x="1900" y="0"/>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4" name="Google Shape;3194;p60"/>
            <p:cNvSpPr/>
            <p:nvPr/>
          </p:nvSpPr>
          <p:spPr>
            <a:xfrm>
              <a:off x="6997367" y="2251247"/>
              <a:ext cx="91759" cy="51748"/>
            </a:xfrm>
            <a:custGeom>
              <a:avLst/>
              <a:gdLst/>
              <a:ahLst/>
              <a:cxnLst/>
              <a:rect l="l" t="t" r="r" b="b"/>
              <a:pathLst>
                <a:path w="3956" h="2231" extrusionOk="0">
                  <a:moveTo>
                    <a:pt x="1073" y="1"/>
                  </a:moveTo>
                  <a:cubicBezTo>
                    <a:pt x="887" y="1"/>
                    <a:pt x="710" y="19"/>
                    <a:pt x="549" y="57"/>
                  </a:cubicBezTo>
                  <a:cubicBezTo>
                    <a:pt x="157" y="151"/>
                    <a:pt x="0" y="699"/>
                    <a:pt x="313" y="982"/>
                  </a:cubicBezTo>
                  <a:cubicBezTo>
                    <a:pt x="611" y="1264"/>
                    <a:pt x="987" y="1420"/>
                    <a:pt x="1364" y="1624"/>
                  </a:cubicBezTo>
                  <a:cubicBezTo>
                    <a:pt x="1740" y="1828"/>
                    <a:pt x="2132" y="2094"/>
                    <a:pt x="2555" y="2204"/>
                  </a:cubicBezTo>
                  <a:cubicBezTo>
                    <a:pt x="2623" y="2222"/>
                    <a:pt x="2691" y="2231"/>
                    <a:pt x="2757" y="2231"/>
                  </a:cubicBezTo>
                  <a:cubicBezTo>
                    <a:pt x="3435" y="2231"/>
                    <a:pt x="3956" y="1338"/>
                    <a:pt x="3370" y="809"/>
                  </a:cubicBezTo>
                  <a:cubicBezTo>
                    <a:pt x="2848" y="338"/>
                    <a:pt x="1880" y="1"/>
                    <a:pt x="1073" y="1"/>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5" name="Google Shape;3195;p60"/>
            <p:cNvSpPr/>
            <p:nvPr/>
          </p:nvSpPr>
          <p:spPr>
            <a:xfrm>
              <a:off x="6910112" y="2342353"/>
              <a:ext cx="45091" cy="67010"/>
            </a:xfrm>
            <a:custGeom>
              <a:avLst/>
              <a:gdLst/>
              <a:ahLst/>
              <a:cxnLst/>
              <a:rect l="l" t="t" r="r" b="b"/>
              <a:pathLst>
                <a:path w="1944" h="2889" extrusionOk="0">
                  <a:moveTo>
                    <a:pt x="468" y="1"/>
                  </a:moveTo>
                  <a:cubicBezTo>
                    <a:pt x="295" y="1"/>
                    <a:pt x="133" y="107"/>
                    <a:pt x="79" y="282"/>
                  </a:cubicBezTo>
                  <a:cubicBezTo>
                    <a:pt x="79" y="298"/>
                    <a:pt x="63" y="345"/>
                    <a:pt x="32" y="439"/>
                  </a:cubicBezTo>
                  <a:cubicBezTo>
                    <a:pt x="0" y="565"/>
                    <a:pt x="32" y="706"/>
                    <a:pt x="63" y="831"/>
                  </a:cubicBezTo>
                  <a:cubicBezTo>
                    <a:pt x="79" y="941"/>
                    <a:pt x="63" y="862"/>
                    <a:pt x="79" y="1003"/>
                  </a:cubicBezTo>
                  <a:cubicBezTo>
                    <a:pt x="79" y="1082"/>
                    <a:pt x="94" y="1176"/>
                    <a:pt x="94" y="1254"/>
                  </a:cubicBezTo>
                  <a:cubicBezTo>
                    <a:pt x="94" y="1270"/>
                    <a:pt x="110" y="1333"/>
                    <a:pt x="110" y="1348"/>
                  </a:cubicBezTo>
                  <a:cubicBezTo>
                    <a:pt x="110" y="1427"/>
                    <a:pt x="126" y="1489"/>
                    <a:pt x="141" y="1568"/>
                  </a:cubicBezTo>
                  <a:cubicBezTo>
                    <a:pt x="141" y="1568"/>
                    <a:pt x="141" y="1615"/>
                    <a:pt x="157" y="1662"/>
                  </a:cubicBezTo>
                  <a:cubicBezTo>
                    <a:pt x="157" y="1693"/>
                    <a:pt x="157" y="1724"/>
                    <a:pt x="157" y="1724"/>
                  </a:cubicBezTo>
                  <a:cubicBezTo>
                    <a:pt x="157" y="1818"/>
                    <a:pt x="173" y="1913"/>
                    <a:pt x="188" y="1991"/>
                  </a:cubicBezTo>
                  <a:cubicBezTo>
                    <a:pt x="235" y="2242"/>
                    <a:pt x="345" y="2461"/>
                    <a:pt x="502" y="2649"/>
                  </a:cubicBezTo>
                  <a:cubicBezTo>
                    <a:pt x="641" y="2817"/>
                    <a:pt x="827" y="2889"/>
                    <a:pt x="1014" y="2889"/>
                  </a:cubicBezTo>
                  <a:cubicBezTo>
                    <a:pt x="1354" y="2889"/>
                    <a:pt x="1702" y="2653"/>
                    <a:pt x="1803" y="2320"/>
                  </a:cubicBezTo>
                  <a:cubicBezTo>
                    <a:pt x="1944" y="1803"/>
                    <a:pt x="1615" y="1286"/>
                    <a:pt x="1348" y="878"/>
                  </a:cubicBezTo>
                  <a:cubicBezTo>
                    <a:pt x="1303" y="810"/>
                    <a:pt x="1290" y="789"/>
                    <a:pt x="1292" y="789"/>
                  </a:cubicBezTo>
                  <a:lnTo>
                    <a:pt x="1292" y="789"/>
                  </a:lnTo>
                  <a:cubicBezTo>
                    <a:pt x="1295" y="789"/>
                    <a:pt x="1337" y="845"/>
                    <a:pt x="1339" y="845"/>
                  </a:cubicBezTo>
                  <a:cubicBezTo>
                    <a:pt x="1341" y="845"/>
                    <a:pt x="1332" y="830"/>
                    <a:pt x="1301" y="784"/>
                  </a:cubicBezTo>
                  <a:cubicBezTo>
                    <a:pt x="1257" y="725"/>
                    <a:pt x="1212" y="679"/>
                    <a:pt x="1181" y="622"/>
                  </a:cubicBezTo>
                  <a:lnTo>
                    <a:pt x="1181" y="622"/>
                  </a:lnTo>
                  <a:cubicBezTo>
                    <a:pt x="1186" y="628"/>
                    <a:pt x="1190" y="633"/>
                    <a:pt x="1191" y="633"/>
                  </a:cubicBezTo>
                  <a:cubicBezTo>
                    <a:pt x="1191" y="633"/>
                    <a:pt x="1187" y="627"/>
                    <a:pt x="1176" y="612"/>
                  </a:cubicBezTo>
                  <a:lnTo>
                    <a:pt x="1176" y="612"/>
                  </a:lnTo>
                  <a:cubicBezTo>
                    <a:pt x="1177" y="615"/>
                    <a:pt x="1179" y="618"/>
                    <a:pt x="1181" y="622"/>
                  </a:cubicBezTo>
                  <a:lnTo>
                    <a:pt x="1181" y="622"/>
                  </a:lnTo>
                  <a:cubicBezTo>
                    <a:pt x="1167" y="604"/>
                    <a:pt x="1144" y="573"/>
                    <a:pt x="1144" y="565"/>
                  </a:cubicBezTo>
                  <a:cubicBezTo>
                    <a:pt x="1113" y="518"/>
                    <a:pt x="1082" y="486"/>
                    <a:pt x="1066" y="439"/>
                  </a:cubicBezTo>
                  <a:cubicBezTo>
                    <a:pt x="988" y="314"/>
                    <a:pt x="925" y="204"/>
                    <a:pt x="800" y="126"/>
                  </a:cubicBezTo>
                  <a:cubicBezTo>
                    <a:pt x="737" y="94"/>
                    <a:pt x="706" y="63"/>
                    <a:pt x="690" y="63"/>
                  </a:cubicBezTo>
                  <a:cubicBezTo>
                    <a:pt x="619" y="21"/>
                    <a:pt x="543" y="1"/>
                    <a:pt x="468" y="1"/>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6" name="Google Shape;3196;p60"/>
            <p:cNvSpPr/>
            <p:nvPr/>
          </p:nvSpPr>
          <p:spPr>
            <a:xfrm>
              <a:off x="6912292" y="2372528"/>
              <a:ext cx="371" cy="1299"/>
            </a:xfrm>
            <a:custGeom>
              <a:avLst/>
              <a:gdLst/>
              <a:ahLst/>
              <a:cxnLst/>
              <a:rect l="l" t="t" r="r" b="b"/>
              <a:pathLst>
                <a:path w="16" h="56" extrusionOk="0">
                  <a:moveTo>
                    <a:pt x="0" y="0"/>
                  </a:moveTo>
                  <a:cubicBezTo>
                    <a:pt x="0" y="5"/>
                    <a:pt x="2" y="10"/>
                    <a:pt x="4" y="15"/>
                  </a:cubicBezTo>
                  <a:lnTo>
                    <a:pt x="4" y="15"/>
                  </a:lnTo>
                  <a:cubicBezTo>
                    <a:pt x="3" y="11"/>
                    <a:pt x="2" y="6"/>
                    <a:pt x="0" y="0"/>
                  </a:cubicBezTo>
                  <a:close/>
                  <a:moveTo>
                    <a:pt x="4" y="15"/>
                  </a:moveTo>
                  <a:lnTo>
                    <a:pt x="4" y="15"/>
                  </a:lnTo>
                  <a:cubicBezTo>
                    <a:pt x="12" y="45"/>
                    <a:pt x="14" y="56"/>
                    <a:pt x="15" y="56"/>
                  </a:cubicBezTo>
                  <a:cubicBezTo>
                    <a:pt x="16" y="56"/>
                    <a:pt x="16" y="52"/>
                    <a:pt x="16" y="47"/>
                  </a:cubicBezTo>
                  <a:cubicBezTo>
                    <a:pt x="16" y="37"/>
                    <a:pt x="9" y="26"/>
                    <a:pt x="4" y="15"/>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7" name="Google Shape;3197;p60"/>
            <p:cNvSpPr/>
            <p:nvPr/>
          </p:nvSpPr>
          <p:spPr>
            <a:xfrm>
              <a:off x="6798131" y="2379533"/>
              <a:ext cx="36370" cy="51493"/>
            </a:xfrm>
            <a:custGeom>
              <a:avLst/>
              <a:gdLst/>
              <a:ahLst/>
              <a:cxnLst/>
              <a:rect l="l" t="t" r="r" b="b"/>
              <a:pathLst>
                <a:path w="1568" h="2220" extrusionOk="0">
                  <a:moveTo>
                    <a:pt x="600" y="0"/>
                  </a:moveTo>
                  <a:cubicBezTo>
                    <a:pt x="481" y="0"/>
                    <a:pt x="366" y="55"/>
                    <a:pt x="314" y="168"/>
                  </a:cubicBezTo>
                  <a:cubicBezTo>
                    <a:pt x="173" y="435"/>
                    <a:pt x="157" y="780"/>
                    <a:pt x="126" y="1109"/>
                  </a:cubicBezTo>
                  <a:cubicBezTo>
                    <a:pt x="0" y="1328"/>
                    <a:pt x="16" y="1642"/>
                    <a:pt x="142" y="1846"/>
                  </a:cubicBezTo>
                  <a:cubicBezTo>
                    <a:pt x="266" y="2082"/>
                    <a:pt x="518" y="2219"/>
                    <a:pt x="781" y="2219"/>
                  </a:cubicBezTo>
                  <a:cubicBezTo>
                    <a:pt x="850" y="2219"/>
                    <a:pt x="920" y="2210"/>
                    <a:pt x="988" y="2190"/>
                  </a:cubicBezTo>
                  <a:cubicBezTo>
                    <a:pt x="1270" y="2112"/>
                    <a:pt x="1474" y="1861"/>
                    <a:pt x="1521" y="1579"/>
                  </a:cubicBezTo>
                  <a:cubicBezTo>
                    <a:pt x="1568" y="1313"/>
                    <a:pt x="1458" y="1093"/>
                    <a:pt x="1286" y="937"/>
                  </a:cubicBezTo>
                  <a:cubicBezTo>
                    <a:pt x="1239" y="842"/>
                    <a:pt x="1192" y="733"/>
                    <a:pt x="1145" y="623"/>
                  </a:cubicBezTo>
                  <a:cubicBezTo>
                    <a:pt x="1066" y="435"/>
                    <a:pt x="1004" y="247"/>
                    <a:pt x="863" y="106"/>
                  </a:cubicBezTo>
                  <a:cubicBezTo>
                    <a:pt x="793" y="36"/>
                    <a:pt x="695" y="0"/>
                    <a:pt x="600" y="0"/>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8" name="Google Shape;3198;p60"/>
            <p:cNvSpPr/>
            <p:nvPr/>
          </p:nvSpPr>
          <p:spPr>
            <a:xfrm>
              <a:off x="6570553" y="2203630"/>
              <a:ext cx="48918" cy="28136"/>
            </a:xfrm>
            <a:custGeom>
              <a:avLst/>
              <a:gdLst/>
              <a:ahLst/>
              <a:cxnLst/>
              <a:rect l="l" t="t" r="r" b="b"/>
              <a:pathLst>
                <a:path w="2109" h="1213" extrusionOk="0">
                  <a:moveTo>
                    <a:pt x="1463" y="1"/>
                  </a:moveTo>
                  <a:cubicBezTo>
                    <a:pt x="1410" y="1"/>
                    <a:pt x="1356" y="8"/>
                    <a:pt x="1301" y="25"/>
                  </a:cubicBezTo>
                  <a:cubicBezTo>
                    <a:pt x="1098" y="72"/>
                    <a:pt x="909" y="56"/>
                    <a:pt x="706" y="103"/>
                  </a:cubicBezTo>
                  <a:cubicBezTo>
                    <a:pt x="502" y="135"/>
                    <a:pt x="361" y="213"/>
                    <a:pt x="157" y="276"/>
                  </a:cubicBezTo>
                  <a:cubicBezTo>
                    <a:pt x="16" y="323"/>
                    <a:pt x="0" y="511"/>
                    <a:pt x="126" y="589"/>
                  </a:cubicBezTo>
                  <a:cubicBezTo>
                    <a:pt x="282" y="699"/>
                    <a:pt x="424" y="824"/>
                    <a:pt x="612" y="903"/>
                  </a:cubicBezTo>
                  <a:cubicBezTo>
                    <a:pt x="784" y="997"/>
                    <a:pt x="972" y="1028"/>
                    <a:pt x="1160" y="1122"/>
                  </a:cubicBezTo>
                  <a:cubicBezTo>
                    <a:pt x="1256" y="1184"/>
                    <a:pt x="1359" y="1213"/>
                    <a:pt x="1460" y="1213"/>
                  </a:cubicBezTo>
                  <a:cubicBezTo>
                    <a:pt x="1741" y="1213"/>
                    <a:pt x="2008" y="995"/>
                    <a:pt x="2054" y="683"/>
                  </a:cubicBezTo>
                  <a:cubicBezTo>
                    <a:pt x="2108" y="330"/>
                    <a:pt x="1809" y="1"/>
                    <a:pt x="1463" y="1"/>
                  </a:cubicBezTo>
                  <a:close/>
                </a:path>
              </a:pathLst>
            </a:custGeom>
            <a:solidFill>
              <a:schemeClr val="dk1"/>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99" name="Google Shape;3199;p60"/>
          <p:cNvGrpSpPr/>
          <p:nvPr/>
        </p:nvGrpSpPr>
        <p:grpSpPr>
          <a:xfrm>
            <a:off x="7037115" y="4677709"/>
            <a:ext cx="1745583" cy="230173"/>
            <a:chOff x="1394800" y="3522000"/>
            <a:chExt cx="1048650" cy="138275"/>
          </a:xfrm>
        </p:grpSpPr>
        <p:sp>
          <p:nvSpPr>
            <p:cNvPr id="3200" name="Google Shape;3200;p60"/>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1" name="Google Shape;3201;p60"/>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2" name="Google Shape;3202;p60"/>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3" name="Google Shape;3203;p60"/>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4" name="Google Shape;3204;p60"/>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5" name="Google Shape;3205;p60"/>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6" name="Google Shape;3206;p60"/>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7" name="Google Shape;3207;p60"/>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8" name="Google Shape;3208;p60"/>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nline Notebook by Slidesgo">
  <a:themeElements>
    <a:clrScheme name="Simple Light">
      <a:dk1>
        <a:srgbClr val="1C4587"/>
      </a:dk1>
      <a:lt1>
        <a:srgbClr val="FFFFFF"/>
      </a:lt1>
      <a:dk2>
        <a:srgbClr val="000000"/>
      </a:dk2>
      <a:lt2>
        <a:srgbClr val="EEEEEE"/>
      </a:lt2>
      <a:accent1>
        <a:srgbClr val="FFF8D3"/>
      </a:accent1>
      <a:accent2>
        <a:srgbClr val="CAFFCA"/>
      </a:accent2>
      <a:accent3>
        <a:srgbClr val="FFBBAA"/>
      </a:accent3>
      <a:accent4>
        <a:srgbClr val="B0D5F7"/>
      </a:accent4>
      <a:accent5>
        <a:srgbClr val="FFFFFF"/>
      </a:accent5>
      <a:accent6>
        <a:srgbClr val="FFE599"/>
      </a:accent6>
      <a:hlink>
        <a:srgbClr val="1C458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926</Words>
  <PresentationFormat>On-screen Show (16:9)</PresentationFormat>
  <Paragraphs>50</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Itim</vt:lpstr>
      <vt:lpstr>Muli</vt:lpstr>
      <vt:lpstr>Wingdings</vt:lpstr>
      <vt:lpstr>Online Notebook by Slidesgo</vt:lpstr>
      <vt:lpstr>KELOMPOK 6</vt:lpstr>
      <vt:lpstr>Anggota Kelompok</vt:lpstr>
      <vt:lpstr>Materi yang akan dibahas:</vt:lpstr>
      <vt:lpstr>1. Berdirinya Kekaisaran Romawi Timur</vt:lpstr>
      <vt:lpstr>2. Letak Geografis Romawi Timur</vt:lpstr>
      <vt:lpstr>3. Perkembangan Kekaisaran Romawi Timur</vt:lpstr>
      <vt:lpstr>B. Sistem Ekonomi</vt:lpstr>
      <vt:lpstr>4. Runtuhnya Kekaisaran Romawi Timur</vt:lpstr>
      <vt:lpstr>5. Peninggalan Kekaisaran Romawi Timur</vt:lpstr>
      <vt:lpstr>TERIMAKASIH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KELOMPOK 6</dc:title>
  <cp:lastModifiedBy>Windows User</cp:lastModifiedBy>
  <cp:revision>11</cp:revision>
  <dcterms:modified xsi:type="dcterms:W3CDTF">2021-09-10T15:03:13Z</dcterms:modified>
</cp:coreProperties>
</file>