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1"/>
  </p:sldMasterIdLst>
  <p:notesMasterIdLst>
    <p:notesMasterId r:id="rId10"/>
  </p:notesMasterIdLst>
  <p:sldIdLst>
    <p:sldId id="256" r:id="rId2"/>
    <p:sldId id="260" r:id="rId3"/>
    <p:sldId id="281" r:id="rId4"/>
    <p:sldId id="261" r:id="rId5"/>
    <p:sldId id="282" r:id="rId6"/>
    <p:sldId id="262" r:id="rId7"/>
    <p:sldId id="283" r:id="rId8"/>
    <p:sldId id="267"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696487A7-D387-4C90-AF08-1DB1AB835EEE}">
  <a:tblStyle styleId="{696487A7-D387-4C90-AF08-1DB1AB835EE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822" y="-78"/>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777e314435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777e314435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777e314435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777e314435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853034354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853034354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853034354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853034354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a:blip r:embed="rId5">
            <a:alphaModFix/>
          </a:blip>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pic>
        <p:nvPicPr>
          <p:cNvPr id="37" name="Google Shape;37;p7"/>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38" name="Google Shape;38;p7"/>
          <p:cNvPicPr preferRelativeResize="0"/>
          <p:nvPr/>
        </p:nvPicPr>
        <p:blipFill>
          <a:blip r:embed="rId3">
            <a:alphaModFix/>
          </a:blip>
          <a:stretch>
            <a:fillRect/>
          </a:stretch>
        </p:blipFill>
        <p:spPr>
          <a:xfrm>
            <a:off x="254425" y="201113"/>
            <a:ext cx="8635149" cy="4741275"/>
          </a:xfrm>
          <a:prstGeom prst="rect">
            <a:avLst/>
          </a:prstGeom>
          <a:noFill/>
          <a:ln>
            <a:noFill/>
          </a:ln>
        </p:spPr>
      </p:pic>
      <p:sp>
        <p:nvSpPr>
          <p:cNvPr id="39" name="Google Shape;39;p7"/>
          <p:cNvSpPr txBox="1">
            <a:spLocks noGrp="1"/>
          </p:cNvSpPr>
          <p:nvPr>
            <p:ph type="body" idx="1"/>
          </p:nvPr>
        </p:nvSpPr>
        <p:spPr>
          <a:xfrm>
            <a:off x="996375" y="1900525"/>
            <a:ext cx="2901600" cy="2270400"/>
          </a:xfrm>
          <a:prstGeom prst="rect">
            <a:avLst/>
          </a:prstGeom>
        </p:spPr>
        <p:txBody>
          <a:bodyPr spcFirstLastPara="1" wrap="square" lIns="91425" tIns="91425" rIns="91425" bIns="91425" anchor="t" anchorCtr="0">
            <a:noAutofit/>
          </a:bodyPr>
          <a:lstStyle>
            <a:lvl1pPr marL="457200" lvl="0" indent="-330200">
              <a:lnSpc>
                <a:spcPct val="100000"/>
              </a:lnSpc>
              <a:spcBef>
                <a:spcPts val="0"/>
              </a:spcBef>
              <a:spcAft>
                <a:spcPts val="0"/>
              </a:spcAft>
              <a:buClr>
                <a:schemeClr val="dk2"/>
              </a:buClr>
              <a:buSzPts val="1600"/>
              <a:buChar char="●"/>
              <a:defRPr sz="1600">
                <a:solidFill>
                  <a:schemeClr val="dk2"/>
                </a:solidFill>
              </a:defRPr>
            </a:lvl1pPr>
            <a:lvl2pPr marL="914400" lvl="1" indent="-330200">
              <a:lnSpc>
                <a:spcPct val="100000"/>
              </a:lnSpc>
              <a:spcBef>
                <a:spcPts val="1600"/>
              </a:spcBef>
              <a:spcAft>
                <a:spcPts val="0"/>
              </a:spcAft>
              <a:buClr>
                <a:schemeClr val="dk2"/>
              </a:buClr>
              <a:buSzPts val="1600"/>
              <a:buChar char="○"/>
              <a:defRPr sz="1600">
                <a:solidFill>
                  <a:schemeClr val="dk2"/>
                </a:solidFill>
              </a:defRPr>
            </a:lvl2pPr>
            <a:lvl3pPr marL="1371600" lvl="2" indent="-330200">
              <a:lnSpc>
                <a:spcPct val="100000"/>
              </a:lnSpc>
              <a:spcBef>
                <a:spcPts val="1600"/>
              </a:spcBef>
              <a:spcAft>
                <a:spcPts val="0"/>
              </a:spcAft>
              <a:buClr>
                <a:schemeClr val="dk2"/>
              </a:buClr>
              <a:buSzPts val="1600"/>
              <a:buChar char="■"/>
              <a:defRPr sz="1600">
                <a:solidFill>
                  <a:schemeClr val="dk2"/>
                </a:solidFill>
              </a:defRPr>
            </a:lvl3pPr>
            <a:lvl4pPr marL="1828800" lvl="3" indent="-330200">
              <a:lnSpc>
                <a:spcPct val="100000"/>
              </a:lnSpc>
              <a:spcBef>
                <a:spcPts val="1600"/>
              </a:spcBef>
              <a:spcAft>
                <a:spcPts val="0"/>
              </a:spcAft>
              <a:buClr>
                <a:schemeClr val="dk2"/>
              </a:buClr>
              <a:buSzPts val="1600"/>
              <a:buChar char="●"/>
              <a:defRPr sz="1600">
                <a:solidFill>
                  <a:schemeClr val="dk2"/>
                </a:solidFill>
              </a:defRPr>
            </a:lvl4pPr>
            <a:lvl5pPr marL="2286000" lvl="4" indent="-330200">
              <a:lnSpc>
                <a:spcPct val="100000"/>
              </a:lnSpc>
              <a:spcBef>
                <a:spcPts val="1600"/>
              </a:spcBef>
              <a:spcAft>
                <a:spcPts val="0"/>
              </a:spcAft>
              <a:buClr>
                <a:schemeClr val="dk2"/>
              </a:buClr>
              <a:buSzPts val="1600"/>
              <a:buChar char="○"/>
              <a:defRPr sz="1600">
                <a:solidFill>
                  <a:schemeClr val="dk2"/>
                </a:solidFill>
              </a:defRPr>
            </a:lvl5pPr>
            <a:lvl6pPr marL="2743200" lvl="5" indent="-330200">
              <a:lnSpc>
                <a:spcPct val="100000"/>
              </a:lnSpc>
              <a:spcBef>
                <a:spcPts val="1600"/>
              </a:spcBef>
              <a:spcAft>
                <a:spcPts val="0"/>
              </a:spcAft>
              <a:buClr>
                <a:schemeClr val="dk2"/>
              </a:buClr>
              <a:buSzPts val="1600"/>
              <a:buChar char="■"/>
              <a:defRPr sz="1600">
                <a:solidFill>
                  <a:schemeClr val="dk2"/>
                </a:solidFill>
              </a:defRPr>
            </a:lvl6pPr>
            <a:lvl7pPr marL="3200400" lvl="6" indent="-330200">
              <a:lnSpc>
                <a:spcPct val="100000"/>
              </a:lnSpc>
              <a:spcBef>
                <a:spcPts val="1600"/>
              </a:spcBef>
              <a:spcAft>
                <a:spcPts val="0"/>
              </a:spcAft>
              <a:buClr>
                <a:schemeClr val="dk2"/>
              </a:buClr>
              <a:buSzPts val="1600"/>
              <a:buChar char="●"/>
              <a:defRPr sz="1600">
                <a:solidFill>
                  <a:schemeClr val="dk2"/>
                </a:solidFill>
              </a:defRPr>
            </a:lvl7pPr>
            <a:lvl8pPr marL="3657600" lvl="7" indent="-330200">
              <a:lnSpc>
                <a:spcPct val="100000"/>
              </a:lnSpc>
              <a:spcBef>
                <a:spcPts val="1600"/>
              </a:spcBef>
              <a:spcAft>
                <a:spcPts val="0"/>
              </a:spcAft>
              <a:buClr>
                <a:schemeClr val="dk2"/>
              </a:buClr>
              <a:buSzPts val="1600"/>
              <a:buChar char="○"/>
              <a:defRPr sz="1600">
                <a:solidFill>
                  <a:schemeClr val="dk2"/>
                </a:solidFill>
              </a:defRPr>
            </a:lvl8pPr>
            <a:lvl9pPr marL="4114800" lvl="8" indent="-330200">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40" name="Google Shape;40;p7"/>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pic>
        <p:nvPicPr>
          <p:cNvPr id="45" name="Google Shape;45;p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46" name="Google Shape;46;p9"/>
          <p:cNvPicPr preferRelativeResize="0"/>
          <p:nvPr/>
        </p:nvPicPr>
        <p:blipFill>
          <a:blip r:embed="rId3">
            <a:alphaModFix/>
          </a:blip>
          <a:stretch>
            <a:fillRect/>
          </a:stretch>
        </p:blipFill>
        <p:spPr>
          <a:xfrm>
            <a:off x="255775" y="186275"/>
            <a:ext cx="8632448" cy="4770949"/>
          </a:xfrm>
          <a:prstGeom prst="rect">
            <a:avLst/>
          </a:prstGeom>
          <a:noFill/>
          <a:ln>
            <a:noFill/>
          </a:ln>
        </p:spPr>
      </p:pic>
      <p:sp>
        <p:nvSpPr>
          <p:cNvPr id="47" name="Google Shape;47;p9"/>
          <p:cNvSpPr txBox="1">
            <a:spLocks noGrp="1"/>
          </p:cNvSpPr>
          <p:nvPr>
            <p:ph type="subTitle" idx="1"/>
          </p:nvPr>
        </p:nvSpPr>
        <p:spPr>
          <a:xfrm>
            <a:off x="1629950" y="3828100"/>
            <a:ext cx="2332500" cy="697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Font typeface="Concert One"/>
              <a:buNone/>
              <a:defRPr sz="1600">
                <a:latin typeface="Concert One"/>
                <a:ea typeface="Concert One"/>
                <a:cs typeface="Concert One"/>
                <a:sym typeface="Concert One"/>
              </a:defRPr>
            </a:lvl1pPr>
            <a:lvl2pPr lvl="1">
              <a:lnSpc>
                <a:spcPct val="100000"/>
              </a:lnSpc>
              <a:spcBef>
                <a:spcPts val="0"/>
              </a:spcBef>
              <a:spcAft>
                <a:spcPts val="0"/>
              </a:spcAft>
              <a:buSzPts val="1400"/>
              <a:buNone/>
              <a:defRPr/>
            </a:lvl2pPr>
            <a:lvl3pPr lvl="2">
              <a:lnSpc>
                <a:spcPct val="100000"/>
              </a:lnSpc>
              <a:spcBef>
                <a:spcPts val="0"/>
              </a:spcBef>
              <a:spcAft>
                <a:spcPts val="0"/>
              </a:spcAft>
              <a:buSzPts val="1400"/>
              <a:buNone/>
              <a:defRPr/>
            </a:lvl3pPr>
            <a:lvl4pPr lvl="3">
              <a:lnSpc>
                <a:spcPct val="100000"/>
              </a:lnSpc>
              <a:spcBef>
                <a:spcPts val="0"/>
              </a:spcBef>
              <a:spcAft>
                <a:spcPts val="0"/>
              </a:spcAft>
              <a:buSzPts val="1400"/>
              <a:buNone/>
              <a:defRPr/>
            </a:lvl4pPr>
            <a:lvl5pPr lvl="4">
              <a:lnSpc>
                <a:spcPct val="100000"/>
              </a:lnSpc>
              <a:spcBef>
                <a:spcPts val="0"/>
              </a:spcBef>
              <a:spcAft>
                <a:spcPts val="0"/>
              </a:spcAft>
              <a:buSzPts val="1400"/>
              <a:buNone/>
              <a:defRPr/>
            </a:lvl5pPr>
            <a:lvl6pPr lvl="5">
              <a:lnSpc>
                <a:spcPct val="100000"/>
              </a:lnSpc>
              <a:spcBef>
                <a:spcPts val="0"/>
              </a:spcBef>
              <a:spcAft>
                <a:spcPts val="0"/>
              </a:spcAft>
              <a:buSzPts val="1400"/>
              <a:buNone/>
              <a:defRPr/>
            </a:lvl6pPr>
            <a:lvl7pPr lvl="6">
              <a:lnSpc>
                <a:spcPct val="100000"/>
              </a:lnSpc>
              <a:spcBef>
                <a:spcPts val="0"/>
              </a:spcBef>
              <a:spcAft>
                <a:spcPts val="0"/>
              </a:spcAft>
              <a:buSzPts val="1400"/>
              <a:buNone/>
              <a:defRPr/>
            </a:lvl7pPr>
            <a:lvl8pPr lvl="7">
              <a:lnSpc>
                <a:spcPct val="100000"/>
              </a:lnSpc>
              <a:spcBef>
                <a:spcPts val="0"/>
              </a:spcBef>
              <a:spcAft>
                <a:spcPts val="0"/>
              </a:spcAft>
              <a:buSzPts val="1400"/>
              <a:buNone/>
              <a:defRPr/>
            </a:lvl8pPr>
            <a:lvl9pPr lvl="8">
              <a:lnSpc>
                <a:spcPct val="100000"/>
              </a:lnSpc>
              <a:spcBef>
                <a:spcPts val="0"/>
              </a:spcBef>
              <a:spcAft>
                <a:spcPts val="0"/>
              </a:spcAft>
              <a:buSzPts val="1400"/>
              <a:buNone/>
              <a:defRPr/>
            </a:lvl9pPr>
          </a:lstStyle>
          <a:p>
            <a:endParaRPr/>
          </a:p>
        </p:txBody>
      </p:sp>
      <p:sp>
        <p:nvSpPr>
          <p:cNvPr id="48" name="Google Shape;48;p9"/>
          <p:cNvSpPr txBox="1">
            <a:spLocks noGrp="1"/>
          </p:cNvSpPr>
          <p:nvPr>
            <p:ph type="body" idx="2"/>
          </p:nvPr>
        </p:nvSpPr>
        <p:spPr>
          <a:xfrm>
            <a:off x="5044725" y="539500"/>
            <a:ext cx="3224400" cy="40692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Clr>
                <a:schemeClr val="dk2"/>
              </a:buClr>
              <a:buSzPts val="1400"/>
              <a:buChar char="●"/>
              <a:defRPr sz="1400">
                <a:solidFill>
                  <a:schemeClr val="dk2"/>
                </a:solidFill>
              </a:defRPr>
            </a:lvl1pPr>
            <a:lvl2pPr marL="914400" lvl="1" indent="-317500">
              <a:spcBef>
                <a:spcPts val="0"/>
              </a:spcBef>
              <a:spcAft>
                <a:spcPts val="0"/>
              </a:spcAft>
              <a:buClr>
                <a:schemeClr val="dk2"/>
              </a:buClr>
              <a:buSzPts val="1400"/>
              <a:buChar char="○"/>
              <a:defRPr>
                <a:solidFill>
                  <a:schemeClr val="dk2"/>
                </a:solidFill>
              </a:defRPr>
            </a:lvl2pPr>
            <a:lvl3pPr marL="1371600" lvl="2" indent="-317500">
              <a:spcBef>
                <a:spcPts val="1600"/>
              </a:spcBef>
              <a:spcAft>
                <a:spcPts val="0"/>
              </a:spcAft>
              <a:buClr>
                <a:schemeClr val="dk2"/>
              </a:buClr>
              <a:buSzPts val="1400"/>
              <a:buChar char="■"/>
              <a:defRPr>
                <a:solidFill>
                  <a:schemeClr val="dk2"/>
                </a:solidFill>
              </a:defRPr>
            </a:lvl3pPr>
            <a:lvl4pPr marL="1828800" lvl="3" indent="-317500">
              <a:spcBef>
                <a:spcPts val="1600"/>
              </a:spcBef>
              <a:spcAft>
                <a:spcPts val="0"/>
              </a:spcAft>
              <a:buClr>
                <a:schemeClr val="dk2"/>
              </a:buClr>
              <a:buSzPts val="1400"/>
              <a:buChar char="●"/>
              <a:defRPr>
                <a:solidFill>
                  <a:schemeClr val="dk2"/>
                </a:solidFill>
              </a:defRPr>
            </a:lvl4pPr>
            <a:lvl5pPr marL="2286000" lvl="4" indent="-317500">
              <a:spcBef>
                <a:spcPts val="1600"/>
              </a:spcBef>
              <a:spcAft>
                <a:spcPts val="0"/>
              </a:spcAft>
              <a:buClr>
                <a:schemeClr val="dk2"/>
              </a:buClr>
              <a:buSzPts val="1400"/>
              <a:buChar char="○"/>
              <a:defRPr>
                <a:solidFill>
                  <a:schemeClr val="dk2"/>
                </a:solidFill>
              </a:defRPr>
            </a:lvl5pPr>
            <a:lvl6pPr marL="2743200" lvl="5" indent="-317500">
              <a:spcBef>
                <a:spcPts val="1600"/>
              </a:spcBef>
              <a:spcAft>
                <a:spcPts val="0"/>
              </a:spcAft>
              <a:buClr>
                <a:schemeClr val="dk2"/>
              </a:buClr>
              <a:buSzPts val="1400"/>
              <a:buChar char="■"/>
              <a:defRPr>
                <a:solidFill>
                  <a:schemeClr val="dk2"/>
                </a:solidFill>
              </a:defRPr>
            </a:lvl6pPr>
            <a:lvl7pPr marL="3200400" lvl="6" indent="-317500">
              <a:spcBef>
                <a:spcPts val="1600"/>
              </a:spcBef>
              <a:spcAft>
                <a:spcPts val="0"/>
              </a:spcAft>
              <a:buClr>
                <a:schemeClr val="dk2"/>
              </a:buClr>
              <a:buSzPts val="1400"/>
              <a:buChar char="●"/>
              <a:defRPr>
                <a:solidFill>
                  <a:schemeClr val="dk2"/>
                </a:solidFill>
              </a:defRPr>
            </a:lvl7pPr>
            <a:lvl8pPr marL="3657600" lvl="7" indent="-317500">
              <a:spcBef>
                <a:spcPts val="1600"/>
              </a:spcBef>
              <a:spcAft>
                <a:spcPts val="0"/>
              </a:spcAft>
              <a:buClr>
                <a:schemeClr val="dk2"/>
              </a:buClr>
              <a:buSzPts val="1400"/>
              <a:buChar char="○"/>
              <a:defRPr>
                <a:solidFill>
                  <a:schemeClr val="dk2"/>
                </a:solidFill>
              </a:defRPr>
            </a:lvl8pPr>
            <a:lvl9pPr marL="4114800" lvl="8" indent="-317500">
              <a:spcBef>
                <a:spcPts val="1600"/>
              </a:spcBef>
              <a:spcAft>
                <a:spcPts val="1600"/>
              </a:spcAft>
              <a:buClr>
                <a:schemeClr val="dk2"/>
              </a:buClr>
              <a:buSzPts val="1400"/>
              <a:buChar char="■"/>
              <a:defRPr>
                <a:solidFill>
                  <a:schemeClr val="dk2"/>
                </a:solidFill>
              </a:defRPr>
            </a:lvl9pPr>
          </a:lstStyle>
          <a:p>
            <a:endParaRPr/>
          </a:p>
        </p:txBody>
      </p:sp>
      <p:sp>
        <p:nvSpPr>
          <p:cNvPr id="49" name="Google Shape;49;p9"/>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84"/>
        <p:cNvGrpSpPr/>
        <p:nvPr/>
      </p:nvGrpSpPr>
      <p:grpSpPr>
        <a:xfrm>
          <a:off x="0" y="0"/>
          <a:ext cx="0" cy="0"/>
          <a:chOff x="0" y="0"/>
          <a:chExt cx="0" cy="0"/>
        </a:xfrm>
      </p:grpSpPr>
      <p:pic>
        <p:nvPicPr>
          <p:cNvPr id="85" name="Google Shape;85;p15"/>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86" name="Google Shape;86;p15"/>
          <p:cNvPicPr preferRelativeResize="0"/>
          <p:nvPr/>
        </p:nvPicPr>
        <p:blipFill rotWithShape="1">
          <a:blip r:embed="rId3">
            <a:alphaModFix/>
          </a:blip>
          <a:srcRect t="16734" r="8892" b="18300"/>
          <a:stretch/>
        </p:blipFill>
        <p:spPr>
          <a:xfrm rot="-5400000">
            <a:off x="650175" y="465007"/>
            <a:ext cx="2036850" cy="846042"/>
          </a:xfrm>
          <a:prstGeom prst="rect">
            <a:avLst/>
          </a:prstGeom>
          <a:noFill/>
          <a:ln>
            <a:noFill/>
          </a:ln>
        </p:spPr>
      </p:pic>
      <p:pic>
        <p:nvPicPr>
          <p:cNvPr id="87" name="Google Shape;87;p15"/>
          <p:cNvPicPr preferRelativeResize="0"/>
          <p:nvPr/>
        </p:nvPicPr>
        <p:blipFill rotWithShape="1">
          <a:blip r:embed="rId3">
            <a:alphaModFix/>
          </a:blip>
          <a:srcRect t="16734" r="8892" b="18300"/>
          <a:stretch/>
        </p:blipFill>
        <p:spPr>
          <a:xfrm rot="-5400000">
            <a:off x="1262550" y="465007"/>
            <a:ext cx="2036850" cy="846042"/>
          </a:xfrm>
          <a:prstGeom prst="rect">
            <a:avLst/>
          </a:prstGeom>
          <a:noFill/>
          <a:ln>
            <a:noFill/>
          </a:ln>
        </p:spPr>
      </p:pic>
      <p:pic>
        <p:nvPicPr>
          <p:cNvPr id="88" name="Google Shape;88;p15"/>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89" name="Google Shape;89;p15"/>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a:buNone/>
              <a:defRPr sz="1600" b="0">
                <a:solidFill>
                  <a:schemeClr val="dk2"/>
                </a:solidFill>
                <a:latin typeface="Roboto Mono Regular"/>
                <a:ea typeface="Roboto Mono Regular"/>
                <a:cs typeface="Roboto Mono Regular"/>
                <a:sym typeface="Roboto Mono Regular"/>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90" name="Google Shape;90;p15"/>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157"/>
        <p:cNvGrpSpPr/>
        <p:nvPr/>
      </p:nvGrpSpPr>
      <p:grpSpPr>
        <a:xfrm>
          <a:off x="0" y="0"/>
          <a:ext cx="0" cy="0"/>
          <a:chOff x="0" y="0"/>
          <a:chExt cx="0" cy="0"/>
        </a:xfrm>
      </p:grpSpPr>
      <p:pic>
        <p:nvPicPr>
          <p:cNvPr id="158" name="Google Shape;158;p2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159"/>
        <p:cNvGrpSpPr/>
        <p:nvPr/>
      </p:nvGrpSpPr>
      <p:grpSpPr>
        <a:xfrm>
          <a:off x="0" y="0"/>
          <a:ext cx="0" cy="0"/>
          <a:chOff x="0" y="0"/>
          <a:chExt cx="0" cy="0"/>
        </a:xfrm>
      </p:grpSpPr>
      <p:pic>
        <p:nvPicPr>
          <p:cNvPr id="160" name="Google Shape;160;p2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61" name="Google Shape;161;p24"/>
          <p:cNvPicPr preferRelativeResize="0"/>
          <p:nvPr/>
        </p:nvPicPr>
        <p:blipFill>
          <a:blip r:embed="rId3">
            <a:alphaModFix/>
          </a:blip>
          <a:stretch>
            <a:fillRect/>
          </a:stretch>
        </p:blipFill>
        <p:spPr>
          <a:xfrm>
            <a:off x="255775" y="186275"/>
            <a:ext cx="8632448" cy="4770949"/>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162"/>
        <p:cNvGrpSpPr/>
        <p:nvPr/>
      </p:nvGrpSpPr>
      <p:grpSpPr>
        <a:xfrm>
          <a:off x="0" y="0"/>
          <a:ext cx="0" cy="0"/>
          <a:chOff x="0" y="0"/>
          <a:chExt cx="0" cy="0"/>
        </a:xfrm>
      </p:grpSpPr>
      <p:pic>
        <p:nvPicPr>
          <p:cNvPr id="163" name="Google Shape;163;p25"/>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64" name="Google Shape;164;p25"/>
          <p:cNvPicPr preferRelativeResize="0"/>
          <p:nvPr/>
        </p:nvPicPr>
        <p:blipFill>
          <a:blip r:embed="rId3">
            <a:alphaModFix/>
          </a:blip>
          <a:stretch>
            <a:fillRect/>
          </a:stretch>
        </p:blipFill>
        <p:spPr>
          <a:xfrm>
            <a:off x="254425" y="201113"/>
            <a:ext cx="8635149" cy="4741275"/>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165"/>
        <p:cNvGrpSpPr/>
        <p:nvPr/>
      </p:nvGrpSpPr>
      <p:grpSpPr>
        <a:xfrm>
          <a:off x="0" y="0"/>
          <a:ext cx="0" cy="0"/>
          <a:chOff x="0" y="0"/>
          <a:chExt cx="0" cy="0"/>
        </a:xfrm>
      </p:grpSpPr>
      <p:pic>
        <p:nvPicPr>
          <p:cNvPr id="166" name="Google Shape;166;p2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67" name="Google Shape;167;p26"/>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Regular"/>
              <a:buChar char="●"/>
              <a:defRPr sz="1800">
                <a:solidFill>
                  <a:schemeClr val="accent2"/>
                </a:solidFill>
                <a:latin typeface="Roboto Mono Regular"/>
                <a:ea typeface="Roboto Mono Regular"/>
                <a:cs typeface="Roboto Mono Regular"/>
                <a:sym typeface="Roboto Mono Regular"/>
              </a:defRPr>
            </a:lvl1pPr>
            <a:lvl2pPr marL="914400" lvl="1"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2pPr>
            <a:lvl3pPr marL="1371600" lvl="2"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3pPr>
            <a:lvl4pPr marL="1828800" lvl="3"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4pPr>
            <a:lvl5pPr marL="2286000" lvl="4"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5pPr>
            <a:lvl6pPr marL="2743200" lvl="5"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6pPr>
            <a:lvl7pPr marL="3200400" lvl="6"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7pPr>
            <a:lvl8pPr marL="3657600" lvl="7"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8pPr>
            <a:lvl9pPr marL="4114800" lvl="8" indent="-317500">
              <a:lnSpc>
                <a:spcPct val="100000"/>
              </a:lnSpc>
              <a:spcBef>
                <a:spcPts val="1600"/>
              </a:spcBef>
              <a:spcAft>
                <a:spcPts val="160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3" r:id="rId2"/>
    <p:sldLayoutId id="2147483655" r:id="rId3"/>
    <p:sldLayoutId id="2147483658" r:id="rId4"/>
    <p:sldLayoutId id="2147483661" r:id="rId5"/>
    <p:sldLayoutId id="2147483669" r:id="rId6"/>
    <p:sldLayoutId id="2147483670" r:id="rId7"/>
    <p:sldLayoutId id="2147483671" r:id="rId8"/>
    <p:sldLayoutId id="2147483672"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14.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6.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9"/>
          <p:cNvSpPr txBox="1">
            <a:spLocks noGrp="1"/>
          </p:cNvSpPr>
          <p:nvPr>
            <p:ph type="ctrTitle"/>
          </p:nvPr>
        </p:nvSpPr>
        <p:spPr>
          <a:xfrm>
            <a:off x="1524000" y="1276350"/>
            <a:ext cx="6079800" cy="2036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800" dirty="0" smtClean="0">
                <a:solidFill>
                  <a:schemeClr val="accent2"/>
                </a:solidFill>
              </a:rPr>
              <a:t>Kontribusi Militer Pada Perang Dunia I dan Ke II</a:t>
            </a:r>
            <a:endParaRPr sz="4800">
              <a:solidFill>
                <a:schemeClr val="accent2"/>
              </a:solidFill>
            </a:endParaRPr>
          </a:p>
        </p:txBody>
      </p:sp>
      <p:sp>
        <p:nvSpPr>
          <p:cNvPr id="178" name="Google Shape;178;p29"/>
          <p:cNvSpPr/>
          <p:nvPr/>
        </p:nvSpPr>
        <p:spPr>
          <a:xfrm>
            <a:off x="2640700" y="2929265"/>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chemeClr val="accent1"/>
            </a:solidFill>
            <a:prstDash val="solid"/>
            <a:round/>
            <a:headEnd type="none" w="med" len="med"/>
            <a:tailEnd type="none" w="med" len="med"/>
          </a:ln>
        </p:spPr>
      </p:sp>
      <p:sp>
        <p:nvSpPr>
          <p:cNvPr id="179" name="Google Shape;179;p29"/>
          <p:cNvSpPr/>
          <p:nvPr/>
        </p:nvSpPr>
        <p:spPr>
          <a:xfrm>
            <a:off x="5822625" y="2886561"/>
            <a:ext cx="613650" cy="218589"/>
          </a:xfrm>
          <a:custGeom>
            <a:avLst/>
            <a:gdLst/>
            <a:ahLst/>
            <a:cxnLst/>
            <a:rect l="l" t="t" r="r" b="b"/>
            <a:pathLst>
              <a:path w="24546" h="551" extrusionOk="0">
                <a:moveTo>
                  <a:pt x="0" y="551"/>
                </a:moveTo>
                <a:cubicBezTo>
                  <a:pt x="8133" y="-353"/>
                  <a:pt x="16363" y="137"/>
                  <a:pt x="24546" y="137"/>
                </a:cubicBezTo>
              </a:path>
            </a:pathLst>
          </a:custGeom>
          <a:noFill/>
          <a:ln w="76200" cap="flat" cmpd="sng">
            <a:solidFill>
              <a:schemeClr val="accent1"/>
            </a:solidFill>
            <a:prstDash val="solid"/>
            <a:round/>
            <a:headEnd type="none" w="med" len="med"/>
            <a:tailEnd type="none" w="med" len="med"/>
          </a:ln>
        </p:spPr>
      </p:sp>
      <p:sp>
        <p:nvSpPr>
          <p:cNvPr id="180" name="Google Shape;180;p29"/>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181" name="Google Shape;181;p29"/>
          <p:cNvPicPr preferRelativeResize="0"/>
          <p:nvPr/>
        </p:nvPicPr>
        <p:blipFill rotWithShape="1">
          <a:blip r:embed="rId3">
            <a:alphaModFix/>
          </a:blip>
          <a:srcRect t="16970" r="8892" b="21025"/>
          <a:stretch/>
        </p:blipFill>
        <p:spPr>
          <a:xfrm>
            <a:off x="6539175" y="3603223"/>
            <a:ext cx="2036850" cy="810276"/>
          </a:xfrm>
          <a:prstGeom prst="rect">
            <a:avLst/>
          </a:prstGeom>
          <a:noFill/>
          <a:ln>
            <a:noFill/>
          </a:ln>
        </p:spPr>
      </p:pic>
      <p:pic>
        <p:nvPicPr>
          <p:cNvPr id="182" name="Google Shape;182;p29"/>
          <p:cNvPicPr preferRelativeResize="0"/>
          <p:nvPr/>
        </p:nvPicPr>
        <p:blipFill rotWithShape="1">
          <a:blip r:embed="rId4">
            <a:alphaModFix/>
          </a:blip>
          <a:srcRect t="16734" r="8892" b="18300"/>
          <a:stretch/>
        </p:blipFill>
        <p:spPr>
          <a:xfrm>
            <a:off x="6539175" y="3055100"/>
            <a:ext cx="2036850" cy="846042"/>
          </a:xfrm>
          <a:prstGeom prst="rect">
            <a:avLst/>
          </a:prstGeom>
          <a:noFill/>
          <a:ln>
            <a:noFill/>
          </a:ln>
        </p:spPr>
      </p:pic>
      <p:grpSp>
        <p:nvGrpSpPr>
          <p:cNvPr id="9" name="Google Shape;236;p34"/>
          <p:cNvGrpSpPr/>
          <p:nvPr/>
        </p:nvGrpSpPr>
        <p:grpSpPr>
          <a:xfrm>
            <a:off x="1752600" y="3486150"/>
            <a:ext cx="1066800" cy="990600"/>
            <a:chOff x="2341425" y="238100"/>
            <a:chExt cx="1328900" cy="1148125"/>
          </a:xfrm>
        </p:grpSpPr>
        <p:sp>
          <p:nvSpPr>
            <p:cNvPr id="10" name="Google Shape;237;p34"/>
            <p:cNvSpPr/>
            <p:nvPr/>
          </p:nvSpPr>
          <p:spPr>
            <a:xfrm>
              <a:off x="2341425" y="238100"/>
              <a:ext cx="1328900" cy="1148125"/>
            </a:xfrm>
            <a:custGeom>
              <a:avLst/>
              <a:gdLst/>
              <a:ahLst/>
              <a:cxnLst/>
              <a:rect l="l" t="t" r="r" b="b"/>
              <a:pathLst>
                <a:path w="53156" h="45925" extrusionOk="0">
                  <a:moveTo>
                    <a:pt x="49853" y="24103"/>
                  </a:moveTo>
                  <a:cubicBezTo>
                    <a:pt x="50212" y="24609"/>
                    <a:pt x="50681" y="25003"/>
                    <a:pt x="51172" y="25380"/>
                  </a:cubicBezTo>
                  <a:cubicBezTo>
                    <a:pt x="48199" y="26540"/>
                    <a:pt x="45438" y="28144"/>
                    <a:pt x="42987" y="30206"/>
                  </a:cubicBezTo>
                  <a:cubicBezTo>
                    <a:pt x="41727" y="31264"/>
                    <a:pt x="40396" y="32510"/>
                    <a:pt x="39238" y="33887"/>
                  </a:cubicBezTo>
                  <a:cubicBezTo>
                    <a:pt x="39347" y="33688"/>
                    <a:pt x="39460" y="33491"/>
                    <a:pt x="39578" y="33301"/>
                  </a:cubicBezTo>
                  <a:cubicBezTo>
                    <a:pt x="40490" y="31831"/>
                    <a:pt x="41539" y="30449"/>
                    <a:pt x="42711" y="29176"/>
                  </a:cubicBezTo>
                  <a:cubicBezTo>
                    <a:pt x="44775" y="26932"/>
                    <a:pt x="47091" y="25229"/>
                    <a:pt x="49853" y="24103"/>
                  </a:cubicBezTo>
                  <a:close/>
                  <a:moveTo>
                    <a:pt x="35117" y="1053"/>
                  </a:moveTo>
                  <a:lnTo>
                    <a:pt x="35117" y="1053"/>
                  </a:lnTo>
                  <a:cubicBezTo>
                    <a:pt x="36710" y="1715"/>
                    <a:pt x="38294" y="4814"/>
                    <a:pt x="38992" y="5799"/>
                  </a:cubicBezTo>
                  <a:cubicBezTo>
                    <a:pt x="40312" y="7660"/>
                    <a:pt x="41633" y="9523"/>
                    <a:pt x="42954" y="11383"/>
                  </a:cubicBezTo>
                  <a:cubicBezTo>
                    <a:pt x="44182" y="13110"/>
                    <a:pt x="45421" y="14827"/>
                    <a:pt x="46633" y="16564"/>
                  </a:cubicBezTo>
                  <a:cubicBezTo>
                    <a:pt x="46650" y="16588"/>
                    <a:pt x="46667" y="16613"/>
                    <a:pt x="46685" y="16638"/>
                  </a:cubicBezTo>
                  <a:cubicBezTo>
                    <a:pt x="47623" y="18397"/>
                    <a:pt x="48600" y="20134"/>
                    <a:pt x="49618" y="21849"/>
                  </a:cubicBezTo>
                  <a:cubicBezTo>
                    <a:pt x="48693" y="22281"/>
                    <a:pt x="47744" y="23007"/>
                    <a:pt x="47214" y="23343"/>
                  </a:cubicBezTo>
                  <a:cubicBezTo>
                    <a:pt x="45320" y="24544"/>
                    <a:pt x="43587" y="25982"/>
                    <a:pt x="42057" y="27622"/>
                  </a:cubicBezTo>
                  <a:cubicBezTo>
                    <a:pt x="40592" y="29191"/>
                    <a:pt x="39304" y="30938"/>
                    <a:pt x="38281" y="32827"/>
                  </a:cubicBezTo>
                  <a:cubicBezTo>
                    <a:pt x="37877" y="33573"/>
                    <a:pt x="37271" y="34533"/>
                    <a:pt x="36981" y="35496"/>
                  </a:cubicBezTo>
                  <a:cubicBezTo>
                    <a:pt x="36328" y="34434"/>
                    <a:pt x="35635" y="33395"/>
                    <a:pt x="34953" y="32353"/>
                  </a:cubicBezTo>
                  <a:cubicBezTo>
                    <a:pt x="33450" y="30055"/>
                    <a:pt x="31915" y="27777"/>
                    <a:pt x="30347" y="25524"/>
                  </a:cubicBezTo>
                  <a:cubicBezTo>
                    <a:pt x="28841" y="23359"/>
                    <a:pt x="27306" y="21217"/>
                    <a:pt x="25741" y="19095"/>
                  </a:cubicBezTo>
                  <a:cubicBezTo>
                    <a:pt x="24508" y="17421"/>
                    <a:pt x="23256" y="15382"/>
                    <a:pt x="21757" y="13843"/>
                  </a:cubicBezTo>
                  <a:cubicBezTo>
                    <a:pt x="22758" y="10753"/>
                    <a:pt x="24747" y="8361"/>
                    <a:pt x="26903" y="5992"/>
                  </a:cubicBezTo>
                  <a:cubicBezTo>
                    <a:pt x="27357" y="5493"/>
                    <a:pt x="27826" y="4981"/>
                    <a:pt x="28315" y="4481"/>
                  </a:cubicBezTo>
                  <a:cubicBezTo>
                    <a:pt x="29626" y="3498"/>
                    <a:pt x="31045" y="2668"/>
                    <a:pt x="32551" y="2018"/>
                  </a:cubicBezTo>
                  <a:cubicBezTo>
                    <a:pt x="33121" y="1772"/>
                    <a:pt x="33780" y="1496"/>
                    <a:pt x="34476" y="1255"/>
                  </a:cubicBezTo>
                  <a:cubicBezTo>
                    <a:pt x="34702" y="1206"/>
                    <a:pt x="34932" y="1166"/>
                    <a:pt x="35161" y="1125"/>
                  </a:cubicBezTo>
                  <a:cubicBezTo>
                    <a:pt x="35147" y="1101"/>
                    <a:pt x="35132" y="1076"/>
                    <a:pt x="35117" y="1053"/>
                  </a:cubicBezTo>
                  <a:close/>
                  <a:moveTo>
                    <a:pt x="49886" y="22296"/>
                  </a:moveTo>
                  <a:cubicBezTo>
                    <a:pt x="50069" y="22601"/>
                    <a:pt x="50253" y="22905"/>
                    <a:pt x="50437" y="23208"/>
                  </a:cubicBezTo>
                  <a:cubicBezTo>
                    <a:pt x="50328" y="23239"/>
                    <a:pt x="50219" y="23270"/>
                    <a:pt x="50110" y="23305"/>
                  </a:cubicBezTo>
                  <a:cubicBezTo>
                    <a:pt x="50098" y="23304"/>
                    <a:pt x="50086" y="23303"/>
                    <a:pt x="50074" y="23303"/>
                  </a:cubicBezTo>
                  <a:cubicBezTo>
                    <a:pt x="49989" y="23303"/>
                    <a:pt x="49905" y="23334"/>
                    <a:pt x="49839" y="23390"/>
                  </a:cubicBezTo>
                  <a:cubicBezTo>
                    <a:pt x="46983" y="24343"/>
                    <a:pt x="44499" y="26352"/>
                    <a:pt x="42469" y="28520"/>
                  </a:cubicBezTo>
                  <a:cubicBezTo>
                    <a:pt x="40592" y="30525"/>
                    <a:pt x="38254" y="33305"/>
                    <a:pt x="37357" y="36095"/>
                  </a:cubicBezTo>
                  <a:cubicBezTo>
                    <a:pt x="37306" y="36011"/>
                    <a:pt x="37249" y="35923"/>
                    <a:pt x="37190" y="35830"/>
                  </a:cubicBezTo>
                  <a:cubicBezTo>
                    <a:pt x="37565" y="34416"/>
                    <a:pt x="38696" y="32821"/>
                    <a:pt x="39296" y="31878"/>
                  </a:cubicBezTo>
                  <a:cubicBezTo>
                    <a:pt x="40239" y="30393"/>
                    <a:pt x="41330" y="29005"/>
                    <a:pt x="42550" y="27739"/>
                  </a:cubicBezTo>
                  <a:cubicBezTo>
                    <a:pt x="43708" y="26537"/>
                    <a:pt x="44980" y="25451"/>
                    <a:pt x="46348" y="24494"/>
                  </a:cubicBezTo>
                  <a:cubicBezTo>
                    <a:pt x="47234" y="23875"/>
                    <a:pt x="48600" y="22828"/>
                    <a:pt x="49886" y="22296"/>
                  </a:cubicBezTo>
                  <a:close/>
                  <a:moveTo>
                    <a:pt x="20475" y="13918"/>
                  </a:moveTo>
                  <a:cubicBezTo>
                    <a:pt x="20720" y="13985"/>
                    <a:pt x="20968" y="14054"/>
                    <a:pt x="21218" y="14127"/>
                  </a:cubicBezTo>
                  <a:lnTo>
                    <a:pt x="21219" y="14127"/>
                  </a:lnTo>
                  <a:cubicBezTo>
                    <a:pt x="22265" y="15897"/>
                    <a:pt x="23782" y="17534"/>
                    <a:pt x="24979" y="19160"/>
                  </a:cubicBezTo>
                  <a:cubicBezTo>
                    <a:pt x="26409" y="21107"/>
                    <a:pt x="27816" y="23071"/>
                    <a:pt x="29199" y="25052"/>
                  </a:cubicBezTo>
                  <a:cubicBezTo>
                    <a:pt x="30581" y="27035"/>
                    <a:pt x="31937" y="29034"/>
                    <a:pt x="33269" y="31050"/>
                  </a:cubicBezTo>
                  <a:cubicBezTo>
                    <a:pt x="33874" y="31967"/>
                    <a:pt x="34473" y="32886"/>
                    <a:pt x="35069" y="33809"/>
                  </a:cubicBezTo>
                  <a:cubicBezTo>
                    <a:pt x="35425" y="34364"/>
                    <a:pt x="35780" y="34920"/>
                    <a:pt x="36133" y="35475"/>
                  </a:cubicBezTo>
                  <a:lnTo>
                    <a:pt x="36486" y="36032"/>
                  </a:lnTo>
                  <a:cubicBezTo>
                    <a:pt x="36496" y="36074"/>
                    <a:pt x="36508" y="36115"/>
                    <a:pt x="36522" y="36155"/>
                  </a:cubicBezTo>
                  <a:cubicBezTo>
                    <a:pt x="33879" y="32306"/>
                    <a:pt x="31050" y="28568"/>
                    <a:pt x="28325" y="24779"/>
                  </a:cubicBezTo>
                  <a:cubicBezTo>
                    <a:pt x="25722" y="21160"/>
                    <a:pt x="23203" y="17449"/>
                    <a:pt x="20475" y="13918"/>
                  </a:cubicBezTo>
                  <a:close/>
                  <a:moveTo>
                    <a:pt x="37953" y="37630"/>
                  </a:moveTo>
                  <a:cubicBezTo>
                    <a:pt x="37851" y="37834"/>
                    <a:pt x="37753" y="38038"/>
                    <a:pt x="37661" y="38245"/>
                  </a:cubicBezTo>
                  <a:cubicBezTo>
                    <a:pt x="37630" y="38236"/>
                    <a:pt x="37597" y="38231"/>
                    <a:pt x="37565" y="38231"/>
                  </a:cubicBezTo>
                  <a:cubicBezTo>
                    <a:pt x="37533" y="38231"/>
                    <a:pt x="37500" y="38236"/>
                    <a:pt x="37470" y="38245"/>
                  </a:cubicBezTo>
                  <a:cubicBezTo>
                    <a:pt x="37633" y="38041"/>
                    <a:pt x="37793" y="37835"/>
                    <a:pt x="37953" y="37630"/>
                  </a:cubicBezTo>
                  <a:close/>
                  <a:moveTo>
                    <a:pt x="36509" y="38717"/>
                  </a:moveTo>
                  <a:cubicBezTo>
                    <a:pt x="36518" y="38717"/>
                    <a:pt x="36527" y="38717"/>
                    <a:pt x="36536" y="38717"/>
                  </a:cubicBezTo>
                  <a:cubicBezTo>
                    <a:pt x="36609" y="38809"/>
                    <a:pt x="36720" y="38864"/>
                    <a:pt x="36837" y="38865"/>
                  </a:cubicBezTo>
                  <a:cubicBezTo>
                    <a:pt x="36596" y="38971"/>
                    <a:pt x="36282" y="39011"/>
                    <a:pt x="35935" y="39011"/>
                  </a:cubicBezTo>
                  <a:cubicBezTo>
                    <a:pt x="35451" y="39011"/>
                    <a:pt x="34904" y="38934"/>
                    <a:pt x="34409" y="38856"/>
                  </a:cubicBezTo>
                  <a:cubicBezTo>
                    <a:pt x="35105" y="38764"/>
                    <a:pt x="35807" y="38717"/>
                    <a:pt x="36509" y="38717"/>
                  </a:cubicBezTo>
                  <a:close/>
                  <a:moveTo>
                    <a:pt x="15183" y="13113"/>
                  </a:moveTo>
                  <a:cubicBezTo>
                    <a:pt x="16769" y="13113"/>
                    <a:pt x="18319" y="13366"/>
                    <a:pt x="19934" y="13775"/>
                  </a:cubicBezTo>
                  <a:cubicBezTo>
                    <a:pt x="22531" y="17699"/>
                    <a:pt x="25404" y="21460"/>
                    <a:pt x="28149" y="25276"/>
                  </a:cubicBezTo>
                  <a:cubicBezTo>
                    <a:pt x="30879" y="29073"/>
                    <a:pt x="33528" y="32953"/>
                    <a:pt x="36351" y="36684"/>
                  </a:cubicBezTo>
                  <a:cubicBezTo>
                    <a:pt x="34542" y="35843"/>
                    <a:pt x="32568" y="35460"/>
                    <a:pt x="30570" y="35460"/>
                  </a:cubicBezTo>
                  <a:cubicBezTo>
                    <a:pt x="26406" y="35460"/>
                    <a:pt x="22142" y="37123"/>
                    <a:pt x="19074" y="39757"/>
                  </a:cubicBezTo>
                  <a:cubicBezTo>
                    <a:pt x="13793" y="32214"/>
                    <a:pt x="8154" y="24943"/>
                    <a:pt x="2157" y="17945"/>
                  </a:cubicBezTo>
                  <a:lnTo>
                    <a:pt x="2159" y="17945"/>
                  </a:lnTo>
                  <a:cubicBezTo>
                    <a:pt x="5055" y="16227"/>
                    <a:pt x="8015" y="14530"/>
                    <a:pt x="11283" y="13642"/>
                  </a:cubicBezTo>
                  <a:cubicBezTo>
                    <a:pt x="12638" y="13273"/>
                    <a:pt x="13922" y="13113"/>
                    <a:pt x="15183" y="13113"/>
                  </a:cubicBezTo>
                  <a:close/>
                  <a:moveTo>
                    <a:pt x="2578" y="20435"/>
                  </a:moveTo>
                  <a:cubicBezTo>
                    <a:pt x="8168" y="27062"/>
                    <a:pt x="13443" y="33937"/>
                    <a:pt x="18402" y="41058"/>
                  </a:cubicBezTo>
                  <a:cubicBezTo>
                    <a:pt x="18543" y="41262"/>
                    <a:pt x="18758" y="41377"/>
                    <a:pt x="18977" y="41377"/>
                  </a:cubicBezTo>
                  <a:cubicBezTo>
                    <a:pt x="19133" y="41377"/>
                    <a:pt x="19292" y="41318"/>
                    <a:pt x="19427" y="41190"/>
                  </a:cubicBezTo>
                  <a:cubicBezTo>
                    <a:pt x="21632" y="39103"/>
                    <a:pt x="24333" y="37693"/>
                    <a:pt x="27314" y="37090"/>
                  </a:cubicBezTo>
                  <a:cubicBezTo>
                    <a:pt x="28284" y="36894"/>
                    <a:pt x="29226" y="36809"/>
                    <a:pt x="30154" y="36809"/>
                  </a:cubicBezTo>
                  <a:cubicBezTo>
                    <a:pt x="30890" y="36809"/>
                    <a:pt x="31618" y="36863"/>
                    <a:pt x="32345" y="36959"/>
                  </a:cubicBezTo>
                  <a:cubicBezTo>
                    <a:pt x="32139" y="36996"/>
                    <a:pt x="31934" y="37038"/>
                    <a:pt x="31726" y="37085"/>
                  </a:cubicBezTo>
                  <a:cubicBezTo>
                    <a:pt x="29702" y="37535"/>
                    <a:pt x="27672" y="38191"/>
                    <a:pt x="25741" y="38939"/>
                  </a:cubicBezTo>
                  <a:cubicBezTo>
                    <a:pt x="24060" y="39590"/>
                    <a:pt x="22425" y="40379"/>
                    <a:pt x="20975" y="41459"/>
                  </a:cubicBezTo>
                  <a:cubicBezTo>
                    <a:pt x="20335" y="41934"/>
                    <a:pt x="18892" y="42836"/>
                    <a:pt x="18616" y="43758"/>
                  </a:cubicBezTo>
                  <a:cubicBezTo>
                    <a:pt x="15797" y="39642"/>
                    <a:pt x="12269" y="35871"/>
                    <a:pt x="9131" y="31993"/>
                  </a:cubicBezTo>
                  <a:cubicBezTo>
                    <a:pt x="7537" y="30022"/>
                    <a:pt x="5941" y="28055"/>
                    <a:pt x="4343" y="26088"/>
                  </a:cubicBezTo>
                  <a:cubicBezTo>
                    <a:pt x="3509" y="25063"/>
                    <a:pt x="2360" y="24025"/>
                    <a:pt x="1726" y="22872"/>
                  </a:cubicBezTo>
                  <a:lnTo>
                    <a:pt x="1290" y="22336"/>
                  </a:lnTo>
                  <a:cubicBezTo>
                    <a:pt x="1365" y="21812"/>
                    <a:pt x="1612" y="21399"/>
                    <a:pt x="2027" y="21097"/>
                  </a:cubicBezTo>
                  <a:cubicBezTo>
                    <a:pt x="2191" y="20870"/>
                    <a:pt x="2390" y="20654"/>
                    <a:pt x="2578" y="20435"/>
                  </a:cubicBezTo>
                  <a:close/>
                  <a:moveTo>
                    <a:pt x="34214" y="37438"/>
                  </a:moveTo>
                  <a:cubicBezTo>
                    <a:pt x="34480" y="37438"/>
                    <a:pt x="34745" y="37450"/>
                    <a:pt x="35009" y="37476"/>
                  </a:cubicBezTo>
                  <a:cubicBezTo>
                    <a:pt x="35056" y="37488"/>
                    <a:pt x="35104" y="37502"/>
                    <a:pt x="35153" y="37514"/>
                  </a:cubicBezTo>
                  <a:cubicBezTo>
                    <a:pt x="32341" y="37733"/>
                    <a:pt x="29659" y="38637"/>
                    <a:pt x="27141" y="39965"/>
                  </a:cubicBezTo>
                  <a:cubicBezTo>
                    <a:pt x="25564" y="40797"/>
                    <a:pt x="24060" y="41771"/>
                    <a:pt x="22625" y="42823"/>
                  </a:cubicBezTo>
                  <a:cubicBezTo>
                    <a:pt x="22053" y="43241"/>
                    <a:pt x="21266" y="44080"/>
                    <a:pt x="20621" y="44360"/>
                  </a:cubicBezTo>
                  <a:cubicBezTo>
                    <a:pt x="20405" y="44454"/>
                    <a:pt x="20198" y="44493"/>
                    <a:pt x="19997" y="44493"/>
                  </a:cubicBezTo>
                  <a:cubicBezTo>
                    <a:pt x="19802" y="44493"/>
                    <a:pt x="19613" y="44456"/>
                    <a:pt x="19427" y="44400"/>
                  </a:cubicBezTo>
                  <a:cubicBezTo>
                    <a:pt x="19434" y="44391"/>
                    <a:pt x="19440" y="44386"/>
                    <a:pt x="19448" y="44377"/>
                  </a:cubicBezTo>
                  <a:cubicBezTo>
                    <a:pt x="19593" y="44198"/>
                    <a:pt x="19599" y="43995"/>
                    <a:pt x="19448" y="43814"/>
                  </a:cubicBezTo>
                  <a:lnTo>
                    <a:pt x="19430" y="43792"/>
                  </a:lnTo>
                  <a:cubicBezTo>
                    <a:pt x="19697" y="43721"/>
                    <a:pt x="19911" y="43553"/>
                    <a:pt x="20074" y="43287"/>
                  </a:cubicBezTo>
                  <a:cubicBezTo>
                    <a:pt x="20320" y="43038"/>
                    <a:pt x="20576" y="42801"/>
                    <a:pt x="20843" y="42573"/>
                  </a:cubicBezTo>
                  <a:cubicBezTo>
                    <a:pt x="21485" y="42027"/>
                    <a:pt x="22180" y="41552"/>
                    <a:pt x="22907" y="41126"/>
                  </a:cubicBezTo>
                  <a:cubicBezTo>
                    <a:pt x="24188" y="40374"/>
                    <a:pt x="25559" y="39793"/>
                    <a:pt x="26955" y="39291"/>
                  </a:cubicBezTo>
                  <a:cubicBezTo>
                    <a:pt x="29199" y="38484"/>
                    <a:pt x="31750" y="37438"/>
                    <a:pt x="34214" y="37438"/>
                  </a:cubicBezTo>
                  <a:close/>
                  <a:moveTo>
                    <a:pt x="34842" y="0"/>
                  </a:moveTo>
                  <a:cubicBezTo>
                    <a:pt x="34343" y="0"/>
                    <a:pt x="33867" y="188"/>
                    <a:pt x="33507" y="630"/>
                  </a:cubicBezTo>
                  <a:cubicBezTo>
                    <a:pt x="31447" y="1151"/>
                    <a:pt x="29512" y="2015"/>
                    <a:pt x="27862" y="3526"/>
                  </a:cubicBezTo>
                  <a:cubicBezTo>
                    <a:pt x="27217" y="4115"/>
                    <a:pt x="26496" y="4800"/>
                    <a:pt x="25773" y="5555"/>
                  </a:cubicBezTo>
                  <a:cubicBezTo>
                    <a:pt x="23620" y="7604"/>
                    <a:pt x="21769" y="10148"/>
                    <a:pt x="20875" y="12916"/>
                  </a:cubicBezTo>
                  <a:cubicBezTo>
                    <a:pt x="19359" y="12052"/>
                    <a:pt x="17538" y="11727"/>
                    <a:pt x="15721" y="11727"/>
                  </a:cubicBezTo>
                  <a:cubicBezTo>
                    <a:pt x="14356" y="11727"/>
                    <a:pt x="12994" y="11911"/>
                    <a:pt x="11766" y="12185"/>
                  </a:cubicBezTo>
                  <a:cubicBezTo>
                    <a:pt x="7819" y="13067"/>
                    <a:pt x="4277" y="15176"/>
                    <a:pt x="838" y="17217"/>
                  </a:cubicBezTo>
                  <a:cubicBezTo>
                    <a:pt x="458" y="17444"/>
                    <a:pt x="436" y="17923"/>
                    <a:pt x="707" y="18237"/>
                  </a:cubicBezTo>
                  <a:cubicBezTo>
                    <a:pt x="1244" y="18859"/>
                    <a:pt x="1774" y="19488"/>
                    <a:pt x="2305" y="20116"/>
                  </a:cubicBezTo>
                  <a:cubicBezTo>
                    <a:pt x="1441" y="20484"/>
                    <a:pt x="862" y="21064"/>
                    <a:pt x="197" y="21811"/>
                  </a:cubicBezTo>
                  <a:cubicBezTo>
                    <a:pt x="77" y="21947"/>
                    <a:pt x="0" y="22200"/>
                    <a:pt x="127" y="22363"/>
                  </a:cubicBezTo>
                  <a:cubicBezTo>
                    <a:pt x="2951" y="26054"/>
                    <a:pt x="5928" y="29634"/>
                    <a:pt x="8843" y="33254"/>
                  </a:cubicBezTo>
                  <a:cubicBezTo>
                    <a:pt x="11749" y="36861"/>
                    <a:pt x="14485" y="40794"/>
                    <a:pt x="17652" y="44182"/>
                  </a:cubicBezTo>
                  <a:cubicBezTo>
                    <a:pt x="17664" y="44208"/>
                    <a:pt x="17679" y="44232"/>
                    <a:pt x="17699" y="44255"/>
                  </a:cubicBezTo>
                  <a:cubicBezTo>
                    <a:pt x="18282" y="44908"/>
                    <a:pt x="19219" y="45924"/>
                    <a:pt x="20167" y="45924"/>
                  </a:cubicBezTo>
                  <a:cubicBezTo>
                    <a:pt x="20277" y="45924"/>
                    <a:pt x="20387" y="45910"/>
                    <a:pt x="20497" y="45881"/>
                  </a:cubicBezTo>
                  <a:cubicBezTo>
                    <a:pt x="21148" y="45708"/>
                    <a:pt x="21757" y="44978"/>
                    <a:pt x="22286" y="44585"/>
                  </a:cubicBezTo>
                  <a:cubicBezTo>
                    <a:pt x="23162" y="43935"/>
                    <a:pt x="24053" y="43304"/>
                    <a:pt x="24965" y="42705"/>
                  </a:cubicBezTo>
                  <a:cubicBezTo>
                    <a:pt x="27366" y="41130"/>
                    <a:pt x="29934" y="39829"/>
                    <a:pt x="32678" y="39174"/>
                  </a:cubicBezTo>
                  <a:cubicBezTo>
                    <a:pt x="32752" y="39177"/>
                    <a:pt x="32826" y="39174"/>
                    <a:pt x="32900" y="39178"/>
                  </a:cubicBezTo>
                  <a:cubicBezTo>
                    <a:pt x="34054" y="39233"/>
                    <a:pt x="35153" y="39648"/>
                    <a:pt x="36288" y="39715"/>
                  </a:cubicBezTo>
                  <a:cubicBezTo>
                    <a:pt x="36337" y="39718"/>
                    <a:pt x="36385" y="39720"/>
                    <a:pt x="36433" y="39720"/>
                  </a:cubicBezTo>
                  <a:cubicBezTo>
                    <a:pt x="37209" y="39720"/>
                    <a:pt x="37750" y="39337"/>
                    <a:pt x="37827" y="38540"/>
                  </a:cubicBezTo>
                  <a:cubicBezTo>
                    <a:pt x="39593" y="36201"/>
                    <a:pt x="41115" y="33792"/>
                    <a:pt x="43273" y="31744"/>
                  </a:cubicBezTo>
                  <a:cubicBezTo>
                    <a:pt x="44449" y="30626"/>
                    <a:pt x="45716" y="29608"/>
                    <a:pt x="47060" y="28698"/>
                  </a:cubicBezTo>
                  <a:cubicBezTo>
                    <a:pt x="47079" y="28686"/>
                    <a:pt x="47099" y="28675"/>
                    <a:pt x="47118" y="28662"/>
                  </a:cubicBezTo>
                  <a:cubicBezTo>
                    <a:pt x="48826" y="27633"/>
                    <a:pt x="50637" y="26785"/>
                    <a:pt x="52524" y="26133"/>
                  </a:cubicBezTo>
                  <a:cubicBezTo>
                    <a:pt x="52902" y="26003"/>
                    <a:pt x="53156" y="25447"/>
                    <a:pt x="52785" y="25145"/>
                  </a:cubicBezTo>
                  <a:cubicBezTo>
                    <a:pt x="52171" y="24648"/>
                    <a:pt x="51613" y="24099"/>
                    <a:pt x="50959" y="23696"/>
                  </a:cubicBezTo>
                  <a:cubicBezTo>
                    <a:pt x="51006" y="23680"/>
                    <a:pt x="51050" y="23660"/>
                    <a:pt x="51097" y="23645"/>
                  </a:cubicBezTo>
                  <a:cubicBezTo>
                    <a:pt x="51251" y="23594"/>
                    <a:pt x="51309" y="23468"/>
                    <a:pt x="51300" y="23347"/>
                  </a:cubicBezTo>
                  <a:cubicBezTo>
                    <a:pt x="51345" y="23292"/>
                    <a:pt x="51376" y="23227"/>
                    <a:pt x="51391" y="23158"/>
                  </a:cubicBezTo>
                  <a:cubicBezTo>
                    <a:pt x="51657" y="23086"/>
                    <a:pt x="51868" y="22805"/>
                    <a:pt x="51676" y="22507"/>
                  </a:cubicBezTo>
                  <a:cubicBezTo>
                    <a:pt x="51561" y="22326"/>
                    <a:pt x="51447" y="22144"/>
                    <a:pt x="51333" y="21962"/>
                  </a:cubicBezTo>
                  <a:cubicBezTo>
                    <a:pt x="51345" y="21962"/>
                    <a:pt x="51359" y="21961"/>
                    <a:pt x="51371" y="21961"/>
                  </a:cubicBezTo>
                  <a:cubicBezTo>
                    <a:pt x="51374" y="21961"/>
                    <a:pt x="51377" y="21961"/>
                    <a:pt x="51379" y="21961"/>
                  </a:cubicBezTo>
                  <a:cubicBezTo>
                    <a:pt x="51539" y="21961"/>
                    <a:pt x="51585" y="21737"/>
                    <a:pt x="51453" y="21658"/>
                  </a:cubicBezTo>
                  <a:cubicBezTo>
                    <a:pt x="51333" y="21585"/>
                    <a:pt x="51198" y="21544"/>
                    <a:pt x="51056" y="21524"/>
                  </a:cubicBezTo>
                  <a:cubicBezTo>
                    <a:pt x="50796" y="21108"/>
                    <a:pt x="50546" y="20689"/>
                    <a:pt x="50290" y="20269"/>
                  </a:cubicBezTo>
                  <a:cubicBezTo>
                    <a:pt x="50030" y="19581"/>
                    <a:pt x="49589" y="18953"/>
                    <a:pt x="49191" y="18312"/>
                  </a:cubicBezTo>
                  <a:cubicBezTo>
                    <a:pt x="48421" y="17077"/>
                    <a:pt x="47572" y="15893"/>
                    <a:pt x="46728" y="14709"/>
                  </a:cubicBezTo>
                  <a:cubicBezTo>
                    <a:pt x="45005" y="12292"/>
                    <a:pt x="43280" y="9876"/>
                    <a:pt x="41551" y="7464"/>
                  </a:cubicBezTo>
                  <a:cubicBezTo>
                    <a:pt x="40019" y="5325"/>
                    <a:pt x="38618" y="2783"/>
                    <a:pt x="36781" y="897"/>
                  </a:cubicBezTo>
                  <a:cubicBezTo>
                    <a:pt x="36255" y="356"/>
                    <a:pt x="35527" y="0"/>
                    <a:pt x="348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38;p34"/>
            <p:cNvSpPr/>
            <p:nvPr/>
          </p:nvSpPr>
          <p:spPr>
            <a:xfrm>
              <a:off x="2990175" y="381350"/>
              <a:ext cx="254450" cy="209600"/>
            </a:xfrm>
            <a:custGeom>
              <a:avLst/>
              <a:gdLst/>
              <a:ahLst/>
              <a:cxnLst/>
              <a:rect l="l" t="t" r="r" b="b"/>
              <a:pathLst>
                <a:path w="10178" h="8384" extrusionOk="0">
                  <a:moveTo>
                    <a:pt x="9489" y="1"/>
                  </a:moveTo>
                  <a:cubicBezTo>
                    <a:pt x="9460" y="1"/>
                    <a:pt x="9430" y="3"/>
                    <a:pt x="9398" y="7"/>
                  </a:cubicBezTo>
                  <a:cubicBezTo>
                    <a:pt x="5315" y="589"/>
                    <a:pt x="1324" y="4315"/>
                    <a:pt x="48" y="8144"/>
                  </a:cubicBezTo>
                  <a:cubicBezTo>
                    <a:pt x="1" y="8286"/>
                    <a:pt x="119" y="8384"/>
                    <a:pt x="239" y="8384"/>
                  </a:cubicBezTo>
                  <a:cubicBezTo>
                    <a:pt x="302" y="8384"/>
                    <a:pt x="366" y="8357"/>
                    <a:pt x="406" y="8294"/>
                  </a:cubicBezTo>
                  <a:cubicBezTo>
                    <a:pt x="1475" y="6637"/>
                    <a:pt x="2632" y="5068"/>
                    <a:pt x="4157" y="3799"/>
                  </a:cubicBezTo>
                  <a:cubicBezTo>
                    <a:pt x="5839" y="2399"/>
                    <a:pt x="7661" y="1727"/>
                    <a:pt x="9647" y="909"/>
                  </a:cubicBezTo>
                  <a:cubicBezTo>
                    <a:pt x="10177" y="691"/>
                    <a:pt x="10017" y="1"/>
                    <a:pt x="94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39;p34"/>
            <p:cNvSpPr/>
            <p:nvPr/>
          </p:nvSpPr>
          <p:spPr>
            <a:xfrm>
              <a:off x="3026350" y="441550"/>
              <a:ext cx="247225" cy="201350"/>
            </a:xfrm>
            <a:custGeom>
              <a:avLst/>
              <a:gdLst/>
              <a:ahLst/>
              <a:cxnLst/>
              <a:rect l="l" t="t" r="r" b="b"/>
              <a:pathLst>
                <a:path w="9889" h="8054" extrusionOk="0">
                  <a:moveTo>
                    <a:pt x="9472" y="1"/>
                  </a:moveTo>
                  <a:cubicBezTo>
                    <a:pt x="9466" y="1"/>
                    <a:pt x="9460" y="1"/>
                    <a:pt x="9454" y="1"/>
                  </a:cubicBezTo>
                  <a:cubicBezTo>
                    <a:pt x="5735" y="204"/>
                    <a:pt x="1142" y="4281"/>
                    <a:pt x="59" y="7752"/>
                  </a:cubicBezTo>
                  <a:cubicBezTo>
                    <a:pt x="0" y="7941"/>
                    <a:pt x="141" y="8053"/>
                    <a:pt x="292" y="8053"/>
                  </a:cubicBezTo>
                  <a:cubicBezTo>
                    <a:pt x="375" y="8053"/>
                    <a:pt x="460" y="8019"/>
                    <a:pt x="517" y="7945"/>
                  </a:cubicBezTo>
                  <a:cubicBezTo>
                    <a:pt x="1756" y="6329"/>
                    <a:pt x="2771" y="4701"/>
                    <a:pt x="4382" y="3401"/>
                  </a:cubicBezTo>
                  <a:cubicBezTo>
                    <a:pt x="6005" y="2092"/>
                    <a:pt x="7844" y="1590"/>
                    <a:pt x="9618" y="609"/>
                  </a:cubicBezTo>
                  <a:cubicBezTo>
                    <a:pt x="9889" y="460"/>
                    <a:pt x="9783" y="1"/>
                    <a:pt x="94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40;p34"/>
            <p:cNvSpPr/>
            <p:nvPr/>
          </p:nvSpPr>
          <p:spPr>
            <a:xfrm>
              <a:off x="3172850" y="661350"/>
              <a:ext cx="224850" cy="198300"/>
            </a:xfrm>
            <a:custGeom>
              <a:avLst/>
              <a:gdLst/>
              <a:ahLst/>
              <a:cxnLst/>
              <a:rect l="l" t="t" r="r" b="b"/>
              <a:pathLst>
                <a:path w="8994" h="7932" extrusionOk="0">
                  <a:moveTo>
                    <a:pt x="8456" y="0"/>
                  </a:moveTo>
                  <a:cubicBezTo>
                    <a:pt x="8425" y="0"/>
                    <a:pt x="8392" y="4"/>
                    <a:pt x="8358" y="11"/>
                  </a:cubicBezTo>
                  <a:cubicBezTo>
                    <a:pt x="5106" y="738"/>
                    <a:pt x="1076" y="4402"/>
                    <a:pt x="60" y="7579"/>
                  </a:cubicBezTo>
                  <a:cubicBezTo>
                    <a:pt x="1" y="7765"/>
                    <a:pt x="174" y="7931"/>
                    <a:pt x="343" y="7931"/>
                  </a:cubicBezTo>
                  <a:cubicBezTo>
                    <a:pt x="409" y="7931"/>
                    <a:pt x="474" y="7907"/>
                    <a:pt x="524" y="7849"/>
                  </a:cubicBezTo>
                  <a:cubicBezTo>
                    <a:pt x="1689" y="6518"/>
                    <a:pt x="2590" y="5030"/>
                    <a:pt x="3913" y="3818"/>
                  </a:cubicBezTo>
                  <a:cubicBezTo>
                    <a:pt x="5371" y="2483"/>
                    <a:pt x="7047" y="1783"/>
                    <a:pt x="8657" y="718"/>
                  </a:cubicBezTo>
                  <a:cubicBezTo>
                    <a:pt x="8993" y="494"/>
                    <a:pt x="8826" y="0"/>
                    <a:pt x="84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41;p34"/>
            <p:cNvSpPr/>
            <p:nvPr/>
          </p:nvSpPr>
          <p:spPr>
            <a:xfrm>
              <a:off x="3219000" y="725650"/>
              <a:ext cx="226500" cy="215375"/>
            </a:xfrm>
            <a:custGeom>
              <a:avLst/>
              <a:gdLst/>
              <a:ahLst/>
              <a:cxnLst/>
              <a:rect l="l" t="t" r="r" b="b"/>
              <a:pathLst>
                <a:path w="9060" h="8615" extrusionOk="0">
                  <a:moveTo>
                    <a:pt x="8466" y="1"/>
                  </a:moveTo>
                  <a:cubicBezTo>
                    <a:pt x="8403" y="1"/>
                    <a:pt x="8336" y="16"/>
                    <a:pt x="8267" y="50"/>
                  </a:cubicBezTo>
                  <a:cubicBezTo>
                    <a:pt x="6348" y="1017"/>
                    <a:pt x="4571" y="2396"/>
                    <a:pt x="3025" y="3882"/>
                  </a:cubicBezTo>
                  <a:cubicBezTo>
                    <a:pt x="1836" y="5024"/>
                    <a:pt x="0" y="6568"/>
                    <a:pt x="62" y="8367"/>
                  </a:cubicBezTo>
                  <a:cubicBezTo>
                    <a:pt x="66" y="8507"/>
                    <a:pt x="206" y="8614"/>
                    <a:pt x="335" y="8614"/>
                  </a:cubicBezTo>
                  <a:cubicBezTo>
                    <a:pt x="409" y="8614"/>
                    <a:pt x="480" y="8578"/>
                    <a:pt x="518" y="8491"/>
                  </a:cubicBezTo>
                  <a:cubicBezTo>
                    <a:pt x="2016" y="5007"/>
                    <a:pt x="5594" y="2708"/>
                    <a:pt x="8679" y="755"/>
                  </a:cubicBezTo>
                  <a:cubicBezTo>
                    <a:pt x="9059" y="514"/>
                    <a:pt x="8832" y="1"/>
                    <a:pt x="84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42;p34"/>
            <p:cNvSpPr/>
            <p:nvPr/>
          </p:nvSpPr>
          <p:spPr>
            <a:xfrm>
              <a:off x="2528200" y="658025"/>
              <a:ext cx="405900" cy="260600"/>
            </a:xfrm>
            <a:custGeom>
              <a:avLst/>
              <a:gdLst/>
              <a:ahLst/>
              <a:cxnLst/>
              <a:rect l="l" t="t" r="r" b="b"/>
              <a:pathLst>
                <a:path w="16236" h="10424" extrusionOk="0">
                  <a:moveTo>
                    <a:pt x="1382" y="2708"/>
                  </a:moveTo>
                  <a:cubicBezTo>
                    <a:pt x="2705" y="4465"/>
                    <a:pt x="4361" y="5818"/>
                    <a:pt x="5564" y="7549"/>
                  </a:cubicBezTo>
                  <a:cubicBezTo>
                    <a:pt x="5049" y="7000"/>
                    <a:pt x="4518" y="6467"/>
                    <a:pt x="3972" y="5947"/>
                  </a:cubicBezTo>
                  <a:cubicBezTo>
                    <a:pt x="3369" y="5370"/>
                    <a:pt x="2751" y="4825"/>
                    <a:pt x="2113" y="4299"/>
                  </a:cubicBezTo>
                  <a:cubicBezTo>
                    <a:pt x="2286" y="4264"/>
                    <a:pt x="2405" y="4031"/>
                    <a:pt x="2251" y="3877"/>
                  </a:cubicBezTo>
                  <a:cubicBezTo>
                    <a:pt x="1869" y="3498"/>
                    <a:pt x="1454" y="3168"/>
                    <a:pt x="1030" y="2840"/>
                  </a:cubicBezTo>
                  <a:lnTo>
                    <a:pt x="1382" y="2708"/>
                  </a:lnTo>
                  <a:close/>
                  <a:moveTo>
                    <a:pt x="9295" y="739"/>
                  </a:moveTo>
                  <a:cubicBezTo>
                    <a:pt x="10900" y="739"/>
                    <a:pt x="11714" y="2042"/>
                    <a:pt x="12738" y="3153"/>
                  </a:cubicBezTo>
                  <a:cubicBezTo>
                    <a:pt x="13607" y="4096"/>
                    <a:pt x="14464" y="5049"/>
                    <a:pt x="15310" y="6013"/>
                  </a:cubicBezTo>
                  <a:cubicBezTo>
                    <a:pt x="13936" y="6363"/>
                    <a:pt x="12589" y="6790"/>
                    <a:pt x="11275" y="7331"/>
                  </a:cubicBezTo>
                  <a:cubicBezTo>
                    <a:pt x="10703" y="7567"/>
                    <a:pt x="10139" y="7820"/>
                    <a:pt x="9583" y="8091"/>
                  </a:cubicBezTo>
                  <a:cubicBezTo>
                    <a:pt x="9104" y="8323"/>
                    <a:pt x="7997" y="9216"/>
                    <a:pt x="7494" y="9216"/>
                  </a:cubicBezTo>
                  <a:cubicBezTo>
                    <a:pt x="7280" y="9214"/>
                    <a:pt x="7087" y="9143"/>
                    <a:pt x="6911" y="9028"/>
                  </a:cubicBezTo>
                  <a:cubicBezTo>
                    <a:pt x="5976" y="6497"/>
                    <a:pt x="3660" y="4237"/>
                    <a:pt x="1564" y="2642"/>
                  </a:cubicBezTo>
                  <a:cubicBezTo>
                    <a:pt x="3992" y="1737"/>
                    <a:pt x="6804" y="749"/>
                    <a:pt x="9284" y="739"/>
                  </a:cubicBezTo>
                  <a:cubicBezTo>
                    <a:pt x="9288" y="739"/>
                    <a:pt x="9291" y="739"/>
                    <a:pt x="9295" y="739"/>
                  </a:cubicBezTo>
                  <a:close/>
                  <a:moveTo>
                    <a:pt x="9522" y="0"/>
                  </a:moveTo>
                  <a:cubicBezTo>
                    <a:pt x="8353" y="0"/>
                    <a:pt x="6970" y="475"/>
                    <a:pt x="5977" y="700"/>
                  </a:cubicBezTo>
                  <a:cubicBezTo>
                    <a:pt x="4041" y="1140"/>
                    <a:pt x="2155" y="1729"/>
                    <a:pt x="300" y="2432"/>
                  </a:cubicBezTo>
                  <a:cubicBezTo>
                    <a:pt x="25" y="2536"/>
                    <a:pt x="1" y="2846"/>
                    <a:pt x="223" y="3018"/>
                  </a:cubicBezTo>
                  <a:cubicBezTo>
                    <a:pt x="702" y="3388"/>
                    <a:pt x="1169" y="3763"/>
                    <a:pt x="1673" y="4093"/>
                  </a:cubicBezTo>
                  <a:cubicBezTo>
                    <a:pt x="3491" y="5760"/>
                    <a:pt x="5144" y="7550"/>
                    <a:pt x="6623" y="9541"/>
                  </a:cubicBezTo>
                  <a:cubicBezTo>
                    <a:pt x="6713" y="9781"/>
                    <a:pt x="6797" y="10028"/>
                    <a:pt x="6867" y="10287"/>
                  </a:cubicBezTo>
                  <a:cubicBezTo>
                    <a:pt x="6892" y="10382"/>
                    <a:pt x="6963" y="10423"/>
                    <a:pt x="7035" y="10423"/>
                  </a:cubicBezTo>
                  <a:cubicBezTo>
                    <a:pt x="7146" y="10423"/>
                    <a:pt x="7261" y="10329"/>
                    <a:pt x="7234" y="10186"/>
                  </a:cubicBezTo>
                  <a:cubicBezTo>
                    <a:pt x="7224" y="10130"/>
                    <a:pt x="7207" y="10076"/>
                    <a:pt x="7196" y="10021"/>
                  </a:cubicBezTo>
                  <a:cubicBezTo>
                    <a:pt x="7219" y="10016"/>
                    <a:pt x="7243" y="10009"/>
                    <a:pt x="7264" y="9998"/>
                  </a:cubicBezTo>
                  <a:cubicBezTo>
                    <a:pt x="9998" y="8390"/>
                    <a:pt x="12869" y="7216"/>
                    <a:pt x="15954" y="6481"/>
                  </a:cubicBezTo>
                  <a:cubicBezTo>
                    <a:pt x="16193" y="6424"/>
                    <a:pt x="16235" y="6133"/>
                    <a:pt x="16091" y="5967"/>
                  </a:cubicBezTo>
                  <a:cubicBezTo>
                    <a:pt x="14926" y="4637"/>
                    <a:pt x="13744" y="3322"/>
                    <a:pt x="12545" y="2023"/>
                  </a:cubicBezTo>
                  <a:cubicBezTo>
                    <a:pt x="11928" y="1357"/>
                    <a:pt x="11266" y="350"/>
                    <a:pt x="10341" y="98"/>
                  </a:cubicBezTo>
                  <a:cubicBezTo>
                    <a:pt x="10087" y="29"/>
                    <a:pt x="9811" y="0"/>
                    <a:pt x="95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43;p34"/>
            <p:cNvSpPr/>
            <p:nvPr/>
          </p:nvSpPr>
          <p:spPr>
            <a:xfrm>
              <a:off x="2739725" y="878000"/>
              <a:ext cx="265375" cy="114400"/>
            </a:xfrm>
            <a:custGeom>
              <a:avLst/>
              <a:gdLst/>
              <a:ahLst/>
              <a:cxnLst/>
              <a:rect l="l" t="t" r="r" b="b"/>
              <a:pathLst>
                <a:path w="10615" h="4576" extrusionOk="0">
                  <a:moveTo>
                    <a:pt x="8807" y="0"/>
                  </a:moveTo>
                  <a:cubicBezTo>
                    <a:pt x="5620" y="0"/>
                    <a:pt x="1581" y="1966"/>
                    <a:pt x="54" y="4386"/>
                  </a:cubicBezTo>
                  <a:cubicBezTo>
                    <a:pt x="1" y="4471"/>
                    <a:pt x="79" y="4576"/>
                    <a:pt x="166" y="4576"/>
                  </a:cubicBezTo>
                  <a:cubicBezTo>
                    <a:pt x="186" y="4576"/>
                    <a:pt x="207" y="4570"/>
                    <a:pt x="226" y="4558"/>
                  </a:cubicBezTo>
                  <a:cubicBezTo>
                    <a:pt x="1875" y="3508"/>
                    <a:pt x="3258" y="2278"/>
                    <a:pt x="5131" y="1591"/>
                  </a:cubicBezTo>
                  <a:cubicBezTo>
                    <a:pt x="6861" y="957"/>
                    <a:pt x="8587" y="1026"/>
                    <a:pt x="10351" y="694"/>
                  </a:cubicBezTo>
                  <a:cubicBezTo>
                    <a:pt x="10615" y="644"/>
                    <a:pt x="10595" y="242"/>
                    <a:pt x="10351" y="180"/>
                  </a:cubicBezTo>
                  <a:cubicBezTo>
                    <a:pt x="9872" y="58"/>
                    <a:pt x="9352" y="0"/>
                    <a:pt x="88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44;p34"/>
            <p:cNvSpPr/>
            <p:nvPr/>
          </p:nvSpPr>
          <p:spPr>
            <a:xfrm>
              <a:off x="2783475" y="946275"/>
              <a:ext cx="254775" cy="113000"/>
            </a:xfrm>
            <a:custGeom>
              <a:avLst/>
              <a:gdLst/>
              <a:ahLst/>
              <a:cxnLst/>
              <a:rect l="l" t="t" r="r" b="b"/>
              <a:pathLst>
                <a:path w="10191" h="4520" extrusionOk="0">
                  <a:moveTo>
                    <a:pt x="9024" y="1"/>
                  </a:moveTo>
                  <a:cubicBezTo>
                    <a:pt x="7296" y="1"/>
                    <a:pt x="5453" y="625"/>
                    <a:pt x="3919" y="1282"/>
                  </a:cubicBezTo>
                  <a:cubicBezTo>
                    <a:pt x="2789" y="1765"/>
                    <a:pt x="261" y="2658"/>
                    <a:pt x="23" y="4060"/>
                  </a:cubicBezTo>
                  <a:cubicBezTo>
                    <a:pt x="1" y="4188"/>
                    <a:pt x="41" y="4285"/>
                    <a:pt x="145" y="4359"/>
                  </a:cubicBezTo>
                  <a:lnTo>
                    <a:pt x="328" y="4490"/>
                  </a:lnTo>
                  <a:cubicBezTo>
                    <a:pt x="356" y="4510"/>
                    <a:pt x="386" y="4519"/>
                    <a:pt x="416" y="4519"/>
                  </a:cubicBezTo>
                  <a:cubicBezTo>
                    <a:pt x="528" y="4519"/>
                    <a:pt x="634" y="4397"/>
                    <a:pt x="599" y="4281"/>
                  </a:cubicBezTo>
                  <a:cubicBezTo>
                    <a:pt x="310" y="3333"/>
                    <a:pt x="4773" y="1735"/>
                    <a:pt x="5289" y="1569"/>
                  </a:cubicBezTo>
                  <a:cubicBezTo>
                    <a:pt x="6773" y="1093"/>
                    <a:pt x="8295" y="1027"/>
                    <a:pt x="9799" y="688"/>
                  </a:cubicBezTo>
                  <a:cubicBezTo>
                    <a:pt x="10190" y="600"/>
                    <a:pt x="10059" y="73"/>
                    <a:pt x="9711" y="36"/>
                  </a:cubicBezTo>
                  <a:cubicBezTo>
                    <a:pt x="9485" y="12"/>
                    <a:pt x="9255" y="1"/>
                    <a:pt x="90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45;p34"/>
            <p:cNvSpPr/>
            <p:nvPr/>
          </p:nvSpPr>
          <p:spPr>
            <a:xfrm>
              <a:off x="2839925" y="1007825"/>
              <a:ext cx="259925" cy="117700"/>
            </a:xfrm>
            <a:custGeom>
              <a:avLst/>
              <a:gdLst/>
              <a:ahLst/>
              <a:cxnLst/>
              <a:rect l="l" t="t" r="r" b="b"/>
              <a:pathLst>
                <a:path w="10397" h="4708" extrusionOk="0">
                  <a:moveTo>
                    <a:pt x="9045" y="1"/>
                  </a:moveTo>
                  <a:cubicBezTo>
                    <a:pt x="5729" y="1"/>
                    <a:pt x="2019" y="2104"/>
                    <a:pt x="58" y="4551"/>
                  </a:cubicBezTo>
                  <a:cubicBezTo>
                    <a:pt x="0" y="4623"/>
                    <a:pt x="54" y="4707"/>
                    <a:pt x="124" y="4707"/>
                  </a:cubicBezTo>
                  <a:cubicBezTo>
                    <a:pt x="145" y="4707"/>
                    <a:pt x="167" y="4700"/>
                    <a:pt x="188" y="4683"/>
                  </a:cubicBezTo>
                  <a:cubicBezTo>
                    <a:pt x="1738" y="3418"/>
                    <a:pt x="3324" y="2289"/>
                    <a:pt x="5224" y="1613"/>
                  </a:cubicBezTo>
                  <a:cubicBezTo>
                    <a:pt x="6821" y="1047"/>
                    <a:pt x="8433" y="1014"/>
                    <a:pt x="10074" y="712"/>
                  </a:cubicBezTo>
                  <a:cubicBezTo>
                    <a:pt x="10385" y="655"/>
                    <a:pt x="10396" y="120"/>
                    <a:pt x="10074" y="73"/>
                  </a:cubicBezTo>
                  <a:cubicBezTo>
                    <a:pt x="9737" y="24"/>
                    <a:pt x="9393" y="1"/>
                    <a:pt x="90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3"/>
          <p:cNvSpPr txBox="1">
            <a:spLocks noGrp="1"/>
          </p:cNvSpPr>
          <p:nvPr>
            <p:ph type="body" idx="1"/>
          </p:nvPr>
        </p:nvSpPr>
        <p:spPr>
          <a:xfrm>
            <a:off x="381000" y="1047750"/>
            <a:ext cx="3962399" cy="3962400"/>
          </a:xfrm>
          <a:prstGeom prst="rect">
            <a:avLst/>
          </a:prstGeom>
        </p:spPr>
        <p:txBody>
          <a:bodyPr spcFirstLastPara="1" wrap="square" lIns="91425" tIns="91425" rIns="91425" bIns="91425" anchor="t" anchorCtr="0">
            <a:noAutofit/>
          </a:bodyPr>
          <a:lstStyle/>
          <a:p>
            <a:pPr marL="0" lvl="0" indent="0">
              <a:spcAft>
                <a:spcPts val="1600"/>
              </a:spcAft>
              <a:buNone/>
            </a:pPr>
            <a:r>
              <a:rPr lang="en-US" dirty="0" err="1" smtClean="0">
                <a:solidFill>
                  <a:schemeClr val="bg2"/>
                </a:solidFill>
                <a:latin typeface="Times New Roman" pitchFamily="18" charset="0"/>
                <a:cs typeface="Times New Roman" pitchFamily="18" charset="0"/>
              </a:rPr>
              <a:t>Perang</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Dunia</a:t>
            </a:r>
            <a:r>
              <a:rPr lang="en-US" dirty="0" smtClean="0">
                <a:solidFill>
                  <a:schemeClr val="bg2"/>
                </a:solidFill>
                <a:latin typeface="Times New Roman" pitchFamily="18" charset="0"/>
                <a:cs typeface="Times New Roman" pitchFamily="18" charset="0"/>
              </a:rPr>
              <a:t> I </a:t>
            </a:r>
            <a:r>
              <a:rPr lang="en-US" dirty="0" err="1" smtClean="0">
                <a:solidFill>
                  <a:schemeClr val="bg2"/>
                </a:solidFill>
                <a:latin typeface="Times New Roman" pitchFamily="18" charset="0"/>
                <a:cs typeface="Times New Roman" pitchFamily="18" charset="0"/>
              </a:rPr>
              <a:t>adalah</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sebuah</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perang</a:t>
            </a:r>
            <a:r>
              <a:rPr lang="en-US" dirty="0" smtClean="0">
                <a:solidFill>
                  <a:schemeClr val="bg2"/>
                </a:solidFill>
                <a:latin typeface="Times New Roman" pitchFamily="18" charset="0"/>
                <a:cs typeface="Times New Roman" pitchFamily="18" charset="0"/>
              </a:rPr>
              <a:t> global </a:t>
            </a:r>
            <a:r>
              <a:rPr lang="en-US" dirty="0" err="1" smtClean="0">
                <a:solidFill>
                  <a:schemeClr val="bg2"/>
                </a:solidFill>
                <a:latin typeface="Times New Roman" pitchFamily="18" charset="0"/>
                <a:cs typeface="Times New Roman" pitchFamily="18" charset="0"/>
              </a:rPr>
              <a:t>terpusat</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di</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Eropa</a:t>
            </a:r>
            <a:r>
              <a:rPr lang="en-US" dirty="0" smtClean="0">
                <a:solidFill>
                  <a:schemeClr val="bg2"/>
                </a:solidFill>
                <a:latin typeface="Times New Roman" pitchFamily="18" charset="0"/>
                <a:cs typeface="Times New Roman" pitchFamily="18" charset="0"/>
              </a:rPr>
              <a:t> yang </a:t>
            </a:r>
            <a:r>
              <a:rPr lang="en-US" dirty="0" err="1" smtClean="0">
                <a:solidFill>
                  <a:schemeClr val="bg2"/>
                </a:solidFill>
                <a:latin typeface="Times New Roman" pitchFamily="18" charset="0"/>
                <a:cs typeface="Times New Roman" pitchFamily="18" charset="0"/>
              </a:rPr>
              <a:t>dimulai</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pada</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tanggal</a:t>
            </a:r>
            <a:r>
              <a:rPr lang="en-US" dirty="0" smtClean="0">
                <a:solidFill>
                  <a:schemeClr val="bg2"/>
                </a:solidFill>
                <a:latin typeface="Times New Roman" pitchFamily="18" charset="0"/>
                <a:cs typeface="Times New Roman" pitchFamily="18" charset="0"/>
              </a:rPr>
              <a:t> 28 </a:t>
            </a:r>
            <a:r>
              <a:rPr lang="en-US" dirty="0" err="1" smtClean="0">
                <a:solidFill>
                  <a:schemeClr val="bg2"/>
                </a:solidFill>
                <a:latin typeface="Times New Roman" pitchFamily="18" charset="0"/>
                <a:cs typeface="Times New Roman" pitchFamily="18" charset="0"/>
              </a:rPr>
              <a:t>Juli</a:t>
            </a:r>
            <a:r>
              <a:rPr lang="en-US" dirty="0" smtClean="0">
                <a:solidFill>
                  <a:schemeClr val="bg2"/>
                </a:solidFill>
                <a:latin typeface="Times New Roman" pitchFamily="18" charset="0"/>
                <a:cs typeface="Times New Roman" pitchFamily="18" charset="0"/>
              </a:rPr>
              <a:t> 1914 </a:t>
            </a:r>
            <a:r>
              <a:rPr lang="en-US" dirty="0" err="1" smtClean="0">
                <a:solidFill>
                  <a:schemeClr val="bg2"/>
                </a:solidFill>
                <a:latin typeface="Times New Roman" pitchFamily="18" charset="0"/>
                <a:cs typeface="Times New Roman" pitchFamily="18" charset="0"/>
              </a:rPr>
              <a:t>sampai</a:t>
            </a:r>
            <a:r>
              <a:rPr lang="en-US" dirty="0" smtClean="0">
                <a:solidFill>
                  <a:schemeClr val="bg2"/>
                </a:solidFill>
                <a:latin typeface="Times New Roman" pitchFamily="18" charset="0"/>
                <a:cs typeface="Times New Roman" pitchFamily="18" charset="0"/>
              </a:rPr>
              <a:t> 11 November 1918. </a:t>
            </a:r>
            <a:r>
              <a:rPr lang="en-US" dirty="0" err="1" smtClean="0">
                <a:solidFill>
                  <a:schemeClr val="bg2"/>
                </a:solidFill>
                <a:latin typeface="Times New Roman" pitchFamily="18" charset="0"/>
                <a:cs typeface="Times New Roman" pitchFamily="18" charset="0"/>
              </a:rPr>
              <a:t>Perang</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ini</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sering</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disebut</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Perang</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Dunia</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atau</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Perang</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Besar</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sejak</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terjadi</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sampai</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dimulainya</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Perang</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Dunia</a:t>
            </a:r>
            <a:r>
              <a:rPr lang="en-US" dirty="0" smtClean="0">
                <a:solidFill>
                  <a:schemeClr val="bg2"/>
                </a:solidFill>
                <a:latin typeface="Times New Roman" pitchFamily="18" charset="0"/>
                <a:cs typeface="Times New Roman" pitchFamily="18" charset="0"/>
              </a:rPr>
              <a:t> II </a:t>
            </a:r>
            <a:r>
              <a:rPr lang="en-US" dirty="0" err="1" smtClean="0">
                <a:solidFill>
                  <a:schemeClr val="bg2"/>
                </a:solidFill>
                <a:latin typeface="Times New Roman" pitchFamily="18" charset="0"/>
                <a:cs typeface="Times New Roman" pitchFamily="18" charset="0"/>
              </a:rPr>
              <a:t>pada</a:t>
            </a:r>
            <a:r>
              <a:rPr lang="en-US" dirty="0" smtClean="0">
                <a:solidFill>
                  <a:schemeClr val="bg2"/>
                </a:solidFill>
                <a:latin typeface="Times New Roman" pitchFamily="18" charset="0"/>
                <a:cs typeface="Times New Roman" pitchFamily="18" charset="0"/>
              </a:rPr>
              <a:t> </a:t>
            </a:r>
            <a:r>
              <a:rPr lang="en-US" dirty="0" err="1" smtClean="0">
                <a:solidFill>
                  <a:schemeClr val="bg2"/>
                </a:solidFill>
                <a:latin typeface="Times New Roman" pitchFamily="18" charset="0"/>
                <a:cs typeface="Times New Roman" pitchFamily="18" charset="0"/>
              </a:rPr>
              <a:t>tahun</a:t>
            </a:r>
            <a:r>
              <a:rPr lang="en-US" dirty="0" smtClean="0">
                <a:solidFill>
                  <a:schemeClr val="bg2"/>
                </a:solidFill>
                <a:latin typeface="Times New Roman" pitchFamily="18" charset="0"/>
                <a:cs typeface="Times New Roman" pitchFamily="18" charset="0"/>
              </a:rPr>
              <a:t> </a:t>
            </a:r>
            <a:r>
              <a:rPr lang="en-US" dirty="0" smtClean="0">
                <a:solidFill>
                  <a:schemeClr val="bg2"/>
                </a:solidFill>
                <a:latin typeface="Times New Roman" pitchFamily="18" charset="0"/>
                <a:cs typeface="Times New Roman" pitchFamily="18" charset="0"/>
              </a:rPr>
              <a:t>1939</a:t>
            </a:r>
          </a:p>
          <a:p>
            <a:pPr marL="0" lvl="0" indent="0">
              <a:spcAft>
                <a:spcPts val="1600"/>
              </a:spcAft>
              <a:buNone/>
            </a:pPr>
            <a:r>
              <a:rPr lang="en-US" dirty="0" err="1" smtClean="0">
                <a:latin typeface="Times New Roman" pitchFamily="18" charset="0"/>
                <a:cs typeface="Times New Roman" pitchFamily="18" charset="0"/>
              </a:rPr>
              <a:t>Lebih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dari</a:t>
            </a:r>
            <a:r>
              <a:rPr lang="en-US" dirty="0" smtClean="0">
                <a:latin typeface="Times New Roman" pitchFamily="18" charset="0"/>
                <a:cs typeface="Times New Roman" pitchFamily="18" charset="0"/>
              </a:rPr>
              <a:t> 9 </a:t>
            </a:r>
            <a:r>
              <a:rPr lang="en-US" dirty="0" err="1" smtClean="0">
                <a:latin typeface="Times New Roman" pitchFamily="18" charset="0"/>
                <a:cs typeface="Times New Roman" pitchFamily="18" charset="0"/>
              </a:rPr>
              <a:t>juta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prajurit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gugur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terutama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akibat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kemajuan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teknologi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militer</a:t>
            </a:r>
            <a:r>
              <a:rPr lang="en-US" dirty="0" smtClean="0">
                <a:latin typeface="Times New Roman" pitchFamily="18" charset="0"/>
                <a:cs typeface="Times New Roman" pitchFamily="18" charset="0"/>
              </a:rPr>
              <a:t> yang </a:t>
            </a:r>
            <a:r>
              <a:rPr lang="en-US" dirty="0" err="1" smtClean="0">
                <a:latin typeface="Times New Roman" pitchFamily="18" charset="0"/>
                <a:cs typeface="Times New Roman" pitchFamily="18" charset="0"/>
              </a:rPr>
              <a:t>meningkatkan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tingkat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mematikannya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senjata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tanpa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mempertimbangkan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perbaikan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perlindungan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atau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mobilitas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Dunia</a:t>
            </a:r>
            <a:r>
              <a:rPr lang="en-US" dirty="0" smtClean="0">
                <a:latin typeface="Times New Roman" pitchFamily="18" charset="0"/>
                <a:cs typeface="Times New Roman" pitchFamily="18" charset="0"/>
              </a:rPr>
              <a:t> I </a:t>
            </a:r>
            <a:r>
              <a:rPr lang="en-US" dirty="0" err="1" smtClean="0">
                <a:latin typeface="Times New Roman" pitchFamily="18" charset="0"/>
                <a:cs typeface="Times New Roman" pitchFamily="18" charset="0"/>
              </a:rPr>
              <a:t>adalah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konflik</a:t>
            </a:r>
            <a:r>
              <a:rPr lang="en-US" dirty="0" smtClean="0">
                <a:latin typeface="Times New Roman" pitchFamily="18" charset="0"/>
                <a:cs typeface="Times New Roman" pitchFamily="18" charset="0"/>
              </a:rPr>
              <a:t> paling </a:t>
            </a:r>
            <a:r>
              <a:rPr lang="en-US" dirty="0" err="1" smtClean="0">
                <a:latin typeface="Times New Roman" pitchFamily="18" charset="0"/>
                <a:cs typeface="Times New Roman" pitchFamily="18" charset="0"/>
              </a:rPr>
              <a:t>mematikan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keenam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dalam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sejarah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dunia</a:t>
            </a:r>
            <a:r>
              <a:rPr lang="en-US" dirty="0" smtClean="0">
                <a:latin typeface="Times New Roman" pitchFamily="18" charset="0"/>
                <a:cs typeface="Times New Roman" pitchFamily="18" charset="0"/>
              </a:rPr>
              <a:t>,</a:t>
            </a:r>
            <a:r>
              <a:rPr lang="en-US" dirty="0" smtClean="0"/>
              <a:t>.</a:t>
            </a:r>
            <a:endParaRPr>
              <a:solidFill>
                <a:schemeClr val="bg2"/>
              </a:solidFill>
              <a:latin typeface="Times New Roman" pitchFamily="18" charset="0"/>
              <a:cs typeface="Times New Roman" pitchFamily="18" charset="0"/>
            </a:endParaRPr>
          </a:p>
        </p:txBody>
      </p:sp>
      <p:sp>
        <p:nvSpPr>
          <p:cNvPr id="221" name="Google Shape;221;p33"/>
          <p:cNvSpPr txBox="1">
            <a:spLocks noGrp="1"/>
          </p:cNvSpPr>
          <p:nvPr>
            <p:ph type="title"/>
          </p:nvPr>
        </p:nvSpPr>
        <p:spPr>
          <a:xfrm>
            <a:off x="685800" y="438150"/>
            <a:ext cx="3733800" cy="572700"/>
          </a:xfrm>
          <a:prstGeom prst="rect">
            <a:avLst/>
          </a:prstGeom>
        </p:spPr>
        <p:txBody>
          <a:bodyPr spcFirstLastPara="1" wrap="square" lIns="91425" tIns="91425" rIns="91425" bIns="91425" anchor="t" anchorCtr="0">
            <a:noAutofit/>
          </a:bodyPr>
          <a:lstStyle/>
          <a:p>
            <a:r>
              <a:rPr lang="en-US" sz="2400" dirty="0" err="1" smtClean="0"/>
              <a:t>Kontribusi</a:t>
            </a:r>
            <a:r>
              <a:rPr lang="en-US" sz="2400" dirty="0" smtClean="0"/>
              <a:t> </a:t>
            </a:r>
            <a:r>
              <a:rPr lang="en-US" sz="2400" dirty="0" err="1" smtClean="0"/>
              <a:t>militer</a:t>
            </a:r>
            <a:r>
              <a:rPr lang="en-US" sz="2400" dirty="0" smtClean="0"/>
              <a:t> </a:t>
            </a:r>
            <a:r>
              <a:rPr lang="en-US" sz="2400" dirty="0" err="1" smtClean="0"/>
              <a:t>pada</a:t>
            </a:r>
            <a:r>
              <a:rPr lang="en-US" sz="2400" dirty="0" smtClean="0"/>
              <a:t> </a:t>
            </a:r>
            <a:r>
              <a:rPr lang="en-US" sz="2400" dirty="0" err="1" smtClean="0"/>
              <a:t>Perang</a:t>
            </a:r>
            <a:r>
              <a:rPr lang="en-US" sz="2400" dirty="0" smtClean="0"/>
              <a:t> </a:t>
            </a:r>
            <a:r>
              <a:rPr lang="en-US" sz="2400" dirty="0" err="1" smtClean="0"/>
              <a:t>Dunia</a:t>
            </a:r>
            <a:r>
              <a:rPr lang="en-US" sz="2400" dirty="0" smtClean="0"/>
              <a:t> I</a:t>
            </a:r>
            <a:r>
              <a:rPr lang="en-US" sz="2000" dirty="0" smtClean="0"/>
              <a:t/>
            </a:r>
            <a:br>
              <a:rPr lang="en-US" sz="2000" dirty="0" smtClean="0"/>
            </a:br>
            <a:endParaRPr sz="2000"/>
          </a:p>
        </p:txBody>
      </p:sp>
      <p:sp>
        <p:nvSpPr>
          <p:cNvPr id="224" name="Google Shape;224;p33"/>
          <p:cNvSpPr/>
          <p:nvPr/>
        </p:nvSpPr>
        <p:spPr>
          <a:xfrm rot="-391042">
            <a:off x="5665714" y="2448475"/>
            <a:ext cx="1101258" cy="649000"/>
          </a:xfrm>
          <a:custGeom>
            <a:avLst/>
            <a:gdLst/>
            <a:ahLst/>
            <a:cxnLst/>
            <a:rect l="l" t="t" r="r" b="b"/>
            <a:pathLst>
              <a:path w="44052" h="25961" extrusionOk="0">
                <a:moveTo>
                  <a:pt x="0" y="15402"/>
                </a:moveTo>
                <a:lnTo>
                  <a:pt x="40035" y="0"/>
                </a:lnTo>
                <a:cubicBezTo>
                  <a:pt x="40035" y="0"/>
                  <a:pt x="39175" y="1442"/>
                  <a:pt x="39491" y="2221"/>
                </a:cubicBezTo>
                <a:cubicBezTo>
                  <a:pt x="39806" y="2993"/>
                  <a:pt x="41434" y="3418"/>
                  <a:pt x="41434" y="3418"/>
                </a:cubicBezTo>
                <a:cubicBezTo>
                  <a:pt x="41434" y="3418"/>
                  <a:pt x="40574" y="5040"/>
                  <a:pt x="41047" y="5753"/>
                </a:cubicBezTo>
                <a:cubicBezTo>
                  <a:pt x="41521" y="6466"/>
                  <a:pt x="42609" y="7168"/>
                  <a:pt x="42609" y="7168"/>
                </a:cubicBezTo>
                <a:cubicBezTo>
                  <a:pt x="42609" y="7168"/>
                  <a:pt x="41510" y="9791"/>
                  <a:pt x="44051" y="10684"/>
                </a:cubicBezTo>
                <a:lnTo>
                  <a:pt x="4327" y="25960"/>
                </a:lnTo>
                <a:cubicBezTo>
                  <a:pt x="4327" y="25960"/>
                  <a:pt x="4958" y="24252"/>
                  <a:pt x="4703" y="23631"/>
                </a:cubicBezTo>
                <a:cubicBezTo>
                  <a:pt x="4447" y="23011"/>
                  <a:pt x="2885" y="22439"/>
                  <a:pt x="2885" y="22439"/>
                </a:cubicBezTo>
                <a:cubicBezTo>
                  <a:pt x="2885" y="22439"/>
                  <a:pt x="3767" y="20752"/>
                  <a:pt x="3380" y="19816"/>
                </a:cubicBezTo>
                <a:cubicBezTo>
                  <a:pt x="2999" y="18885"/>
                  <a:pt x="1524" y="18526"/>
                  <a:pt x="1524" y="18526"/>
                </a:cubicBezTo>
                <a:cubicBezTo>
                  <a:pt x="1524" y="18526"/>
                  <a:pt x="2237" y="17514"/>
                  <a:pt x="1873" y="16638"/>
                </a:cubicBezTo>
                <a:cubicBezTo>
                  <a:pt x="1513" y="15761"/>
                  <a:pt x="0" y="15402"/>
                  <a:pt x="0" y="15402"/>
                </a:cubicBezTo>
                <a:close/>
              </a:path>
            </a:pathLst>
          </a:custGeom>
          <a:solidFill>
            <a:srgbClr val="595959">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33"/>
          <p:cNvSpPr/>
          <p:nvPr/>
        </p:nvSpPr>
        <p:spPr>
          <a:xfrm rot="-2148808">
            <a:off x="5503115" y="907190"/>
            <a:ext cx="647414" cy="266322"/>
          </a:xfrm>
          <a:custGeom>
            <a:avLst/>
            <a:gdLst/>
            <a:ahLst/>
            <a:cxnLst/>
            <a:rect l="l" t="t" r="r" b="b"/>
            <a:pathLst>
              <a:path w="36226" h="14902" extrusionOk="0">
                <a:moveTo>
                  <a:pt x="991" y="1"/>
                </a:moveTo>
                <a:lnTo>
                  <a:pt x="36226" y="3565"/>
                </a:lnTo>
                <a:cubicBezTo>
                  <a:pt x="36226" y="3565"/>
                  <a:pt x="34800" y="4452"/>
                  <a:pt x="34729" y="5291"/>
                </a:cubicBezTo>
                <a:cubicBezTo>
                  <a:pt x="34658" y="6123"/>
                  <a:pt x="35905" y="7244"/>
                  <a:pt x="35905" y="7244"/>
                </a:cubicBezTo>
                <a:cubicBezTo>
                  <a:pt x="35905" y="7244"/>
                  <a:pt x="34397" y="8289"/>
                  <a:pt x="34495" y="9138"/>
                </a:cubicBezTo>
                <a:cubicBezTo>
                  <a:pt x="34588" y="9993"/>
                  <a:pt x="35230" y="11114"/>
                  <a:pt x="35230" y="11114"/>
                </a:cubicBezTo>
                <a:cubicBezTo>
                  <a:pt x="35230" y="11114"/>
                  <a:pt x="33053" y="12943"/>
                  <a:pt x="34903" y="14902"/>
                </a:cubicBezTo>
                <a:lnTo>
                  <a:pt x="1" y="11364"/>
                </a:lnTo>
                <a:cubicBezTo>
                  <a:pt x="1" y="11364"/>
                  <a:pt x="1345" y="10134"/>
                  <a:pt x="1400" y="9465"/>
                </a:cubicBezTo>
                <a:cubicBezTo>
                  <a:pt x="1460" y="8801"/>
                  <a:pt x="333" y="7576"/>
                  <a:pt x="333" y="7576"/>
                </a:cubicBezTo>
                <a:cubicBezTo>
                  <a:pt x="333" y="7576"/>
                  <a:pt x="1884" y="6477"/>
                  <a:pt x="1977" y="5476"/>
                </a:cubicBezTo>
                <a:cubicBezTo>
                  <a:pt x="2064" y="4469"/>
                  <a:pt x="915" y="3473"/>
                  <a:pt x="915" y="3473"/>
                </a:cubicBezTo>
                <a:cubicBezTo>
                  <a:pt x="915" y="3473"/>
                  <a:pt x="2015" y="2901"/>
                  <a:pt x="2091" y="1954"/>
                </a:cubicBezTo>
                <a:cubicBezTo>
                  <a:pt x="2172" y="1007"/>
                  <a:pt x="991" y="1"/>
                  <a:pt x="991" y="1"/>
                </a:cubicBezTo>
                <a:close/>
              </a:path>
            </a:pathLst>
          </a:custGeom>
          <a:solidFill>
            <a:srgbClr val="595959">
              <a:alpha val="26789"/>
            </a:srgbClr>
          </a:solidFill>
          <a:ln>
            <a:noFill/>
          </a:ln>
          <a:effectLst>
            <a:outerShdw blurRad="57150" dist="19050" dir="5400000" algn="bl" rotWithShape="0">
              <a:srgbClr val="000000">
                <a:alpha val="3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227" name="Google Shape;227;p33"/>
          <p:cNvSpPr/>
          <p:nvPr/>
        </p:nvSpPr>
        <p:spPr>
          <a:xfrm>
            <a:off x="7620000" y="742950"/>
            <a:ext cx="504629" cy="656495"/>
          </a:xfrm>
          <a:custGeom>
            <a:avLst/>
            <a:gdLst/>
            <a:ahLst/>
            <a:cxnLst/>
            <a:rect l="l" t="t" r="r" b="b"/>
            <a:pathLst>
              <a:path w="28231" h="36727" extrusionOk="0">
                <a:moveTo>
                  <a:pt x="9835" y="1"/>
                </a:moveTo>
                <a:cubicBezTo>
                  <a:pt x="9835" y="1"/>
                  <a:pt x="9694" y="1552"/>
                  <a:pt x="8877" y="2031"/>
                </a:cubicBezTo>
                <a:cubicBezTo>
                  <a:pt x="8631" y="2175"/>
                  <a:pt x="8359" y="2226"/>
                  <a:pt x="8099" y="2226"/>
                </a:cubicBezTo>
                <a:cubicBezTo>
                  <a:pt x="7495" y="2226"/>
                  <a:pt x="6956" y="1955"/>
                  <a:pt x="6956" y="1955"/>
                </a:cubicBezTo>
                <a:cubicBezTo>
                  <a:pt x="6956" y="1955"/>
                  <a:pt x="6815" y="3468"/>
                  <a:pt x="5944" y="3979"/>
                </a:cubicBezTo>
                <a:cubicBezTo>
                  <a:pt x="5694" y="4127"/>
                  <a:pt x="5367" y="4179"/>
                  <a:pt x="5027" y="4179"/>
                </a:cubicBezTo>
                <a:cubicBezTo>
                  <a:pt x="4189" y="4179"/>
                  <a:pt x="3277" y="3860"/>
                  <a:pt x="3277" y="3860"/>
                </a:cubicBezTo>
                <a:cubicBezTo>
                  <a:pt x="3277" y="3860"/>
                  <a:pt x="2940" y="5492"/>
                  <a:pt x="2363" y="5830"/>
                </a:cubicBezTo>
                <a:cubicBezTo>
                  <a:pt x="2184" y="5936"/>
                  <a:pt x="1888" y="5973"/>
                  <a:pt x="1566" y="5973"/>
                </a:cubicBezTo>
                <a:cubicBezTo>
                  <a:pt x="850" y="5973"/>
                  <a:pt x="1" y="5792"/>
                  <a:pt x="1" y="5792"/>
                </a:cubicBezTo>
                <a:lnTo>
                  <a:pt x="1" y="5792"/>
                </a:lnTo>
                <a:lnTo>
                  <a:pt x="18233" y="36726"/>
                </a:lnTo>
                <a:cubicBezTo>
                  <a:pt x="18569" y="35013"/>
                  <a:pt x="19849" y="34712"/>
                  <a:pt x="20707" y="34712"/>
                </a:cubicBezTo>
                <a:cubicBezTo>
                  <a:pt x="21170" y="34712"/>
                  <a:pt x="21509" y="34800"/>
                  <a:pt x="21509" y="34800"/>
                </a:cubicBezTo>
                <a:cubicBezTo>
                  <a:pt x="21509" y="34800"/>
                  <a:pt x="22048" y="33624"/>
                  <a:pt x="22685" y="33053"/>
                </a:cubicBezTo>
                <a:cubicBezTo>
                  <a:pt x="22886" y="32873"/>
                  <a:pt x="23195" y="32811"/>
                  <a:pt x="23525" y="32811"/>
                </a:cubicBezTo>
                <a:cubicBezTo>
                  <a:pt x="24241" y="32811"/>
                  <a:pt x="25052" y="33102"/>
                  <a:pt x="25052" y="33102"/>
                </a:cubicBezTo>
                <a:cubicBezTo>
                  <a:pt x="25052" y="33102"/>
                  <a:pt x="25237" y="31431"/>
                  <a:pt x="25961" y="31006"/>
                </a:cubicBezTo>
                <a:cubicBezTo>
                  <a:pt x="26140" y="30901"/>
                  <a:pt x="26369" y="30861"/>
                  <a:pt x="26614" y="30861"/>
                </a:cubicBezTo>
                <a:cubicBezTo>
                  <a:pt x="27354" y="30861"/>
                  <a:pt x="28231" y="31224"/>
                  <a:pt x="28231" y="31224"/>
                </a:cubicBezTo>
                <a:lnTo>
                  <a:pt x="9835" y="1"/>
                </a:lnTo>
                <a:close/>
              </a:path>
            </a:pathLst>
          </a:custGeom>
          <a:solidFill>
            <a:srgbClr val="595959">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pic>
        <p:nvPicPr>
          <p:cNvPr id="228" name="Google Shape;228;p33"/>
          <p:cNvPicPr preferRelativeResize="0"/>
          <p:nvPr/>
        </p:nvPicPr>
        <p:blipFill>
          <a:blip r:embed="rId3">
            <a:alphaModFix amt="80000"/>
          </a:blip>
          <a:stretch>
            <a:fillRect/>
          </a:stretch>
        </p:blipFill>
        <p:spPr>
          <a:xfrm rot="6023610" flipH="1">
            <a:off x="4505705" y="2445303"/>
            <a:ext cx="1579416" cy="716443"/>
          </a:xfrm>
          <a:prstGeom prst="rect">
            <a:avLst/>
          </a:prstGeom>
          <a:noFill/>
          <a:ln>
            <a:noFill/>
          </a:ln>
        </p:spPr>
      </p:pic>
      <p:pic>
        <p:nvPicPr>
          <p:cNvPr id="11" name="Picture 10" descr="perang dunia 1.jpg"/>
          <p:cNvPicPr>
            <a:picLocks noChangeAspect="1"/>
          </p:cNvPicPr>
          <p:nvPr/>
        </p:nvPicPr>
        <p:blipFill>
          <a:blip r:embed="rId4"/>
          <a:stretch>
            <a:fillRect/>
          </a:stretch>
        </p:blipFill>
        <p:spPr>
          <a:xfrm>
            <a:off x="5791200" y="971550"/>
            <a:ext cx="2131720" cy="1506932"/>
          </a:xfrm>
          <a:prstGeom prst="rect">
            <a:avLst/>
          </a:prstGeom>
        </p:spPr>
      </p:pic>
      <p:pic>
        <p:nvPicPr>
          <p:cNvPr id="12" name="Picture 11" descr="2.jpg"/>
          <p:cNvPicPr>
            <a:picLocks noChangeAspect="1"/>
          </p:cNvPicPr>
          <p:nvPr/>
        </p:nvPicPr>
        <p:blipFill>
          <a:blip r:embed="rId5"/>
          <a:stretch>
            <a:fillRect/>
          </a:stretch>
        </p:blipFill>
        <p:spPr>
          <a:xfrm>
            <a:off x="6172200" y="2800350"/>
            <a:ext cx="2114550" cy="133826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3"/>
          <p:cNvSpPr txBox="1">
            <a:spLocks noGrp="1"/>
          </p:cNvSpPr>
          <p:nvPr>
            <p:ph type="body" idx="1"/>
          </p:nvPr>
        </p:nvSpPr>
        <p:spPr>
          <a:xfrm>
            <a:off x="381000" y="1047750"/>
            <a:ext cx="3962399" cy="3962400"/>
          </a:xfrm>
          <a:prstGeom prst="rect">
            <a:avLst/>
          </a:prstGeom>
        </p:spPr>
        <p:txBody>
          <a:bodyPr spcFirstLastPara="1" wrap="square" lIns="91425" tIns="91425" rIns="91425" bIns="91425" anchor="t" anchorCtr="0">
            <a:noAutofit/>
          </a:bodyPr>
          <a:lstStyle/>
          <a:p>
            <a:pPr marL="0" lvl="0" indent="0">
              <a:spcAft>
                <a:spcPts val="1600"/>
              </a:spcAft>
              <a:buNone/>
            </a:pPr>
            <a:r>
              <a:rPr lang="en-US" dirty="0" err="1" smtClean="0">
                <a:latin typeface="Times New Roman" pitchFamily="18" charset="0"/>
                <a:cs typeface="Times New Roman" pitchFamily="18" charset="0"/>
              </a:rPr>
              <a:t>Perang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Dunia</a:t>
            </a:r>
            <a:r>
              <a:rPr lang="en-US" dirty="0" smtClean="0">
                <a:latin typeface="Times New Roman" pitchFamily="18" charset="0"/>
                <a:cs typeface="Times New Roman" pitchFamily="18" charset="0"/>
              </a:rPr>
              <a:t> II </a:t>
            </a:r>
            <a:r>
              <a:rPr lang="en-US" dirty="0" err="1" smtClean="0">
                <a:latin typeface="Times New Roman" pitchFamily="18" charset="0"/>
                <a:cs typeface="Times New Roman" pitchFamily="18" charset="0"/>
              </a:rPr>
              <a:t>adalah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sebuah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perang</a:t>
            </a:r>
            <a:r>
              <a:rPr lang="en-US" dirty="0" smtClean="0">
                <a:latin typeface="Times New Roman" pitchFamily="18" charset="0"/>
                <a:cs typeface="Times New Roman" pitchFamily="18" charset="0"/>
              </a:rPr>
              <a:t> global yang </a:t>
            </a:r>
            <a:r>
              <a:rPr lang="en-US" dirty="0" err="1" smtClean="0">
                <a:latin typeface="Times New Roman" pitchFamily="18" charset="0"/>
                <a:cs typeface="Times New Roman" pitchFamily="18" charset="0"/>
              </a:rPr>
              <a:t>berlangsung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mulai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tahun</a:t>
            </a:r>
            <a:r>
              <a:rPr lang="en-US" dirty="0" smtClean="0">
                <a:latin typeface="Times New Roman" pitchFamily="18" charset="0"/>
                <a:cs typeface="Times New Roman" pitchFamily="18" charset="0"/>
              </a:rPr>
              <a:t> 1939 </a:t>
            </a:r>
            <a:r>
              <a:rPr lang="en-US" dirty="0" err="1" smtClean="0">
                <a:latin typeface="Times New Roman" pitchFamily="18" charset="0"/>
                <a:cs typeface="Times New Roman" pitchFamily="18" charset="0"/>
              </a:rPr>
              <a:t>sampai</a:t>
            </a:r>
            <a:r>
              <a:rPr lang="en-US" dirty="0" smtClean="0">
                <a:latin typeface="Times New Roman" pitchFamily="18" charset="0"/>
                <a:cs typeface="Times New Roman" pitchFamily="18" charset="0"/>
              </a:rPr>
              <a:t> 1945. </a:t>
            </a:r>
            <a:r>
              <a:rPr lang="en-US" dirty="0" err="1" smtClean="0">
                <a:latin typeface="Times New Roman" pitchFamily="18" charset="0"/>
                <a:cs typeface="Times New Roman" pitchFamily="18" charset="0"/>
              </a:rPr>
              <a:t>Perang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melibatkan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banyak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sekali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negara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dunia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termasuk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semua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kekuatan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besar</a:t>
            </a:r>
            <a:r>
              <a:rPr lang="en-US" dirty="0" smtClean="0">
                <a:latin typeface="Times New Roman" pitchFamily="18" charset="0"/>
                <a:cs typeface="Times New Roman" pitchFamily="18" charset="0"/>
              </a:rPr>
              <a:t> yang </a:t>
            </a:r>
            <a:r>
              <a:rPr lang="en-US" dirty="0" err="1" smtClean="0">
                <a:latin typeface="Times New Roman" pitchFamily="18" charset="0"/>
                <a:cs typeface="Times New Roman" pitchFamily="18" charset="0"/>
              </a:rPr>
              <a:t>pada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akhirnya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membentuk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dua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aliansi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militer</a:t>
            </a:r>
            <a:r>
              <a:rPr lang="en-US" dirty="0" smtClean="0">
                <a:latin typeface="Times New Roman" pitchFamily="18" charset="0"/>
                <a:cs typeface="Times New Roman" pitchFamily="18" charset="0"/>
              </a:rPr>
              <a:t> yang </a:t>
            </a:r>
            <a:r>
              <a:rPr lang="en-US" dirty="0" err="1" smtClean="0">
                <a:latin typeface="Times New Roman" pitchFamily="18" charset="0"/>
                <a:cs typeface="Times New Roman" pitchFamily="18" charset="0"/>
              </a:rPr>
              <a:t>saling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bertentangan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Sekutu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Poros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merupakan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terluas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dalam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sejarah</a:t>
            </a:r>
            <a:r>
              <a:rPr lang="en-US" dirty="0" smtClean="0">
                <a:latin typeface="Times New Roman" pitchFamily="18" charset="0"/>
                <a:cs typeface="Times New Roman" pitchFamily="18" charset="0"/>
              </a:rPr>
              <a:t> yang </a:t>
            </a:r>
            <a:r>
              <a:rPr lang="en-US" dirty="0" err="1" smtClean="0">
                <a:latin typeface="Times New Roman" pitchFamily="18" charset="0"/>
                <a:cs typeface="Times New Roman" pitchFamily="18" charset="0"/>
              </a:rPr>
              <a:t>melibatkan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lebih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dari</a:t>
            </a:r>
            <a:r>
              <a:rPr lang="en-US" dirty="0" smtClean="0">
                <a:latin typeface="Times New Roman" pitchFamily="18" charset="0"/>
                <a:cs typeface="Times New Roman" pitchFamily="18" charset="0"/>
              </a:rPr>
              <a:t> 100 </a:t>
            </a:r>
            <a:r>
              <a:rPr lang="en-US" dirty="0" err="1" smtClean="0">
                <a:latin typeface="Times New Roman" pitchFamily="18" charset="0"/>
                <a:cs typeface="Times New Roman" pitchFamily="18" charset="0"/>
              </a:rPr>
              <a:t>juta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berbagai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pasukan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dunia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a:t>
            </a:r>
            <a:r>
              <a:rPr lang="en-US" dirty="0" smtClean="0">
                <a:latin typeface="Times New Roman" pitchFamily="18" charset="0"/>
                <a:cs typeface="Times New Roman" pitchFamily="18" charset="0"/>
              </a:rPr>
              <a:t> 2 </a:t>
            </a:r>
            <a:r>
              <a:rPr lang="en-US" dirty="0" err="1" smtClean="0">
                <a:latin typeface="Times New Roman" pitchFamily="18" charset="0"/>
                <a:cs typeface="Times New Roman" pitchFamily="18" charset="0"/>
              </a:rPr>
              <a:t>Produksi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militer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selama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Perang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Dunia</a:t>
            </a:r>
            <a:r>
              <a:rPr lang="en-US" dirty="0" smtClean="0">
                <a:latin typeface="Times New Roman" pitchFamily="18" charset="0"/>
                <a:cs typeface="Times New Roman" pitchFamily="18" charset="0"/>
              </a:rPr>
              <a:t> II </a:t>
            </a:r>
            <a:r>
              <a:rPr lang="en-US" dirty="0" err="1" smtClean="0">
                <a:latin typeface="Times New Roman" pitchFamily="18" charset="0"/>
                <a:cs typeface="Times New Roman" pitchFamily="18" charset="0"/>
              </a:rPr>
              <a:t>termasuk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senjata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amunisi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personel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keuangan</a:t>
            </a:r>
            <a:r>
              <a:rPr lang="en-US" dirty="0" smtClean="0">
                <a:latin typeface="Times New Roman" pitchFamily="18" charset="0"/>
                <a:cs typeface="Times New Roman" pitchFamily="18" charset="0"/>
              </a:rPr>
              <a:t> yang </a:t>
            </a:r>
            <a:r>
              <a:rPr lang="en-US" dirty="0" err="1" smtClean="0">
                <a:latin typeface="Times New Roman" pitchFamily="18" charset="0"/>
                <a:cs typeface="Times New Roman" pitchFamily="18" charset="0"/>
              </a:rPr>
              <a:t>dimobilisasi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untuk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perang</a:t>
            </a:r>
            <a:r>
              <a:rPr lang="en-US" dirty="0" smtClean="0">
                <a:latin typeface="Times New Roman" pitchFamily="18" charset="0"/>
                <a:cs typeface="Times New Roman" pitchFamily="18" charset="0"/>
              </a:rPr>
              <a:t>.</a:t>
            </a:r>
            <a:endParaRPr>
              <a:solidFill>
                <a:schemeClr val="bg2"/>
              </a:solidFill>
              <a:latin typeface="Times New Roman" pitchFamily="18" charset="0"/>
              <a:cs typeface="Times New Roman" pitchFamily="18" charset="0"/>
            </a:endParaRPr>
          </a:p>
        </p:txBody>
      </p:sp>
      <p:sp>
        <p:nvSpPr>
          <p:cNvPr id="221" name="Google Shape;221;p33"/>
          <p:cNvSpPr txBox="1">
            <a:spLocks noGrp="1"/>
          </p:cNvSpPr>
          <p:nvPr>
            <p:ph type="title"/>
          </p:nvPr>
        </p:nvSpPr>
        <p:spPr>
          <a:xfrm>
            <a:off x="685800" y="438150"/>
            <a:ext cx="3733800" cy="572700"/>
          </a:xfrm>
          <a:prstGeom prst="rect">
            <a:avLst/>
          </a:prstGeom>
        </p:spPr>
        <p:txBody>
          <a:bodyPr spcFirstLastPara="1" wrap="square" lIns="91425" tIns="91425" rIns="91425" bIns="91425" anchor="t" anchorCtr="0">
            <a:noAutofit/>
          </a:bodyPr>
          <a:lstStyle/>
          <a:p>
            <a:r>
              <a:rPr lang="en-US" sz="2400" dirty="0" err="1" smtClean="0"/>
              <a:t>Kontribusi</a:t>
            </a:r>
            <a:r>
              <a:rPr lang="en-US" sz="2400" dirty="0" smtClean="0"/>
              <a:t> </a:t>
            </a:r>
            <a:r>
              <a:rPr lang="en-US" sz="2400" dirty="0" err="1" smtClean="0"/>
              <a:t>militer</a:t>
            </a:r>
            <a:r>
              <a:rPr lang="en-US" sz="2400" dirty="0" smtClean="0"/>
              <a:t> </a:t>
            </a:r>
            <a:r>
              <a:rPr lang="en-US" sz="2400" dirty="0" err="1" smtClean="0"/>
              <a:t>pada</a:t>
            </a:r>
            <a:r>
              <a:rPr lang="en-US" sz="2400" dirty="0" smtClean="0"/>
              <a:t> </a:t>
            </a:r>
            <a:r>
              <a:rPr lang="en-US" sz="2400" dirty="0" err="1" smtClean="0"/>
              <a:t>Perang</a:t>
            </a:r>
            <a:r>
              <a:rPr lang="en-US" sz="2400" dirty="0" smtClean="0"/>
              <a:t> </a:t>
            </a:r>
            <a:r>
              <a:rPr lang="en-US" sz="2400" dirty="0" err="1" smtClean="0"/>
              <a:t>Dunia</a:t>
            </a:r>
            <a:r>
              <a:rPr lang="en-US" sz="2400" dirty="0" smtClean="0"/>
              <a:t> </a:t>
            </a:r>
            <a:r>
              <a:rPr lang="en-US" sz="2400" dirty="0" smtClean="0"/>
              <a:t>II</a:t>
            </a:r>
            <a:r>
              <a:rPr lang="en-US" sz="2000" dirty="0" smtClean="0"/>
              <a:t/>
            </a:r>
            <a:br>
              <a:rPr lang="en-US" sz="2000" dirty="0" smtClean="0"/>
            </a:br>
            <a:endParaRPr sz="2000"/>
          </a:p>
        </p:txBody>
      </p:sp>
      <p:sp>
        <p:nvSpPr>
          <p:cNvPr id="224" name="Google Shape;224;p33"/>
          <p:cNvSpPr/>
          <p:nvPr/>
        </p:nvSpPr>
        <p:spPr>
          <a:xfrm rot="-391042">
            <a:off x="5665714" y="2448475"/>
            <a:ext cx="1101258" cy="649000"/>
          </a:xfrm>
          <a:custGeom>
            <a:avLst/>
            <a:gdLst/>
            <a:ahLst/>
            <a:cxnLst/>
            <a:rect l="l" t="t" r="r" b="b"/>
            <a:pathLst>
              <a:path w="44052" h="25961" extrusionOk="0">
                <a:moveTo>
                  <a:pt x="0" y="15402"/>
                </a:moveTo>
                <a:lnTo>
                  <a:pt x="40035" y="0"/>
                </a:lnTo>
                <a:cubicBezTo>
                  <a:pt x="40035" y="0"/>
                  <a:pt x="39175" y="1442"/>
                  <a:pt x="39491" y="2221"/>
                </a:cubicBezTo>
                <a:cubicBezTo>
                  <a:pt x="39806" y="2993"/>
                  <a:pt x="41434" y="3418"/>
                  <a:pt x="41434" y="3418"/>
                </a:cubicBezTo>
                <a:cubicBezTo>
                  <a:pt x="41434" y="3418"/>
                  <a:pt x="40574" y="5040"/>
                  <a:pt x="41047" y="5753"/>
                </a:cubicBezTo>
                <a:cubicBezTo>
                  <a:pt x="41521" y="6466"/>
                  <a:pt x="42609" y="7168"/>
                  <a:pt x="42609" y="7168"/>
                </a:cubicBezTo>
                <a:cubicBezTo>
                  <a:pt x="42609" y="7168"/>
                  <a:pt x="41510" y="9791"/>
                  <a:pt x="44051" y="10684"/>
                </a:cubicBezTo>
                <a:lnTo>
                  <a:pt x="4327" y="25960"/>
                </a:lnTo>
                <a:cubicBezTo>
                  <a:pt x="4327" y="25960"/>
                  <a:pt x="4958" y="24252"/>
                  <a:pt x="4703" y="23631"/>
                </a:cubicBezTo>
                <a:cubicBezTo>
                  <a:pt x="4447" y="23011"/>
                  <a:pt x="2885" y="22439"/>
                  <a:pt x="2885" y="22439"/>
                </a:cubicBezTo>
                <a:cubicBezTo>
                  <a:pt x="2885" y="22439"/>
                  <a:pt x="3767" y="20752"/>
                  <a:pt x="3380" y="19816"/>
                </a:cubicBezTo>
                <a:cubicBezTo>
                  <a:pt x="2999" y="18885"/>
                  <a:pt x="1524" y="18526"/>
                  <a:pt x="1524" y="18526"/>
                </a:cubicBezTo>
                <a:cubicBezTo>
                  <a:pt x="1524" y="18526"/>
                  <a:pt x="2237" y="17514"/>
                  <a:pt x="1873" y="16638"/>
                </a:cubicBezTo>
                <a:cubicBezTo>
                  <a:pt x="1513" y="15761"/>
                  <a:pt x="0" y="15402"/>
                  <a:pt x="0" y="15402"/>
                </a:cubicBezTo>
                <a:close/>
              </a:path>
            </a:pathLst>
          </a:custGeom>
          <a:solidFill>
            <a:srgbClr val="595959">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33"/>
          <p:cNvSpPr/>
          <p:nvPr/>
        </p:nvSpPr>
        <p:spPr>
          <a:xfrm rot="-2148808">
            <a:off x="5503115" y="907190"/>
            <a:ext cx="647414" cy="266322"/>
          </a:xfrm>
          <a:custGeom>
            <a:avLst/>
            <a:gdLst/>
            <a:ahLst/>
            <a:cxnLst/>
            <a:rect l="l" t="t" r="r" b="b"/>
            <a:pathLst>
              <a:path w="36226" h="14902" extrusionOk="0">
                <a:moveTo>
                  <a:pt x="991" y="1"/>
                </a:moveTo>
                <a:lnTo>
                  <a:pt x="36226" y="3565"/>
                </a:lnTo>
                <a:cubicBezTo>
                  <a:pt x="36226" y="3565"/>
                  <a:pt x="34800" y="4452"/>
                  <a:pt x="34729" y="5291"/>
                </a:cubicBezTo>
                <a:cubicBezTo>
                  <a:pt x="34658" y="6123"/>
                  <a:pt x="35905" y="7244"/>
                  <a:pt x="35905" y="7244"/>
                </a:cubicBezTo>
                <a:cubicBezTo>
                  <a:pt x="35905" y="7244"/>
                  <a:pt x="34397" y="8289"/>
                  <a:pt x="34495" y="9138"/>
                </a:cubicBezTo>
                <a:cubicBezTo>
                  <a:pt x="34588" y="9993"/>
                  <a:pt x="35230" y="11114"/>
                  <a:pt x="35230" y="11114"/>
                </a:cubicBezTo>
                <a:cubicBezTo>
                  <a:pt x="35230" y="11114"/>
                  <a:pt x="33053" y="12943"/>
                  <a:pt x="34903" y="14902"/>
                </a:cubicBezTo>
                <a:lnTo>
                  <a:pt x="1" y="11364"/>
                </a:lnTo>
                <a:cubicBezTo>
                  <a:pt x="1" y="11364"/>
                  <a:pt x="1345" y="10134"/>
                  <a:pt x="1400" y="9465"/>
                </a:cubicBezTo>
                <a:cubicBezTo>
                  <a:pt x="1460" y="8801"/>
                  <a:pt x="333" y="7576"/>
                  <a:pt x="333" y="7576"/>
                </a:cubicBezTo>
                <a:cubicBezTo>
                  <a:pt x="333" y="7576"/>
                  <a:pt x="1884" y="6477"/>
                  <a:pt x="1977" y="5476"/>
                </a:cubicBezTo>
                <a:cubicBezTo>
                  <a:pt x="2064" y="4469"/>
                  <a:pt x="915" y="3473"/>
                  <a:pt x="915" y="3473"/>
                </a:cubicBezTo>
                <a:cubicBezTo>
                  <a:pt x="915" y="3473"/>
                  <a:pt x="2015" y="2901"/>
                  <a:pt x="2091" y="1954"/>
                </a:cubicBezTo>
                <a:cubicBezTo>
                  <a:pt x="2172" y="1007"/>
                  <a:pt x="991" y="1"/>
                  <a:pt x="991" y="1"/>
                </a:cubicBezTo>
                <a:close/>
              </a:path>
            </a:pathLst>
          </a:custGeom>
          <a:solidFill>
            <a:srgbClr val="595959">
              <a:alpha val="26789"/>
            </a:srgbClr>
          </a:solidFill>
          <a:ln>
            <a:noFill/>
          </a:ln>
          <a:effectLst>
            <a:outerShdw blurRad="57150" dist="19050" dir="5400000" algn="bl" rotWithShape="0">
              <a:srgbClr val="000000">
                <a:alpha val="3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227" name="Google Shape;227;p33"/>
          <p:cNvSpPr/>
          <p:nvPr/>
        </p:nvSpPr>
        <p:spPr>
          <a:xfrm>
            <a:off x="7620000" y="742950"/>
            <a:ext cx="504629" cy="656495"/>
          </a:xfrm>
          <a:custGeom>
            <a:avLst/>
            <a:gdLst/>
            <a:ahLst/>
            <a:cxnLst/>
            <a:rect l="l" t="t" r="r" b="b"/>
            <a:pathLst>
              <a:path w="28231" h="36727" extrusionOk="0">
                <a:moveTo>
                  <a:pt x="9835" y="1"/>
                </a:moveTo>
                <a:cubicBezTo>
                  <a:pt x="9835" y="1"/>
                  <a:pt x="9694" y="1552"/>
                  <a:pt x="8877" y="2031"/>
                </a:cubicBezTo>
                <a:cubicBezTo>
                  <a:pt x="8631" y="2175"/>
                  <a:pt x="8359" y="2226"/>
                  <a:pt x="8099" y="2226"/>
                </a:cubicBezTo>
                <a:cubicBezTo>
                  <a:pt x="7495" y="2226"/>
                  <a:pt x="6956" y="1955"/>
                  <a:pt x="6956" y="1955"/>
                </a:cubicBezTo>
                <a:cubicBezTo>
                  <a:pt x="6956" y="1955"/>
                  <a:pt x="6815" y="3468"/>
                  <a:pt x="5944" y="3979"/>
                </a:cubicBezTo>
                <a:cubicBezTo>
                  <a:pt x="5694" y="4127"/>
                  <a:pt x="5367" y="4179"/>
                  <a:pt x="5027" y="4179"/>
                </a:cubicBezTo>
                <a:cubicBezTo>
                  <a:pt x="4189" y="4179"/>
                  <a:pt x="3277" y="3860"/>
                  <a:pt x="3277" y="3860"/>
                </a:cubicBezTo>
                <a:cubicBezTo>
                  <a:pt x="3277" y="3860"/>
                  <a:pt x="2940" y="5492"/>
                  <a:pt x="2363" y="5830"/>
                </a:cubicBezTo>
                <a:cubicBezTo>
                  <a:pt x="2184" y="5936"/>
                  <a:pt x="1888" y="5973"/>
                  <a:pt x="1566" y="5973"/>
                </a:cubicBezTo>
                <a:cubicBezTo>
                  <a:pt x="850" y="5973"/>
                  <a:pt x="1" y="5792"/>
                  <a:pt x="1" y="5792"/>
                </a:cubicBezTo>
                <a:lnTo>
                  <a:pt x="1" y="5792"/>
                </a:lnTo>
                <a:lnTo>
                  <a:pt x="18233" y="36726"/>
                </a:lnTo>
                <a:cubicBezTo>
                  <a:pt x="18569" y="35013"/>
                  <a:pt x="19849" y="34712"/>
                  <a:pt x="20707" y="34712"/>
                </a:cubicBezTo>
                <a:cubicBezTo>
                  <a:pt x="21170" y="34712"/>
                  <a:pt x="21509" y="34800"/>
                  <a:pt x="21509" y="34800"/>
                </a:cubicBezTo>
                <a:cubicBezTo>
                  <a:pt x="21509" y="34800"/>
                  <a:pt x="22048" y="33624"/>
                  <a:pt x="22685" y="33053"/>
                </a:cubicBezTo>
                <a:cubicBezTo>
                  <a:pt x="22886" y="32873"/>
                  <a:pt x="23195" y="32811"/>
                  <a:pt x="23525" y="32811"/>
                </a:cubicBezTo>
                <a:cubicBezTo>
                  <a:pt x="24241" y="32811"/>
                  <a:pt x="25052" y="33102"/>
                  <a:pt x="25052" y="33102"/>
                </a:cubicBezTo>
                <a:cubicBezTo>
                  <a:pt x="25052" y="33102"/>
                  <a:pt x="25237" y="31431"/>
                  <a:pt x="25961" y="31006"/>
                </a:cubicBezTo>
                <a:cubicBezTo>
                  <a:pt x="26140" y="30901"/>
                  <a:pt x="26369" y="30861"/>
                  <a:pt x="26614" y="30861"/>
                </a:cubicBezTo>
                <a:cubicBezTo>
                  <a:pt x="27354" y="30861"/>
                  <a:pt x="28231" y="31224"/>
                  <a:pt x="28231" y="31224"/>
                </a:cubicBezTo>
                <a:lnTo>
                  <a:pt x="9835" y="1"/>
                </a:lnTo>
                <a:close/>
              </a:path>
            </a:pathLst>
          </a:custGeom>
          <a:solidFill>
            <a:srgbClr val="595959">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pic>
        <p:nvPicPr>
          <p:cNvPr id="228" name="Google Shape;228;p33"/>
          <p:cNvPicPr preferRelativeResize="0"/>
          <p:nvPr/>
        </p:nvPicPr>
        <p:blipFill>
          <a:blip r:embed="rId3">
            <a:alphaModFix amt="80000"/>
          </a:blip>
          <a:stretch>
            <a:fillRect/>
          </a:stretch>
        </p:blipFill>
        <p:spPr>
          <a:xfrm rot="6023610" flipH="1">
            <a:off x="4505705" y="2445303"/>
            <a:ext cx="1579416" cy="716443"/>
          </a:xfrm>
          <a:prstGeom prst="rect">
            <a:avLst/>
          </a:prstGeom>
          <a:noFill/>
          <a:ln>
            <a:noFill/>
          </a:ln>
        </p:spPr>
      </p:pic>
      <p:pic>
        <p:nvPicPr>
          <p:cNvPr id="10" name="Picture 9" descr="3.jpg"/>
          <p:cNvPicPr>
            <a:picLocks noChangeAspect="1"/>
          </p:cNvPicPr>
          <p:nvPr/>
        </p:nvPicPr>
        <p:blipFill>
          <a:blip r:embed="rId4"/>
          <a:stretch>
            <a:fillRect/>
          </a:stretch>
        </p:blipFill>
        <p:spPr>
          <a:xfrm>
            <a:off x="5825806" y="971550"/>
            <a:ext cx="2105343" cy="1447800"/>
          </a:xfrm>
          <a:prstGeom prst="rect">
            <a:avLst/>
          </a:prstGeom>
        </p:spPr>
      </p:pic>
      <p:pic>
        <p:nvPicPr>
          <p:cNvPr id="13" name="Picture 12" descr="4.jpg"/>
          <p:cNvPicPr>
            <a:picLocks noChangeAspect="1"/>
          </p:cNvPicPr>
          <p:nvPr/>
        </p:nvPicPr>
        <p:blipFill>
          <a:blip r:embed="rId5"/>
          <a:stretch>
            <a:fillRect/>
          </a:stretch>
        </p:blipFill>
        <p:spPr>
          <a:xfrm>
            <a:off x="6172200" y="2724150"/>
            <a:ext cx="1981200" cy="14478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4"/>
          <p:cNvSpPr txBox="1">
            <a:spLocks noGrp="1"/>
          </p:cNvSpPr>
          <p:nvPr>
            <p:ph type="title"/>
          </p:nvPr>
        </p:nvSpPr>
        <p:spPr>
          <a:xfrm>
            <a:off x="1295400" y="1657350"/>
            <a:ext cx="4419600" cy="2971800"/>
          </a:xfrm>
          <a:prstGeom prst="rect">
            <a:avLst/>
          </a:prstGeom>
        </p:spPr>
        <p:txBody>
          <a:bodyPr spcFirstLastPara="1" wrap="square" lIns="91425" tIns="91425" rIns="91425" bIns="91425" anchor="t" anchorCtr="0">
            <a:noAutofit/>
          </a:bodyPr>
          <a:lstStyle/>
          <a:p>
            <a:pPr lvl="0"/>
            <a:r>
              <a:rPr lang="en-US" sz="2000" dirty="0" err="1" smtClean="0">
                <a:latin typeface="Times New Roman" pitchFamily="18" charset="0"/>
                <a:cs typeface="Times New Roman" pitchFamily="18" charset="0"/>
              </a:rPr>
              <a:t>Pada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perang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dunia</a:t>
            </a:r>
            <a:r>
              <a:rPr lang="en-US" sz="2000" dirty="0" smtClean="0">
                <a:latin typeface="Times New Roman" pitchFamily="18" charset="0"/>
                <a:cs typeface="Times New Roman" pitchFamily="18" charset="0"/>
              </a:rPr>
              <a:t> 1 </a:t>
            </a:r>
            <a:r>
              <a:rPr lang="en-US" sz="2000" dirty="0" err="1" smtClean="0">
                <a:latin typeface="Times New Roman" pitchFamily="18" charset="0"/>
                <a:cs typeface="Times New Roman" pitchFamily="18" charset="0"/>
              </a:rPr>
              <a:t>Jerman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memasuki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periode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antara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perang</a:t>
            </a:r>
            <a:r>
              <a:rPr lang="en-US" sz="2000" dirty="0" smtClean="0">
                <a:latin typeface="Times New Roman" pitchFamily="18" charset="0"/>
                <a:cs typeface="Times New Roman" pitchFamily="18" charset="0"/>
              </a:rPr>
              <a:t> (interwar) </a:t>
            </a:r>
            <a:r>
              <a:rPr lang="en-US" sz="2000" dirty="0" err="1" smtClean="0">
                <a:latin typeface="Times New Roman" pitchFamily="18" charset="0"/>
                <a:cs typeface="Times New Roman" pitchFamily="18" charset="0"/>
              </a:rPr>
              <a:t>dengan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kondisi</a:t>
            </a:r>
            <a:r>
              <a:rPr lang="en-US" sz="2000" dirty="0" smtClean="0">
                <a:latin typeface="Times New Roman" pitchFamily="18" charset="0"/>
                <a:cs typeface="Times New Roman" pitchFamily="18" charset="0"/>
              </a:rPr>
              <a:t> yang </a:t>
            </a:r>
            <a:r>
              <a:rPr lang="en-US" sz="2000" dirty="0" err="1" smtClean="0">
                <a:latin typeface="Times New Roman" pitchFamily="18" charset="0"/>
                <a:cs typeface="Times New Roman" pitchFamily="18" charset="0"/>
              </a:rPr>
              <a:t>memalukan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Kondisi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memalukan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tersebut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selain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dikarenakan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kekalahan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militer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Jerman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PD I </a:t>
            </a:r>
            <a:r>
              <a:rPr lang="en-US" sz="2000" dirty="0" err="1" smtClean="0">
                <a:latin typeface="Times New Roman" pitchFamily="18" charset="0"/>
                <a:cs typeface="Times New Roman" pitchFamily="18" charset="0"/>
              </a:rPr>
              <a:t>juga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karena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lemahnya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pemerintahan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dalam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menghadapi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berbagai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krisis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setelah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perang</a:t>
            </a:r>
            <a:endParaRPr sz="2000">
              <a:latin typeface="Times New Roman" pitchFamily="18" charset="0"/>
              <a:cs typeface="Times New Roman" pitchFamily="18" charset="0"/>
            </a:endParaRPr>
          </a:p>
        </p:txBody>
      </p:sp>
      <p:sp>
        <p:nvSpPr>
          <p:cNvPr id="234" name="Google Shape;234;p34"/>
          <p:cNvSpPr txBox="1">
            <a:spLocks noGrp="1"/>
          </p:cNvSpPr>
          <p:nvPr>
            <p:ph type="subTitle" idx="1"/>
          </p:nvPr>
        </p:nvSpPr>
        <p:spPr>
          <a:xfrm>
            <a:off x="1828800" y="590550"/>
            <a:ext cx="5621400" cy="921263"/>
          </a:xfrm>
          <a:prstGeom prst="rect">
            <a:avLst/>
          </a:prstGeom>
        </p:spPr>
        <p:txBody>
          <a:bodyPr spcFirstLastPara="1" wrap="square" lIns="91425" tIns="91425" rIns="91425" bIns="91425" anchor="t" anchorCtr="0">
            <a:noAutofit/>
          </a:bodyPr>
          <a:lstStyle/>
          <a:p>
            <a:pPr marL="0" lvl="0" indent="0" algn="ctr"/>
            <a:r>
              <a:rPr lang="en" sz="2800" dirty="0" smtClean="0"/>
              <a:t>“</a:t>
            </a:r>
            <a:r>
              <a:rPr lang="en-ID" sz="2800" dirty="0" err="1" smtClean="0"/>
              <a:t>Kondisi</a:t>
            </a:r>
            <a:r>
              <a:rPr lang="en-ID" sz="2800" dirty="0" smtClean="0"/>
              <a:t> </a:t>
            </a:r>
            <a:r>
              <a:rPr lang="en-ID" sz="2800" dirty="0" err="1" smtClean="0"/>
              <a:t>Militer</a:t>
            </a:r>
            <a:r>
              <a:rPr lang="en-ID" sz="2800" dirty="0" smtClean="0"/>
              <a:t> </a:t>
            </a:r>
            <a:r>
              <a:rPr lang="en-ID" sz="2800" dirty="0" err="1" smtClean="0"/>
              <a:t>Pada</a:t>
            </a:r>
            <a:r>
              <a:rPr lang="en-ID" sz="2800" dirty="0" smtClean="0"/>
              <a:t> </a:t>
            </a:r>
            <a:r>
              <a:rPr lang="en-ID" sz="2800" dirty="0" err="1" smtClean="0"/>
              <a:t>Masa</a:t>
            </a:r>
            <a:r>
              <a:rPr lang="en-ID" sz="2800" dirty="0" smtClean="0"/>
              <a:t> </a:t>
            </a:r>
            <a:r>
              <a:rPr lang="en-ID" sz="2800" dirty="0" err="1" smtClean="0"/>
              <a:t>Perang</a:t>
            </a:r>
            <a:r>
              <a:rPr lang="en-ID" sz="2800" dirty="0" smtClean="0"/>
              <a:t> </a:t>
            </a:r>
            <a:r>
              <a:rPr lang="en-ID" sz="2800" dirty="0" err="1" smtClean="0"/>
              <a:t>Dunia</a:t>
            </a:r>
            <a:r>
              <a:rPr lang="en-ID" sz="2800" dirty="0" smtClean="0"/>
              <a:t> I</a:t>
            </a:r>
            <a:r>
              <a:rPr lang="en" sz="2800" dirty="0" smtClean="0"/>
              <a:t>.”</a:t>
            </a:r>
            <a:endParaRPr sz="2800"/>
          </a:p>
        </p:txBody>
      </p:sp>
      <p:pic>
        <p:nvPicPr>
          <p:cNvPr id="235" name="Google Shape;235;p34"/>
          <p:cNvPicPr preferRelativeResize="0"/>
          <p:nvPr/>
        </p:nvPicPr>
        <p:blipFill>
          <a:blip r:embed="rId3">
            <a:alphaModFix/>
          </a:blip>
          <a:stretch>
            <a:fillRect/>
          </a:stretch>
        </p:blipFill>
        <p:spPr>
          <a:xfrm rot="-695460">
            <a:off x="5564630" y="1093434"/>
            <a:ext cx="2989653" cy="2539563"/>
          </a:xfrm>
          <a:prstGeom prst="rect">
            <a:avLst/>
          </a:prstGeom>
          <a:noFill/>
          <a:ln>
            <a:noFill/>
          </a:ln>
          <a:effectLst>
            <a:outerShdw blurRad="57150" dist="19050" dir="5400000" algn="bl" rotWithShape="0">
              <a:srgbClr val="000000">
                <a:alpha val="50000"/>
              </a:srgbClr>
            </a:outerShdw>
          </a:effectLst>
        </p:spPr>
      </p:pic>
      <p:grpSp>
        <p:nvGrpSpPr>
          <p:cNvPr id="236" name="Google Shape;236;p34"/>
          <p:cNvGrpSpPr/>
          <p:nvPr/>
        </p:nvGrpSpPr>
        <p:grpSpPr>
          <a:xfrm>
            <a:off x="7696200" y="3943350"/>
            <a:ext cx="824184" cy="712067"/>
            <a:chOff x="2341425" y="238100"/>
            <a:chExt cx="1328900" cy="1148125"/>
          </a:xfrm>
        </p:grpSpPr>
        <p:sp>
          <p:nvSpPr>
            <p:cNvPr id="237" name="Google Shape;237;p34"/>
            <p:cNvSpPr/>
            <p:nvPr/>
          </p:nvSpPr>
          <p:spPr>
            <a:xfrm>
              <a:off x="2341425" y="238100"/>
              <a:ext cx="1328900" cy="1148125"/>
            </a:xfrm>
            <a:custGeom>
              <a:avLst/>
              <a:gdLst/>
              <a:ahLst/>
              <a:cxnLst/>
              <a:rect l="l" t="t" r="r" b="b"/>
              <a:pathLst>
                <a:path w="53156" h="45925" extrusionOk="0">
                  <a:moveTo>
                    <a:pt x="49853" y="24103"/>
                  </a:moveTo>
                  <a:cubicBezTo>
                    <a:pt x="50212" y="24609"/>
                    <a:pt x="50681" y="25003"/>
                    <a:pt x="51172" y="25380"/>
                  </a:cubicBezTo>
                  <a:cubicBezTo>
                    <a:pt x="48199" y="26540"/>
                    <a:pt x="45438" y="28144"/>
                    <a:pt x="42987" y="30206"/>
                  </a:cubicBezTo>
                  <a:cubicBezTo>
                    <a:pt x="41727" y="31264"/>
                    <a:pt x="40396" y="32510"/>
                    <a:pt x="39238" y="33887"/>
                  </a:cubicBezTo>
                  <a:cubicBezTo>
                    <a:pt x="39347" y="33688"/>
                    <a:pt x="39460" y="33491"/>
                    <a:pt x="39578" y="33301"/>
                  </a:cubicBezTo>
                  <a:cubicBezTo>
                    <a:pt x="40490" y="31831"/>
                    <a:pt x="41539" y="30449"/>
                    <a:pt x="42711" y="29176"/>
                  </a:cubicBezTo>
                  <a:cubicBezTo>
                    <a:pt x="44775" y="26932"/>
                    <a:pt x="47091" y="25229"/>
                    <a:pt x="49853" y="24103"/>
                  </a:cubicBezTo>
                  <a:close/>
                  <a:moveTo>
                    <a:pt x="35117" y="1053"/>
                  </a:moveTo>
                  <a:lnTo>
                    <a:pt x="35117" y="1053"/>
                  </a:lnTo>
                  <a:cubicBezTo>
                    <a:pt x="36710" y="1715"/>
                    <a:pt x="38294" y="4814"/>
                    <a:pt x="38992" y="5799"/>
                  </a:cubicBezTo>
                  <a:cubicBezTo>
                    <a:pt x="40312" y="7660"/>
                    <a:pt x="41633" y="9523"/>
                    <a:pt x="42954" y="11383"/>
                  </a:cubicBezTo>
                  <a:cubicBezTo>
                    <a:pt x="44182" y="13110"/>
                    <a:pt x="45421" y="14827"/>
                    <a:pt x="46633" y="16564"/>
                  </a:cubicBezTo>
                  <a:cubicBezTo>
                    <a:pt x="46650" y="16588"/>
                    <a:pt x="46667" y="16613"/>
                    <a:pt x="46685" y="16638"/>
                  </a:cubicBezTo>
                  <a:cubicBezTo>
                    <a:pt x="47623" y="18397"/>
                    <a:pt x="48600" y="20134"/>
                    <a:pt x="49618" y="21849"/>
                  </a:cubicBezTo>
                  <a:cubicBezTo>
                    <a:pt x="48693" y="22281"/>
                    <a:pt x="47744" y="23007"/>
                    <a:pt x="47214" y="23343"/>
                  </a:cubicBezTo>
                  <a:cubicBezTo>
                    <a:pt x="45320" y="24544"/>
                    <a:pt x="43587" y="25982"/>
                    <a:pt x="42057" y="27622"/>
                  </a:cubicBezTo>
                  <a:cubicBezTo>
                    <a:pt x="40592" y="29191"/>
                    <a:pt x="39304" y="30938"/>
                    <a:pt x="38281" y="32827"/>
                  </a:cubicBezTo>
                  <a:cubicBezTo>
                    <a:pt x="37877" y="33573"/>
                    <a:pt x="37271" y="34533"/>
                    <a:pt x="36981" y="35496"/>
                  </a:cubicBezTo>
                  <a:cubicBezTo>
                    <a:pt x="36328" y="34434"/>
                    <a:pt x="35635" y="33395"/>
                    <a:pt x="34953" y="32353"/>
                  </a:cubicBezTo>
                  <a:cubicBezTo>
                    <a:pt x="33450" y="30055"/>
                    <a:pt x="31915" y="27777"/>
                    <a:pt x="30347" y="25524"/>
                  </a:cubicBezTo>
                  <a:cubicBezTo>
                    <a:pt x="28841" y="23359"/>
                    <a:pt x="27306" y="21217"/>
                    <a:pt x="25741" y="19095"/>
                  </a:cubicBezTo>
                  <a:cubicBezTo>
                    <a:pt x="24508" y="17421"/>
                    <a:pt x="23256" y="15382"/>
                    <a:pt x="21757" y="13843"/>
                  </a:cubicBezTo>
                  <a:cubicBezTo>
                    <a:pt x="22758" y="10753"/>
                    <a:pt x="24747" y="8361"/>
                    <a:pt x="26903" y="5992"/>
                  </a:cubicBezTo>
                  <a:cubicBezTo>
                    <a:pt x="27357" y="5493"/>
                    <a:pt x="27826" y="4981"/>
                    <a:pt x="28315" y="4481"/>
                  </a:cubicBezTo>
                  <a:cubicBezTo>
                    <a:pt x="29626" y="3498"/>
                    <a:pt x="31045" y="2668"/>
                    <a:pt x="32551" y="2018"/>
                  </a:cubicBezTo>
                  <a:cubicBezTo>
                    <a:pt x="33121" y="1772"/>
                    <a:pt x="33780" y="1496"/>
                    <a:pt x="34476" y="1255"/>
                  </a:cubicBezTo>
                  <a:cubicBezTo>
                    <a:pt x="34702" y="1206"/>
                    <a:pt x="34932" y="1166"/>
                    <a:pt x="35161" y="1125"/>
                  </a:cubicBezTo>
                  <a:cubicBezTo>
                    <a:pt x="35147" y="1101"/>
                    <a:pt x="35132" y="1076"/>
                    <a:pt x="35117" y="1053"/>
                  </a:cubicBezTo>
                  <a:close/>
                  <a:moveTo>
                    <a:pt x="49886" y="22296"/>
                  </a:moveTo>
                  <a:cubicBezTo>
                    <a:pt x="50069" y="22601"/>
                    <a:pt x="50253" y="22905"/>
                    <a:pt x="50437" y="23208"/>
                  </a:cubicBezTo>
                  <a:cubicBezTo>
                    <a:pt x="50328" y="23239"/>
                    <a:pt x="50219" y="23270"/>
                    <a:pt x="50110" y="23305"/>
                  </a:cubicBezTo>
                  <a:cubicBezTo>
                    <a:pt x="50098" y="23304"/>
                    <a:pt x="50086" y="23303"/>
                    <a:pt x="50074" y="23303"/>
                  </a:cubicBezTo>
                  <a:cubicBezTo>
                    <a:pt x="49989" y="23303"/>
                    <a:pt x="49905" y="23334"/>
                    <a:pt x="49839" y="23390"/>
                  </a:cubicBezTo>
                  <a:cubicBezTo>
                    <a:pt x="46983" y="24343"/>
                    <a:pt x="44499" y="26352"/>
                    <a:pt x="42469" y="28520"/>
                  </a:cubicBezTo>
                  <a:cubicBezTo>
                    <a:pt x="40592" y="30525"/>
                    <a:pt x="38254" y="33305"/>
                    <a:pt x="37357" y="36095"/>
                  </a:cubicBezTo>
                  <a:cubicBezTo>
                    <a:pt x="37306" y="36011"/>
                    <a:pt x="37249" y="35923"/>
                    <a:pt x="37190" y="35830"/>
                  </a:cubicBezTo>
                  <a:cubicBezTo>
                    <a:pt x="37565" y="34416"/>
                    <a:pt x="38696" y="32821"/>
                    <a:pt x="39296" y="31878"/>
                  </a:cubicBezTo>
                  <a:cubicBezTo>
                    <a:pt x="40239" y="30393"/>
                    <a:pt x="41330" y="29005"/>
                    <a:pt x="42550" y="27739"/>
                  </a:cubicBezTo>
                  <a:cubicBezTo>
                    <a:pt x="43708" y="26537"/>
                    <a:pt x="44980" y="25451"/>
                    <a:pt x="46348" y="24494"/>
                  </a:cubicBezTo>
                  <a:cubicBezTo>
                    <a:pt x="47234" y="23875"/>
                    <a:pt x="48600" y="22828"/>
                    <a:pt x="49886" y="22296"/>
                  </a:cubicBezTo>
                  <a:close/>
                  <a:moveTo>
                    <a:pt x="20475" y="13918"/>
                  </a:moveTo>
                  <a:cubicBezTo>
                    <a:pt x="20720" y="13985"/>
                    <a:pt x="20968" y="14054"/>
                    <a:pt x="21218" y="14127"/>
                  </a:cubicBezTo>
                  <a:lnTo>
                    <a:pt x="21219" y="14127"/>
                  </a:lnTo>
                  <a:cubicBezTo>
                    <a:pt x="22265" y="15897"/>
                    <a:pt x="23782" y="17534"/>
                    <a:pt x="24979" y="19160"/>
                  </a:cubicBezTo>
                  <a:cubicBezTo>
                    <a:pt x="26409" y="21107"/>
                    <a:pt x="27816" y="23071"/>
                    <a:pt x="29199" y="25052"/>
                  </a:cubicBezTo>
                  <a:cubicBezTo>
                    <a:pt x="30581" y="27035"/>
                    <a:pt x="31937" y="29034"/>
                    <a:pt x="33269" y="31050"/>
                  </a:cubicBezTo>
                  <a:cubicBezTo>
                    <a:pt x="33874" y="31967"/>
                    <a:pt x="34473" y="32886"/>
                    <a:pt x="35069" y="33809"/>
                  </a:cubicBezTo>
                  <a:cubicBezTo>
                    <a:pt x="35425" y="34364"/>
                    <a:pt x="35780" y="34920"/>
                    <a:pt x="36133" y="35475"/>
                  </a:cubicBezTo>
                  <a:lnTo>
                    <a:pt x="36486" y="36032"/>
                  </a:lnTo>
                  <a:cubicBezTo>
                    <a:pt x="36496" y="36074"/>
                    <a:pt x="36508" y="36115"/>
                    <a:pt x="36522" y="36155"/>
                  </a:cubicBezTo>
                  <a:cubicBezTo>
                    <a:pt x="33879" y="32306"/>
                    <a:pt x="31050" y="28568"/>
                    <a:pt x="28325" y="24779"/>
                  </a:cubicBezTo>
                  <a:cubicBezTo>
                    <a:pt x="25722" y="21160"/>
                    <a:pt x="23203" y="17449"/>
                    <a:pt x="20475" y="13918"/>
                  </a:cubicBezTo>
                  <a:close/>
                  <a:moveTo>
                    <a:pt x="37953" y="37630"/>
                  </a:moveTo>
                  <a:cubicBezTo>
                    <a:pt x="37851" y="37834"/>
                    <a:pt x="37753" y="38038"/>
                    <a:pt x="37661" y="38245"/>
                  </a:cubicBezTo>
                  <a:cubicBezTo>
                    <a:pt x="37630" y="38236"/>
                    <a:pt x="37597" y="38231"/>
                    <a:pt x="37565" y="38231"/>
                  </a:cubicBezTo>
                  <a:cubicBezTo>
                    <a:pt x="37533" y="38231"/>
                    <a:pt x="37500" y="38236"/>
                    <a:pt x="37470" y="38245"/>
                  </a:cubicBezTo>
                  <a:cubicBezTo>
                    <a:pt x="37633" y="38041"/>
                    <a:pt x="37793" y="37835"/>
                    <a:pt x="37953" y="37630"/>
                  </a:cubicBezTo>
                  <a:close/>
                  <a:moveTo>
                    <a:pt x="36509" y="38717"/>
                  </a:moveTo>
                  <a:cubicBezTo>
                    <a:pt x="36518" y="38717"/>
                    <a:pt x="36527" y="38717"/>
                    <a:pt x="36536" y="38717"/>
                  </a:cubicBezTo>
                  <a:cubicBezTo>
                    <a:pt x="36609" y="38809"/>
                    <a:pt x="36720" y="38864"/>
                    <a:pt x="36837" y="38865"/>
                  </a:cubicBezTo>
                  <a:cubicBezTo>
                    <a:pt x="36596" y="38971"/>
                    <a:pt x="36282" y="39011"/>
                    <a:pt x="35935" y="39011"/>
                  </a:cubicBezTo>
                  <a:cubicBezTo>
                    <a:pt x="35451" y="39011"/>
                    <a:pt x="34904" y="38934"/>
                    <a:pt x="34409" y="38856"/>
                  </a:cubicBezTo>
                  <a:cubicBezTo>
                    <a:pt x="35105" y="38764"/>
                    <a:pt x="35807" y="38717"/>
                    <a:pt x="36509" y="38717"/>
                  </a:cubicBezTo>
                  <a:close/>
                  <a:moveTo>
                    <a:pt x="15183" y="13113"/>
                  </a:moveTo>
                  <a:cubicBezTo>
                    <a:pt x="16769" y="13113"/>
                    <a:pt x="18319" y="13366"/>
                    <a:pt x="19934" y="13775"/>
                  </a:cubicBezTo>
                  <a:cubicBezTo>
                    <a:pt x="22531" y="17699"/>
                    <a:pt x="25404" y="21460"/>
                    <a:pt x="28149" y="25276"/>
                  </a:cubicBezTo>
                  <a:cubicBezTo>
                    <a:pt x="30879" y="29073"/>
                    <a:pt x="33528" y="32953"/>
                    <a:pt x="36351" y="36684"/>
                  </a:cubicBezTo>
                  <a:cubicBezTo>
                    <a:pt x="34542" y="35843"/>
                    <a:pt x="32568" y="35460"/>
                    <a:pt x="30570" y="35460"/>
                  </a:cubicBezTo>
                  <a:cubicBezTo>
                    <a:pt x="26406" y="35460"/>
                    <a:pt x="22142" y="37123"/>
                    <a:pt x="19074" y="39757"/>
                  </a:cubicBezTo>
                  <a:cubicBezTo>
                    <a:pt x="13793" y="32214"/>
                    <a:pt x="8154" y="24943"/>
                    <a:pt x="2157" y="17945"/>
                  </a:cubicBezTo>
                  <a:lnTo>
                    <a:pt x="2159" y="17945"/>
                  </a:lnTo>
                  <a:cubicBezTo>
                    <a:pt x="5055" y="16227"/>
                    <a:pt x="8015" y="14530"/>
                    <a:pt x="11283" y="13642"/>
                  </a:cubicBezTo>
                  <a:cubicBezTo>
                    <a:pt x="12638" y="13273"/>
                    <a:pt x="13922" y="13113"/>
                    <a:pt x="15183" y="13113"/>
                  </a:cubicBezTo>
                  <a:close/>
                  <a:moveTo>
                    <a:pt x="2578" y="20435"/>
                  </a:moveTo>
                  <a:cubicBezTo>
                    <a:pt x="8168" y="27062"/>
                    <a:pt x="13443" y="33937"/>
                    <a:pt x="18402" y="41058"/>
                  </a:cubicBezTo>
                  <a:cubicBezTo>
                    <a:pt x="18543" y="41262"/>
                    <a:pt x="18758" y="41377"/>
                    <a:pt x="18977" y="41377"/>
                  </a:cubicBezTo>
                  <a:cubicBezTo>
                    <a:pt x="19133" y="41377"/>
                    <a:pt x="19292" y="41318"/>
                    <a:pt x="19427" y="41190"/>
                  </a:cubicBezTo>
                  <a:cubicBezTo>
                    <a:pt x="21632" y="39103"/>
                    <a:pt x="24333" y="37693"/>
                    <a:pt x="27314" y="37090"/>
                  </a:cubicBezTo>
                  <a:cubicBezTo>
                    <a:pt x="28284" y="36894"/>
                    <a:pt x="29226" y="36809"/>
                    <a:pt x="30154" y="36809"/>
                  </a:cubicBezTo>
                  <a:cubicBezTo>
                    <a:pt x="30890" y="36809"/>
                    <a:pt x="31618" y="36863"/>
                    <a:pt x="32345" y="36959"/>
                  </a:cubicBezTo>
                  <a:cubicBezTo>
                    <a:pt x="32139" y="36996"/>
                    <a:pt x="31934" y="37038"/>
                    <a:pt x="31726" y="37085"/>
                  </a:cubicBezTo>
                  <a:cubicBezTo>
                    <a:pt x="29702" y="37535"/>
                    <a:pt x="27672" y="38191"/>
                    <a:pt x="25741" y="38939"/>
                  </a:cubicBezTo>
                  <a:cubicBezTo>
                    <a:pt x="24060" y="39590"/>
                    <a:pt x="22425" y="40379"/>
                    <a:pt x="20975" y="41459"/>
                  </a:cubicBezTo>
                  <a:cubicBezTo>
                    <a:pt x="20335" y="41934"/>
                    <a:pt x="18892" y="42836"/>
                    <a:pt x="18616" y="43758"/>
                  </a:cubicBezTo>
                  <a:cubicBezTo>
                    <a:pt x="15797" y="39642"/>
                    <a:pt x="12269" y="35871"/>
                    <a:pt x="9131" y="31993"/>
                  </a:cubicBezTo>
                  <a:cubicBezTo>
                    <a:pt x="7537" y="30022"/>
                    <a:pt x="5941" y="28055"/>
                    <a:pt x="4343" y="26088"/>
                  </a:cubicBezTo>
                  <a:cubicBezTo>
                    <a:pt x="3509" y="25063"/>
                    <a:pt x="2360" y="24025"/>
                    <a:pt x="1726" y="22872"/>
                  </a:cubicBezTo>
                  <a:lnTo>
                    <a:pt x="1290" y="22336"/>
                  </a:lnTo>
                  <a:cubicBezTo>
                    <a:pt x="1365" y="21812"/>
                    <a:pt x="1612" y="21399"/>
                    <a:pt x="2027" y="21097"/>
                  </a:cubicBezTo>
                  <a:cubicBezTo>
                    <a:pt x="2191" y="20870"/>
                    <a:pt x="2390" y="20654"/>
                    <a:pt x="2578" y="20435"/>
                  </a:cubicBezTo>
                  <a:close/>
                  <a:moveTo>
                    <a:pt x="34214" y="37438"/>
                  </a:moveTo>
                  <a:cubicBezTo>
                    <a:pt x="34480" y="37438"/>
                    <a:pt x="34745" y="37450"/>
                    <a:pt x="35009" y="37476"/>
                  </a:cubicBezTo>
                  <a:cubicBezTo>
                    <a:pt x="35056" y="37488"/>
                    <a:pt x="35104" y="37502"/>
                    <a:pt x="35153" y="37514"/>
                  </a:cubicBezTo>
                  <a:cubicBezTo>
                    <a:pt x="32341" y="37733"/>
                    <a:pt x="29659" y="38637"/>
                    <a:pt x="27141" y="39965"/>
                  </a:cubicBezTo>
                  <a:cubicBezTo>
                    <a:pt x="25564" y="40797"/>
                    <a:pt x="24060" y="41771"/>
                    <a:pt x="22625" y="42823"/>
                  </a:cubicBezTo>
                  <a:cubicBezTo>
                    <a:pt x="22053" y="43241"/>
                    <a:pt x="21266" y="44080"/>
                    <a:pt x="20621" y="44360"/>
                  </a:cubicBezTo>
                  <a:cubicBezTo>
                    <a:pt x="20405" y="44454"/>
                    <a:pt x="20198" y="44493"/>
                    <a:pt x="19997" y="44493"/>
                  </a:cubicBezTo>
                  <a:cubicBezTo>
                    <a:pt x="19802" y="44493"/>
                    <a:pt x="19613" y="44456"/>
                    <a:pt x="19427" y="44400"/>
                  </a:cubicBezTo>
                  <a:cubicBezTo>
                    <a:pt x="19434" y="44391"/>
                    <a:pt x="19440" y="44386"/>
                    <a:pt x="19448" y="44377"/>
                  </a:cubicBezTo>
                  <a:cubicBezTo>
                    <a:pt x="19593" y="44198"/>
                    <a:pt x="19599" y="43995"/>
                    <a:pt x="19448" y="43814"/>
                  </a:cubicBezTo>
                  <a:lnTo>
                    <a:pt x="19430" y="43792"/>
                  </a:lnTo>
                  <a:cubicBezTo>
                    <a:pt x="19697" y="43721"/>
                    <a:pt x="19911" y="43553"/>
                    <a:pt x="20074" y="43287"/>
                  </a:cubicBezTo>
                  <a:cubicBezTo>
                    <a:pt x="20320" y="43038"/>
                    <a:pt x="20576" y="42801"/>
                    <a:pt x="20843" y="42573"/>
                  </a:cubicBezTo>
                  <a:cubicBezTo>
                    <a:pt x="21485" y="42027"/>
                    <a:pt x="22180" y="41552"/>
                    <a:pt x="22907" y="41126"/>
                  </a:cubicBezTo>
                  <a:cubicBezTo>
                    <a:pt x="24188" y="40374"/>
                    <a:pt x="25559" y="39793"/>
                    <a:pt x="26955" y="39291"/>
                  </a:cubicBezTo>
                  <a:cubicBezTo>
                    <a:pt x="29199" y="38484"/>
                    <a:pt x="31750" y="37438"/>
                    <a:pt x="34214" y="37438"/>
                  </a:cubicBezTo>
                  <a:close/>
                  <a:moveTo>
                    <a:pt x="34842" y="0"/>
                  </a:moveTo>
                  <a:cubicBezTo>
                    <a:pt x="34343" y="0"/>
                    <a:pt x="33867" y="188"/>
                    <a:pt x="33507" y="630"/>
                  </a:cubicBezTo>
                  <a:cubicBezTo>
                    <a:pt x="31447" y="1151"/>
                    <a:pt x="29512" y="2015"/>
                    <a:pt x="27862" y="3526"/>
                  </a:cubicBezTo>
                  <a:cubicBezTo>
                    <a:pt x="27217" y="4115"/>
                    <a:pt x="26496" y="4800"/>
                    <a:pt x="25773" y="5555"/>
                  </a:cubicBezTo>
                  <a:cubicBezTo>
                    <a:pt x="23620" y="7604"/>
                    <a:pt x="21769" y="10148"/>
                    <a:pt x="20875" y="12916"/>
                  </a:cubicBezTo>
                  <a:cubicBezTo>
                    <a:pt x="19359" y="12052"/>
                    <a:pt x="17538" y="11727"/>
                    <a:pt x="15721" y="11727"/>
                  </a:cubicBezTo>
                  <a:cubicBezTo>
                    <a:pt x="14356" y="11727"/>
                    <a:pt x="12994" y="11911"/>
                    <a:pt x="11766" y="12185"/>
                  </a:cubicBezTo>
                  <a:cubicBezTo>
                    <a:pt x="7819" y="13067"/>
                    <a:pt x="4277" y="15176"/>
                    <a:pt x="838" y="17217"/>
                  </a:cubicBezTo>
                  <a:cubicBezTo>
                    <a:pt x="458" y="17444"/>
                    <a:pt x="436" y="17923"/>
                    <a:pt x="707" y="18237"/>
                  </a:cubicBezTo>
                  <a:cubicBezTo>
                    <a:pt x="1244" y="18859"/>
                    <a:pt x="1774" y="19488"/>
                    <a:pt x="2305" y="20116"/>
                  </a:cubicBezTo>
                  <a:cubicBezTo>
                    <a:pt x="1441" y="20484"/>
                    <a:pt x="862" y="21064"/>
                    <a:pt x="197" y="21811"/>
                  </a:cubicBezTo>
                  <a:cubicBezTo>
                    <a:pt x="77" y="21947"/>
                    <a:pt x="0" y="22200"/>
                    <a:pt x="127" y="22363"/>
                  </a:cubicBezTo>
                  <a:cubicBezTo>
                    <a:pt x="2951" y="26054"/>
                    <a:pt x="5928" y="29634"/>
                    <a:pt x="8843" y="33254"/>
                  </a:cubicBezTo>
                  <a:cubicBezTo>
                    <a:pt x="11749" y="36861"/>
                    <a:pt x="14485" y="40794"/>
                    <a:pt x="17652" y="44182"/>
                  </a:cubicBezTo>
                  <a:cubicBezTo>
                    <a:pt x="17664" y="44208"/>
                    <a:pt x="17679" y="44232"/>
                    <a:pt x="17699" y="44255"/>
                  </a:cubicBezTo>
                  <a:cubicBezTo>
                    <a:pt x="18282" y="44908"/>
                    <a:pt x="19219" y="45924"/>
                    <a:pt x="20167" y="45924"/>
                  </a:cubicBezTo>
                  <a:cubicBezTo>
                    <a:pt x="20277" y="45924"/>
                    <a:pt x="20387" y="45910"/>
                    <a:pt x="20497" y="45881"/>
                  </a:cubicBezTo>
                  <a:cubicBezTo>
                    <a:pt x="21148" y="45708"/>
                    <a:pt x="21757" y="44978"/>
                    <a:pt x="22286" y="44585"/>
                  </a:cubicBezTo>
                  <a:cubicBezTo>
                    <a:pt x="23162" y="43935"/>
                    <a:pt x="24053" y="43304"/>
                    <a:pt x="24965" y="42705"/>
                  </a:cubicBezTo>
                  <a:cubicBezTo>
                    <a:pt x="27366" y="41130"/>
                    <a:pt x="29934" y="39829"/>
                    <a:pt x="32678" y="39174"/>
                  </a:cubicBezTo>
                  <a:cubicBezTo>
                    <a:pt x="32752" y="39177"/>
                    <a:pt x="32826" y="39174"/>
                    <a:pt x="32900" y="39178"/>
                  </a:cubicBezTo>
                  <a:cubicBezTo>
                    <a:pt x="34054" y="39233"/>
                    <a:pt x="35153" y="39648"/>
                    <a:pt x="36288" y="39715"/>
                  </a:cubicBezTo>
                  <a:cubicBezTo>
                    <a:pt x="36337" y="39718"/>
                    <a:pt x="36385" y="39720"/>
                    <a:pt x="36433" y="39720"/>
                  </a:cubicBezTo>
                  <a:cubicBezTo>
                    <a:pt x="37209" y="39720"/>
                    <a:pt x="37750" y="39337"/>
                    <a:pt x="37827" y="38540"/>
                  </a:cubicBezTo>
                  <a:cubicBezTo>
                    <a:pt x="39593" y="36201"/>
                    <a:pt x="41115" y="33792"/>
                    <a:pt x="43273" y="31744"/>
                  </a:cubicBezTo>
                  <a:cubicBezTo>
                    <a:pt x="44449" y="30626"/>
                    <a:pt x="45716" y="29608"/>
                    <a:pt x="47060" y="28698"/>
                  </a:cubicBezTo>
                  <a:cubicBezTo>
                    <a:pt x="47079" y="28686"/>
                    <a:pt x="47099" y="28675"/>
                    <a:pt x="47118" y="28662"/>
                  </a:cubicBezTo>
                  <a:cubicBezTo>
                    <a:pt x="48826" y="27633"/>
                    <a:pt x="50637" y="26785"/>
                    <a:pt x="52524" y="26133"/>
                  </a:cubicBezTo>
                  <a:cubicBezTo>
                    <a:pt x="52902" y="26003"/>
                    <a:pt x="53156" y="25447"/>
                    <a:pt x="52785" y="25145"/>
                  </a:cubicBezTo>
                  <a:cubicBezTo>
                    <a:pt x="52171" y="24648"/>
                    <a:pt x="51613" y="24099"/>
                    <a:pt x="50959" y="23696"/>
                  </a:cubicBezTo>
                  <a:cubicBezTo>
                    <a:pt x="51006" y="23680"/>
                    <a:pt x="51050" y="23660"/>
                    <a:pt x="51097" y="23645"/>
                  </a:cubicBezTo>
                  <a:cubicBezTo>
                    <a:pt x="51251" y="23594"/>
                    <a:pt x="51309" y="23468"/>
                    <a:pt x="51300" y="23347"/>
                  </a:cubicBezTo>
                  <a:cubicBezTo>
                    <a:pt x="51345" y="23292"/>
                    <a:pt x="51376" y="23227"/>
                    <a:pt x="51391" y="23158"/>
                  </a:cubicBezTo>
                  <a:cubicBezTo>
                    <a:pt x="51657" y="23086"/>
                    <a:pt x="51868" y="22805"/>
                    <a:pt x="51676" y="22507"/>
                  </a:cubicBezTo>
                  <a:cubicBezTo>
                    <a:pt x="51561" y="22326"/>
                    <a:pt x="51447" y="22144"/>
                    <a:pt x="51333" y="21962"/>
                  </a:cubicBezTo>
                  <a:cubicBezTo>
                    <a:pt x="51345" y="21962"/>
                    <a:pt x="51359" y="21961"/>
                    <a:pt x="51371" y="21961"/>
                  </a:cubicBezTo>
                  <a:cubicBezTo>
                    <a:pt x="51374" y="21961"/>
                    <a:pt x="51377" y="21961"/>
                    <a:pt x="51379" y="21961"/>
                  </a:cubicBezTo>
                  <a:cubicBezTo>
                    <a:pt x="51539" y="21961"/>
                    <a:pt x="51585" y="21737"/>
                    <a:pt x="51453" y="21658"/>
                  </a:cubicBezTo>
                  <a:cubicBezTo>
                    <a:pt x="51333" y="21585"/>
                    <a:pt x="51198" y="21544"/>
                    <a:pt x="51056" y="21524"/>
                  </a:cubicBezTo>
                  <a:cubicBezTo>
                    <a:pt x="50796" y="21108"/>
                    <a:pt x="50546" y="20689"/>
                    <a:pt x="50290" y="20269"/>
                  </a:cubicBezTo>
                  <a:cubicBezTo>
                    <a:pt x="50030" y="19581"/>
                    <a:pt x="49589" y="18953"/>
                    <a:pt x="49191" y="18312"/>
                  </a:cubicBezTo>
                  <a:cubicBezTo>
                    <a:pt x="48421" y="17077"/>
                    <a:pt x="47572" y="15893"/>
                    <a:pt x="46728" y="14709"/>
                  </a:cubicBezTo>
                  <a:cubicBezTo>
                    <a:pt x="45005" y="12292"/>
                    <a:pt x="43280" y="9876"/>
                    <a:pt x="41551" y="7464"/>
                  </a:cubicBezTo>
                  <a:cubicBezTo>
                    <a:pt x="40019" y="5325"/>
                    <a:pt x="38618" y="2783"/>
                    <a:pt x="36781" y="897"/>
                  </a:cubicBezTo>
                  <a:cubicBezTo>
                    <a:pt x="36255" y="356"/>
                    <a:pt x="35527" y="0"/>
                    <a:pt x="348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34"/>
            <p:cNvSpPr/>
            <p:nvPr/>
          </p:nvSpPr>
          <p:spPr>
            <a:xfrm>
              <a:off x="2990175" y="381350"/>
              <a:ext cx="254450" cy="209600"/>
            </a:xfrm>
            <a:custGeom>
              <a:avLst/>
              <a:gdLst/>
              <a:ahLst/>
              <a:cxnLst/>
              <a:rect l="l" t="t" r="r" b="b"/>
              <a:pathLst>
                <a:path w="10178" h="8384" extrusionOk="0">
                  <a:moveTo>
                    <a:pt x="9489" y="1"/>
                  </a:moveTo>
                  <a:cubicBezTo>
                    <a:pt x="9460" y="1"/>
                    <a:pt x="9430" y="3"/>
                    <a:pt x="9398" y="7"/>
                  </a:cubicBezTo>
                  <a:cubicBezTo>
                    <a:pt x="5315" y="589"/>
                    <a:pt x="1324" y="4315"/>
                    <a:pt x="48" y="8144"/>
                  </a:cubicBezTo>
                  <a:cubicBezTo>
                    <a:pt x="1" y="8286"/>
                    <a:pt x="119" y="8384"/>
                    <a:pt x="239" y="8384"/>
                  </a:cubicBezTo>
                  <a:cubicBezTo>
                    <a:pt x="302" y="8384"/>
                    <a:pt x="366" y="8357"/>
                    <a:pt x="406" y="8294"/>
                  </a:cubicBezTo>
                  <a:cubicBezTo>
                    <a:pt x="1475" y="6637"/>
                    <a:pt x="2632" y="5068"/>
                    <a:pt x="4157" y="3799"/>
                  </a:cubicBezTo>
                  <a:cubicBezTo>
                    <a:pt x="5839" y="2399"/>
                    <a:pt x="7661" y="1727"/>
                    <a:pt x="9647" y="909"/>
                  </a:cubicBezTo>
                  <a:cubicBezTo>
                    <a:pt x="10177" y="691"/>
                    <a:pt x="10017" y="1"/>
                    <a:pt x="94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34"/>
            <p:cNvSpPr/>
            <p:nvPr/>
          </p:nvSpPr>
          <p:spPr>
            <a:xfrm>
              <a:off x="3026350" y="441550"/>
              <a:ext cx="247225" cy="201350"/>
            </a:xfrm>
            <a:custGeom>
              <a:avLst/>
              <a:gdLst/>
              <a:ahLst/>
              <a:cxnLst/>
              <a:rect l="l" t="t" r="r" b="b"/>
              <a:pathLst>
                <a:path w="9889" h="8054" extrusionOk="0">
                  <a:moveTo>
                    <a:pt x="9472" y="1"/>
                  </a:moveTo>
                  <a:cubicBezTo>
                    <a:pt x="9466" y="1"/>
                    <a:pt x="9460" y="1"/>
                    <a:pt x="9454" y="1"/>
                  </a:cubicBezTo>
                  <a:cubicBezTo>
                    <a:pt x="5735" y="204"/>
                    <a:pt x="1142" y="4281"/>
                    <a:pt x="59" y="7752"/>
                  </a:cubicBezTo>
                  <a:cubicBezTo>
                    <a:pt x="0" y="7941"/>
                    <a:pt x="141" y="8053"/>
                    <a:pt x="292" y="8053"/>
                  </a:cubicBezTo>
                  <a:cubicBezTo>
                    <a:pt x="375" y="8053"/>
                    <a:pt x="460" y="8019"/>
                    <a:pt x="517" y="7945"/>
                  </a:cubicBezTo>
                  <a:cubicBezTo>
                    <a:pt x="1756" y="6329"/>
                    <a:pt x="2771" y="4701"/>
                    <a:pt x="4382" y="3401"/>
                  </a:cubicBezTo>
                  <a:cubicBezTo>
                    <a:pt x="6005" y="2092"/>
                    <a:pt x="7844" y="1590"/>
                    <a:pt x="9618" y="609"/>
                  </a:cubicBezTo>
                  <a:cubicBezTo>
                    <a:pt x="9889" y="460"/>
                    <a:pt x="9783" y="1"/>
                    <a:pt x="94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34"/>
            <p:cNvSpPr/>
            <p:nvPr/>
          </p:nvSpPr>
          <p:spPr>
            <a:xfrm>
              <a:off x="3172850" y="661350"/>
              <a:ext cx="224850" cy="198300"/>
            </a:xfrm>
            <a:custGeom>
              <a:avLst/>
              <a:gdLst/>
              <a:ahLst/>
              <a:cxnLst/>
              <a:rect l="l" t="t" r="r" b="b"/>
              <a:pathLst>
                <a:path w="8994" h="7932" extrusionOk="0">
                  <a:moveTo>
                    <a:pt x="8456" y="0"/>
                  </a:moveTo>
                  <a:cubicBezTo>
                    <a:pt x="8425" y="0"/>
                    <a:pt x="8392" y="4"/>
                    <a:pt x="8358" y="11"/>
                  </a:cubicBezTo>
                  <a:cubicBezTo>
                    <a:pt x="5106" y="738"/>
                    <a:pt x="1076" y="4402"/>
                    <a:pt x="60" y="7579"/>
                  </a:cubicBezTo>
                  <a:cubicBezTo>
                    <a:pt x="1" y="7765"/>
                    <a:pt x="174" y="7931"/>
                    <a:pt x="343" y="7931"/>
                  </a:cubicBezTo>
                  <a:cubicBezTo>
                    <a:pt x="409" y="7931"/>
                    <a:pt x="474" y="7907"/>
                    <a:pt x="524" y="7849"/>
                  </a:cubicBezTo>
                  <a:cubicBezTo>
                    <a:pt x="1689" y="6518"/>
                    <a:pt x="2590" y="5030"/>
                    <a:pt x="3913" y="3818"/>
                  </a:cubicBezTo>
                  <a:cubicBezTo>
                    <a:pt x="5371" y="2483"/>
                    <a:pt x="7047" y="1783"/>
                    <a:pt x="8657" y="718"/>
                  </a:cubicBezTo>
                  <a:cubicBezTo>
                    <a:pt x="8993" y="494"/>
                    <a:pt x="8826" y="0"/>
                    <a:pt x="84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34"/>
            <p:cNvSpPr/>
            <p:nvPr/>
          </p:nvSpPr>
          <p:spPr>
            <a:xfrm>
              <a:off x="3219000" y="725650"/>
              <a:ext cx="226500" cy="215375"/>
            </a:xfrm>
            <a:custGeom>
              <a:avLst/>
              <a:gdLst/>
              <a:ahLst/>
              <a:cxnLst/>
              <a:rect l="l" t="t" r="r" b="b"/>
              <a:pathLst>
                <a:path w="9060" h="8615" extrusionOk="0">
                  <a:moveTo>
                    <a:pt x="8466" y="1"/>
                  </a:moveTo>
                  <a:cubicBezTo>
                    <a:pt x="8403" y="1"/>
                    <a:pt x="8336" y="16"/>
                    <a:pt x="8267" y="50"/>
                  </a:cubicBezTo>
                  <a:cubicBezTo>
                    <a:pt x="6348" y="1017"/>
                    <a:pt x="4571" y="2396"/>
                    <a:pt x="3025" y="3882"/>
                  </a:cubicBezTo>
                  <a:cubicBezTo>
                    <a:pt x="1836" y="5024"/>
                    <a:pt x="0" y="6568"/>
                    <a:pt x="62" y="8367"/>
                  </a:cubicBezTo>
                  <a:cubicBezTo>
                    <a:pt x="66" y="8507"/>
                    <a:pt x="206" y="8614"/>
                    <a:pt x="335" y="8614"/>
                  </a:cubicBezTo>
                  <a:cubicBezTo>
                    <a:pt x="409" y="8614"/>
                    <a:pt x="480" y="8578"/>
                    <a:pt x="518" y="8491"/>
                  </a:cubicBezTo>
                  <a:cubicBezTo>
                    <a:pt x="2016" y="5007"/>
                    <a:pt x="5594" y="2708"/>
                    <a:pt x="8679" y="755"/>
                  </a:cubicBezTo>
                  <a:cubicBezTo>
                    <a:pt x="9059" y="514"/>
                    <a:pt x="8832" y="1"/>
                    <a:pt x="84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34"/>
            <p:cNvSpPr/>
            <p:nvPr/>
          </p:nvSpPr>
          <p:spPr>
            <a:xfrm>
              <a:off x="2528200" y="658025"/>
              <a:ext cx="405900" cy="260600"/>
            </a:xfrm>
            <a:custGeom>
              <a:avLst/>
              <a:gdLst/>
              <a:ahLst/>
              <a:cxnLst/>
              <a:rect l="l" t="t" r="r" b="b"/>
              <a:pathLst>
                <a:path w="16236" h="10424" extrusionOk="0">
                  <a:moveTo>
                    <a:pt x="1382" y="2708"/>
                  </a:moveTo>
                  <a:cubicBezTo>
                    <a:pt x="2705" y="4465"/>
                    <a:pt x="4361" y="5818"/>
                    <a:pt x="5564" y="7549"/>
                  </a:cubicBezTo>
                  <a:cubicBezTo>
                    <a:pt x="5049" y="7000"/>
                    <a:pt x="4518" y="6467"/>
                    <a:pt x="3972" y="5947"/>
                  </a:cubicBezTo>
                  <a:cubicBezTo>
                    <a:pt x="3369" y="5370"/>
                    <a:pt x="2751" y="4825"/>
                    <a:pt x="2113" y="4299"/>
                  </a:cubicBezTo>
                  <a:cubicBezTo>
                    <a:pt x="2286" y="4264"/>
                    <a:pt x="2405" y="4031"/>
                    <a:pt x="2251" y="3877"/>
                  </a:cubicBezTo>
                  <a:cubicBezTo>
                    <a:pt x="1869" y="3498"/>
                    <a:pt x="1454" y="3168"/>
                    <a:pt x="1030" y="2840"/>
                  </a:cubicBezTo>
                  <a:lnTo>
                    <a:pt x="1382" y="2708"/>
                  </a:lnTo>
                  <a:close/>
                  <a:moveTo>
                    <a:pt x="9295" y="739"/>
                  </a:moveTo>
                  <a:cubicBezTo>
                    <a:pt x="10900" y="739"/>
                    <a:pt x="11714" y="2042"/>
                    <a:pt x="12738" y="3153"/>
                  </a:cubicBezTo>
                  <a:cubicBezTo>
                    <a:pt x="13607" y="4096"/>
                    <a:pt x="14464" y="5049"/>
                    <a:pt x="15310" y="6013"/>
                  </a:cubicBezTo>
                  <a:cubicBezTo>
                    <a:pt x="13936" y="6363"/>
                    <a:pt x="12589" y="6790"/>
                    <a:pt x="11275" y="7331"/>
                  </a:cubicBezTo>
                  <a:cubicBezTo>
                    <a:pt x="10703" y="7567"/>
                    <a:pt x="10139" y="7820"/>
                    <a:pt x="9583" y="8091"/>
                  </a:cubicBezTo>
                  <a:cubicBezTo>
                    <a:pt x="9104" y="8323"/>
                    <a:pt x="7997" y="9216"/>
                    <a:pt x="7494" y="9216"/>
                  </a:cubicBezTo>
                  <a:cubicBezTo>
                    <a:pt x="7280" y="9214"/>
                    <a:pt x="7087" y="9143"/>
                    <a:pt x="6911" y="9028"/>
                  </a:cubicBezTo>
                  <a:cubicBezTo>
                    <a:pt x="5976" y="6497"/>
                    <a:pt x="3660" y="4237"/>
                    <a:pt x="1564" y="2642"/>
                  </a:cubicBezTo>
                  <a:cubicBezTo>
                    <a:pt x="3992" y="1737"/>
                    <a:pt x="6804" y="749"/>
                    <a:pt x="9284" y="739"/>
                  </a:cubicBezTo>
                  <a:cubicBezTo>
                    <a:pt x="9288" y="739"/>
                    <a:pt x="9291" y="739"/>
                    <a:pt x="9295" y="739"/>
                  </a:cubicBezTo>
                  <a:close/>
                  <a:moveTo>
                    <a:pt x="9522" y="0"/>
                  </a:moveTo>
                  <a:cubicBezTo>
                    <a:pt x="8353" y="0"/>
                    <a:pt x="6970" y="475"/>
                    <a:pt x="5977" y="700"/>
                  </a:cubicBezTo>
                  <a:cubicBezTo>
                    <a:pt x="4041" y="1140"/>
                    <a:pt x="2155" y="1729"/>
                    <a:pt x="300" y="2432"/>
                  </a:cubicBezTo>
                  <a:cubicBezTo>
                    <a:pt x="25" y="2536"/>
                    <a:pt x="1" y="2846"/>
                    <a:pt x="223" y="3018"/>
                  </a:cubicBezTo>
                  <a:cubicBezTo>
                    <a:pt x="702" y="3388"/>
                    <a:pt x="1169" y="3763"/>
                    <a:pt x="1673" y="4093"/>
                  </a:cubicBezTo>
                  <a:cubicBezTo>
                    <a:pt x="3491" y="5760"/>
                    <a:pt x="5144" y="7550"/>
                    <a:pt x="6623" y="9541"/>
                  </a:cubicBezTo>
                  <a:cubicBezTo>
                    <a:pt x="6713" y="9781"/>
                    <a:pt x="6797" y="10028"/>
                    <a:pt x="6867" y="10287"/>
                  </a:cubicBezTo>
                  <a:cubicBezTo>
                    <a:pt x="6892" y="10382"/>
                    <a:pt x="6963" y="10423"/>
                    <a:pt x="7035" y="10423"/>
                  </a:cubicBezTo>
                  <a:cubicBezTo>
                    <a:pt x="7146" y="10423"/>
                    <a:pt x="7261" y="10329"/>
                    <a:pt x="7234" y="10186"/>
                  </a:cubicBezTo>
                  <a:cubicBezTo>
                    <a:pt x="7224" y="10130"/>
                    <a:pt x="7207" y="10076"/>
                    <a:pt x="7196" y="10021"/>
                  </a:cubicBezTo>
                  <a:cubicBezTo>
                    <a:pt x="7219" y="10016"/>
                    <a:pt x="7243" y="10009"/>
                    <a:pt x="7264" y="9998"/>
                  </a:cubicBezTo>
                  <a:cubicBezTo>
                    <a:pt x="9998" y="8390"/>
                    <a:pt x="12869" y="7216"/>
                    <a:pt x="15954" y="6481"/>
                  </a:cubicBezTo>
                  <a:cubicBezTo>
                    <a:pt x="16193" y="6424"/>
                    <a:pt x="16235" y="6133"/>
                    <a:pt x="16091" y="5967"/>
                  </a:cubicBezTo>
                  <a:cubicBezTo>
                    <a:pt x="14926" y="4637"/>
                    <a:pt x="13744" y="3322"/>
                    <a:pt x="12545" y="2023"/>
                  </a:cubicBezTo>
                  <a:cubicBezTo>
                    <a:pt x="11928" y="1357"/>
                    <a:pt x="11266" y="350"/>
                    <a:pt x="10341" y="98"/>
                  </a:cubicBezTo>
                  <a:cubicBezTo>
                    <a:pt x="10087" y="29"/>
                    <a:pt x="9811" y="0"/>
                    <a:pt x="95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34"/>
            <p:cNvSpPr/>
            <p:nvPr/>
          </p:nvSpPr>
          <p:spPr>
            <a:xfrm>
              <a:off x="2739725" y="878000"/>
              <a:ext cx="265375" cy="114400"/>
            </a:xfrm>
            <a:custGeom>
              <a:avLst/>
              <a:gdLst/>
              <a:ahLst/>
              <a:cxnLst/>
              <a:rect l="l" t="t" r="r" b="b"/>
              <a:pathLst>
                <a:path w="10615" h="4576" extrusionOk="0">
                  <a:moveTo>
                    <a:pt x="8807" y="0"/>
                  </a:moveTo>
                  <a:cubicBezTo>
                    <a:pt x="5620" y="0"/>
                    <a:pt x="1581" y="1966"/>
                    <a:pt x="54" y="4386"/>
                  </a:cubicBezTo>
                  <a:cubicBezTo>
                    <a:pt x="1" y="4471"/>
                    <a:pt x="79" y="4576"/>
                    <a:pt x="166" y="4576"/>
                  </a:cubicBezTo>
                  <a:cubicBezTo>
                    <a:pt x="186" y="4576"/>
                    <a:pt x="207" y="4570"/>
                    <a:pt x="226" y="4558"/>
                  </a:cubicBezTo>
                  <a:cubicBezTo>
                    <a:pt x="1875" y="3508"/>
                    <a:pt x="3258" y="2278"/>
                    <a:pt x="5131" y="1591"/>
                  </a:cubicBezTo>
                  <a:cubicBezTo>
                    <a:pt x="6861" y="957"/>
                    <a:pt x="8587" y="1026"/>
                    <a:pt x="10351" y="694"/>
                  </a:cubicBezTo>
                  <a:cubicBezTo>
                    <a:pt x="10615" y="644"/>
                    <a:pt x="10595" y="242"/>
                    <a:pt x="10351" y="180"/>
                  </a:cubicBezTo>
                  <a:cubicBezTo>
                    <a:pt x="9872" y="58"/>
                    <a:pt x="9352" y="0"/>
                    <a:pt x="88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34"/>
            <p:cNvSpPr/>
            <p:nvPr/>
          </p:nvSpPr>
          <p:spPr>
            <a:xfrm>
              <a:off x="2783475" y="946275"/>
              <a:ext cx="254775" cy="113000"/>
            </a:xfrm>
            <a:custGeom>
              <a:avLst/>
              <a:gdLst/>
              <a:ahLst/>
              <a:cxnLst/>
              <a:rect l="l" t="t" r="r" b="b"/>
              <a:pathLst>
                <a:path w="10191" h="4520" extrusionOk="0">
                  <a:moveTo>
                    <a:pt x="9024" y="1"/>
                  </a:moveTo>
                  <a:cubicBezTo>
                    <a:pt x="7296" y="1"/>
                    <a:pt x="5453" y="625"/>
                    <a:pt x="3919" y="1282"/>
                  </a:cubicBezTo>
                  <a:cubicBezTo>
                    <a:pt x="2789" y="1765"/>
                    <a:pt x="261" y="2658"/>
                    <a:pt x="23" y="4060"/>
                  </a:cubicBezTo>
                  <a:cubicBezTo>
                    <a:pt x="1" y="4188"/>
                    <a:pt x="41" y="4285"/>
                    <a:pt x="145" y="4359"/>
                  </a:cubicBezTo>
                  <a:lnTo>
                    <a:pt x="328" y="4490"/>
                  </a:lnTo>
                  <a:cubicBezTo>
                    <a:pt x="356" y="4510"/>
                    <a:pt x="386" y="4519"/>
                    <a:pt x="416" y="4519"/>
                  </a:cubicBezTo>
                  <a:cubicBezTo>
                    <a:pt x="528" y="4519"/>
                    <a:pt x="634" y="4397"/>
                    <a:pt x="599" y="4281"/>
                  </a:cubicBezTo>
                  <a:cubicBezTo>
                    <a:pt x="310" y="3333"/>
                    <a:pt x="4773" y="1735"/>
                    <a:pt x="5289" y="1569"/>
                  </a:cubicBezTo>
                  <a:cubicBezTo>
                    <a:pt x="6773" y="1093"/>
                    <a:pt x="8295" y="1027"/>
                    <a:pt x="9799" y="688"/>
                  </a:cubicBezTo>
                  <a:cubicBezTo>
                    <a:pt x="10190" y="600"/>
                    <a:pt x="10059" y="73"/>
                    <a:pt x="9711" y="36"/>
                  </a:cubicBezTo>
                  <a:cubicBezTo>
                    <a:pt x="9485" y="12"/>
                    <a:pt x="9255" y="1"/>
                    <a:pt x="90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34"/>
            <p:cNvSpPr/>
            <p:nvPr/>
          </p:nvSpPr>
          <p:spPr>
            <a:xfrm>
              <a:off x="2839925" y="1007825"/>
              <a:ext cx="259925" cy="117700"/>
            </a:xfrm>
            <a:custGeom>
              <a:avLst/>
              <a:gdLst/>
              <a:ahLst/>
              <a:cxnLst/>
              <a:rect l="l" t="t" r="r" b="b"/>
              <a:pathLst>
                <a:path w="10397" h="4708" extrusionOk="0">
                  <a:moveTo>
                    <a:pt x="9045" y="1"/>
                  </a:moveTo>
                  <a:cubicBezTo>
                    <a:pt x="5729" y="1"/>
                    <a:pt x="2019" y="2104"/>
                    <a:pt x="58" y="4551"/>
                  </a:cubicBezTo>
                  <a:cubicBezTo>
                    <a:pt x="0" y="4623"/>
                    <a:pt x="54" y="4707"/>
                    <a:pt x="124" y="4707"/>
                  </a:cubicBezTo>
                  <a:cubicBezTo>
                    <a:pt x="145" y="4707"/>
                    <a:pt x="167" y="4700"/>
                    <a:pt x="188" y="4683"/>
                  </a:cubicBezTo>
                  <a:cubicBezTo>
                    <a:pt x="1738" y="3418"/>
                    <a:pt x="3324" y="2289"/>
                    <a:pt x="5224" y="1613"/>
                  </a:cubicBezTo>
                  <a:cubicBezTo>
                    <a:pt x="6821" y="1047"/>
                    <a:pt x="8433" y="1014"/>
                    <a:pt x="10074" y="712"/>
                  </a:cubicBezTo>
                  <a:cubicBezTo>
                    <a:pt x="10385" y="655"/>
                    <a:pt x="10396" y="120"/>
                    <a:pt x="10074" y="73"/>
                  </a:cubicBezTo>
                  <a:cubicBezTo>
                    <a:pt x="9737" y="24"/>
                    <a:pt x="9393" y="1"/>
                    <a:pt x="90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7" name="Picture 16" descr="5.jpg"/>
          <p:cNvPicPr>
            <a:picLocks noChangeAspect="1"/>
          </p:cNvPicPr>
          <p:nvPr/>
        </p:nvPicPr>
        <p:blipFill>
          <a:blip r:embed="rId4"/>
          <a:stretch>
            <a:fillRect/>
          </a:stretch>
        </p:blipFill>
        <p:spPr>
          <a:xfrm rot="20900598">
            <a:off x="5798026" y="1676781"/>
            <a:ext cx="2643605" cy="184595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4"/>
          <p:cNvSpPr txBox="1">
            <a:spLocks noGrp="1"/>
          </p:cNvSpPr>
          <p:nvPr>
            <p:ph type="title"/>
          </p:nvPr>
        </p:nvSpPr>
        <p:spPr>
          <a:xfrm>
            <a:off x="1219200" y="1504950"/>
            <a:ext cx="4572000" cy="2971800"/>
          </a:xfrm>
          <a:prstGeom prst="rect">
            <a:avLst/>
          </a:prstGeom>
        </p:spPr>
        <p:txBody>
          <a:bodyPr spcFirstLastPara="1" wrap="square" lIns="91425" tIns="91425" rIns="91425" bIns="91425" anchor="t" anchorCtr="0">
            <a:noAutofit/>
          </a:bodyPr>
          <a:lstStyle/>
          <a:p>
            <a:pPr lvl="0"/>
            <a:r>
              <a:rPr lang="en-US" sz="1800" dirty="0" err="1" smtClean="0">
                <a:latin typeface="Times New Roman" pitchFamily="18" charset="0"/>
                <a:cs typeface="Times New Roman" pitchFamily="18" charset="0"/>
              </a:rPr>
              <a:t>Perang</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Dunia</a:t>
            </a:r>
            <a:r>
              <a:rPr lang="en-US" sz="1800" dirty="0" smtClean="0">
                <a:latin typeface="Times New Roman" pitchFamily="18" charset="0"/>
                <a:cs typeface="Times New Roman" pitchFamily="18" charset="0"/>
              </a:rPr>
              <a:t> 2 </a:t>
            </a:r>
            <a:r>
              <a:rPr lang="en-US" sz="1800" dirty="0" err="1" smtClean="0">
                <a:latin typeface="Times New Roman" pitchFamily="18" charset="0"/>
                <a:cs typeface="Times New Roman" pitchFamily="18" charset="0"/>
              </a:rPr>
              <a:t>Tidak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dapat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dipungkiri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bahwa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pasca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perang</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dingin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setelah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runtuhnya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Uni</a:t>
            </a:r>
            <a:r>
              <a:rPr lang="en-US" sz="1800" dirty="0" smtClean="0">
                <a:latin typeface="Times New Roman" pitchFamily="18" charset="0"/>
                <a:cs typeface="Times New Roman" pitchFamily="18" charset="0"/>
              </a:rPr>
              <a:t> Soviet </a:t>
            </a:r>
            <a:r>
              <a:rPr lang="en-US" sz="1800" dirty="0" err="1" smtClean="0">
                <a:latin typeface="Times New Roman" pitchFamily="18" charset="0"/>
                <a:cs typeface="Times New Roman" pitchFamily="18" charset="0"/>
              </a:rPr>
              <a:t>sebagai</a:t>
            </a:r>
            <a:r>
              <a:rPr lang="en-US" sz="1800" dirty="0" smtClean="0">
                <a:latin typeface="Times New Roman" pitchFamily="18" charset="0"/>
                <a:cs typeface="Times New Roman" pitchFamily="18" charset="0"/>
              </a:rPr>
              <a:t> rival </a:t>
            </a:r>
            <a:r>
              <a:rPr lang="en-US" sz="1800" dirty="0" err="1" smtClean="0">
                <a:latin typeface="Times New Roman" pitchFamily="18" charset="0"/>
                <a:cs typeface="Times New Roman" pitchFamily="18" charset="0"/>
              </a:rPr>
              <a:t>terberat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Amerika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Serikat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Amerika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Serikat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hingga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saat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ini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masih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memegang</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posisi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sebagai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negara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dengan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kekuatan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militer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terbesar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dunia</a:t>
            </a:r>
            <a:r>
              <a:rPr lang="en-US" sz="1800" dirty="0" smtClean="0">
                <a:latin typeface="Times New Roman" pitchFamily="18" charset="0"/>
                <a:cs typeface="Times New Roman" pitchFamily="18" charset="0"/>
              </a:rPr>
              <a:t>. Hal </a:t>
            </a:r>
            <a:r>
              <a:rPr lang="en-US" sz="1800" dirty="0" err="1" smtClean="0">
                <a:latin typeface="Times New Roman" pitchFamily="18" charset="0"/>
                <a:cs typeface="Times New Roman" pitchFamily="18" charset="0"/>
              </a:rPr>
              <a:t>ini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dapat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kita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buktikan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dengan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posisi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Amerika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Serikat</a:t>
            </a:r>
            <a:r>
              <a:rPr lang="en-US" sz="1800" dirty="0" smtClean="0">
                <a:latin typeface="Times New Roman" pitchFamily="18" charset="0"/>
                <a:cs typeface="Times New Roman" pitchFamily="18" charset="0"/>
              </a:rPr>
              <a:t> yang </a:t>
            </a:r>
            <a:r>
              <a:rPr lang="en-US" sz="1800" dirty="0" err="1" smtClean="0">
                <a:latin typeface="Times New Roman" pitchFamily="18" charset="0"/>
                <a:cs typeface="Times New Roman" pitchFamily="18" charset="0"/>
              </a:rPr>
              <a:t>tetap</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menjadi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pembelanja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militer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terbesar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dengan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anggaran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pertahanan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sebesar</a:t>
            </a:r>
            <a:r>
              <a:rPr lang="en-US" sz="1800" dirty="0" smtClean="0">
                <a:latin typeface="Times New Roman" pitchFamily="18" charset="0"/>
                <a:cs typeface="Times New Roman" pitchFamily="18" charset="0"/>
              </a:rPr>
              <a:t> US$ 711 </a:t>
            </a:r>
            <a:r>
              <a:rPr lang="en-US" sz="1800" dirty="0" err="1" smtClean="0">
                <a:latin typeface="Times New Roman" pitchFamily="18" charset="0"/>
                <a:cs typeface="Times New Roman" pitchFamily="18" charset="0"/>
              </a:rPr>
              <a:t>miliar</a:t>
            </a:r>
            <a:r>
              <a:rPr lang="en-US" sz="1800" dirty="0" smtClean="0">
                <a:latin typeface="Times New Roman" pitchFamily="18" charset="0"/>
                <a:cs typeface="Times New Roman" pitchFamily="18" charset="0"/>
              </a:rPr>
              <a:t> </a:t>
            </a:r>
            <a:endParaRPr sz="1800">
              <a:latin typeface="Times New Roman" pitchFamily="18" charset="0"/>
              <a:cs typeface="Times New Roman" pitchFamily="18" charset="0"/>
            </a:endParaRPr>
          </a:p>
        </p:txBody>
      </p:sp>
      <p:sp>
        <p:nvSpPr>
          <p:cNvPr id="234" name="Google Shape;234;p34"/>
          <p:cNvSpPr txBox="1">
            <a:spLocks noGrp="1"/>
          </p:cNvSpPr>
          <p:nvPr>
            <p:ph type="subTitle" idx="1"/>
          </p:nvPr>
        </p:nvSpPr>
        <p:spPr>
          <a:xfrm>
            <a:off x="1828800" y="590550"/>
            <a:ext cx="5621400" cy="921263"/>
          </a:xfrm>
          <a:prstGeom prst="rect">
            <a:avLst/>
          </a:prstGeom>
        </p:spPr>
        <p:txBody>
          <a:bodyPr spcFirstLastPara="1" wrap="square" lIns="91425" tIns="91425" rIns="91425" bIns="91425" anchor="t" anchorCtr="0">
            <a:noAutofit/>
          </a:bodyPr>
          <a:lstStyle/>
          <a:p>
            <a:pPr marL="0" lvl="0" indent="0" algn="ctr"/>
            <a:r>
              <a:rPr lang="en" sz="2800" dirty="0" smtClean="0"/>
              <a:t>“</a:t>
            </a:r>
            <a:r>
              <a:rPr lang="en-ID" sz="2800" dirty="0" err="1" smtClean="0"/>
              <a:t>Kondisi</a:t>
            </a:r>
            <a:r>
              <a:rPr lang="en-ID" sz="2800" dirty="0" smtClean="0"/>
              <a:t> </a:t>
            </a:r>
            <a:r>
              <a:rPr lang="en-ID" sz="2800" dirty="0" err="1" smtClean="0"/>
              <a:t>Militer</a:t>
            </a:r>
            <a:r>
              <a:rPr lang="en-ID" sz="2800" dirty="0" smtClean="0"/>
              <a:t> </a:t>
            </a:r>
            <a:r>
              <a:rPr lang="en-ID" sz="2800" dirty="0" err="1" smtClean="0"/>
              <a:t>Pada</a:t>
            </a:r>
            <a:r>
              <a:rPr lang="en-ID" sz="2800" dirty="0" smtClean="0"/>
              <a:t> </a:t>
            </a:r>
            <a:r>
              <a:rPr lang="en-ID" sz="2800" dirty="0" err="1" smtClean="0"/>
              <a:t>Masa</a:t>
            </a:r>
            <a:r>
              <a:rPr lang="en-ID" sz="2800" dirty="0" smtClean="0"/>
              <a:t> </a:t>
            </a:r>
            <a:r>
              <a:rPr lang="en-ID" sz="2800" dirty="0" err="1" smtClean="0"/>
              <a:t>Perang</a:t>
            </a:r>
            <a:r>
              <a:rPr lang="en-ID" sz="2800" dirty="0" smtClean="0"/>
              <a:t> </a:t>
            </a:r>
            <a:r>
              <a:rPr lang="en-ID" sz="2800" dirty="0" err="1" smtClean="0"/>
              <a:t>Dunia</a:t>
            </a:r>
            <a:r>
              <a:rPr lang="en-ID" sz="2800" dirty="0" smtClean="0"/>
              <a:t> II</a:t>
            </a:r>
            <a:r>
              <a:rPr lang="en" sz="2800" dirty="0" smtClean="0"/>
              <a:t>.”</a:t>
            </a:r>
            <a:endParaRPr sz="2800"/>
          </a:p>
        </p:txBody>
      </p:sp>
      <p:pic>
        <p:nvPicPr>
          <p:cNvPr id="235" name="Google Shape;235;p34"/>
          <p:cNvPicPr preferRelativeResize="0"/>
          <p:nvPr/>
        </p:nvPicPr>
        <p:blipFill>
          <a:blip r:embed="rId3">
            <a:alphaModFix/>
          </a:blip>
          <a:stretch>
            <a:fillRect/>
          </a:stretch>
        </p:blipFill>
        <p:spPr>
          <a:xfrm rot="-695460">
            <a:off x="5856548" y="1024827"/>
            <a:ext cx="3107996" cy="2977379"/>
          </a:xfrm>
          <a:prstGeom prst="rect">
            <a:avLst/>
          </a:prstGeom>
          <a:noFill/>
          <a:ln>
            <a:noFill/>
          </a:ln>
          <a:effectLst>
            <a:outerShdw blurRad="57150" dist="19050" dir="5400000" algn="bl" rotWithShape="0">
              <a:srgbClr val="000000">
                <a:alpha val="50000"/>
              </a:srgbClr>
            </a:outerShdw>
          </a:effectLst>
        </p:spPr>
      </p:pic>
      <p:grpSp>
        <p:nvGrpSpPr>
          <p:cNvPr id="2" name="Google Shape;236;p34"/>
          <p:cNvGrpSpPr/>
          <p:nvPr/>
        </p:nvGrpSpPr>
        <p:grpSpPr>
          <a:xfrm>
            <a:off x="7696200" y="3943350"/>
            <a:ext cx="824184" cy="712067"/>
            <a:chOff x="2341425" y="238100"/>
            <a:chExt cx="1328900" cy="1148125"/>
          </a:xfrm>
        </p:grpSpPr>
        <p:sp>
          <p:nvSpPr>
            <p:cNvPr id="237" name="Google Shape;237;p34"/>
            <p:cNvSpPr/>
            <p:nvPr/>
          </p:nvSpPr>
          <p:spPr>
            <a:xfrm>
              <a:off x="2341425" y="238100"/>
              <a:ext cx="1328900" cy="1148125"/>
            </a:xfrm>
            <a:custGeom>
              <a:avLst/>
              <a:gdLst/>
              <a:ahLst/>
              <a:cxnLst/>
              <a:rect l="l" t="t" r="r" b="b"/>
              <a:pathLst>
                <a:path w="53156" h="45925" extrusionOk="0">
                  <a:moveTo>
                    <a:pt x="49853" y="24103"/>
                  </a:moveTo>
                  <a:cubicBezTo>
                    <a:pt x="50212" y="24609"/>
                    <a:pt x="50681" y="25003"/>
                    <a:pt x="51172" y="25380"/>
                  </a:cubicBezTo>
                  <a:cubicBezTo>
                    <a:pt x="48199" y="26540"/>
                    <a:pt x="45438" y="28144"/>
                    <a:pt x="42987" y="30206"/>
                  </a:cubicBezTo>
                  <a:cubicBezTo>
                    <a:pt x="41727" y="31264"/>
                    <a:pt x="40396" y="32510"/>
                    <a:pt x="39238" y="33887"/>
                  </a:cubicBezTo>
                  <a:cubicBezTo>
                    <a:pt x="39347" y="33688"/>
                    <a:pt x="39460" y="33491"/>
                    <a:pt x="39578" y="33301"/>
                  </a:cubicBezTo>
                  <a:cubicBezTo>
                    <a:pt x="40490" y="31831"/>
                    <a:pt x="41539" y="30449"/>
                    <a:pt x="42711" y="29176"/>
                  </a:cubicBezTo>
                  <a:cubicBezTo>
                    <a:pt x="44775" y="26932"/>
                    <a:pt x="47091" y="25229"/>
                    <a:pt x="49853" y="24103"/>
                  </a:cubicBezTo>
                  <a:close/>
                  <a:moveTo>
                    <a:pt x="35117" y="1053"/>
                  </a:moveTo>
                  <a:lnTo>
                    <a:pt x="35117" y="1053"/>
                  </a:lnTo>
                  <a:cubicBezTo>
                    <a:pt x="36710" y="1715"/>
                    <a:pt x="38294" y="4814"/>
                    <a:pt x="38992" y="5799"/>
                  </a:cubicBezTo>
                  <a:cubicBezTo>
                    <a:pt x="40312" y="7660"/>
                    <a:pt x="41633" y="9523"/>
                    <a:pt x="42954" y="11383"/>
                  </a:cubicBezTo>
                  <a:cubicBezTo>
                    <a:pt x="44182" y="13110"/>
                    <a:pt x="45421" y="14827"/>
                    <a:pt x="46633" y="16564"/>
                  </a:cubicBezTo>
                  <a:cubicBezTo>
                    <a:pt x="46650" y="16588"/>
                    <a:pt x="46667" y="16613"/>
                    <a:pt x="46685" y="16638"/>
                  </a:cubicBezTo>
                  <a:cubicBezTo>
                    <a:pt x="47623" y="18397"/>
                    <a:pt x="48600" y="20134"/>
                    <a:pt x="49618" y="21849"/>
                  </a:cubicBezTo>
                  <a:cubicBezTo>
                    <a:pt x="48693" y="22281"/>
                    <a:pt x="47744" y="23007"/>
                    <a:pt x="47214" y="23343"/>
                  </a:cubicBezTo>
                  <a:cubicBezTo>
                    <a:pt x="45320" y="24544"/>
                    <a:pt x="43587" y="25982"/>
                    <a:pt x="42057" y="27622"/>
                  </a:cubicBezTo>
                  <a:cubicBezTo>
                    <a:pt x="40592" y="29191"/>
                    <a:pt x="39304" y="30938"/>
                    <a:pt x="38281" y="32827"/>
                  </a:cubicBezTo>
                  <a:cubicBezTo>
                    <a:pt x="37877" y="33573"/>
                    <a:pt x="37271" y="34533"/>
                    <a:pt x="36981" y="35496"/>
                  </a:cubicBezTo>
                  <a:cubicBezTo>
                    <a:pt x="36328" y="34434"/>
                    <a:pt x="35635" y="33395"/>
                    <a:pt x="34953" y="32353"/>
                  </a:cubicBezTo>
                  <a:cubicBezTo>
                    <a:pt x="33450" y="30055"/>
                    <a:pt x="31915" y="27777"/>
                    <a:pt x="30347" y="25524"/>
                  </a:cubicBezTo>
                  <a:cubicBezTo>
                    <a:pt x="28841" y="23359"/>
                    <a:pt x="27306" y="21217"/>
                    <a:pt x="25741" y="19095"/>
                  </a:cubicBezTo>
                  <a:cubicBezTo>
                    <a:pt x="24508" y="17421"/>
                    <a:pt x="23256" y="15382"/>
                    <a:pt x="21757" y="13843"/>
                  </a:cubicBezTo>
                  <a:cubicBezTo>
                    <a:pt x="22758" y="10753"/>
                    <a:pt x="24747" y="8361"/>
                    <a:pt x="26903" y="5992"/>
                  </a:cubicBezTo>
                  <a:cubicBezTo>
                    <a:pt x="27357" y="5493"/>
                    <a:pt x="27826" y="4981"/>
                    <a:pt x="28315" y="4481"/>
                  </a:cubicBezTo>
                  <a:cubicBezTo>
                    <a:pt x="29626" y="3498"/>
                    <a:pt x="31045" y="2668"/>
                    <a:pt x="32551" y="2018"/>
                  </a:cubicBezTo>
                  <a:cubicBezTo>
                    <a:pt x="33121" y="1772"/>
                    <a:pt x="33780" y="1496"/>
                    <a:pt x="34476" y="1255"/>
                  </a:cubicBezTo>
                  <a:cubicBezTo>
                    <a:pt x="34702" y="1206"/>
                    <a:pt x="34932" y="1166"/>
                    <a:pt x="35161" y="1125"/>
                  </a:cubicBezTo>
                  <a:cubicBezTo>
                    <a:pt x="35147" y="1101"/>
                    <a:pt x="35132" y="1076"/>
                    <a:pt x="35117" y="1053"/>
                  </a:cubicBezTo>
                  <a:close/>
                  <a:moveTo>
                    <a:pt x="49886" y="22296"/>
                  </a:moveTo>
                  <a:cubicBezTo>
                    <a:pt x="50069" y="22601"/>
                    <a:pt x="50253" y="22905"/>
                    <a:pt x="50437" y="23208"/>
                  </a:cubicBezTo>
                  <a:cubicBezTo>
                    <a:pt x="50328" y="23239"/>
                    <a:pt x="50219" y="23270"/>
                    <a:pt x="50110" y="23305"/>
                  </a:cubicBezTo>
                  <a:cubicBezTo>
                    <a:pt x="50098" y="23304"/>
                    <a:pt x="50086" y="23303"/>
                    <a:pt x="50074" y="23303"/>
                  </a:cubicBezTo>
                  <a:cubicBezTo>
                    <a:pt x="49989" y="23303"/>
                    <a:pt x="49905" y="23334"/>
                    <a:pt x="49839" y="23390"/>
                  </a:cubicBezTo>
                  <a:cubicBezTo>
                    <a:pt x="46983" y="24343"/>
                    <a:pt x="44499" y="26352"/>
                    <a:pt x="42469" y="28520"/>
                  </a:cubicBezTo>
                  <a:cubicBezTo>
                    <a:pt x="40592" y="30525"/>
                    <a:pt x="38254" y="33305"/>
                    <a:pt x="37357" y="36095"/>
                  </a:cubicBezTo>
                  <a:cubicBezTo>
                    <a:pt x="37306" y="36011"/>
                    <a:pt x="37249" y="35923"/>
                    <a:pt x="37190" y="35830"/>
                  </a:cubicBezTo>
                  <a:cubicBezTo>
                    <a:pt x="37565" y="34416"/>
                    <a:pt x="38696" y="32821"/>
                    <a:pt x="39296" y="31878"/>
                  </a:cubicBezTo>
                  <a:cubicBezTo>
                    <a:pt x="40239" y="30393"/>
                    <a:pt x="41330" y="29005"/>
                    <a:pt x="42550" y="27739"/>
                  </a:cubicBezTo>
                  <a:cubicBezTo>
                    <a:pt x="43708" y="26537"/>
                    <a:pt x="44980" y="25451"/>
                    <a:pt x="46348" y="24494"/>
                  </a:cubicBezTo>
                  <a:cubicBezTo>
                    <a:pt x="47234" y="23875"/>
                    <a:pt x="48600" y="22828"/>
                    <a:pt x="49886" y="22296"/>
                  </a:cubicBezTo>
                  <a:close/>
                  <a:moveTo>
                    <a:pt x="20475" y="13918"/>
                  </a:moveTo>
                  <a:cubicBezTo>
                    <a:pt x="20720" y="13985"/>
                    <a:pt x="20968" y="14054"/>
                    <a:pt x="21218" y="14127"/>
                  </a:cubicBezTo>
                  <a:lnTo>
                    <a:pt x="21219" y="14127"/>
                  </a:lnTo>
                  <a:cubicBezTo>
                    <a:pt x="22265" y="15897"/>
                    <a:pt x="23782" y="17534"/>
                    <a:pt x="24979" y="19160"/>
                  </a:cubicBezTo>
                  <a:cubicBezTo>
                    <a:pt x="26409" y="21107"/>
                    <a:pt x="27816" y="23071"/>
                    <a:pt x="29199" y="25052"/>
                  </a:cubicBezTo>
                  <a:cubicBezTo>
                    <a:pt x="30581" y="27035"/>
                    <a:pt x="31937" y="29034"/>
                    <a:pt x="33269" y="31050"/>
                  </a:cubicBezTo>
                  <a:cubicBezTo>
                    <a:pt x="33874" y="31967"/>
                    <a:pt x="34473" y="32886"/>
                    <a:pt x="35069" y="33809"/>
                  </a:cubicBezTo>
                  <a:cubicBezTo>
                    <a:pt x="35425" y="34364"/>
                    <a:pt x="35780" y="34920"/>
                    <a:pt x="36133" y="35475"/>
                  </a:cubicBezTo>
                  <a:lnTo>
                    <a:pt x="36486" y="36032"/>
                  </a:lnTo>
                  <a:cubicBezTo>
                    <a:pt x="36496" y="36074"/>
                    <a:pt x="36508" y="36115"/>
                    <a:pt x="36522" y="36155"/>
                  </a:cubicBezTo>
                  <a:cubicBezTo>
                    <a:pt x="33879" y="32306"/>
                    <a:pt x="31050" y="28568"/>
                    <a:pt x="28325" y="24779"/>
                  </a:cubicBezTo>
                  <a:cubicBezTo>
                    <a:pt x="25722" y="21160"/>
                    <a:pt x="23203" y="17449"/>
                    <a:pt x="20475" y="13918"/>
                  </a:cubicBezTo>
                  <a:close/>
                  <a:moveTo>
                    <a:pt x="37953" y="37630"/>
                  </a:moveTo>
                  <a:cubicBezTo>
                    <a:pt x="37851" y="37834"/>
                    <a:pt x="37753" y="38038"/>
                    <a:pt x="37661" y="38245"/>
                  </a:cubicBezTo>
                  <a:cubicBezTo>
                    <a:pt x="37630" y="38236"/>
                    <a:pt x="37597" y="38231"/>
                    <a:pt x="37565" y="38231"/>
                  </a:cubicBezTo>
                  <a:cubicBezTo>
                    <a:pt x="37533" y="38231"/>
                    <a:pt x="37500" y="38236"/>
                    <a:pt x="37470" y="38245"/>
                  </a:cubicBezTo>
                  <a:cubicBezTo>
                    <a:pt x="37633" y="38041"/>
                    <a:pt x="37793" y="37835"/>
                    <a:pt x="37953" y="37630"/>
                  </a:cubicBezTo>
                  <a:close/>
                  <a:moveTo>
                    <a:pt x="36509" y="38717"/>
                  </a:moveTo>
                  <a:cubicBezTo>
                    <a:pt x="36518" y="38717"/>
                    <a:pt x="36527" y="38717"/>
                    <a:pt x="36536" y="38717"/>
                  </a:cubicBezTo>
                  <a:cubicBezTo>
                    <a:pt x="36609" y="38809"/>
                    <a:pt x="36720" y="38864"/>
                    <a:pt x="36837" y="38865"/>
                  </a:cubicBezTo>
                  <a:cubicBezTo>
                    <a:pt x="36596" y="38971"/>
                    <a:pt x="36282" y="39011"/>
                    <a:pt x="35935" y="39011"/>
                  </a:cubicBezTo>
                  <a:cubicBezTo>
                    <a:pt x="35451" y="39011"/>
                    <a:pt x="34904" y="38934"/>
                    <a:pt x="34409" y="38856"/>
                  </a:cubicBezTo>
                  <a:cubicBezTo>
                    <a:pt x="35105" y="38764"/>
                    <a:pt x="35807" y="38717"/>
                    <a:pt x="36509" y="38717"/>
                  </a:cubicBezTo>
                  <a:close/>
                  <a:moveTo>
                    <a:pt x="15183" y="13113"/>
                  </a:moveTo>
                  <a:cubicBezTo>
                    <a:pt x="16769" y="13113"/>
                    <a:pt x="18319" y="13366"/>
                    <a:pt x="19934" y="13775"/>
                  </a:cubicBezTo>
                  <a:cubicBezTo>
                    <a:pt x="22531" y="17699"/>
                    <a:pt x="25404" y="21460"/>
                    <a:pt x="28149" y="25276"/>
                  </a:cubicBezTo>
                  <a:cubicBezTo>
                    <a:pt x="30879" y="29073"/>
                    <a:pt x="33528" y="32953"/>
                    <a:pt x="36351" y="36684"/>
                  </a:cubicBezTo>
                  <a:cubicBezTo>
                    <a:pt x="34542" y="35843"/>
                    <a:pt x="32568" y="35460"/>
                    <a:pt x="30570" y="35460"/>
                  </a:cubicBezTo>
                  <a:cubicBezTo>
                    <a:pt x="26406" y="35460"/>
                    <a:pt x="22142" y="37123"/>
                    <a:pt x="19074" y="39757"/>
                  </a:cubicBezTo>
                  <a:cubicBezTo>
                    <a:pt x="13793" y="32214"/>
                    <a:pt x="8154" y="24943"/>
                    <a:pt x="2157" y="17945"/>
                  </a:cubicBezTo>
                  <a:lnTo>
                    <a:pt x="2159" y="17945"/>
                  </a:lnTo>
                  <a:cubicBezTo>
                    <a:pt x="5055" y="16227"/>
                    <a:pt x="8015" y="14530"/>
                    <a:pt x="11283" y="13642"/>
                  </a:cubicBezTo>
                  <a:cubicBezTo>
                    <a:pt x="12638" y="13273"/>
                    <a:pt x="13922" y="13113"/>
                    <a:pt x="15183" y="13113"/>
                  </a:cubicBezTo>
                  <a:close/>
                  <a:moveTo>
                    <a:pt x="2578" y="20435"/>
                  </a:moveTo>
                  <a:cubicBezTo>
                    <a:pt x="8168" y="27062"/>
                    <a:pt x="13443" y="33937"/>
                    <a:pt x="18402" y="41058"/>
                  </a:cubicBezTo>
                  <a:cubicBezTo>
                    <a:pt x="18543" y="41262"/>
                    <a:pt x="18758" y="41377"/>
                    <a:pt x="18977" y="41377"/>
                  </a:cubicBezTo>
                  <a:cubicBezTo>
                    <a:pt x="19133" y="41377"/>
                    <a:pt x="19292" y="41318"/>
                    <a:pt x="19427" y="41190"/>
                  </a:cubicBezTo>
                  <a:cubicBezTo>
                    <a:pt x="21632" y="39103"/>
                    <a:pt x="24333" y="37693"/>
                    <a:pt x="27314" y="37090"/>
                  </a:cubicBezTo>
                  <a:cubicBezTo>
                    <a:pt x="28284" y="36894"/>
                    <a:pt x="29226" y="36809"/>
                    <a:pt x="30154" y="36809"/>
                  </a:cubicBezTo>
                  <a:cubicBezTo>
                    <a:pt x="30890" y="36809"/>
                    <a:pt x="31618" y="36863"/>
                    <a:pt x="32345" y="36959"/>
                  </a:cubicBezTo>
                  <a:cubicBezTo>
                    <a:pt x="32139" y="36996"/>
                    <a:pt x="31934" y="37038"/>
                    <a:pt x="31726" y="37085"/>
                  </a:cubicBezTo>
                  <a:cubicBezTo>
                    <a:pt x="29702" y="37535"/>
                    <a:pt x="27672" y="38191"/>
                    <a:pt x="25741" y="38939"/>
                  </a:cubicBezTo>
                  <a:cubicBezTo>
                    <a:pt x="24060" y="39590"/>
                    <a:pt x="22425" y="40379"/>
                    <a:pt x="20975" y="41459"/>
                  </a:cubicBezTo>
                  <a:cubicBezTo>
                    <a:pt x="20335" y="41934"/>
                    <a:pt x="18892" y="42836"/>
                    <a:pt x="18616" y="43758"/>
                  </a:cubicBezTo>
                  <a:cubicBezTo>
                    <a:pt x="15797" y="39642"/>
                    <a:pt x="12269" y="35871"/>
                    <a:pt x="9131" y="31993"/>
                  </a:cubicBezTo>
                  <a:cubicBezTo>
                    <a:pt x="7537" y="30022"/>
                    <a:pt x="5941" y="28055"/>
                    <a:pt x="4343" y="26088"/>
                  </a:cubicBezTo>
                  <a:cubicBezTo>
                    <a:pt x="3509" y="25063"/>
                    <a:pt x="2360" y="24025"/>
                    <a:pt x="1726" y="22872"/>
                  </a:cubicBezTo>
                  <a:lnTo>
                    <a:pt x="1290" y="22336"/>
                  </a:lnTo>
                  <a:cubicBezTo>
                    <a:pt x="1365" y="21812"/>
                    <a:pt x="1612" y="21399"/>
                    <a:pt x="2027" y="21097"/>
                  </a:cubicBezTo>
                  <a:cubicBezTo>
                    <a:pt x="2191" y="20870"/>
                    <a:pt x="2390" y="20654"/>
                    <a:pt x="2578" y="20435"/>
                  </a:cubicBezTo>
                  <a:close/>
                  <a:moveTo>
                    <a:pt x="34214" y="37438"/>
                  </a:moveTo>
                  <a:cubicBezTo>
                    <a:pt x="34480" y="37438"/>
                    <a:pt x="34745" y="37450"/>
                    <a:pt x="35009" y="37476"/>
                  </a:cubicBezTo>
                  <a:cubicBezTo>
                    <a:pt x="35056" y="37488"/>
                    <a:pt x="35104" y="37502"/>
                    <a:pt x="35153" y="37514"/>
                  </a:cubicBezTo>
                  <a:cubicBezTo>
                    <a:pt x="32341" y="37733"/>
                    <a:pt x="29659" y="38637"/>
                    <a:pt x="27141" y="39965"/>
                  </a:cubicBezTo>
                  <a:cubicBezTo>
                    <a:pt x="25564" y="40797"/>
                    <a:pt x="24060" y="41771"/>
                    <a:pt x="22625" y="42823"/>
                  </a:cubicBezTo>
                  <a:cubicBezTo>
                    <a:pt x="22053" y="43241"/>
                    <a:pt x="21266" y="44080"/>
                    <a:pt x="20621" y="44360"/>
                  </a:cubicBezTo>
                  <a:cubicBezTo>
                    <a:pt x="20405" y="44454"/>
                    <a:pt x="20198" y="44493"/>
                    <a:pt x="19997" y="44493"/>
                  </a:cubicBezTo>
                  <a:cubicBezTo>
                    <a:pt x="19802" y="44493"/>
                    <a:pt x="19613" y="44456"/>
                    <a:pt x="19427" y="44400"/>
                  </a:cubicBezTo>
                  <a:cubicBezTo>
                    <a:pt x="19434" y="44391"/>
                    <a:pt x="19440" y="44386"/>
                    <a:pt x="19448" y="44377"/>
                  </a:cubicBezTo>
                  <a:cubicBezTo>
                    <a:pt x="19593" y="44198"/>
                    <a:pt x="19599" y="43995"/>
                    <a:pt x="19448" y="43814"/>
                  </a:cubicBezTo>
                  <a:lnTo>
                    <a:pt x="19430" y="43792"/>
                  </a:lnTo>
                  <a:cubicBezTo>
                    <a:pt x="19697" y="43721"/>
                    <a:pt x="19911" y="43553"/>
                    <a:pt x="20074" y="43287"/>
                  </a:cubicBezTo>
                  <a:cubicBezTo>
                    <a:pt x="20320" y="43038"/>
                    <a:pt x="20576" y="42801"/>
                    <a:pt x="20843" y="42573"/>
                  </a:cubicBezTo>
                  <a:cubicBezTo>
                    <a:pt x="21485" y="42027"/>
                    <a:pt x="22180" y="41552"/>
                    <a:pt x="22907" y="41126"/>
                  </a:cubicBezTo>
                  <a:cubicBezTo>
                    <a:pt x="24188" y="40374"/>
                    <a:pt x="25559" y="39793"/>
                    <a:pt x="26955" y="39291"/>
                  </a:cubicBezTo>
                  <a:cubicBezTo>
                    <a:pt x="29199" y="38484"/>
                    <a:pt x="31750" y="37438"/>
                    <a:pt x="34214" y="37438"/>
                  </a:cubicBezTo>
                  <a:close/>
                  <a:moveTo>
                    <a:pt x="34842" y="0"/>
                  </a:moveTo>
                  <a:cubicBezTo>
                    <a:pt x="34343" y="0"/>
                    <a:pt x="33867" y="188"/>
                    <a:pt x="33507" y="630"/>
                  </a:cubicBezTo>
                  <a:cubicBezTo>
                    <a:pt x="31447" y="1151"/>
                    <a:pt x="29512" y="2015"/>
                    <a:pt x="27862" y="3526"/>
                  </a:cubicBezTo>
                  <a:cubicBezTo>
                    <a:pt x="27217" y="4115"/>
                    <a:pt x="26496" y="4800"/>
                    <a:pt x="25773" y="5555"/>
                  </a:cubicBezTo>
                  <a:cubicBezTo>
                    <a:pt x="23620" y="7604"/>
                    <a:pt x="21769" y="10148"/>
                    <a:pt x="20875" y="12916"/>
                  </a:cubicBezTo>
                  <a:cubicBezTo>
                    <a:pt x="19359" y="12052"/>
                    <a:pt x="17538" y="11727"/>
                    <a:pt x="15721" y="11727"/>
                  </a:cubicBezTo>
                  <a:cubicBezTo>
                    <a:pt x="14356" y="11727"/>
                    <a:pt x="12994" y="11911"/>
                    <a:pt x="11766" y="12185"/>
                  </a:cubicBezTo>
                  <a:cubicBezTo>
                    <a:pt x="7819" y="13067"/>
                    <a:pt x="4277" y="15176"/>
                    <a:pt x="838" y="17217"/>
                  </a:cubicBezTo>
                  <a:cubicBezTo>
                    <a:pt x="458" y="17444"/>
                    <a:pt x="436" y="17923"/>
                    <a:pt x="707" y="18237"/>
                  </a:cubicBezTo>
                  <a:cubicBezTo>
                    <a:pt x="1244" y="18859"/>
                    <a:pt x="1774" y="19488"/>
                    <a:pt x="2305" y="20116"/>
                  </a:cubicBezTo>
                  <a:cubicBezTo>
                    <a:pt x="1441" y="20484"/>
                    <a:pt x="862" y="21064"/>
                    <a:pt x="197" y="21811"/>
                  </a:cubicBezTo>
                  <a:cubicBezTo>
                    <a:pt x="77" y="21947"/>
                    <a:pt x="0" y="22200"/>
                    <a:pt x="127" y="22363"/>
                  </a:cubicBezTo>
                  <a:cubicBezTo>
                    <a:pt x="2951" y="26054"/>
                    <a:pt x="5928" y="29634"/>
                    <a:pt x="8843" y="33254"/>
                  </a:cubicBezTo>
                  <a:cubicBezTo>
                    <a:pt x="11749" y="36861"/>
                    <a:pt x="14485" y="40794"/>
                    <a:pt x="17652" y="44182"/>
                  </a:cubicBezTo>
                  <a:cubicBezTo>
                    <a:pt x="17664" y="44208"/>
                    <a:pt x="17679" y="44232"/>
                    <a:pt x="17699" y="44255"/>
                  </a:cubicBezTo>
                  <a:cubicBezTo>
                    <a:pt x="18282" y="44908"/>
                    <a:pt x="19219" y="45924"/>
                    <a:pt x="20167" y="45924"/>
                  </a:cubicBezTo>
                  <a:cubicBezTo>
                    <a:pt x="20277" y="45924"/>
                    <a:pt x="20387" y="45910"/>
                    <a:pt x="20497" y="45881"/>
                  </a:cubicBezTo>
                  <a:cubicBezTo>
                    <a:pt x="21148" y="45708"/>
                    <a:pt x="21757" y="44978"/>
                    <a:pt x="22286" y="44585"/>
                  </a:cubicBezTo>
                  <a:cubicBezTo>
                    <a:pt x="23162" y="43935"/>
                    <a:pt x="24053" y="43304"/>
                    <a:pt x="24965" y="42705"/>
                  </a:cubicBezTo>
                  <a:cubicBezTo>
                    <a:pt x="27366" y="41130"/>
                    <a:pt x="29934" y="39829"/>
                    <a:pt x="32678" y="39174"/>
                  </a:cubicBezTo>
                  <a:cubicBezTo>
                    <a:pt x="32752" y="39177"/>
                    <a:pt x="32826" y="39174"/>
                    <a:pt x="32900" y="39178"/>
                  </a:cubicBezTo>
                  <a:cubicBezTo>
                    <a:pt x="34054" y="39233"/>
                    <a:pt x="35153" y="39648"/>
                    <a:pt x="36288" y="39715"/>
                  </a:cubicBezTo>
                  <a:cubicBezTo>
                    <a:pt x="36337" y="39718"/>
                    <a:pt x="36385" y="39720"/>
                    <a:pt x="36433" y="39720"/>
                  </a:cubicBezTo>
                  <a:cubicBezTo>
                    <a:pt x="37209" y="39720"/>
                    <a:pt x="37750" y="39337"/>
                    <a:pt x="37827" y="38540"/>
                  </a:cubicBezTo>
                  <a:cubicBezTo>
                    <a:pt x="39593" y="36201"/>
                    <a:pt x="41115" y="33792"/>
                    <a:pt x="43273" y="31744"/>
                  </a:cubicBezTo>
                  <a:cubicBezTo>
                    <a:pt x="44449" y="30626"/>
                    <a:pt x="45716" y="29608"/>
                    <a:pt x="47060" y="28698"/>
                  </a:cubicBezTo>
                  <a:cubicBezTo>
                    <a:pt x="47079" y="28686"/>
                    <a:pt x="47099" y="28675"/>
                    <a:pt x="47118" y="28662"/>
                  </a:cubicBezTo>
                  <a:cubicBezTo>
                    <a:pt x="48826" y="27633"/>
                    <a:pt x="50637" y="26785"/>
                    <a:pt x="52524" y="26133"/>
                  </a:cubicBezTo>
                  <a:cubicBezTo>
                    <a:pt x="52902" y="26003"/>
                    <a:pt x="53156" y="25447"/>
                    <a:pt x="52785" y="25145"/>
                  </a:cubicBezTo>
                  <a:cubicBezTo>
                    <a:pt x="52171" y="24648"/>
                    <a:pt x="51613" y="24099"/>
                    <a:pt x="50959" y="23696"/>
                  </a:cubicBezTo>
                  <a:cubicBezTo>
                    <a:pt x="51006" y="23680"/>
                    <a:pt x="51050" y="23660"/>
                    <a:pt x="51097" y="23645"/>
                  </a:cubicBezTo>
                  <a:cubicBezTo>
                    <a:pt x="51251" y="23594"/>
                    <a:pt x="51309" y="23468"/>
                    <a:pt x="51300" y="23347"/>
                  </a:cubicBezTo>
                  <a:cubicBezTo>
                    <a:pt x="51345" y="23292"/>
                    <a:pt x="51376" y="23227"/>
                    <a:pt x="51391" y="23158"/>
                  </a:cubicBezTo>
                  <a:cubicBezTo>
                    <a:pt x="51657" y="23086"/>
                    <a:pt x="51868" y="22805"/>
                    <a:pt x="51676" y="22507"/>
                  </a:cubicBezTo>
                  <a:cubicBezTo>
                    <a:pt x="51561" y="22326"/>
                    <a:pt x="51447" y="22144"/>
                    <a:pt x="51333" y="21962"/>
                  </a:cubicBezTo>
                  <a:cubicBezTo>
                    <a:pt x="51345" y="21962"/>
                    <a:pt x="51359" y="21961"/>
                    <a:pt x="51371" y="21961"/>
                  </a:cubicBezTo>
                  <a:cubicBezTo>
                    <a:pt x="51374" y="21961"/>
                    <a:pt x="51377" y="21961"/>
                    <a:pt x="51379" y="21961"/>
                  </a:cubicBezTo>
                  <a:cubicBezTo>
                    <a:pt x="51539" y="21961"/>
                    <a:pt x="51585" y="21737"/>
                    <a:pt x="51453" y="21658"/>
                  </a:cubicBezTo>
                  <a:cubicBezTo>
                    <a:pt x="51333" y="21585"/>
                    <a:pt x="51198" y="21544"/>
                    <a:pt x="51056" y="21524"/>
                  </a:cubicBezTo>
                  <a:cubicBezTo>
                    <a:pt x="50796" y="21108"/>
                    <a:pt x="50546" y="20689"/>
                    <a:pt x="50290" y="20269"/>
                  </a:cubicBezTo>
                  <a:cubicBezTo>
                    <a:pt x="50030" y="19581"/>
                    <a:pt x="49589" y="18953"/>
                    <a:pt x="49191" y="18312"/>
                  </a:cubicBezTo>
                  <a:cubicBezTo>
                    <a:pt x="48421" y="17077"/>
                    <a:pt x="47572" y="15893"/>
                    <a:pt x="46728" y="14709"/>
                  </a:cubicBezTo>
                  <a:cubicBezTo>
                    <a:pt x="45005" y="12292"/>
                    <a:pt x="43280" y="9876"/>
                    <a:pt x="41551" y="7464"/>
                  </a:cubicBezTo>
                  <a:cubicBezTo>
                    <a:pt x="40019" y="5325"/>
                    <a:pt x="38618" y="2783"/>
                    <a:pt x="36781" y="897"/>
                  </a:cubicBezTo>
                  <a:cubicBezTo>
                    <a:pt x="36255" y="356"/>
                    <a:pt x="35527" y="0"/>
                    <a:pt x="348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34"/>
            <p:cNvSpPr/>
            <p:nvPr/>
          </p:nvSpPr>
          <p:spPr>
            <a:xfrm>
              <a:off x="2990175" y="381350"/>
              <a:ext cx="254450" cy="209600"/>
            </a:xfrm>
            <a:custGeom>
              <a:avLst/>
              <a:gdLst/>
              <a:ahLst/>
              <a:cxnLst/>
              <a:rect l="l" t="t" r="r" b="b"/>
              <a:pathLst>
                <a:path w="10178" h="8384" extrusionOk="0">
                  <a:moveTo>
                    <a:pt x="9489" y="1"/>
                  </a:moveTo>
                  <a:cubicBezTo>
                    <a:pt x="9460" y="1"/>
                    <a:pt x="9430" y="3"/>
                    <a:pt x="9398" y="7"/>
                  </a:cubicBezTo>
                  <a:cubicBezTo>
                    <a:pt x="5315" y="589"/>
                    <a:pt x="1324" y="4315"/>
                    <a:pt x="48" y="8144"/>
                  </a:cubicBezTo>
                  <a:cubicBezTo>
                    <a:pt x="1" y="8286"/>
                    <a:pt x="119" y="8384"/>
                    <a:pt x="239" y="8384"/>
                  </a:cubicBezTo>
                  <a:cubicBezTo>
                    <a:pt x="302" y="8384"/>
                    <a:pt x="366" y="8357"/>
                    <a:pt x="406" y="8294"/>
                  </a:cubicBezTo>
                  <a:cubicBezTo>
                    <a:pt x="1475" y="6637"/>
                    <a:pt x="2632" y="5068"/>
                    <a:pt x="4157" y="3799"/>
                  </a:cubicBezTo>
                  <a:cubicBezTo>
                    <a:pt x="5839" y="2399"/>
                    <a:pt x="7661" y="1727"/>
                    <a:pt x="9647" y="909"/>
                  </a:cubicBezTo>
                  <a:cubicBezTo>
                    <a:pt x="10177" y="691"/>
                    <a:pt x="10017" y="1"/>
                    <a:pt x="94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34"/>
            <p:cNvSpPr/>
            <p:nvPr/>
          </p:nvSpPr>
          <p:spPr>
            <a:xfrm>
              <a:off x="3026350" y="441550"/>
              <a:ext cx="247225" cy="201350"/>
            </a:xfrm>
            <a:custGeom>
              <a:avLst/>
              <a:gdLst/>
              <a:ahLst/>
              <a:cxnLst/>
              <a:rect l="l" t="t" r="r" b="b"/>
              <a:pathLst>
                <a:path w="9889" h="8054" extrusionOk="0">
                  <a:moveTo>
                    <a:pt x="9472" y="1"/>
                  </a:moveTo>
                  <a:cubicBezTo>
                    <a:pt x="9466" y="1"/>
                    <a:pt x="9460" y="1"/>
                    <a:pt x="9454" y="1"/>
                  </a:cubicBezTo>
                  <a:cubicBezTo>
                    <a:pt x="5735" y="204"/>
                    <a:pt x="1142" y="4281"/>
                    <a:pt x="59" y="7752"/>
                  </a:cubicBezTo>
                  <a:cubicBezTo>
                    <a:pt x="0" y="7941"/>
                    <a:pt x="141" y="8053"/>
                    <a:pt x="292" y="8053"/>
                  </a:cubicBezTo>
                  <a:cubicBezTo>
                    <a:pt x="375" y="8053"/>
                    <a:pt x="460" y="8019"/>
                    <a:pt x="517" y="7945"/>
                  </a:cubicBezTo>
                  <a:cubicBezTo>
                    <a:pt x="1756" y="6329"/>
                    <a:pt x="2771" y="4701"/>
                    <a:pt x="4382" y="3401"/>
                  </a:cubicBezTo>
                  <a:cubicBezTo>
                    <a:pt x="6005" y="2092"/>
                    <a:pt x="7844" y="1590"/>
                    <a:pt x="9618" y="609"/>
                  </a:cubicBezTo>
                  <a:cubicBezTo>
                    <a:pt x="9889" y="460"/>
                    <a:pt x="9783" y="1"/>
                    <a:pt x="94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34"/>
            <p:cNvSpPr/>
            <p:nvPr/>
          </p:nvSpPr>
          <p:spPr>
            <a:xfrm>
              <a:off x="3172850" y="661350"/>
              <a:ext cx="224850" cy="198300"/>
            </a:xfrm>
            <a:custGeom>
              <a:avLst/>
              <a:gdLst/>
              <a:ahLst/>
              <a:cxnLst/>
              <a:rect l="l" t="t" r="r" b="b"/>
              <a:pathLst>
                <a:path w="8994" h="7932" extrusionOk="0">
                  <a:moveTo>
                    <a:pt x="8456" y="0"/>
                  </a:moveTo>
                  <a:cubicBezTo>
                    <a:pt x="8425" y="0"/>
                    <a:pt x="8392" y="4"/>
                    <a:pt x="8358" y="11"/>
                  </a:cubicBezTo>
                  <a:cubicBezTo>
                    <a:pt x="5106" y="738"/>
                    <a:pt x="1076" y="4402"/>
                    <a:pt x="60" y="7579"/>
                  </a:cubicBezTo>
                  <a:cubicBezTo>
                    <a:pt x="1" y="7765"/>
                    <a:pt x="174" y="7931"/>
                    <a:pt x="343" y="7931"/>
                  </a:cubicBezTo>
                  <a:cubicBezTo>
                    <a:pt x="409" y="7931"/>
                    <a:pt x="474" y="7907"/>
                    <a:pt x="524" y="7849"/>
                  </a:cubicBezTo>
                  <a:cubicBezTo>
                    <a:pt x="1689" y="6518"/>
                    <a:pt x="2590" y="5030"/>
                    <a:pt x="3913" y="3818"/>
                  </a:cubicBezTo>
                  <a:cubicBezTo>
                    <a:pt x="5371" y="2483"/>
                    <a:pt x="7047" y="1783"/>
                    <a:pt x="8657" y="718"/>
                  </a:cubicBezTo>
                  <a:cubicBezTo>
                    <a:pt x="8993" y="494"/>
                    <a:pt x="8826" y="0"/>
                    <a:pt x="84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34"/>
            <p:cNvSpPr/>
            <p:nvPr/>
          </p:nvSpPr>
          <p:spPr>
            <a:xfrm>
              <a:off x="3219000" y="725650"/>
              <a:ext cx="226500" cy="215375"/>
            </a:xfrm>
            <a:custGeom>
              <a:avLst/>
              <a:gdLst/>
              <a:ahLst/>
              <a:cxnLst/>
              <a:rect l="l" t="t" r="r" b="b"/>
              <a:pathLst>
                <a:path w="9060" h="8615" extrusionOk="0">
                  <a:moveTo>
                    <a:pt x="8466" y="1"/>
                  </a:moveTo>
                  <a:cubicBezTo>
                    <a:pt x="8403" y="1"/>
                    <a:pt x="8336" y="16"/>
                    <a:pt x="8267" y="50"/>
                  </a:cubicBezTo>
                  <a:cubicBezTo>
                    <a:pt x="6348" y="1017"/>
                    <a:pt x="4571" y="2396"/>
                    <a:pt x="3025" y="3882"/>
                  </a:cubicBezTo>
                  <a:cubicBezTo>
                    <a:pt x="1836" y="5024"/>
                    <a:pt x="0" y="6568"/>
                    <a:pt x="62" y="8367"/>
                  </a:cubicBezTo>
                  <a:cubicBezTo>
                    <a:pt x="66" y="8507"/>
                    <a:pt x="206" y="8614"/>
                    <a:pt x="335" y="8614"/>
                  </a:cubicBezTo>
                  <a:cubicBezTo>
                    <a:pt x="409" y="8614"/>
                    <a:pt x="480" y="8578"/>
                    <a:pt x="518" y="8491"/>
                  </a:cubicBezTo>
                  <a:cubicBezTo>
                    <a:pt x="2016" y="5007"/>
                    <a:pt x="5594" y="2708"/>
                    <a:pt x="8679" y="755"/>
                  </a:cubicBezTo>
                  <a:cubicBezTo>
                    <a:pt x="9059" y="514"/>
                    <a:pt x="8832" y="1"/>
                    <a:pt x="84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34"/>
            <p:cNvSpPr/>
            <p:nvPr/>
          </p:nvSpPr>
          <p:spPr>
            <a:xfrm>
              <a:off x="2528200" y="658025"/>
              <a:ext cx="405900" cy="260600"/>
            </a:xfrm>
            <a:custGeom>
              <a:avLst/>
              <a:gdLst/>
              <a:ahLst/>
              <a:cxnLst/>
              <a:rect l="l" t="t" r="r" b="b"/>
              <a:pathLst>
                <a:path w="16236" h="10424" extrusionOk="0">
                  <a:moveTo>
                    <a:pt x="1382" y="2708"/>
                  </a:moveTo>
                  <a:cubicBezTo>
                    <a:pt x="2705" y="4465"/>
                    <a:pt x="4361" y="5818"/>
                    <a:pt x="5564" y="7549"/>
                  </a:cubicBezTo>
                  <a:cubicBezTo>
                    <a:pt x="5049" y="7000"/>
                    <a:pt x="4518" y="6467"/>
                    <a:pt x="3972" y="5947"/>
                  </a:cubicBezTo>
                  <a:cubicBezTo>
                    <a:pt x="3369" y="5370"/>
                    <a:pt x="2751" y="4825"/>
                    <a:pt x="2113" y="4299"/>
                  </a:cubicBezTo>
                  <a:cubicBezTo>
                    <a:pt x="2286" y="4264"/>
                    <a:pt x="2405" y="4031"/>
                    <a:pt x="2251" y="3877"/>
                  </a:cubicBezTo>
                  <a:cubicBezTo>
                    <a:pt x="1869" y="3498"/>
                    <a:pt x="1454" y="3168"/>
                    <a:pt x="1030" y="2840"/>
                  </a:cubicBezTo>
                  <a:lnTo>
                    <a:pt x="1382" y="2708"/>
                  </a:lnTo>
                  <a:close/>
                  <a:moveTo>
                    <a:pt x="9295" y="739"/>
                  </a:moveTo>
                  <a:cubicBezTo>
                    <a:pt x="10900" y="739"/>
                    <a:pt x="11714" y="2042"/>
                    <a:pt x="12738" y="3153"/>
                  </a:cubicBezTo>
                  <a:cubicBezTo>
                    <a:pt x="13607" y="4096"/>
                    <a:pt x="14464" y="5049"/>
                    <a:pt x="15310" y="6013"/>
                  </a:cubicBezTo>
                  <a:cubicBezTo>
                    <a:pt x="13936" y="6363"/>
                    <a:pt x="12589" y="6790"/>
                    <a:pt x="11275" y="7331"/>
                  </a:cubicBezTo>
                  <a:cubicBezTo>
                    <a:pt x="10703" y="7567"/>
                    <a:pt x="10139" y="7820"/>
                    <a:pt x="9583" y="8091"/>
                  </a:cubicBezTo>
                  <a:cubicBezTo>
                    <a:pt x="9104" y="8323"/>
                    <a:pt x="7997" y="9216"/>
                    <a:pt x="7494" y="9216"/>
                  </a:cubicBezTo>
                  <a:cubicBezTo>
                    <a:pt x="7280" y="9214"/>
                    <a:pt x="7087" y="9143"/>
                    <a:pt x="6911" y="9028"/>
                  </a:cubicBezTo>
                  <a:cubicBezTo>
                    <a:pt x="5976" y="6497"/>
                    <a:pt x="3660" y="4237"/>
                    <a:pt x="1564" y="2642"/>
                  </a:cubicBezTo>
                  <a:cubicBezTo>
                    <a:pt x="3992" y="1737"/>
                    <a:pt x="6804" y="749"/>
                    <a:pt x="9284" y="739"/>
                  </a:cubicBezTo>
                  <a:cubicBezTo>
                    <a:pt x="9288" y="739"/>
                    <a:pt x="9291" y="739"/>
                    <a:pt x="9295" y="739"/>
                  </a:cubicBezTo>
                  <a:close/>
                  <a:moveTo>
                    <a:pt x="9522" y="0"/>
                  </a:moveTo>
                  <a:cubicBezTo>
                    <a:pt x="8353" y="0"/>
                    <a:pt x="6970" y="475"/>
                    <a:pt x="5977" y="700"/>
                  </a:cubicBezTo>
                  <a:cubicBezTo>
                    <a:pt x="4041" y="1140"/>
                    <a:pt x="2155" y="1729"/>
                    <a:pt x="300" y="2432"/>
                  </a:cubicBezTo>
                  <a:cubicBezTo>
                    <a:pt x="25" y="2536"/>
                    <a:pt x="1" y="2846"/>
                    <a:pt x="223" y="3018"/>
                  </a:cubicBezTo>
                  <a:cubicBezTo>
                    <a:pt x="702" y="3388"/>
                    <a:pt x="1169" y="3763"/>
                    <a:pt x="1673" y="4093"/>
                  </a:cubicBezTo>
                  <a:cubicBezTo>
                    <a:pt x="3491" y="5760"/>
                    <a:pt x="5144" y="7550"/>
                    <a:pt x="6623" y="9541"/>
                  </a:cubicBezTo>
                  <a:cubicBezTo>
                    <a:pt x="6713" y="9781"/>
                    <a:pt x="6797" y="10028"/>
                    <a:pt x="6867" y="10287"/>
                  </a:cubicBezTo>
                  <a:cubicBezTo>
                    <a:pt x="6892" y="10382"/>
                    <a:pt x="6963" y="10423"/>
                    <a:pt x="7035" y="10423"/>
                  </a:cubicBezTo>
                  <a:cubicBezTo>
                    <a:pt x="7146" y="10423"/>
                    <a:pt x="7261" y="10329"/>
                    <a:pt x="7234" y="10186"/>
                  </a:cubicBezTo>
                  <a:cubicBezTo>
                    <a:pt x="7224" y="10130"/>
                    <a:pt x="7207" y="10076"/>
                    <a:pt x="7196" y="10021"/>
                  </a:cubicBezTo>
                  <a:cubicBezTo>
                    <a:pt x="7219" y="10016"/>
                    <a:pt x="7243" y="10009"/>
                    <a:pt x="7264" y="9998"/>
                  </a:cubicBezTo>
                  <a:cubicBezTo>
                    <a:pt x="9998" y="8390"/>
                    <a:pt x="12869" y="7216"/>
                    <a:pt x="15954" y="6481"/>
                  </a:cubicBezTo>
                  <a:cubicBezTo>
                    <a:pt x="16193" y="6424"/>
                    <a:pt x="16235" y="6133"/>
                    <a:pt x="16091" y="5967"/>
                  </a:cubicBezTo>
                  <a:cubicBezTo>
                    <a:pt x="14926" y="4637"/>
                    <a:pt x="13744" y="3322"/>
                    <a:pt x="12545" y="2023"/>
                  </a:cubicBezTo>
                  <a:cubicBezTo>
                    <a:pt x="11928" y="1357"/>
                    <a:pt x="11266" y="350"/>
                    <a:pt x="10341" y="98"/>
                  </a:cubicBezTo>
                  <a:cubicBezTo>
                    <a:pt x="10087" y="29"/>
                    <a:pt x="9811" y="0"/>
                    <a:pt x="95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34"/>
            <p:cNvSpPr/>
            <p:nvPr/>
          </p:nvSpPr>
          <p:spPr>
            <a:xfrm>
              <a:off x="2739725" y="878000"/>
              <a:ext cx="265375" cy="114400"/>
            </a:xfrm>
            <a:custGeom>
              <a:avLst/>
              <a:gdLst/>
              <a:ahLst/>
              <a:cxnLst/>
              <a:rect l="l" t="t" r="r" b="b"/>
              <a:pathLst>
                <a:path w="10615" h="4576" extrusionOk="0">
                  <a:moveTo>
                    <a:pt x="8807" y="0"/>
                  </a:moveTo>
                  <a:cubicBezTo>
                    <a:pt x="5620" y="0"/>
                    <a:pt x="1581" y="1966"/>
                    <a:pt x="54" y="4386"/>
                  </a:cubicBezTo>
                  <a:cubicBezTo>
                    <a:pt x="1" y="4471"/>
                    <a:pt x="79" y="4576"/>
                    <a:pt x="166" y="4576"/>
                  </a:cubicBezTo>
                  <a:cubicBezTo>
                    <a:pt x="186" y="4576"/>
                    <a:pt x="207" y="4570"/>
                    <a:pt x="226" y="4558"/>
                  </a:cubicBezTo>
                  <a:cubicBezTo>
                    <a:pt x="1875" y="3508"/>
                    <a:pt x="3258" y="2278"/>
                    <a:pt x="5131" y="1591"/>
                  </a:cubicBezTo>
                  <a:cubicBezTo>
                    <a:pt x="6861" y="957"/>
                    <a:pt x="8587" y="1026"/>
                    <a:pt x="10351" y="694"/>
                  </a:cubicBezTo>
                  <a:cubicBezTo>
                    <a:pt x="10615" y="644"/>
                    <a:pt x="10595" y="242"/>
                    <a:pt x="10351" y="180"/>
                  </a:cubicBezTo>
                  <a:cubicBezTo>
                    <a:pt x="9872" y="58"/>
                    <a:pt x="9352" y="0"/>
                    <a:pt x="88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34"/>
            <p:cNvSpPr/>
            <p:nvPr/>
          </p:nvSpPr>
          <p:spPr>
            <a:xfrm>
              <a:off x="2783475" y="946275"/>
              <a:ext cx="254775" cy="113000"/>
            </a:xfrm>
            <a:custGeom>
              <a:avLst/>
              <a:gdLst/>
              <a:ahLst/>
              <a:cxnLst/>
              <a:rect l="l" t="t" r="r" b="b"/>
              <a:pathLst>
                <a:path w="10191" h="4520" extrusionOk="0">
                  <a:moveTo>
                    <a:pt x="9024" y="1"/>
                  </a:moveTo>
                  <a:cubicBezTo>
                    <a:pt x="7296" y="1"/>
                    <a:pt x="5453" y="625"/>
                    <a:pt x="3919" y="1282"/>
                  </a:cubicBezTo>
                  <a:cubicBezTo>
                    <a:pt x="2789" y="1765"/>
                    <a:pt x="261" y="2658"/>
                    <a:pt x="23" y="4060"/>
                  </a:cubicBezTo>
                  <a:cubicBezTo>
                    <a:pt x="1" y="4188"/>
                    <a:pt x="41" y="4285"/>
                    <a:pt x="145" y="4359"/>
                  </a:cubicBezTo>
                  <a:lnTo>
                    <a:pt x="328" y="4490"/>
                  </a:lnTo>
                  <a:cubicBezTo>
                    <a:pt x="356" y="4510"/>
                    <a:pt x="386" y="4519"/>
                    <a:pt x="416" y="4519"/>
                  </a:cubicBezTo>
                  <a:cubicBezTo>
                    <a:pt x="528" y="4519"/>
                    <a:pt x="634" y="4397"/>
                    <a:pt x="599" y="4281"/>
                  </a:cubicBezTo>
                  <a:cubicBezTo>
                    <a:pt x="310" y="3333"/>
                    <a:pt x="4773" y="1735"/>
                    <a:pt x="5289" y="1569"/>
                  </a:cubicBezTo>
                  <a:cubicBezTo>
                    <a:pt x="6773" y="1093"/>
                    <a:pt x="8295" y="1027"/>
                    <a:pt x="9799" y="688"/>
                  </a:cubicBezTo>
                  <a:cubicBezTo>
                    <a:pt x="10190" y="600"/>
                    <a:pt x="10059" y="73"/>
                    <a:pt x="9711" y="36"/>
                  </a:cubicBezTo>
                  <a:cubicBezTo>
                    <a:pt x="9485" y="12"/>
                    <a:pt x="9255" y="1"/>
                    <a:pt x="90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34"/>
            <p:cNvSpPr/>
            <p:nvPr/>
          </p:nvSpPr>
          <p:spPr>
            <a:xfrm>
              <a:off x="2839925" y="1007825"/>
              <a:ext cx="259925" cy="117700"/>
            </a:xfrm>
            <a:custGeom>
              <a:avLst/>
              <a:gdLst/>
              <a:ahLst/>
              <a:cxnLst/>
              <a:rect l="l" t="t" r="r" b="b"/>
              <a:pathLst>
                <a:path w="10397" h="4708" extrusionOk="0">
                  <a:moveTo>
                    <a:pt x="9045" y="1"/>
                  </a:moveTo>
                  <a:cubicBezTo>
                    <a:pt x="5729" y="1"/>
                    <a:pt x="2019" y="2104"/>
                    <a:pt x="58" y="4551"/>
                  </a:cubicBezTo>
                  <a:cubicBezTo>
                    <a:pt x="0" y="4623"/>
                    <a:pt x="54" y="4707"/>
                    <a:pt x="124" y="4707"/>
                  </a:cubicBezTo>
                  <a:cubicBezTo>
                    <a:pt x="145" y="4707"/>
                    <a:pt x="167" y="4700"/>
                    <a:pt x="188" y="4683"/>
                  </a:cubicBezTo>
                  <a:cubicBezTo>
                    <a:pt x="1738" y="3418"/>
                    <a:pt x="3324" y="2289"/>
                    <a:pt x="5224" y="1613"/>
                  </a:cubicBezTo>
                  <a:cubicBezTo>
                    <a:pt x="6821" y="1047"/>
                    <a:pt x="8433" y="1014"/>
                    <a:pt x="10074" y="712"/>
                  </a:cubicBezTo>
                  <a:cubicBezTo>
                    <a:pt x="10385" y="655"/>
                    <a:pt x="10396" y="120"/>
                    <a:pt x="10074" y="73"/>
                  </a:cubicBezTo>
                  <a:cubicBezTo>
                    <a:pt x="9737" y="24"/>
                    <a:pt x="9393" y="1"/>
                    <a:pt x="90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6" name="Picture 15" descr="PICT4910.jpg"/>
          <p:cNvPicPr>
            <a:picLocks noChangeAspect="1"/>
          </p:cNvPicPr>
          <p:nvPr/>
        </p:nvPicPr>
        <p:blipFill>
          <a:blip r:embed="rId4"/>
          <a:stretch>
            <a:fillRect/>
          </a:stretch>
        </p:blipFill>
        <p:spPr>
          <a:xfrm rot="20954503">
            <a:off x="6092719" y="1618420"/>
            <a:ext cx="2735775" cy="229101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2" name="Google Shape;252;p35"/>
          <p:cNvSpPr txBox="1">
            <a:spLocks noGrp="1"/>
          </p:cNvSpPr>
          <p:nvPr>
            <p:ph type="body" idx="2"/>
          </p:nvPr>
        </p:nvSpPr>
        <p:spPr>
          <a:xfrm>
            <a:off x="5044724" y="539500"/>
            <a:ext cx="3870675" cy="4069200"/>
          </a:xfrm>
          <a:prstGeom prst="rect">
            <a:avLst/>
          </a:prstGeom>
        </p:spPr>
        <p:txBody>
          <a:bodyPr spcFirstLastPara="1" wrap="square" lIns="91425" tIns="91425" rIns="91425" bIns="91425" anchor="ctr" anchorCtr="0">
            <a:noAutofit/>
          </a:bodyPr>
          <a:lstStyle/>
          <a:p>
            <a:pPr marL="457200" lvl="0" indent="-317500" algn="l" rtl="0">
              <a:spcBef>
                <a:spcPts val="0"/>
              </a:spcBef>
              <a:spcAft>
                <a:spcPts val="0"/>
              </a:spcAft>
              <a:buSzPts val="1400"/>
              <a:buChar char="●"/>
            </a:pPr>
            <a:r>
              <a:rPr lang="en" sz="2400" b="1" dirty="0" smtClean="0"/>
              <a:t>TANK</a:t>
            </a:r>
            <a:r>
              <a:rPr lang="en" sz="2400" b="1" dirty="0"/>
              <a:t/>
            </a:r>
            <a:br>
              <a:rPr lang="en" sz="2400" b="1" dirty="0"/>
            </a:br>
            <a:endParaRPr sz="2400" b="1"/>
          </a:p>
          <a:p>
            <a:pPr marL="457200" lvl="0" indent="-317500" algn="l" rtl="0">
              <a:spcBef>
                <a:spcPts val="0"/>
              </a:spcBef>
              <a:spcAft>
                <a:spcPts val="0"/>
              </a:spcAft>
              <a:buSzPts val="1400"/>
              <a:buChar char="●"/>
            </a:pPr>
            <a:r>
              <a:rPr lang="en" sz="2400" b="1" dirty="0" smtClean="0"/>
              <a:t>DRONE</a:t>
            </a:r>
            <a:r>
              <a:rPr lang="en" sz="2400" b="1" dirty="0"/>
              <a:t/>
            </a:r>
            <a:br>
              <a:rPr lang="en" sz="2400" b="1" dirty="0"/>
            </a:br>
            <a:endParaRPr sz="2400" b="1"/>
          </a:p>
          <a:p>
            <a:pPr marL="457200" lvl="0" indent="-317500" algn="l" rtl="0">
              <a:spcBef>
                <a:spcPts val="0"/>
              </a:spcBef>
              <a:spcAft>
                <a:spcPts val="0"/>
              </a:spcAft>
              <a:buSzPts val="1400"/>
              <a:buChar char="●"/>
            </a:pPr>
            <a:r>
              <a:rPr lang="en" sz="2400" b="1" dirty="0" smtClean="0"/>
              <a:t>Kapal Induk</a:t>
            </a:r>
            <a:r>
              <a:rPr lang="en" sz="2400" b="1" dirty="0"/>
              <a:t/>
            </a:r>
            <a:br>
              <a:rPr lang="en" sz="2400" b="1" dirty="0"/>
            </a:br>
            <a:endParaRPr sz="2400" b="1"/>
          </a:p>
          <a:p>
            <a:pPr lvl="0"/>
            <a:r>
              <a:rPr lang="id-ID" sz="2400" b="1" dirty="0" smtClean="0"/>
              <a:t>Sistem komunikasi </a:t>
            </a:r>
            <a:r>
              <a:rPr lang="id-ID" sz="2400" b="1" dirty="0" smtClean="0"/>
              <a:t>pilot</a:t>
            </a:r>
            <a:endParaRPr lang="en-US" sz="2400" b="1" dirty="0" smtClean="0"/>
          </a:p>
          <a:p>
            <a:pPr lvl="0"/>
            <a:endParaRPr lang="en-US" sz="2400" b="1" dirty="0" smtClean="0"/>
          </a:p>
          <a:p>
            <a:pPr lvl="0"/>
            <a:r>
              <a:rPr lang="en-US" sz="2400" b="1" dirty="0" err="1" smtClean="0"/>
              <a:t>Senapan</a:t>
            </a:r>
            <a:r>
              <a:rPr lang="en-US" sz="2400" b="1" dirty="0" smtClean="0"/>
              <a:t> </a:t>
            </a:r>
            <a:r>
              <a:rPr lang="en-US" sz="2400" b="1" dirty="0" err="1" smtClean="0"/>
              <a:t>Mesin</a:t>
            </a:r>
            <a:endParaRPr lang="en-US" sz="1600" b="1" dirty="0" smtClean="0"/>
          </a:p>
        </p:txBody>
      </p:sp>
      <p:sp>
        <p:nvSpPr>
          <p:cNvPr id="253" name="Google Shape;253;p35"/>
          <p:cNvSpPr txBox="1">
            <a:spLocks noGrp="1"/>
          </p:cNvSpPr>
          <p:nvPr>
            <p:ph type="title"/>
          </p:nvPr>
        </p:nvSpPr>
        <p:spPr>
          <a:xfrm>
            <a:off x="533400" y="514350"/>
            <a:ext cx="3962400" cy="769531"/>
          </a:xfrm>
          <a:prstGeom prst="rect">
            <a:avLst/>
          </a:prstGeom>
        </p:spPr>
        <p:txBody>
          <a:bodyPr spcFirstLastPara="1" wrap="square" lIns="91425" tIns="91425" rIns="91425" bIns="91425" anchor="t" anchorCtr="0">
            <a:noAutofit/>
          </a:bodyPr>
          <a:lstStyle/>
          <a:p>
            <a:r>
              <a:rPr lang="en-ID" dirty="0" err="1" smtClean="0"/>
              <a:t>Peran</a:t>
            </a:r>
            <a:r>
              <a:rPr lang="en-ID" dirty="0" smtClean="0"/>
              <a:t> </a:t>
            </a:r>
            <a:r>
              <a:rPr lang="en-ID" dirty="0" err="1" smtClean="0"/>
              <a:t>Militer</a:t>
            </a:r>
            <a:r>
              <a:rPr lang="en-ID" dirty="0" smtClean="0"/>
              <a:t> </a:t>
            </a:r>
            <a:r>
              <a:rPr lang="en-ID" dirty="0" err="1" smtClean="0"/>
              <a:t>Pada</a:t>
            </a:r>
            <a:r>
              <a:rPr lang="en-ID" dirty="0" smtClean="0"/>
              <a:t> </a:t>
            </a:r>
            <a:r>
              <a:rPr lang="en-ID" dirty="0" err="1" smtClean="0"/>
              <a:t>Masa</a:t>
            </a:r>
            <a:r>
              <a:rPr lang="en-ID" dirty="0" smtClean="0"/>
              <a:t> </a:t>
            </a:r>
            <a:r>
              <a:rPr lang="en-ID" dirty="0" err="1" smtClean="0"/>
              <a:t>Perang</a:t>
            </a:r>
            <a:r>
              <a:rPr lang="en-ID" dirty="0" smtClean="0"/>
              <a:t> </a:t>
            </a:r>
            <a:r>
              <a:rPr lang="en-ID" dirty="0" err="1" smtClean="0"/>
              <a:t>Dunia</a:t>
            </a:r>
            <a:r>
              <a:rPr lang="en-ID" dirty="0" smtClean="0"/>
              <a:t> </a:t>
            </a:r>
            <a:r>
              <a:rPr lang="en-ID" dirty="0" smtClean="0"/>
              <a:t>I </a:t>
            </a:r>
            <a:r>
              <a:rPr lang="en-US" dirty="0" smtClean="0"/>
              <a:t/>
            </a:r>
            <a:br>
              <a:rPr lang="en-US" dirty="0" smtClean="0"/>
            </a:br>
            <a:endParaRPr/>
          </a:p>
        </p:txBody>
      </p:sp>
      <p:sp>
        <p:nvSpPr>
          <p:cNvPr id="255" name="Google Shape;255;p35"/>
          <p:cNvSpPr/>
          <p:nvPr/>
        </p:nvSpPr>
        <p:spPr>
          <a:xfrm rot="-2700000">
            <a:off x="436990" y="2178388"/>
            <a:ext cx="916415" cy="215526"/>
          </a:xfrm>
          <a:custGeom>
            <a:avLst/>
            <a:gdLst/>
            <a:ahLst/>
            <a:cxnLst/>
            <a:rect l="l" t="t" r="r" b="b"/>
            <a:pathLst>
              <a:path w="36226" h="14902" extrusionOk="0">
                <a:moveTo>
                  <a:pt x="991" y="1"/>
                </a:moveTo>
                <a:lnTo>
                  <a:pt x="36226" y="3565"/>
                </a:lnTo>
                <a:cubicBezTo>
                  <a:pt x="36226" y="3565"/>
                  <a:pt x="34800" y="4452"/>
                  <a:pt x="34729" y="5291"/>
                </a:cubicBezTo>
                <a:cubicBezTo>
                  <a:pt x="34658" y="6123"/>
                  <a:pt x="35905" y="7244"/>
                  <a:pt x="35905" y="7244"/>
                </a:cubicBezTo>
                <a:cubicBezTo>
                  <a:pt x="35905" y="7244"/>
                  <a:pt x="34397" y="8289"/>
                  <a:pt x="34495" y="9138"/>
                </a:cubicBezTo>
                <a:cubicBezTo>
                  <a:pt x="34588" y="9993"/>
                  <a:pt x="35230" y="11114"/>
                  <a:pt x="35230" y="11114"/>
                </a:cubicBezTo>
                <a:cubicBezTo>
                  <a:pt x="35230" y="11114"/>
                  <a:pt x="33053" y="12943"/>
                  <a:pt x="34903" y="14902"/>
                </a:cubicBezTo>
                <a:lnTo>
                  <a:pt x="1" y="11364"/>
                </a:lnTo>
                <a:cubicBezTo>
                  <a:pt x="1" y="11364"/>
                  <a:pt x="1345" y="10134"/>
                  <a:pt x="1400" y="9465"/>
                </a:cubicBezTo>
                <a:cubicBezTo>
                  <a:pt x="1460" y="8801"/>
                  <a:pt x="333" y="7576"/>
                  <a:pt x="333" y="7576"/>
                </a:cubicBezTo>
                <a:cubicBezTo>
                  <a:pt x="333" y="7576"/>
                  <a:pt x="1884" y="6477"/>
                  <a:pt x="1977" y="5476"/>
                </a:cubicBezTo>
                <a:cubicBezTo>
                  <a:pt x="2064" y="4469"/>
                  <a:pt x="915" y="3473"/>
                  <a:pt x="915" y="3473"/>
                </a:cubicBezTo>
                <a:cubicBezTo>
                  <a:pt x="915" y="3473"/>
                  <a:pt x="2015" y="2901"/>
                  <a:pt x="2091" y="1954"/>
                </a:cubicBezTo>
                <a:cubicBezTo>
                  <a:pt x="2172" y="1007"/>
                  <a:pt x="991" y="1"/>
                  <a:pt x="991" y="1"/>
                </a:cubicBezTo>
                <a:close/>
              </a:path>
            </a:pathLst>
          </a:custGeom>
          <a:solidFill>
            <a:srgbClr val="595959">
              <a:alpha val="26789"/>
            </a:srgbClr>
          </a:solidFill>
          <a:ln>
            <a:noFill/>
          </a:ln>
          <a:effectLst>
            <a:outerShdw blurRad="57150" dist="19050" dir="5400000" algn="bl" rotWithShape="0">
              <a:srgbClr val="000000">
                <a:alpha val="3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256" name="Google Shape;256;p35"/>
          <p:cNvSpPr/>
          <p:nvPr/>
        </p:nvSpPr>
        <p:spPr>
          <a:xfrm rot="-2700000">
            <a:off x="2517624" y="3175166"/>
            <a:ext cx="647436" cy="266330"/>
          </a:xfrm>
          <a:custGeom>
            <a:avLst/>
            <a:gdLst/>
            <a:ahLst/>
            <a:cxnLst/>
            <a:rect l="l" t="t" r="r" b="b"/>
            <a:pathLst>
              <a:path w="36226" h="14902" extrusionOk="0">
                <a:moveTo>
                  <a:pt x="991" y="1"/>
                </a:moveTo>
                <a:lnTo>
                  <a:pt x="36226" y="3565"/>
                </a:lnTo>
                <a:cubicBezTo>
                  <a:pt x="36226" y="3565"/>
                  <a:pt x="34800" y="4452"/>
                  <a:pt x="34729" y="5291"/>
                </a:cubicBezTo>
                <a:cubicBezTo>
                  <a:pt x="34658" y="6123"/>
                  <a:pt x="35905" y="7244"/>
                  <a:pt x="35905" y="7244"/>
                </a:cubicBezTo>
                <a:cubicBezTo>
                  <a:pt x="35905" y="7244"/>
                  <a:pt x="34397" y="8289"/>
                  <a:pt x="34495" y="9138"/>
                </a:cubicBezTo>
                <a:cubicBezTo>
                  <a:pt x="34588" y="9993"/>
                  <a:pt x="35230" y="11114"/>
                  <a:pt x="35230" y="11114"/>
                </a:cubicBezTo>
                <a:cubicBezTo>
                  <a:pt x="35230" y="11114"/>
                  <a:pt x="33053" y="12943"/>
                  <a:pt x="34903" y="14902"/>
                </a:cubicBezTo>
                <a:lnTo>
                  <a:pt x="1" y="11364"/>
                </a:lnTo>
                <a:cubicBezTo>
                  <a:pt x="1" y="11364"/>
                  <a:pt x="1345" y="10134"/>
                  <a:pt x="1400" y="9465"/>
                </a:cubicBezTo>
                <a:cubicBezTo>
                  <a:pt x="1460" y="8801"/>
                  <a:pt x="333" y="7576"/>
                  <a:pt x="333" y="7576"/>
                </a:cubicBezTo>
                <a:cubicBezTo>
                  <a:pt x="333" y="7576"/>
                  <a:pt x="1884" y="6477"/>
                  <a:pt x="1977" y="5476"/>
                </a:cubicBezTo>
                <a:cubicBezTo>
                  <a:pt x="2064" y="4469"/>
                  <a:pt x="915" y="3473"/>
                  <a:pt x="915" y="3473"/>
                </a:cubicBezTo>
                <a:cubicBezTo>
                  <a:pt x="915" y="3473"/>
                  <a:pt x="2015" y="2901"/>
                  <a:pt x="2091" y="1954"/>
                </a:cubicBezTo>
                <a:cubicBezTo>
                  <a:pt x="2172" y="1007"/>
                  <a:pt x="991" y="1"/>
                  <a:pt x="991" y="1"/>
                </a:cubicBezTo>
                <a:close/>
              </a:path>
            </a:pathLst>
          </a:custGeom>
          <a:solidFill>
            <a:srgbClr val="595959">
              <a:alpha val="26789"/>
            </a:srgbClr>
          </a:solidFill>
          <a:ln>
            <a:noFill/>
          </a:ln>
          <a:effectLst>
            <a:outerShdw blurRad="57150" dist="19050" dir="5400000" algn="bl" rotWithShape="0">
              <a:srgbClr val="000000">
                <a:alpha val="3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pic>
        <p:nvPicPr>
          <p:cNvPr id="257" name="Google Shape;257;p35"/>
          <p:cNvPicPr preferRelativeResize="0"/>
          <p:nvPr/>
        </p:nvPicPr>
        <p:blipFill>
          <a:blip r:embed="rId3">
            <a:alphaModFix amt="80000"/>
          </a:blip>
          <a:stretch>
            <a:fillRect/>
          </a:stretch>
        </p:blipFill>
        <p:spPr>
          <a:xfrm rot="-6023610">
            <a:off x="3134105" y="3664505"/>
            <a:ext cx="1579416" cy="716443"/>
          </a:xfrm>
          <a:prstGeom prst="rect">
            <a:avLst/>
          </a:prstGeom>
          <a:noFill/>
          <a:ln>
            <a:noFill/>
          </a:ln>
        </p:spPr>
      </p:pic>
      <p:pic>
        <p:nvPicPr>
          <p:cNvPr id="9" name="Picture 8" descr="000.jpg"/>
          <p:cNvPicPr>
            <a:picLocks noChangeAspect="1"/>
          </p:cNvPicPr>
          <p:nvPr/>
        </p:nvPicPr>
        <p:blipFill>
          <a:blip r:embed="rId4"/>
          <a:stretch>
            <a:fillRect/>
          </a:stretch>
        </p:blipFill>
        <p:spPr>
          <a:xfrm rot="20631387">
            <a:off x="1030591" y="1783032"/>
            <a:ext cx="2799832" cy="181081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2" name="Google Shape;252;p35"/>
          <p:cNvSpPr txBox="1">
            <a:spLocks noGrp="1"/>
          </p:cNvSpPr>
          <p:nvPr>
            <p:ph type="body" idx="2"/>
          </p:nvPr>
        </p:nvSpPr>
        <p:spPr>
          <a:xfrm>
            <a:off x="4648200" y="539500"/>
            <a:ext cx="4038601" cy="4069200"/>
          </a:xfrm>
          <a:prstGeom prst="rect">
            <a:avLst/>
          </a:prstGeom>
        </p:spPr>
        <p:txBody>
          <a:bodyPr spcFirstLastPara="1" wrap="square" lIns="91425" tIns="91425" rIns="91425" bIns="91425" anchor="ctr" anchorCtr="0">
            <a:noAutofit/>
          </a:bodyPr>
          <a:lstStyle/>
          <a:p>
            <a:pPr lvl="0"/>
            <a:r>
              <a:rPr lang="en-US" sz="1800" dirty="0" err="1" smtClean="0"/>
              <a:t>Perang</a:t>
            </a:r>
            <a:r>
              <a:rPr lang="en-US" sz="1800" dirty="0" smtClean="0"/>
              <a:t> </a:t>
            </a:r>
            <a:r>
              <a:rPr lang="en-US" sz="1800" dirty="0" err="1" smtClean="0"/>
              <a:t>dunia</a:t>
            </a:r>
            <a:r>
              <a:rPr lang="en-US" sz="1800" dirty="0" smtClean="0"/>
              <a:t> II </a:t>
            </a:r>
            <a:r>
              <a:rPr lang="en-US" sz="1800" dirty="0" err="1" smtClean="0"/>
              <a:t>merupakan</a:t>
            </a:r>
            <a:r>
              <a:rPr lang="en-US" sz="1800" dirty="0" smtClean="0"/>
              <a:t> </a:t>
            </a:r>
            <a:r>
              <a:rPr lang="en-US" sz="1800" dirty="0" err="1" smtClean="0"/>
              <a:t>perang</a:t>
            </a:r>
            <a:r>
              <a:rPr lang="en-US" sz="1800" dirty="0" smtClean="0"/>
              <a:t> yang </a:t>
            </a:r>
            <a:r>
              <a:rPr lang="en-US" sz="1800" dirty="0" err="1" smtClean="0"/>
              <a:t>sangat</a:t>
            </a:r>
            <a:r>
              <a:rPr lang="en-US" sz="1800" dirty="0" smtClean="0"/>
              <a:t> </a:t>
            </a:r>
            <a:r>
              <a:rPr lang="en-US" sz="1800" dirty="0" err="1" smtClean="0"/>
              <a:t>mengerikan</a:t>
            </a:r>
            <a:r>
              <a:rPr lang="en-US" sz="1800" dirty="0" smtClean="0"/>
              <a:t>. </a:t>
            </a:r>
            <a:r>
              <a:rPr lang="en-US" sz="1800" dirty="0" err="1" smtClean="0"/>
              <a:t>Akibat</a:t>
            </a:r>
            <a:r>
              <a:rPr lang="en-US" sz="1800" dirty="0" smtClean="0"/>
              <a:t> yang </a:t>
            </a:r>
            <a:r>
              <a:rPr lang="en-US" sz="1800" dirty="0" err="1" smtClean="0"/>
              <a:t>ditimbulkan</a:t>
            </a:r>
            <a:r>
              <a:rPr lang="en-US" sz="1800" dirty="0" smtClean="0"/>
              <a:t> </a:t>
            </a:r>
            <a:r>
              <a:rPr lang="en-US" sz="1800" dirty="0" err="1" smtClean="0"/>
              <a:t>dari</a:t>
            </a:r>
            <a:r>
              <a:rPr lang="en-US" sz="1800" dirty="0" smtClean="0"/>
              <a:t> </a:t>
            </a:r>
            <a:r>
              <a:rPr lang="en-US" sz="1800" dirty="0" err="1" smtClean="0"/>
              <a:t>perang</a:t>
            </a:r>
            <a:r>
              <a:rPr lang="en-US" sz="1800" dirty="0" smtClean="0"/>
              <a:t> </a:t>
            </a:r>
            <a:r>
              <a:rPr lang="en-US" sz="1800" dirty="0" err="1" smtClean="0"/>
              <a:t>dunia</a:t>
            </a:r>
            <a:r>
              <a:rPr lang="en-US" sz="1800" dirty="0" smtClean="0"/>
              <a:t> II </a:t>
            </a:r>
            <a:r>
              <a:rPr lang="en-US" sz="1800" dirty="0" err="1" smtClean="0"/>
              <a:t>menyangkut</a:t>
            </a:r>
            <a:r>
              <a:rPr lang="en-US" sz="1800" dirty="0" smtClean="0"/>
              <a:t> </a:t>
            </a:r>
            <a:r>
              <a:rPr lang="en-US" sz="1800" dirty="0" err="1" smtClean="0"/>
              <a:t>perubahan</a:t>
            </a:r>
            <a:r>
              <a:rPr lang="en-US" sz="1800" dirty="0" smtClean="0"/>
              <a:t> </a:t>
            </a:r>
            <a:r>
              <a:rPr lang="en-US" sz="1800" dirty="0" err="1" smtClean="0"/>
              <a:t>bidang</a:t>
            </a:r>
            <a:r>
              <a:rPr lang="en-US" sz="1800" dirty="0" smtClean="0"/>
              <a:t> </a:t>
            </a:r>
            <a:r>
              <a:rPr lang="en-US" sz="1800" dirty="0" err="1" smtClean="0"/>
              <a:t>politik</a:t>
            </a:r>
            <a:r>
              <a:rPr lang="en-US" sz="1800" dirty="0" smtClean="0"/>
              <a:t> </a:t>
            </a:r>
            <a:r>
              <a:rPr lang="en-US" sz="1800" dirty="0" err="1" smtClean="0"/>
              <a:t>dan</a:t>
            </a:r>
            <a:r>
              <a:rPr lang="en-US" sz="1800" dirty="0" smtClean="0"/>
              <a:t> </a:t>
            </a:r>
            <a:r>
              <a:rPr lang="en-US" sz="1800" dirty="0" err="1" smtClean="0"/>
              <a:t>ekonomi</a:t>
            </a:r>
            <a:r>
              <a:rPr lang="en-US" sz="1800" dirty="0" smtClean="0"/>
              <a:t> </a:t>
            </a:r>
            <a:r>
              <a:rPr lang="en-US" sz="1800" dirty="0" err="1" smtClean="0"/>
              <a:t>dunia</a:t>
            </a:r>
            <a:r>
              <a:rPr lang="en-US" sz="1800" dirty="0" smtClean="0"/>
              <a:t> </a:t>
            </a:r>
            <a:r>
              <a:rPr lang="en-US" sz="1800" dirty="0" err="1" smtClean="0"/>
              <a:t>dunia</a:t>
            </a:r>
            <a:r>
              <a:rPr lang="en-US" sz="1800" dirty="0" smtClean="0"/>
              <a:t> </a:t>
            </a:r>
            <a:r>
              <a:rPr lang="en-US" sz="1800" dirty="0" err="1" smtClean="0"/>
              <a:t>serta</a:t>
            </a:r>
            <a:r>
              <a:rPr lang="en-US" sz="1800" dirty="0" smtClean="0"/>
              <a:t> </a:t>
            </a:r>
            <a:r>
              <a:rPr lang="en-US" sz="1800" dirty="0" err="1" smtClean="0"/>
              <a:t>munculnya</a:t>
            </a:r>
            <a:r>
              <a:rPr lang="en-US" sz="1800" dirty="0" smtClean="0"/>
              <a:t> </a:t>
            </a:r>
            <a:r>
              <a:rPr lang="en-US" sz="1800" dirty="0" err="1" smtClean="0"/>
              <a:t>perang</a:t>
            </a:r>
            <a:r>
              <a:rPr lang="en-US" sz="1800" dirty="0" smtClean="0"/>
              <a:t> </a:t>
            </a:r>
            <a:r>
              <a:rPr lang="en-US" sz="1800" dirty="0" err="1" smtClean="0"/>
              <a:t>dingin</a:t>
            </a:r>
            <a:r>
              <a:rPr lang="en-US" sz="1800" dirty="0" smtClean="0"/>
              <a:t>. </a:t>
            </a:r>
            <a:r>
              <a:rPr lang="en-US" sz="1800" dirty="0" err="1" smtClean="0"/>
              <a:t>Perubahan</a:t>
            </a:r>
            <a:r>
              <a:rPr lang="en-US" sz="1800" dirty="0" smtClean="0"/>
              <a:t> </a:t>
            </a:r>
            <a:r>
              <a:rPr lang="en-US" sz="1800" dirty="0" err="1" smtClean="0"/>
              <a:t>politik</a:t>
            </a:r>
            <a:r>
              <a:rPr lang="en-US" sz="1800" dirty="0" smtClean="0"/>
              <a:t> yang </a:t>
            </a:r>
            <a:r>
              <a:rPr lang="en-US" sz="1800" dirty="0" err="1" smtClean="0"/>
              <a:t>tampak</a:t>
            </a:r>
            <a:r>
              <a:rPr lang="en-US" sz="1800" dirty="0" smtClean="0"/>
              <a:t> </a:t>
            </a:r>
            <a:r>
              <a:rPr lang="en-US" sz="1800" dirty="0" err="1" smtClean="0"/>
              <a:t>setelah</a:t>
            </a:r>
            <a:r>
              <a:rPr lang="en-US" sz="1800" dirty="0" smtClean="0"/>
              <a:t> </a:t>
            </a:r>
            <a:r>
              <a:rPr lang="en-US" sz="1800" dirty="0" err="1" smtClean="0"/>
              <a:t>berakibatnya</a:t>
            </a:r>
            <a:r>
              <a:rPr lang="en-US" sz="1800" dirty="0" smtClean="0"/>
              <a:t> </a:t>
            </a:r>
            <a:r>
              <a:rPr lang="en-US" sz="1800" dirty="0" err="1" smtClean="0"/>
              <a:t>perang</a:t>
            </a:r>
            <a:r>
              <a:rPr lang="en-US" sz="1800" dirty="0" smtClean="0"/>
              <a:t> </a:t>
            </a:r>
            <a:r>
              <a:rPr lang="en-US" sz="1800" dirty="0" err="1" smtClean="0"/>
              <a:t>dunia</a:t>
            </a:r>
            <a:r>
              <a:rPr lang="en-US" sz="1800" dirty="0" smtClean="0"/>
              <a:t> II </a:t>
            </a:r>
            <a:r>
              <a:rPr lang="en-US" sz="1800" dirty="0" err="1" smtClean="0"/>
              <a:t>adalah</a:t>
            </a:r>
            <a:r>
              <a:rPr lang="en-US" sz="1800" dirty="0" smtClean="0"/>
              <a:t> </a:t>
            </a:r>
            <a:r>
              <a:rPr lang="en-US" sz="1800" dirty="0" err="1" smtClean="0"/>
              <a:t>tampilnya</a:t>
            </a:r>
            <a:r>
              <a:rPr lang="en-US" sz="1800" dirty="0" smtClean="0"/>
              <a:t> </a:t>
            </a:r>
            <a:r>
              <a:rPr lang="en-US" sz="1800" dirty="0" err="1" smtClean="0"/>
              <a:t>Amerika</a:t>
            </a:r>
            <a:r>
              <a:rPr lang="en-US" sz="1800" dirty="0" smtClean="0"/>
              <a:t> </a:t>
            </a:r>
            <a:r>
              <a:rPr lang="en-US" sz="1800" dirty="0" err="1" smtClean="0"/>
              <a:t>Serikat</a:t>
            </a:r>
            <a:r>
              <a:rPr lang="en-US" sz="1800" dirty="0" smtClean="0"/>
              <a:t> </a:t>
            </a:r>
            <a:r>
              <a:rPr lang="en-US" sz="1800" dirty="0" err="1" smtClean="0"/>
              <a:t>dan</a:t>
            </a:r>
            <a:r>
              <a:rPr lang="en-US" sz="1800" dirty="0" smtClean="0"/>
              <a:t> </a:t>
            </a:r>
            <a:r>
              <a:rPr lang="en-US" sz="1800" dirty="0" err="1" smtClean="0"/>
              <a:t>Uni</a:t>
            </a:r>
            <a:r>
              <a:rPr lang="en-US" sz="1800" dirty="0" smtClean="0"/>
              <a:t> Soviet </a:t>
            </a:r>
            <a:r>
              <a:rPr lang="en-US" sz="1800" dirty="0" err="1" smtClean="0"/>
              <a:t>sebagai</a:t>
            </a:r>
            <a:r>
              <a:rPr lang="en-US" sz="1800" dirty="0" smtClean="0"/>
              <a:t> Negara </a:t>
            </a:r>
            <a:r>
              <a:rPr lang="en-US" sz="1800" dirty="0" err="1" smtClean="0"/>
              <a:t>adidaya</a:t>
            </a:r>
            <a:endParaRPr lang="en-US" sz="1800" b="1" dirty="0" smtClean="0"/>
          </a:p>
        </p:txBody>
      </p:sp>
      <p:sp>
        <p:nvSpPr>
          <p:cNvPr id="253" name="Google Shape;253;p35"/>
          <p:cNvSpPr txBox="1">
            <a:spLocks noGrp="1"/>
          </p:cNvSpPr>
          <p:nvPr>
            <p:ph type="title"/>
          </p:nvPr>
        </p:nvSpPr>
        <p:spPr>
          <a:xfrm>
            <a:off x="533400" y="514350"/>
            <a:ext cx="3962400" cy="769531"/>
          </a:xfrm>
          <a:prstGeom prst="rect">
            <a:avLst/>
          </a:prstGeom>
        </p:spPr>
        <p:txBody>
          <a:bodyPr spcFirstLastPara="1" wrap="square" lIns="91425" tIns="91425" rIns="91425" bIns="91425" anchor="t" anchorCtr="0">
            <a:noAutofit/>
          </a:bodyPr>
          <a:lstStyle/>
          <a:p>
            <a:r>
              <a:rPr lang="en-ID" dirty="0" err="1" smtClean="0"/>
              <a:t>Peran</a:t>
            </a:r>
            <a:r>
              <a:rPr lang="en-ID" dirty="0" smtClean="0"/>
              <a:t> </a:t>
            </a:r>
            <a:r>
              <a:rPr lang="en-ID" dirty="0" err="1" smtClean="0"/>
              <a:t>Militer</a:t>
            </a:r>
            <a:r>
              <a:rPr lang="en-ID" dirty="0" smtClean="0"/>
              <a:t> </a:t>
            </a:r>
            <a:r>
              <a:rPr lang="en-ID" dirty="0" err="1" smtClean="0"/>
              <a:t>Pada</a:t>
            </a:r>
            <a:r>
              <a:rPr lang="en-ID" dirty="0" smtClean="0"/>
              <a:t> </a:t>
            </a:r>
            <a:r>
              <a:rPr lang="en-ID" dirty="0" err="1" smtClean="0"/>
              <a:t>Masa</a:t>
            </a:r>
            <a:r>
              <a:rPr lang="en-ID" dirty="0" smtClean="0"/>
              <a:t> </a:t>
            </a:r>
            <a:r>
              <a:rPr lang="en-ID" dirty="0" err="1" smtClean="0"/>
              <a:t>Perang</a:t>
            </a:r>
            <a:r>
              <a:rPr lang="en-ID" dirty="0" smtClean="0"/>
              <a:t> </a:t>
            </a:r>
            <a:r>
              <a:rPr lang="en-ID" dirty="0" err="1" smtClean="0"/>
              <a:t>Dunia</a:t>
            </a:r>
            <a:r>
              <a:rPr lang="en-ID" dirty="0" smtClean="0"/>
              <a:t> </a:t>
            </a:r>
            <a:r>
              <a:rPr lang="en-ID" dirty="0" smtClean="0"/>
              <a:t>II </a:t>
            </a:r>
            <a:r>
              <a:rPr lang="en-US" dirty="0" smtClean="0"/>
              <a:t/>
            </a:r>
            <a:br>
              <a:rPr lang="en-US" dirty="0" smtClean="0"/>
            </a:br>
            <a:endParaRPr/>
          </a:p>
        </p:txBody>
      </p:sp>
      <p:sp>
        <p:nvSpPr>
          <p:cNvPr id="255" name="Google Shape;255;p35"/>
          <p:cNvSpPr/>
          <p:nvPr/>
        </p:nvSpPr>
        <p:spPr>
          <a:xfrm rot="-2700000">
            <a:off x="436990" y="2178388"/>
            <a:ext cx="916415" cy="215526"/>
          </a:xfrm>
          <a:custGeom>
            <a:avLst/>
            <a:gdLst/>
            <a:ahLst/>
            <a:cxnLst/>
            <a:rect l="l" t="t" r="r" b="b"/>
            <a:pathLst>
              <a:path w="36226" h="14902" extrusionOk="0">
                <a:moveTo>
                  <a:pt x="991" y="1"/>
                </a:moveTo>
                <a:lnTo>
                  <a:pt x="36226" y="3565"/>
                </a:lnTo>
                <a:cubicBezTo>
                  <a:pt x="36226" y="3565"/>
                  <a:pt x="34800" y="4452"/>
                  <a:pt x="34729" y="5291"/>
                </a:cubicBezTo>
                <a:cubicBezTo>
                  <a:pt x="34658" y="6123"/>
                  <a:pt x="35905" y="7244"/>
                  <a:pt x="35905" y="7244"/>
                </a:cubicBezTo>
                <a:cubicBezTo>
                  <a:pt x="35905" y="7244"/>
                  <a:pt x="34397" y="8289"/>
                  <a:pt x="34495" y="9138"/>
                </a:cubicBezTo>
                <a:cubicBezTo>
                  <a:pt x="34588" y="9993"/>
                  <a:pt x="35230" y="11114"/>
                  <a:pt x="35230" y="11114"/>
                </a:cubicBezTo>
                <a:cubicBezTo>
                  <a:pt x="35230" y="11114"/>
                  <a:pt x="33053" y="12943"/>
                  <a:pt x="34903" y="14902"/>
                </a:cubicBezTo>
                <a:lnTo>
                  <a:pt x="1" y="11364"/>
                </a:lnTo>
                <a:cubicBezTo>
                  <a:pt x="1" y="11364"/>
                  <a:pt x="1345" y="10134"/>
                  <a:pt x="1400" y="9465"/>
                </a:cubicBezTo>
                <a:cubicBezTo>
                  <a:pt x="1460" y="8801"/>
                  <a:pt x="333" y="7576"/>
                  <a:pt x="333" y="7576"/>
                </a:cubicBezTo>
                <a:cubicBezTo>
                  <a:pt x="333" y="7576"/>
                  <a:pt x="1884" y="6477"/>
                  <a:pt x="1977" y="5476"/>
                </a:cubicBezTo>
                <a:cubicBezTo>
                  <a:pt x="2064" y="4469"/>
                  <a:pt x="915" y="3473"/>
                  <a:pt x="915" y="3473"/>
                </a:cubicBezTo>
                <a:cubicBezTo>
                  <a:pt x="915" y="3473"/>
                  <a:pt x="2015" y="2901"/>
                  <a:pt x="2091" y="1954"/>
                </a:cubicBezTo>
                <a:cubicBezTo>
                  <a:pt x="2172" y="1007"/>
                  <a:pt x="991" y="1"/>
                  <a:pt x="991" y="1"/>
                </a:cubicBezTo>
                <a:close/>
              </a:path>
            </a:pathLst>
          </a:custGeom>
          <a:solidFill>
            <a:srgbClr val="595959">
              <a:alpha val="26789"/>
            </a:srgbClr>
          </a:solidFill>
          <a:ln>
            <a:noFill/>
          </a:ln>
          <a:effectLst>
            <a:outerShdw blurRad="57150" dist="19050" dir="5400000" algn="bl" rotWithShape="0">
              <a:srgbClr val="000000">
                <a:alpha val="3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256" name="Google Shape;256;p35"/>
          <p:cNvSpPr/>
          <p:nvPr/>
        </p:nvSpPr>
        <p:spPr>
          <a:xfrm rot="-2700000">
            <a:off x="2517624" y="3175166"/>
            <a:ext cx="647436" cy="266330"/>
          </a:xfrm>
          <a:custGeom>
            <a:avLst/>
            <a:gdLst/>
            <a:ahLst/>
            <a:cxnLst/>
            <a:rect l="l" t="t" r="r" b="b"/>
            <a:pathLst>
              <a:path w="36226" h="14902" extrusionOk="0">
                <a:moveTo>
                  <a:pt x="991" y="1"/>
                </a:moveTo>
                <a:lnTo>
                  <a:pt x="36226" y="3565"/>
                </a:lnTo>
                <a:cubicBezTo>
                  <a:pt x="36226" y="3565"/>
                  <a:pt x="34800" y="4452"/>
                  <a:pt x="34729" y="5291"/>
                </a:cubicBezTo>
                <a:cubicBezTo>
                  <a:pt x="34658" y="6123"/>
                  <a:pt x="35905" y="7244"/>
                  <a:pt x="35905" y="7244"/>
                </a:cubicBezTo>
                <a:cubicBezTo>
                  <a:pt x="35905" y="7244"/>
                  <a:pt x="34397" y="8289"/>
                  <a:pt x="34495" y="9138"/>
                </a:cubicBezTo>
                <a:cubicBezTo>
                  <a:pt x="34588" y="9993"/>
                  <a:pt x="35230" y="11114"/>
                  <a:pt x="35230" y="11114"/>
                </a:cubicBezTo>
                <a:cubicBezTo>
                  <a:pt x="35230" y="11114"/>
                  <a:pt x="33053" y="12943"/>
                  <a:pt x="34903" y="14902"/>
                </a:cubicBezTo>
                <a:lnTo>
                  <a:pt x="1" y="11364"/>
                </a:lnTo>
                <a:cubicBezTo>
                  <a:pt x="1" y="11364"/>
                  <a:pt x="1345" y="10134"/>
                  <a:pt x="1400" y="9465"/>
                </a:cubicBezTo>
                <a:cubicBezTo>
                  <a:pt x="1460" y="8801"/>
                  <a:pt x="333" y="7576"/>
                  <a:pt x="333" y="7576"/>
                </a:cubicBezTo>
                <a:cubicBezTo>
                  <a:pt x="333" y="7576"/>
                  <a:pt x="1884" y="6477"/>
                  <a:pt x="1977" y="5476"/>
                </a:cubicBezTo>
                <a:cubicBezTo>
                  <a:pt x="2064" y="4469"/>
                  <a:pt x="915" y="3473"/>
                  <a:pt x="915" y="3473"/>
                </a:cubicBezTo>
                <a:cubicBezTo>
                  <a:pt x="915" y="3473"/>
                  <a:pt x="2015" y="2901"/>
                  <a:pt x="2091" y="1954"/>
                </a:cubicBezTo>
                <a:cubicBezTo>
                  <a:pt x="2172" y="1007"/>
                  <a:pt x="991" y="1"/>
                  <a:pt x="991" y="1"/>
                </a:cubicBezTo>
                <a:close/>
              </a:path>
            </a:pathLst>
          </a:custGeom>
          <a:solidFill>
            <a:srgbClr val="595959">
              <a:alpha val="26789"/>
            </a:srgbClr>
          </a:solidFill>
          <a:ln>
            <a:noFill/>
          </a:ln>
          <a:effectLst>
            <a:outerShdw blurRad="57150" dist="19050" dir="5400000" algn="bl" rotWithShape="0">
              <a:srgbClr val="000000">
                <a:alpha val="3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pic>
        <p:nvPicPr>
          <p:cNvPr id="257" name="Google Shape;257;p35"/>
          <p:cNvPicPr preferRelativeResize="0"/>
          <p:nvPr/>
        </p:nvPicPr>
        <p:blipFill>
          <a:blip r:embed="rId3">
            <a:alphaModFix amt="80000"/>
          </a:blip>
          <a:stretch>
            <a:fillRect/>
          </a:stretch>
        </p:blipFill>
        <p:spPr>
          <a:xfrm rot="-6023610">
            <a:off x="3134105" y="3664505"/>
            <a:ext cx="1579416" cy="716443"/>
          </a:xfrm>
          <a:prstGeom prst="rect">
            <a:avLst/>
          </a:prstGeom>
          <a:noFill/>
          <a:ln>
            <a:noFill/>
          </a:ln>
        </p:spPr>
      </p:pic>
      <p:pic>
        <p:nvPicPr>
          <p:cNvPr id="8" name="Picture 7" descr="6.jpg"/>
          <p:cNvPicPr>
            <a:picLocks noChangeAspect="1"/>
          </p:cNvPicPr>
          <p:nvPr/>
        </p:nvPicPr>
        <p:blipFill>
          <a:blip r:embed="rId4"/>
          <a:stretch>
            <a:fillRect/>
          </a:stretch>
        </p:blipFill>
        <p:spPr>
          <a:xfrm rot="20545939">
            <a:off x="994490" y="1918446"/>
            <a:ext cx="2535090" cy="193223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Terimakasih</a:t>
            </a:r>
            <a:endParaRPr lang="en-US" dirty="0"/>
          </a:p>
        </p:txBody>
      </p:sp>
      <p:grpSp>
        <p:nvGrpSpPr>
          <p:cNvPr id="4" name="Google Shape;236;p34"/>
          <p:cNvGrpSpPr/>
          <p:nvPr/>
        </p:nvGrpSpPr>
        <p:grpSpPr>
          <a:xfrm>
            <a:off x="1828800" y="3562350"/>
            <a:ext cx="1052784" cy="1016867"/>
            <a:chOff x="2341425" y="238100"/>
            <a:chExt cx="1328900" cy="1148125"/>
          </a:xfrm>
        </p:grpSpPr>
        <p:sp>
          <p:nvSpPr>
            <p:cNvPr id="5" name="Google Shape;237;p34"/>
            <p:cNvSpPr/>
            <p:nvPr/>
          </p:nvSpPr>
          <p:spPr>
            <a:xfrm>
              <a:off x="2341425" y="238100"/>
              <a:ext cx="1328900" cy="1148125"/>
            </a:xfrm>
            <a:custGeom>
              <a:avLst/>
              <a:gdLst/>
              <a:ahLst/>
              <a:cxnLst/>
              <a:rect l="l" t="t" r="r" b="b"/>
              <a:pathLst>
                <a:path w="53156" h="45925" extrusionOk="0">
                  <a:moveTo>
                    <a:pt x="49853" y="24103"/>
                  </a:moveTo>
                  <a:cubicBezTo>
                    <a:pt x="50212" y="24609"/>
                    <a:pt x="50681" y="25003"/>
                    <a:pt x="51172" y="25380"/>
                  </a:cubicBezTo>
                  <a:cubicBezTo>
                    <a:pt x="48199" y="26540"/>
                    <a:pt x="45438" y="28144"/>
                    <a:pt x="42987" y="30206"/>
                  </a:cubicBezTo>
                  <a:cubicBezTo>
                    <a:pt x="41727" y="31264"/>
                    <a:pt x="40396" y="32510"/>
                    <a:pt x="39238" y="33887"/>
                  </a:cubicBezTo>
                  <a:cubicBezTo>
                    <a:pt x="39347" y="33688"/>
                    <a:pt x="39460" y="33491"/>
                    <a:pt x="39578" y="33301"/>
                  </a:cubicBezTo>
                  <a:cubicBezTo>
                    <a:pt x="40490" y="31831"/>
                    <a:pt x="41539" y="30449"/>
                    <a:pt x="42711" y="29176"/>
                  </a:cubicBezTo>
                  <a:cubicBezTo>
                    <a:pt x="44775" y="26932"/>
                    <a:pt x="47091" y="25229"/>
                    <a:pt x="49853" y="24103"/>
                  </a:cubicBezTo>
                  <a:close/>
                  <a:moveTo>
                    <a:pt x="35117" y="1053"/>
                  </a:moveTo>
                  <a:lnTo>
                    <a:pt x="35117" y="1053"/>
                  </a:lnTo>
                  <a:cubicBezTo>
                    <a:pt x="36710" y="1715"/>
                    <a:pt x="38294" y="4814"/>
                    <a:pt x="38992" y="5799"/>
                  </a:cubicBezTo>
                  <a:cubicBezTo>
                    <a:pt x="40312" y="7660"/>
                    <a:pt x="41633" y="9523"/>
                    <a:pt x="42954" y="11383"/>
                  </a:cubicBezTo>
                  <a:cubicBezTo>
                    <a:pt x="44182" y="13110"/>
                    <a:pt x="45421" y="14827"/>
                    <a:pt x="46633" y="16564"/>
                  </a:cubicBezTo>
                  <a:cubicBezTo>
                    <a:pt x="46650" y="16588"/>
                    <a:pt x="46667" y="16613"/>
                    <a:pt x="46685" y="16638"/>
                  </a:cubicBezTo>
                  <a:cubicBezTo>
                    <a:pt x="47623" y="18397"/>
                    <a:pt x="48600" y="20134"/>
                    <a:pt x="49618" y="21849"/>
                  </a:cubicBezTo>
                  <a:cubicBezTo>
                    <a:pt x="48693" y="22281"/>
                    <a:pt x="47744" y="23007"/>
                    <a:pt x="47214" y="23343"/>
                  </a:cubicBezTo>
                  <a:cubicBezTo>
                    <a:pt x="45320" y="24544"/>
                    <a:pt x="43587" y="25982"/>
                    <a:pt x="42057" y="27622"/>
                  </a:cubicBezTo>
                  <a:cubicBezTo>
                    <a:pt x="40592" y="29191"/>
                    <a:pt x="39304" y="30938"/>
                    <a:pt x="38281" y="32827"/>
                  </a:cubicBezTo>
                  <a:cubicBezTo>
                    <a:pt x="37877" y="33573"/>
                    <a:pt x="37271" y="34533"/>
                    <a:pt x="36981" y="35496"/>
                  </a:cubicBezTo>
                  <a:cubicBezTo>
                    <a:pt x="36328" y="34434"/>
                    <a:pt x="35635" y="33395"/>
                    <a:pt x="34953" y="32353"/>
                  </a:cubicBezTo>
                  <a:cubicBezTo>
                    <a:pt x="33450" y="30055"/>
                    <a:pt x="31915" y="27777"/>
                    <a:pt x="30347" y="25524"/>
                  </a:cubicBezTo>
                  <a:cubicBezTo>
                    <a:pt x="28841" y="23359"/>
                    <a:pt x="27306" y="21217"/>
                    <a:pt x="25741" y="19095"/>
                  </a:cubicBezTo>
                  <a:cubicBezTo>
                    <a:pt x="24508" y="17421"/>
                    <a:pt x="23256" y="15382"/>
                    <a:pt x="21757" y="13843"/>
                  </a:cubicBezTo>
                  <a:cubicBezTo>
                    <a:pt x="22758" y="10753"/>
                    <a:pt x="24747" y="8361"/>
                    <a:pt x="26903" y="5992"/>
                  </a:cubicBezTo>
                  <a:cubicBezTo>
                    <a:pt x="27357" y="5493"/>
                    <a:pt x="27826" y="4981"/>
                    <a:pt x="28315" y="4481"/>
                  </a:cubicBezTo>
                  <a:cubicBezTo>
                    <a:pt x="29626" y="3498"/>
                    <a:pt x="31045" y="2668"/>
                    <a:pt x="32551" y="2018"/>
                  </a:cubicBezTo>
                  <a:cubicBezTo>
                    <a:pt x="33121" y="1772"/>
                    <a:pt x="33780" y="1496"/>
                    <a:pt x="34476" y="1255"/>
                  </a:cubicBezTo>
                  <a:cubicBezTo>
                    <a:pt x="34702" y="1206"/>
                    <a:pt x="34932" y="1166"/>
                    <a:pt x="35161" y="1125"/>
                  </a:cubicBezTo>
                  <a:cubicBezTo>
                    <a:pt x="35147" y="1101"/>
                    <a:pt x="35132" y="1076"/>
                    <a:pt x="35117" y="1053"/>
                  </a:cubicBezTo>
                  <a:close/>
                  <a:moveTo>
                    <a:pt x="49886" y="22296"/>
                  </a:moveTo>
                  <a:cubicBezTo>
                    <a:pt x="50069" y="22601"/>
                    <a:pt x="50253" y="22905"/>
                    <a:pt x="50437" y="23208"/>
                  </a:cubicBezTo>
                  <a:cubicBezTo>
                    <a:pt x="50328" y="23239"/>
                    <a:pt x="50219" y="23270"/>
                    <a:pt x="50110" y="23305"/>
                  </a:cubicBezTo>
                  <a:cubicBezTo>
                    <a:pt x="50098" y="23304"/>
                    <a:pt x="50086" y="23303"/>
                    <a:pt x="50074" y="23303"/>
                  </a:cubicBezTo>
                  <a:cubicBezTo>
                    <a:pt x="49989" y="23303"/>
                    <a:pt x="49905" y="23334"/>
                    <a:pt x="49839" y="23390"/>
                  </a:cubicBezTo>
                  <a:cubicBezTo>
                    <a:pt x="46983" y="24343"/>
                    <a:pt x="44499" y="26352"/>
                    <a:pt x="42469" y="28520"/>
                  </a:cubicBezTo>
                  <a:cubicBezTo>
                    <a:pt x="40592" y="30525"/>
                    <a:pt x="38254" y="33305"/>
                    <a:pt x="37357" y="36095"/>
                  </a:cubicBezTo>
                  <a:cubicBezTo>
                    <a:pt x="37306" y="36011"/>
                    <a:pt x="37249" y="35923"/>
                    <a:pt x="37190" y="35830"/>
                  </a:cubicBezTo>
                  <a:cubicBezTo>
                    <a:pt x="37565" y="34416"/>
                    <a:pt x="38696" y="32821"/>
                    <a:pt x="39296" y="31878"/>
                  </a:cubicBezTo>
                  <a:cubicBezTo>
                    <a:pt x="40239" y="30393"/>
                    <a:pt x="41330" y="29005"/>
                    <a:pt x="42550" y="27739"/>
                  </a:cubicBezTo>
                  <a:cubicBezTo>
                    <a:pt x="43708" y="26537"/>
                    <a:pt x="44980" y="25451"/>
                    <a:pt x="46348" y="24494"/>
                  </a:cubicBezTo>
                  <a:cubicBezTo>
                    <a:pt x="47234" y="23875"/>
                    <a:pt x="48600" y="22828"/>
                    <a:pt x="49886" y="22296"/>
                  </a:cubicBezTo>
                  <a:close/>
                  <a:moveTo>
                    <a:pt x="20475" y="13918"/>
                  </a:moveTo>
                  <a:cubicBezTo>
                    <a:pt x="20720" y="13985"/>
                    <a:pt x="20968" y="14054"/>
                    <a:pt x="21218" y="14127"/>
                  </a:cubicBezTo>
                  <a:lnTo>
                    <a:pt x="21219" y="14127"/>
                  </a:lnTo>
                  <a:cubicBezTo>
                    <a:pt x="22265" y="15897"/>
                    <a:pt x="23782" y="17534"/>
                    <a:pt x="24979" y="19160"/>
                  </a:cubicBezTo>
                  <a:cubicBezTo>
                    <a:pt x="26409" y="21107"/>
                    <a:pt x="27816" y="23071"/>
                    <a:pt x="29199" y="25052"/>
                  </a:cubicBezTo>
                  <a:cubicBezTo>
                    <a:pt x="30581" y="27035"/>
                    <a:pt x="31937" y="29034"/>
                    <a:pt x="33269" y="31050"/>
                  </a:cubicBezTo>
                  <a:cubicBezTo>
                    <a:pt x="33874" y="31967"/>
                    <a:pt x="34473" y="32886"/>
                    <a:pt x="35069" y="33809"/>
                  </a:cubicBezTo>
                  <a:cubicBezTo>
                    <a:pt x="35425" y="34364"/>
                    <a:pt x="35780" y="34920"/>
                    <a:pt x="36133" y="35475"/>
                  </a:cubicBezTo>
                  <a:lnTo>
                    <a:pt x="36486" y="36032"/>
                  </a:lnTo>
                  <a:cubicBezTo>
                    <a:pt x="36496" y="36074"/>
                    <a:pt x="36508" y="36115"/>
                    <a:pt x="36522" y="36155"/>
                  </a:cubicBezTo>
                  <a:cubicBezTo>
                    <a:pt x="33879" y="32306"/>
                    <a:pt x="31050" y="28568"/>
                    <a:pt x="28325" y="24779"/>
                  </a:cubicBezTo>
                  <a:cubicBezTo>
                    <a:pt x="25722" y="21160"/>
                    <a:pt x="23203" y="17449"/>
                    <a:pt x="20475" y="13918"/>
                  </a:cubicBezTo>
                  <a:close/>
                  <a:moveTo>
                    <a:pt x="37953" y="37630"/>
                  </a:moveTo>
                  <a:cubicBezTo>
                    <a:pt x="37851" y="37834"/>
                    <a:pt x="37753" y="38038"/>
                    <a:pt x="37661" y="38245"/>
                  </a:cubicBezTo>
                  <a:cubicBezTo>
                    <a:pt x="37630" y="38236"/>
                    <a:pt x="37597" y="38231"/>
                    <a:pt x="37565" y="38231"/>
                  </a:cubicBezTo>
                  <a:cubicBezTo>
                    <a:pt x="37533" y="38231"/>
                    <a:pt x="37500" y="38236"/>
                    <a:pt x="37470" y="38245"/>
                  </a:cubicBezTo>
                  <a:cubicBezTo>
                    <a:pt x="37633" y="38041"/>
                    <a:pt x="37793" y="37835"/>
                    <a:pt x="37953" y="37630"/>
                  </a:cubicBezTo>
                  <a:close/>
                  <a:moveTo>
                    <a:pt x="36509" y="38717"/>
                  </a:moveTo>
                  <a:cubicBezTo>
                    <a:pt x="36518" y="38717"/>
                    <a:pt x="36527" y="38717"/>
                    <a:pt x="36536" y="38717"/>
                  </a:cubicBezTo>
                  <a:cubicBezTo>
                    <a:pt x="36609" y="38809"/>
                    <a:pt x="36720" y="38864"/>
                    <a:pt x="36837" y="38865"/>
                  </a:cubicBezTo>
                  <a:cubicBezTo>
                    <a:pt x="36596" y="38971"/>
                    <a:pt x="36282" y="39011"/>
                    <a:pt x="35935" y="39011"/>
                  </a:cubicBezTo>
                  <a:cubicBezTo>
                    <a:pt x="35451" y="39011"/>
                    <a:pt x="34904" y="38934"/>
                    <a:pt x="34409" y="38856"/>
                  </a:cubicBezTo>
                  <a:cubicBezTo>
                    <a:pt x="35105" y="38764"/>
                    <a:pt x="35807" y="38717"/>
                    <a:pt x="36509" y="38717"/>
                  </a:cubicBezTo>
                  <a:close/>
                  <a:moveTo>
                    <a:pt x="15183" y="13113"/>
                  </a:moveTo>
                  <a:cubicBezTo>
                    <a:pt x="16769" y="13113"/>
                    <a:pt x="18319" y="13366"/>
                    <a:pt x="19934" y="13775"/>
                  </a:cubicBezTo>
                  <a:cubicBezTo>
                    <a:pt x="22531" y="17699"/>
                    <a:pt x="25404" y="21460"/>
                    <a:pt x="28149" y="25276"/>
                  </a:cubicBezTo>
                  <a:cubicBezTo>
                    <a:pt x="30879" y="29073"/>
                    <a:pt x="33528" y="32953"/>
                    <a:pt x="36351" y="36684"/>
                  </a:cubicBezTo>
                  <a:cubicBezTo>
                    <a:pt x="34542" y="35843"/>
                    <a:pt x="32568" y="35460"/>
                    <a:pt x="30570" y="35460"/>
                  </a:cubicBezTo>
                  <a:cubicBezTo>
                    <a:pt x="26406" y="35460"/>
                    <a:pt x="22142" y="37123"/>
                    <a:pt x="19074" y="39757"/>
                  </a:cubicBezTo>
                  <a:cubicBezTo>
                    <a:pt x="13793" y="32214"/>
                    <a:pt x="8154" y="24943"/>
                    <a:pt x="2157" y="17945"/>
                  </a:cubicBezTo>
                  <a:lnTo>
                    <a:pt x="2159" y="17945"/>
                  </a:lnTo>
                  <a:cubicBezTo>
                    <a:pt x="5055" y="16227"/>
                    <a:pt x="8015" y="14530"/>
                    <a:pt x="11283" y="13642"/>
                  </a:cubicBezTo>
                  <a:cubicBezTo>
                    <a:pt x="12638" y="13273"/>
                    <a:pt x="13922" y="13113"/>
                    <a:pt x="15183" y="13113"/>
                  </a:cubicBezTo>
                  <a:close/>
                  <a:moveTo>
                    <a:pt x="2578" y="20435"/>
                  </a:moveTo>
                  <a:cubicBezTo>
                    <a:pt x="8168" y="27062"/>
                    <a:pt x="13443" y="33937"/>
                    <a:pt x="18402" y="41058"/>
                  </a:cubicBezTo>
                  <a:cubicBezTo>
                    <a:pt x="18543" y="41262"/>
                    <a:pt x="18758" y="41377"/>
                    <a:pt x="18977" y="41377"/>
                  </a:cubicBezTo>
                  <a:cubicBezTo>
                    <a:pt x="19133" y="41377"/>
                    <a:pt x="19292" y="41318"/>
                    <a:pt x="19427" y="41190"/>
                  </a:cubicBezTo>
                  <a:cubicBezTo>
                    <a:pt x="21632" y="39103"/>
                    <a:pt x="24333" y="37693"/>
                    <a:pt x="27314" y="37090"/>
                  </a:cubicBezTo>
                  <a:cubicBezTo>
                    <a:pt x="28284" y="36894"/>
                    <a:pt x="29226" y="36809"/>
                    <a:pt x="30154" y="36809"/>
                  </a:cubicBezTo>
                  <a:cubicBezTo>
                    <a:pt x="30890" y="36809"/>
                    <a:pt x="31618" y="36863"/>
                    <a:pt x="32345" y="36959"/>
                  </a:cubicBezTo>
                  <a:cubicBezTo>
                    <a:pt x="32139" y="36996"/>
                    <a:pt x="31934" y="37038"/>
                    <a:pt x="31726" y="37085"/>
                  </a:cubicBezTo>
                  <a:cubicBezTo>
                    <a:pt x="29702" y="37535"/>
                    <a:pt x="27672" y="38191"/>
                    <a:pt x="25741" y="38939"/>
                  </a:cubicBezTo>
                  <a:cubicBezTo>
                    <a:pt x="24060" y="39590"/>
                    <a:pt x="22425" y="40379"/>
                    <a:pt x="20975" y="41459"/>
                  </a:cubicBezTo>
                  <a:cubicBezTo>
                    <a:pt x="20335" y="41934"/>
                    <a:pt x="18892" y="42836"/>
                    <a:pt x="18616" y="43758"/>
                  </a:cubicBezTo>
                  <a:cubicBezTo>
                    <a:pt x="15797" y="39642"/>
                    <a:pt x="12269" y="35871"/>
                    <a:pt x="9131" y="31993"/>
                  </a:cubicBezTo>
                  <a:cubicBezTo>
                    <a:pt x="7537" y="30022"/>
                    <a:pt x="5941" y="28055"/>
                    <a:pt x="4343" y="26088"/>
                  </a:cubicBezTo>
                  <a:cubicBezTo>
                    <a:pt x="3509" y="25063"/>
                    <a:pt x="2360" y="24025"/>
                    <a:pt x="1726" y="22872"/>
                  </a:cubicBezTo>
                  <a:lnTo>
                    <a:pt x="1290" y="22336"/>
                  </a:lnTo>
                  <a:cubicBezTo>
                    <a:pt x="1365" y="21812"/>
                    <a:pt x="1612" y="21399"/>
                    <a:pt x="2027" y="21097"/>
                  </a:cubicBezTo>
                  <a:cubicBezTo>
                    <a:pt x="2191" y="20870"/>
                    <a:pt x="2390" y="20654"/>
                    <a:pt x="2578" y="20435"/>
                  </a:cubicBezTo>
                  <a:close/>
                  <a:moveTo>
                    <a:pt x="34214" y="37438"/>
                  </a:moveTo>
                  <a:cubicBezTo>
                    <a:pt x="34480" y="37438"/>
                    <a:pt x="34745" y="37450"/>
                    <a:pt x="35009" y="37476"/>
                  </a:cubicBezTo>
                  <a:cubicBezTo>
                    <a:pt x="35056" y="37488"/>
                    <a:pt x="35104" y="37502"/>
                    <a:pt x="35153" y="37514"/>
                  </a:cubicBezTo>
                  <a:cubicBezTo>
                    <a:pt x="32341" y="37733"/>
                    <a:pt x="29659" y="38637"/>
                    <a:pt x="27141" y="39965"/>
                  </a:cubicBezTo>
                  <a:cubicBezTo>
                    <a:pt x="25564" y="40797"/>
                    <a:pt x="24060" y="41771"/>
                    <a:pt x="22625" y="42823"/>
                  </a:cubicBezTo>
                  <a:cubicBezTo>
                    <a:pt x="22053" y="43241"/>
                    <a:pt x="21266" y="44080"/>
                    <a:pt x="20621" y="44360"/>
                  </a:cubicBezTo>
                  <a:cubicBezTo>
                    <a:pt x="20405" y="44454"/>
                    <a:pt x="20198" y="44493"/>
                    <a:pt x="19997" y="44493"/>
                  </a:cubicBezTo>
                  <a:cubicBezTo>
                    <a:pt x="19802" y="44493"/>
                    <a:pt x="19613" y="44456"/>
                    <a:pt x="19427" y="44400"/>
                  </a:cubicBezTo>
                  <a:cubicBezTo>
                    <a:pt x="19434" y="44391"/>
                    <a:pt x="19440" y="44386"/>
                    <a:pt x="19448" y="44377"/>
                  </a:cubicBezTo>
                  <a:cubicBezTo>
                    <a:pt x="19593" y="44198"/>
                    <a:pt x="19599" y="43995"/>
                    <a:pt x="19448" y="43814"/>
                  </a:cubicBezTo>
                  <a:lnTo>
                    <a:pt x="19430" y="43792"/>
                  </a:lnTo>
                  <a:cubicBezTo>
                    <a:pt x="19697" y="43721"/>
                    <a:pt x="19911" y="43553"/>
                    <a:pt x="20074" y="43287"/>
                  </a:cubicBezTo>
                  <a:cubicBezTo>
                    <a:pt x="20320" y="43038"/>
                    <a:pt x="20576" y="42801"/>
                    <a:pt x="20843" y="42573"/>
                  </a:cubicBezTo>
                  <a:cubicBezTo>
                    <a:pt x="21485" y="42027"/>
                    <a:pt x="22180" y="41552"/>
                    <a:pt x="22907" y="41126"/>
                  </a:cubicBezTo>
                  <a:cubicBezTo>
                    <a:pt x="24188" y="40374"/>
                    <a:pt x="25559" y="39793"/>
                    <a:pt x="26955" y="39291"/>
                  </a:cubicBezTo>
                  <a:cubicBezTo>
                    <a:pt x="29199" y="38484"/>
                    <a:pt x="31750" y="37438"/>
                    <a:pt x="34214" y="37438"/>
                  </a:cubicBezTo>
                  <a:close/>
                  <a:moveTo>
                    <a:pt x="34842" y="0"/>
                  </a:moveTo>
                  <a:cubicBezTo>
                    <a:pt x="34343" y="0"/>
                    <a:pt x="33867" y="188"/>
                    <a:pt x="33507" y="630"/>
                  </a:cubicBezTo>
                  <a:cubicBezTo>
                    <a:pt x="31447" y="1151"/>
                    <a:pt x="29512" y="2015"/>
                    <a:pt x="27862" y="3526"/>
                  </a:cubicBezTo>
                  <a:cubicBezTo>
                    <a:pt x="27217" y="4115"/>
                    <a:pt x="26496" y="4800"/>
                    <a:pt x="25773" y="5555"/>
                  </a:cubicBezTo>
                  <a:cubicBezTo>
                    <a:pt x="23620" y="7604"/>
                    <a:pt x="21769" y="10148"/>
                    <a:pt x="20875" y="12916"/>
                  </a:cubicBezTo>
                  <a:cubicBezTo>
                    <a:pt x="19359" y="12052"/>
                    <a:pt x="17538" y="11727"/>
                    <a:pt x="15721" y="11727"/>
                  </a:cubicBezTo>
                  <a:cubicBezTo>
                    <a:pt x="14356" y="11727"/>
                    <a:pt x="12994" y="11911"/>
                    <a:pt x="11766" y="12185"/>
                  </a:cubicBezTo>
                  <a:cubicBezTo>
                    <a:pt x="7819" y="13067"/>
                    <a:pt x="4277" y="15176"/>
                    <a:pt x="838" y="17217"/>
                  </a:cubicBezTo>
                  <a:cubicBezTo>
                    <a:pt x="458" y="17444"/>
                    <a:pt x="436" y="17923"/>
                    <a:pt x="707" y="18237"/>
                  </a:cubicBezTo>
                  <a:cubicBezTo>
                    <a:pt x="1244" y="18859"/>
                    <a:pt x="1774" y="19488"/>
                    <a:pt x="2305" y="20116"/>
                  </a:cubicBezTo>
                  <a:cubicBezTo>
                    <a:pt x="1441" y="20484"/>
                    <a:pt x="862" y="21064"/>
                    <a:pt x="197" y="21811"/>
                  </a:cubicBezTo>
                  <a:cubicBezTo>
                    <a:pt x="77" y="21947"/>
                    <a:pt x="0" y="22200"/>
                    <a:pt x="127" y="22363"/>
                  </a:cubicBezTo>
                  <a:cubicBezTo>
                    <a:pt x="2951" y="26054"/>
                    <a:pt x="5928" y="29634"/>
                    <a:pt x="8843" y="33254"/>
                  </a:cubicBezTo>
                  <a:cubicBezTo>
                    <a:pt x="11749" y="36861"/>
                    <a:pt x="14485" y="40794"/>
                    <a:pt x="17652" y="44182"/>
                  </a:cubicBezTo>
                  <a:cubicBezTo>
                    <a:pt x="17664" y="44208"/>
                    <a:pt x="17679" y="44232"/>
                    <a:pt x="17699" y="44255"/>
                  </a:cubicBezTo>
                  <a:cubicBezTo>
                    <a:pt x="18282" y="44908"/>
                    <a:pt x="19219" y="45924"/>
                    <a:pt x="20167" y="45924"/>
                  </a:cubicBezTo>
                  <a:cubicBezTo>
                    <a:pt x="20277" y="45924"/>
                    <a:pt x="20387" y="45910"/>
                    <a:pt x="20497" y="45881"/>
                  </a:cubicBezTo>
                  <a:cubicBezTo>
                    <a:pt x="21148" y="45708"/>
                    <a:pt x="21757" y="44978"/>
                    <a:pt x="22286" y="44585"/>
                  </a:cubicBezTo>
                  <a:cubicBezTo>
                    <a:pt x="23162" y="43935"/>
                    <a:pt x="24053" y="43304"/>
                    <a:pt x="24965" y="42705"/>
                  </a:cubicBezTo>
                  <a:cubicBezTo>
                    <a:pt x="27366" y="41130"/>
                    <a:pt x="29934" y="39829"/>
                    <a:pt x="32678" y="39174"/>
                  </a:cubicBezTo>
                  <a:cubicBezTo>
                    <a:pt x="32752" y="39177"/>
                    <a:pt x="32826" y="39174"/>
                    <a:pt x="32900" y="39178"/>
                  </a:cubicBezTo>
                  <a:cubicBezTo>
                    <a:pt x="34054" y="39233"/>
                    <a:pt x="35153" y="39648"/>
                    <a:pt x="36288" y="39715"/>
                  </a:cubicBezTo>
                  <a:cubicBezTo>
                    <a:pt x="36337" y="39718"/>
                    <a:pt x="36385" y="39720"/>
                    <a:pt x="36433" y="39720"/>
                  </a:cubicBezTo>
                  <a:cubicBezTo>
                    <a:pt x="37209" y="39720"/>
                    <a:pt x="37750" y="39337"/>
                    <a:pt x="37827" y="38540"/>
                  </a:cubicBezTo>
                  <a:cubicBezTo>
                    <a:pt x="39593" y="36201"/>
                    <a:pt x="41115" y="33792"/>
                    <a:pt x="43273" y="31744"/>
                  </a:cubicBezTo>
                  <a:cubicBezTo>
                    <a:pt x="44449" y="30626"/>
                    <a:pt x="45716" y="29608"/>
                    <a:pt x="47060" y="28698"/>
                  </a:cubicBezTo>
                  <a:cubicBezTo>
                    <a:pt x="47079" y="28686"/>
                    <a:pt x="47099" y="28675"/>
                    <a:pt x="47118" y="28662"/>
                  </a:cubicBezTo>
                  <a:cubicBezTo>
                    <a:pt x="48826" y="27633"/>
                    <a:pt x="50637" y="26785"/>
                    <a:pt x="52524" y="26133"/>
                  </a:cubicBezTo>
                  <a:cubicBezTo>
                    <a:pt x="52902" y="26003"/>
                    <a:pt x="53156" y="25447"/>
                    <a:pt x="52785" y="25145"/>
                  </a:cubicBezTo>
                  <a:cubicBezTo>
                    <a:pt x="52171" y="24648"/>
                    <a:pt x="51613" y="24099"/>
                    <a:pt x="50959" y="23696"/>
                  </a:cubicBezTo>
                  <a:cubicBezTo>
                    <a:pt x="51006" y="23680"/>
                    <a:pt x="51050" y="23660"/>
                    <a:pt x="51097" y="23645"/>
                  </a:cubicBezTo>
                  <a:cubicBezTo>
                    <a:pt x="51251" y="23594"/>
                    <a:pt x="51309" y="23468"/>
                    <a:pt x="51300" y="23347"/>
                  </a:cubicBezTo>
                  <a:cubicBezTo>
                    <a:pt x="51345" y="23292"/>
                    <a:pt x="51376" y="23227"/>
                    <a:pt x="51391" y="23158"/>
                  </a:cubicBezTo>
                  <a:cubicBezTo>
                    <a:pt x="51657" y="23086"/>
                    <a:pt x="51868" y="22805"/>
                    <a:pt x="51676" y="22507"/>
                  </a:cubicBezTo>
                  <a:cubicBezTo>
                    <a:pt x="51561" y="22326"/>
                    <a:pt x="51447" y="22144"/>
                    <a:pt x="51333" y="21962"/>
                  </a:cubicBezTo>
                  <a:cubicBezTo>
                    <a:pt x="51345" y="21962"/>
                    <a:pt x="51359" y="21961"/>
                    <a:pt x="51371" y="21961"/>
                  </a:cubicBezTo>
                  <a:cubicBezTo>
                    <a:pt x="51374" y="21961"/>
                    <a:pt x="51377" y="21961"/>
                    <a:pt x="51379" y="21961"/>
                  </a:cubicBezTo>
                  <a:cubicBezTo>
                    <a:pt x="51539" y="21961"/>
                    <a:pt x="51585" y="21737"/>
                    <a:pt x="51453" y="21658"/>
                  </a:cubicBezTo>
                  <a:cubicBezTo>
                    <a:pt x="51333" y="21585"/>
                    <a:pt x="51198" y="21544"/>
                    <a:pt x="51056" y="21524"/>
                  </a:cubicBezTo>
                  <a:cubicBezTo>
                    <a:pt x="50796" y="21108"/>
                    <a:pt x="50546" y="20689"/>
                    <a:pt x="50290" y="20269"/>
                  </a:cubicBezTo>
                  <a:cubicBezTo>
                    <a:pt x="50030" y="19581"/>
                    <a:pt x="49589" y="18953"/>
                    <a:pt x="49191" y="18312"/>
                  </a:cubicBezTo>
                  <a:cubicBezTo>
                    <a:pt x="48421" y="17077"/>
                    <a:pt x="47572" y="15893"/>
                    <a:pt x="46728" y="14709"/>
                  </a:cubicBezTo>
                  <a:cubicBezTo>
                    <a:pt x="45005" y="12292"/>
                    <a:pt x="43280" y="9876"/>
                    <a:pt x="41551" y="7464"/>
                  </a:cubicBezTo>
                  <a:cubicBezTo>
                    <a:pt x="40019" y="5325"/>
                    <a:pt x="38618" y="2783"/>
                    <a:pt x="36781" y="897"/>
                  </a:cubicBezTo>
                  <a:cubicBezTo>
                    <a:pt x="36255" y="356"/>
                    <a:pt x="35527" y="0"/>
                    <a:pt x="348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238;p34"/>
            <p:cNvSpPr/>
            <p:nvPr/>
          </p:nvSpPr>
          <p:spPr>
            <a:xfrm>
              <a:off x="2990175" y="381350"/>
              <a:ext cx="254450" cy="209600"/>
            </a:xfrm>
            <a:custGeom>
              <a:avLst/>
              <a:gdLst/>
              <a:ahLst/>
              <a:cxnLst/>
              <a:rect l="l" t="t" r="r" b="b"/>
              <a:pathLst>
                <a:path w="10178" h="8384" extrusionOk="0">
                  <a:moveTo>
                    <a:pt x="9489" y="1"/>
                  </a:moveTo>
                  <a:cubicBezTo>
                    <a:pt x="9460" y="1"/>
                    <a:pt x="9430" y="3"/>
                    <a:pt x="9398" y="7"/>
                  </a:cubicBezTo>
                  <a:cubicBezTo>
                    <a:pt x="5315" y="589"/>
                    <a:pt x="1324" y="4315"/>
                    <a:pt x="48" y="8144"/>
                  </a:cubicBezTo>
                  <a:cubicBezTo>
                    <a:pt x="1" y="8286"/>
                    <a:pt x="119" y="8384"/>
                    <a:pt x="239" y="8384"/>
                  </a:cubicBezTo>
                  <a:cubicBezTo>
                    <a:pt x="302" y="8384"/>
                    <a:pt x="366" y="8357"/>
                    <a:pt x="406" y="8294"/>
                  </a:cubicBezTo>
                  <a:cubicBezTo>
                    <a:pt x="1475" y="6637"/>
                    <a:pt x="2632" y="5068"/>
                    <a:pt x="4157" y="3799"/>
                  </a:cubicBezTo>
                  <a:cubicBezTo>
                    <a:pt x="5839" y="2399"/>
                    <a:pt x="7661" y="1727"/>
                    <a:pt x="9647" y="909"/>
                  </a:cubicBezTo>
                  <a:cubicBezTo>
                    <a:pt x="10177" y="691"/>
                    <a:pt x="10017" y="1"/>
                    <a:pt x="94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239;p34"/>
            <p:cNvSpPr/>
            <p:nvPr/>
          </p:nvSpPr>
          <p:spPr>
            <a:xfrm>
              <a:off x="3026350" y="441550"/>
              <a:ext cx="247225" cy="201350"/>
            </a:xfrm>
            <a:custGeom>
              <a:avLst/>
              <a:gdLst/>
              <a:ahLst/>
              <a:cxnLst/>
              <a:rect l="l" t="t" r="r" b="b"/>
              <a:pathLst>
                <a:path w="9889" h="8054" extrusionOk="0">
                  <a:moveTo>
                    <a:pt x="9472" y="1"/>
                  </a:moveTo>
                  <a:cubicBezTo>
                    <a:pt x="9466" y="1"/>
                    <a:pt x="9460" y="1"/>
                    <a:pt x="9454" y="1"/>
                  </a:cubicBezTo>
                  <a:cubicBezTo>
                    <a:pt x="5735" y="204"/>
                    <a:pt x="1142" y="4281"/>
                    <a:pt x="59" y="7752"/>
                  </a:cubicBezTo>
                  <a:cubicBezTo>
                    <a:pt x="0" y="7941"/>
                    <a:pt x="141" y="8053"/>
                    <a:pt x="292" y="8053"/>
                  </a:cubicBezTo>
                  <a:cubicBezTo>
                    <a:pt x="375" y="8053"/>
                    <a:pt x="460" y="8019"/>
                    <a:pt x="517" y="7945"/>
                  </a:cubicBezTo>
                  <a:cubicBezTo>
                    <a:pt x="1756" y="6329"/>
                    <a:pt x="2771" y="4701"/>
                    <a:pt x="4382" y="3401"/>
                  </a:cubicBezTo>
                  <a:cubicBezTo>
                    <a:pt x="6005" y="2092"/>
                    <a:pt x="7844" y="1590"/>
                    <a:pt x="9618" y="609"/>
                  </a:cubicBezTo>
                  <a:cubicBezTo>
                    <a:pt x="9889" y="460"/>
                    <a:pt x="9783" y="1"/>
                    <a:pt x="94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40;p34"/>
            <p:cNvSpPr/>
            <p:nvPr/>
          </p:nvSpPr>
          <p:spPr>
            <a:xfrm>
              <a:off x="3172850" y="661350"/>
              <a:ext cx="224850" cy="198300"/>
            </a:xfrm>
            <a:custGeom>
              <a:avLst/>
              <a:gdLst/>
              <a:ahLst/>
              <a:cxnLst/>
              <a:rect l="l" t="t" r="r" b="b"/>
              <a:pathLst>
                <a:path w="8994" h="7932" extrusionOk="0">
                  <a:moveTo>
                    <a:pt x="8456" y="0"/>
                  </a:moveTo>
                  <a:cubicBezTo>
                    <a:pt x="8425" y="0"/>
                    <a:pt x="8392" y="4"/>
                    <a:pt x="8358" y="11"/>
                  </a:cubicBezTo>
                  <a:cubicBezTo>
                    <a:pt x="5106" y="738"/>
                    <a:pt x="1076" y="4402"/>
                    <a:pt x="60" y="7579"/>
                  </a:cubicBezTo>
                  <a:cubicBezTo>
                    <a:pt x="1" y="7765"/>
                    <a:pt x="174" y="7931"/>
                    <a:pt x="343" y="7931"/>
                  </a:cubicBezTo>
                  <a:cubicBezTo>
                    <a:pt x="409" y="7931"/>
                    <a:pt x="474" y="7907"/>
                    <a:pt x="524" y="7849"/>
                  </a:cubicBezTo>
                  <a:cubicBezTo>
                    <a:pt x="1689" y="6518"/>
                    <a:pt x="2590" y="5030"/>
                    <a:pt x="3913" y="3818"/>
                  </a:cubicBezTo>
                  <a:cubicBezTo>
                    <a:pt x="5371" y="2483"/>
                    <a:pt x="7047" y="1783"/>
                    <a:pt x="8657" y="718"/>
                  </a:cubicBezTo>
                  <a:cubicBezTo>
                    <a:pt x="8993" y="494"/>
                    <a:pt x="8826" y="0"/>
                    <a:pt x="84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241;p34"/>
            <p:cNvSpPr/>
            <p:nvPr/>
          </p:nvSpPr>
          <p:spPr>
            <a:xfrm>
              <a:off x="3219000" y="725650"/>
              <a:ext cx="226500" cy="215375"/>
            </a:xfrm>
            <a:custGeom>
              <a:avLst/>
              <a:gdLst/>
              <a:ahLst/>
              <a:cxnLst/>
              <a:rect l="l" t="t" r="r" b="b"/>
              <a:pathLst>
                <a:path w="9060" h="8615" extrusionOk="0">
                  <a:moveTo>
                    <a:pt x="8466" y="1"/>
                  </a:moveTo>
                  <a:cubicBezTo>
                    <a:pt x="8403" y="1"/>
                    <a:pt x="8336" y="16"/>
                    <a:pt x="8267" y="50"/>
                  </a:cubicBezTo>
                  <a:cubicBezTo>
                    <a:pt x="6348" y="1017"/>
                    <a:pt x="4571" y="2396"/>
                    <a:pt x="3025" y="3882"/>
                  </a:cubicBezTo>
                  <a:cubicBezTo>
                    <a:pt x="1836" y="5024"/>
                    <a:pt x="0" y="6568"/>
                    <a:pt x="62" y="8367"/>
                  </a:cubicBezTo>
                  <a:cubicBezTo>
                    <a:pt x="66" y="8507"/>
                    <a:pt x="206" y="8614"/>
                    <a:pt x="335" y="8614"/>
                  </a:cubicBezTo>
                  <a:cubicBezTo>
                    <a:pt x="409" y="8614"/>
                    <a:pt x="480" y="8578"/>
                    <a:pt x="518" y="8491"/>
                  </a:cubicBezTo>
                  <a:cubicBezTo>
                    <a:pt x="2016" y="5007"/>
                    <a:pt x="5594" y="2708"/>
                    <a:pt x="8679" y="755"/>
                  </a:cubicBezTo>
                  <a:cubicBezTo>
                    <a:pt x="9059" y="514"/>
                    <a:pt x="8832" y="1"/>
                    <a:pt x="84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42;p34"/>
            <p:cNvSpPr/>
            <p:nvPr/>
          </p:nvSpPr>
          <p:spPr>
            <a:xfrm>
              <a:off x="2528200" y="658025"/>
              <a:ext cx="405900" cy="260600"/>
            </a:xfrm>
            <a:custGeom>
              <a:avLst/>
              <a:gdLst/>
              <a:ahLst/>
              <a:cxnLst/>
              <a:rect l="l" t="t" r="r" b="b"/>
              <a:pathLst>
                <a:path w="16236" h="10424" extrusionOk="0">
                  <a:moveTo>
                    <a:pt x="1382" y="2708"/>
                  </a:moveTo>
                  <a:cubicBezTo>
                    <a:pt x="2705" y="4465"/>
                    <a:pt x="4361" y="5818"/>
                    <a:pt x="5564" y="7549"/>
                  </a:cubicBezTo>
                  <a:cubicBezTo>
                    <a:pt x="5049" y="7000"/>
                    <a:pt x="4518" y="6467"/>
                    <a:pt x="3972" y="5947"/>
                  </a:cubicBezTo>
                  <a:cubicBezTo>
                    <a:pt x="3369" y="5370"/>
                    <a:pt x="2751" y="4825"/>
                    <a:pt x="2113" y="4299"/>
                  </a:cubicBezTo>
                  <a:cubicBezTo>
                    <a:pt x="2286" y="4264"/>
                    <a:pt x="2405" y="4031"/>
                    <a:pt x="2251" y="3877"/>
                  </a:cubicBezTo>
                  <a:cubicBezTo>
                    <a:pt x="1869" y="3498"/>
                    <a:pt x="1454" y="3168"/>
                    <a:pt x="1030" y="2840"/>
                  </a:cubicBezTo>
                  <a:lnTo>
                    <a:pt x="1382" y="2708"/>
                  </a:lnTo>
                  <a:close/>
                  <a:moveTo>
                    <a:pt x="9295" y="739"/>
                  </a:moveTo>
                  <a:cubicBezTo>
                    <a:pt x="10900" y="739"/>
                    <a:pt x="11714" y="2042"/>
                    <a:pt x="12738" y="3153"/>
                  </a:cubicBezTo>
                  <a:cubicBezTo>
                    <a:pt x="13607" y="4096"/>
                    <a:pt x="14464" y="5049"/>
                    <a:pt x="15310" y="6013"/>
                  </a:cubicBezTo>
                  <a:cubicBezTo>
                    <a:pt x="13936" y="6363"/>
                    <a:pt x="12589" y="6790"/>
                    <a:pt x="11275" y="7331"/>
                  </a:cubicBezTo>
                  <a:cubicBezTo>
                    <a:pt x="10703" y="7567"/>
                    <a:pt x="10139" y="7820"/>
                    <a:pt x="9583" y="8091"/>
                  </a:cubicBezTo>
                  <a:cubicBezTo>
                    <a:pt x="9104" y="8323"/>
                    <a:pt x="7997" y="9216"/>
                    <a:pt x="7494" y="9216"/>
                  </a:cubicBezTo>
                  <a:cubicBezTo>
                    <a:pt x="7280" y="9214"/>
                    <a:pt x="7087" y="9143"/>
                    <a:pt x="6911" y="9028"/>
                  </a:cubicBezTo>
                  <a:cubicBezTo>
                    <a:pt x="5976" y="6497"/>
                    <a:pt x="3660" y="4237"/>
                    <a:pt x="1564" y="2642"/>
                  </a:cubicBezTo>
                  <a:cubicBezTo>
                    <a:pt x="3992" y="1737"/>
                    <a:pt x="6804" y="749"/>
                    <a:pt x="9284" y="739"/>
                  </a:cubicBezTo>
                  <a:cubicBezTo>
                    <a:pt x="9288" y="739"/>
                    <a:pt x="9291" y="739"/>
                    <a:pt x="9295" y="739"/>
                  </a:cubicBezTo>
                  <a:close/>
                  <a:moveTo>
                    <a:pt x="9522" y="0"/>
                  </a:moveTo>
                  <a:cubicBezTo>
                    <a:pt x="8353" y="0"/>
                    <a:pt x="6970" y="475"/>
                    <a:pt x="5977" y="700"/>
                  </a:cubicBezTo>
                  <a:cubicBezTo>
                    <a:pt x="4041" y="1140"/>
                    <a:pt x="2155" y="1729"/>
                    <a:pt x="300" y="2432"/>
                  </a:cubicBezTo>
                  <a:cubicBezTo>
                    <a:pt x="25" y="2536"/>
                    <a:pt x="1" y="2846"/>
                    <a:pt x="223" y="3018"/>
                  </a:cubicBezTo>
                  <a:cubicBezTo>
                    <a:pt x="702" y="3388"/>
                    <a:pt x="1169" y="3763"/>
                    <a:pt x="1673" y="4093"/>
                  </a:cubicBezTo>
                  <a:cubicBezTo>
                    <a:pt x="3491" y="5760"/>
                    <a:pt x="5144" y="7550"/>
                    <a:pt x="6623" y="9541"/>
                  </a:cubicBezTo>
                  <a:cubicBezTo>
                    <a:pt x="6713" y="9781"/>
                    <a:pt x="6797" y="10028"/>
                    <a:pt x="6867" y="10287"/>
                  </a:cubicBezTo>
                  <a:cubicBezTo>
                    <a:pt x="6892" y="10382"/>
                    <a:pt x="6963" y="10423"/>
                    <a:pt x="7035" y="10423"/>
                  </a:cubicBezTo>
                  <a:cubicBezTo>
                    <a:pt x="7146" y="10423"/>
                    <a:pt x="7261" y="10329"/>
                    <a:pt x="7234" y="10186"/>
                  </a:cubicBezTo>
                  <a:cubicBezTo>
                    <a:pt x="7224" y="10130"/>
                    <a:pt x="7207" y="10076"/>
                    <a:pt x="7196" y="10021"/>
                  </a:cubicBezTo>
                  <a:cubicBezTo>
                    <a:pt x="7219" y="10016"/>
                    <a:pt x="7243" y="10009"/>
                    <a:pt x="7264" y="9998"/>
                  </a:cubicBezTo>
                  <a:cubicBezTo>
                    <a:pt x="9998" y="8390"/>
                    <a:pt x="12869" y="7216"/>
                    <a:pt x="15954" y="6481"/>
                  </a:cubicBezTo>
                  <a:cubicBezTo>
                    <a:pt x="16193" y="6424"/>
                    <a:pt x="16235" y="6133"/>
                    <a:pt x="16091" y="5967"/>
                  </a:cubicBezTo>
                  <a:cubicBezTo>
                    <a:pt x="14926" y="4637"/>
                    <a:pt x="13744" y="3322"/>
                    <a:pt x="12545" y="2023"/>
                  </a:cubicBezTo>
                  <a:cubicBezTo>
                    <a:pt x="11928" y="1357"/>
                    <a:pt x="11266" y="350"/>
                    <a:pt x="10341" y="98"/>
                  </a:cubicBezTo>
                  <a:cubicBezTo>
                    <a:pt x="10087" y="29"/>
                    <a:pt x="9811" y="0"/>
                    <a:pt x="95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43;p34"/>
            <p:cNvSpPr/>
            <p:nvPr/>
          </p:nvSpPr>
          <p:spPr>
            <a:xfrm>
              <a:off x="2739725" y="878000"/>
              <a:ext cx="265375" cy="114400"/>
            </a:xfrm>
            <a:custGeom>
              <a:avLst/>
              <a:gdLst/>
              <a:ahLst/>
              <a:cxnLst/>
              <a:rect l="l" t="t" r="r" b="b"/>
              <a:pathLst>
                <a:path w="10615" h="4576" extrusionOk="0">
                  <a:moveTo>
                    <a:pt x="8807" y="0"/>
                  </a:moveTo>
                  <a:cubicBezTo>
                    <a:pt x="5620" y="0"/>
                    <a:pt x="1581" y="1966"/>
                    <a:pt x="54" y="4386"/>
                  </a:cubicBezTo>
                  <a:cubicBezTo>
                    <a:pt x="1" y="4471"/>
                    <a:pt x="79" y="4576"/>
                    <a:pt x="166" y="4576"/>
                  </a:cubicBezTo>
                  <a:cubicBezTo>
                    <a:pt x="186" y="4576"/>
                    <a:pt x="207" y="4570"/>
                    <a:pt x="226" y="4558"/>
                  </a:cubicBezTo>
                  <a:cubicBezTo>
                    <a:pt x="1875" y="3508"/>
                    <a:pt x="3258" y="2278"/>
                    <a:pt x="5131" y="1591"/>
                  </a:cubicBezTo>
                  <a:cubicBezTo>
                    <a:pt x="6861" y="957"/>
                    <a:pt x="8587" y="1026"/>
                    <a:pt x="10351" y="694"/>
                  </a:cubicBezTo>
                  <a:cubicBezTo>
                    <a:pt x="10615" y="644"/>
                    <a:pt x="10595" y="242"/>
                    <a:pt x="10351" y="180"/>
                  </a:cubicBezTo>
                  <a:cubicBezTo>
                    <a:pt x="9872" y="58"/>
                    <a:pt x="9352" y="0"/>
                    <a:pt x="88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44;p34"/>
            <p:cNvSpPr/>
            <p:nvPr/>
          </p:nvSpPr>
          <p:spPr>
            <a:xfrm>
              <a:off x="2783475" y="946275"/>
              <a:ext cx="254775" cy="113000"/>
            </a:xfrm>
            <a:custGeom>
              <a:avLst/>
              <a:gdLst/>
              <a:ahLst/>
              <a:cxnLst/>
              <a:rect l="l" t="t" r="r" b="b"/>
              <a:pathLst>
                <a:path w="10191" h="4520" extrusionOk="0">
                  <a:moveTo>
                    <a:pt x="9024" y="1"/>
                  </a:moveTo>
                  <a:cubicBezTo>
                    <a:pt x="7296" y="1"/>
                    <a:pt x="5453" y="625"/>
                    <a:pt x="3919" y="1282"/>
                  </a:cubicBezTo>
                  <a:cubicBezTo>
                    <a:pt x="2789" y="1765"/>
                    <a:pt x="261" y="2658"/>
                    <a:pt x="23" y="4060"/>
                  </a:cubicBezTo>
                  <a:cubicBezTo>
                    <a:pt x="1" y="4188"/>
                    <a:pt x="41" y="4285"/>
                    <a:pt x="145" y="4359"/>
                  </a:cubicBezTo>
                  <a:lnTo>
                    <a:pt x="328" y="4490"/>
                  </a:lnTo>
                  <a:cubicBezTo>
                    <a:pt x="356" y="4510"/>
                    <a:pt x="386" y="4519"/>
                    <a:pt x="416" y="4519"/>
                  </a:cubicBezTo>
                  <a:cubicBezTo>
                    <a:pt x="528" y="4519"/>
                    <a:pt x="634" y="4397"/>
                    <a:pt x="599" y="4281"/>
                  </a:cubicBezTo>
                  <a:cubicBezTo>
                    <a:pt x="310" y="3333"/>
                    <a:pt x="4773" y="1735"/>
                    <a:pt x="5289" y="1569"/>
                  </a:cubicBezTo>
                  <a:cubicBezTo>
                    <a:pt x="6773" y="1093"/>
                    <a:pt x="8295" y="1027"/>
                    <a:pt x="9799" y="688"/>
                  </a:cubicBezTo>
                  <a:cubicBezTo>
                    <a:pt x="10190" y="600"/>
                    <a:pt x="10059" y="73"/>
                    <a:pt x="9711" y="36"/>
                  </a:cubicBezTo>
                  <a:cubicBezTo>
                    <a:pt x="9485" y="12"/>
                    <a:pt x="9255" y="1"/>
                    <a:pt x="90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45;p34"/>
            <p:cNvSpPr/>
            <p:nvPr/>
          </p:nvSpPr>
          <p:spPr>
            <a:xfrm>
              <a:off x="2839925" y="1007825"/>
              <a:ext cx="259925" cy="117700"/>
            </a:xfrm>
            <a:custGeom>
              <a:avLst/>
              <a:gdLst/>
              <a:ahLst/>
              <a:cxnLst/>
              <a:rect l="l" t="t" r="r" b="b"/>
              <a:pathLst>
                <a:path w="10397" h="4708" extrusionOk="0">
                  <a:moveTo>
                    <a:pt x="9045" y="1"/>
                  </a:moveTo>
                  <a:cubicBezTo>
                    <a:pt x="5729" y="1"/>
                    <a:pt x="2019" y="2104"/>
                    <a:pt x="58" y="4551"/>
                  </a:cubicBezTo>
                  <a:cubicBezTo>
                    <a:pt x="0" y="4623"/>
                    <a:pt x="54" y="4707"/>
                    <a:pt x="124" y="4707"/>
                  </a:cubicBezTo>
                  <a:cubicBezTo>
                    <a:pt x="145" y="4707"/>
                    <a:pt x="167" y="4700"/>
                    <a:pt x="188" y="4683"/>
                  </a:cubicBezTo>
                  <a:cubicBezTo>
                    <a:pt x="1738" y="3418"/>
                    <a:pt x="3324" y="2289"/>
                    <a:pt x="5224" y="1613"/>
                  </a:cubicBezTo>
                  <a:cubicBezTo>
                    <a:pt x="6821" y="1047"/>
                    <a:pt x="8433" y="1014"/>
                    <a:pt x="10074" y="712"/>
                  </a:cubicBezTo>
                  <a:cubicBezTo>
                    <a:pt x="10385" y="655"/>
                    <a:pt x="10396" y="120"/>
                    <a:pt x="10074" y="73"/>
                  </a:cubicBezTo>
                  <a:cubicBezTo>
                    <a:pt x="9737" y="24"/>
                    <a:pt x="9393" y="1"/>
                    <a:pt x="90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Notebook Lesson by Slidesgo">
  <a:themeElements>
    <a:clrScheme name="Simple Light">
      <a:dk1>
        <a:srgbClr val="595959"/>
      </a:dk1>
      <a:lt1>
        <a:srgbClr val="F1C232"/>
      </a:lt1>
      <a:dk2>
        <a:srgbClr val="595959"/>
      </a:dk2>
      <a:lt2>
        <a:srgbClr val="A8D68C"/>
      </a:lt2>
      <a:accent1>
        <a:srgbClr val="F1C232"/>
      </a:accent1>
      <a:accent2>
        <a:srgbClr val="B44141"/>
      </a:accent2>
      <a:accent3>
        <a:srgbClr val="F1C232"/>
      </a:accent3>
      <a:accent4>
        <a:srgbClr val="DF7070"/>
      </a:accent4>
      <a:accent5>
        <a:srgbClr val="7A9E64"/>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366</Words>
  <PresentationFormat>On-screen Show (16:9)</PresentationFormat>
  <Paragraphs>20</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Notebook Lesson by Slidesgo</vt:lpstr>
      <vt:lpstr>Kontribusi Militer Pada Perang Dunia I dan Ke II</vt:lpstr>
      <vt:lpstr>Kontribusi militer pada Perang Dunia I </vt:lpstr>
      <vt:lpstr>Kontribusi militer pada Perang Dunia II </vt:lpstr>
      <vt:lpstr>Pada perang dunia 1 Jerman memasuki periode di antara perang (interwar) dengan kondisi yang memalukan. Kondisi memalukan tersebut selain dikarenakan kekalahan militer Jerman dalam PD I juga karena lemahnya pemerintahan dalam menghadapi berbagai krisis setelah perang</vt:lpstr>
      <vt:lpstr>Perang Dunia 2 Tidak dapat dipungkiri bahwa pasca perang dingin dan setelah runtuhnya Uni Soviet sebagai rival terberat Amerika Serikat, Amerika Serikat hingga saat ini masih memegang posisi sebagai negara dengan kekuatan militer terbesar di dunia. Hal ini dapat kita buktikan dengan posisi Amerika Serikat yang tetap menjadi pembelanja militer terbesar, dengan anggaran pertahanan sebesar US$ 711 miliar </vt:lpstr>
      <vt:lpstr>Peran Militer Pada Masa Perang Dunia I  </vt:lpstr>
      <vt:lpstr>Peran Militer Pada Masa Perang Dunia II  </vt:lpstr>
      <vt:lpstr>Terimakasih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Kontribusi Militer Pada Perang Dunia I dan Ke II</dc:title>
  <dc:creator>Dhabit Tasauffie</dc:creator>
  <cp:lastModifiedBy>alika komputer</cp:lastModifiedBy>
  <cp:revision>1</cp:revision>
  <dcterms:modified xsi:type="dcterms:W3CDTF">2021-09-12T06:06:20Z</dcterms:modified>
</cp:coreProperties>
</file>