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0032487-761B-4114-BC55-FCD2FDFF1FB9}" type="datetimeFigureOut">
              <a:rPr lang="en-US" smtClean="0"/>
              <a:t>11/11/2021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61013D6-6C68-47B0-AEE3-28EA4AEF12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1013D6-6C68-47B0-AEE3-28EA4AEF12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1013D6-6C68-47B0-AEE3-28EA4AEF12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1013D6-6C68-47B0-AEE3-28EA4AEF12F8}"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61013D6-6C68-47B0-AEE3-28EA4AEF12F8}"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61013D6-6C68-47B0-AEE3-28EA4AEF12F8}"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61013D6-6C68-47B0-AEE3-28EA4AEF12F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61013D6-6C68-47B0-AEE3-28EA4AEF12F8}"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0032487-761B-4114-BC55-FCD2FDFF1FB9}" type="datetimeFigureOut">
              <a:rPr lang="en-US" smtClean="0"/>
              <a:t>11/11/2021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61013D6-6C68-47B0-AEE3-28EA4AEF12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0032487-761B-4114-BC55-FCD2FDFF1FB9}" type="datetimeFigureOut">
              <a:rPr lang="en-US" smtClean="0"/>
              <a:t>11/11/2021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61013D6-6C68-47B0-AEE3-28EA4AEF12F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0032487-761B-4114-BC55-FCD2FDFF1FB9}" type="datetimeFigureOut">
              <a:rPr lang="en-US" smtClean="0"/>
              <a:t>11/11/2021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61013D6-6C68-47B0-AEE3-28EA4AEF12F8}"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0032487-761B-4114-BC55-FCD2FDFF1FB9}" type="datetimeFigureOut">
              <a:rPr lang="en-US" smtClean="0"/>
              <a:t>11/11/2021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61013D6-6C68-47B0-AEE3-28EA4AEF12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Moderasi</a:t>
            </a:r>
            <a:r>
              <a:rPr lang="en-US" dirty="0" smtClean="0"/>
              <a:t> </a:t>
            </a:r>
            <a:r>
              <a:rPr lang="en-US" dirty="0" err="1" smtClean="0"/>
              <a:t>beragama</a:t>
            </a:r>
            <a:endParaRPr lang="en-US" dirty="0"/>
          </a:p>
        </p:txBody>
      </p:sp>
    </p:spTree>
    <p:extLst>
      <p:ext uri="{BB962C8B-B14F-4D97-AF65-F5344CB8AC3E}">
        <p14:creationId xmlns:p14="http://schemas.microsoft.com/office/powerpoint/2010/main" val="11363287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a:bodyPr>
          <a:lstStyle/>
          <a:p>
            <a:pPr marL="0" indent="0">
              <a:buNone/>
            </a:pPr>
            <a:r>
              <a:rPr lang="en-US" dirty="0"/>
              <a:t>c.   </a:t>
            </a:r>
            <a:r>
              <a:rPr lang="en-US" dirty="0" err="1"/>
              <a:t>Perlindungan</a:t>
            </a:r>
            <a:r>
              <a:rPr lang="en-US" dirty="0"/>
              <a:t> </a:t>
            </a:r>
            <a:r>
              <a:rPr lang="en-US" dirty="0" err="1"/>
              <a:t>hak-hak</a:t>
            </a:r>
            <a:r>
              <a:rPr lang="en-US" dirty="0"/>
              <a:t> agama </a:t>
            </a:r>
            <a:r>
              <a:rPr lang="en-US" dirty="0" err="1"/>
              <a:t>minoritas</a:t>
            </a:r>
            <a:endParaRPr lang="en-US" dirty="0"/>
          </a:p>
          <a:p>
            <a:pPr marL="0" indent="0">
              <a:buNone/>
            </a:pPr>
            <a:r>
              <a:rPr lang="en-US" dirty="0" smtClean="0"/>
              <a:t>	</a:t>
            </a:r>
            <a:r>
              <a:rPr lang="en-US" dirty="0" err="1" smtClean="0"/>
              <a:t>Kewajiban</a:t>
            </a:r>
            <a:r>
              <a:rPr lang="en-US" dirty="0" smtClean="0"/>
              <a:t> </a:t>
            </a:r>
            <a:r>
              <a:rPr lang="en-US" dirty="0" err="1"/>
              <a:t>mereka</a:t>
            </a:r>
            <a:r>
              <a:rPr lang="en-US" dirty="0"/>
              <a:t> </a:t>
            </a:r>
            <a:r>
              <a:rPr lang="en-US" dirty="0" err="1"/>
              <a:t>sama</a:t>
            </a:r>
            <a:r>
              <a:rPr lang="en-US" dirty="0"/>
              <a:t> </a:t>
            </a:r>
            <a:r>
              <a:rPr lang="en-US" dirty="0" err="1"/>
              <a:t>dengan</a:t>
            </a:r>
            <a:r>
              <a:rPr lang="en-US" dirty="0"/>
              <a:t> </a:t>
            </a:r>
            <a:r>
              <a:rPr lang="en-US" dirty="0" err="1"/>
              <a:t>apa</a:t>
            </a:r>
            <a:r>
              <a:rPr lang="en-US" dirty="0"/>
              <a:t> yang </a:t>
            </a:r>
            <a:r>
              <a:rPr lang="en-US" dirty="0" err="1"/>
              <a:t>yang</a:t>
            </a:r>
            <a:r>
              <a:rPr lang="en-US" dirty="0"/>
              <a:t> </a:t>
            </a:r>
            <a:r>
              <a:rPr lang="en-US" dirty="0" err="1"/>
              <a:t>dilakukan</a:t>
            </a:r>
            <a:r>
              <a:rPr lang="en-US" dirty="0"/>
              <a:t> </a:t>
            </a:r>
            <a:r>
              <a:rPr lang="en-US" dirty="0" err="1"/>
              <a:t>oleh</a:t>
            </a:r>
            <a:r>
              <a:rPr lang="en-US" dirty="0"/>
              <a:t> orang lain, </a:t>
            </a:r>
            <a:r>
              <a:rPr lang="en-US" dirty="0" err="1"/>
              <a:t>namun</a:t>
            </a:r>
            <a:r>
              <a:rPr lang="en-US" dirty="0"/>
              <a:t> </a:t>
            </a:r>
            <a:r>
              <a:rPr lang="en-US" dirty="0" err="1"/>
              <a:t>dalam</a:t>
            </a:r>
            <a:r>
              <a:rPr lang="en-US" dirty="0"/>
              <a:t> </a:t>
            </a:r>
            <a:r>
              <a:rPr lang="en-US" dirty="0" err="1"/>
              <a:t>hal</a:t>
            </a:r>
            <a:r>
              <a:rPr lang="en-US" dirty="0"/>
              <a:t> agama </a:t>
            </a:r>
            <a:r>
              <a:rPr lang="en-US" dirty="0" err="1"/>
              <a:t>ibadah</a:t>
            </a:r>
            <a:r>
              <a:rPr lang="en-US" dirty="0"/>
              <a:t> </a:t>
            </a:r>
            <a:r>
              <a:rPr lang="en-US" dirty="0" err="1"/>
              <a:t>harusnya</a:t>
            </a:r>
            <a:r>
              <a:rPr lang="en-US" dirty="0"/>
              <a:t> </a:t>
            </a:r>
            <a:r>
              <a:rPr lang="en-US" dirty="0" err="1"/>
              <a:t>adanya</a:t>
            </a:r>
            <a:r>
              <a:rPr lang="en-US" dirty="0"/>
              <a:t> </a:t>
            </a:r>
            <a:r>
              <a:rPr lang="en-US" dirty="0" err="1"/>
              <a:t>pemisahan</a:t>
            </a:r>
            <a:r>
              <a:rPr lang="en-US" dirty="0"/>
              <a:t> </a:t>
            </a:r>
            <a:r>
              <a:rPr lang="en-US" dirty="0" err="1"/>
              <a:t>tidak</a:t>
            </a:r>
            <a:r>
              <a:rPr lang="en-US" dirty="0"/>
              <a:t>  </a:t>
            </a:r>
            <a:r>
              <a:rPr lang="en-US" dirty="0" err="1"/>
              <a:t>bercampur</a:t>
            </a:r>
            <a:r>
              <a:rPr lang="en-US" dirty="0"/>
              <a:t>.  Negara  </a:t>
            </a:r>
            <a:r>
              <a:rPr lang="en-US" dirty="0" err="1"/>
              <a:t>tidak</a:t>
            </a:r>
            <a:r>
              <a:rPr lang="en-US" dirty="0"/>
              <a:t>  </a:t>
            </a:r>
            <a:r>
              <a:rPr lang="en-US" dirty="0" err="1"/>
              <a:t>diperkenankan</a:t>
            </a:r>
            <a:r>
              <a:rPr lang="en-US" dirty="0"/>
              <a:t>  </a:t>
            </a:r>
            <a:r>
              <a:rPr lang="en-US" dirty="0" err="1"/>
              <a:t>untuk</a:t>
            </a:r>
            <a:r>
              <a:rPr lang="en-US" dirty="0"/>
              <a:t>  </a:t>
            </a:r>
            <a:r>
              <a:rPr lang="en-US" dirty="0" err="1" smtClean="0"/>
              <a:t>mempersempit</a:t>
            </a:r>
            <a:r>
              <a:rPr lang="en-US" dirty="0" smtClean="0"/>
              <a:t> </a:t>
            </a:r>
            <a:r>
              <a:rPr lang="en-US" dirty="0" err="1"/>
              <a:t>ruang</a:t>
            </a:r>
            <a:r>
              <a:rPr lang="en-US" dirty="0"/>
              <a:t> </a:t>
            </a:r>
            <a:r>
              <a:rPr lang="en-US" dirty="0" err="1"/>
              <a:t>gerak</a:t>
            </a:r>
            <a:r>
              <a:rPr lang="en-US" dirty="0"/>
              <a:t> </a:t>
            </a:r>
            <a:r>
              <a:rPr lang="en-US" dirty="0" err="1"/>
              <a:t>aktifitas</a:t>
            </a:r>
            <a:r>
              <a:rPr lang="en-US" dirty="0"/>
              <a:t> </a:t>
            </a:r>
            <a:r>
              <a:rPr lang="en-US" dirty="0" err="1"/>
              <a:t>keagamaan</a:t>
            </a:r>
            <a:r>
              <a:rPr lang="en-US" dirty="0"/>
              <a:t> </a:t>
            </a:r>
            <a:r>
              <a:rPr lang="en-US" dirty="0" err="1"/>
              <a:t>minoritas</a:t>
            </a:r>
            <a:r>
              <a:rPr lang="en-US" dirty="0"/>
              <a:t> </a:t>
            </a:r>
            <a:r>
              <a:rPr lang="en-US" dirty="0" err="1"/>
              <a:t>seperti</a:t>
            </a:r>
            <a:r>
              <a:rPr lang="en-US" dirty="0"/>
              <a:t> </a:t>
            </a:r>
            <a:r>
              <a:rPr lang="en-US" dirty="0" err="1"/>
              <a:t>larangan</a:t>
            </a:r>
            <a:r>
              <a:rPr lang="en-US" dirty="0"/>
              <a:t> </a:t>
            </a:r>
            <a:r>
              <a:rPr lang="en-US" dirty="0" err="1"/>
              <a:t>makan</a:t>
            </a:r>
            <a:r>
              <a:rPr lang="en-US" dirty="0"/>
              <a:t> </a:t>
            </a:r>
            <a:r>
              <a:rPr lang="en-US" dirty="0" err="1"/>
              <a:t>babi</a:t>
            </a:r>
            <a:r>
              <a:rPr lang="en-US" dirty="0"/>
              <a:t> </a:t>
            </a:r>
            <a:r>
              <a:rPr lang="en-US" dirty="0" err="1"/>
              <a:t>dan</a:t>
            </a:r>
            <a:r>
              <a:rPr lang="en-US" dirty="0"/>
              <a:t> </a:t>
            </a:r>
            <a:r>
              <a:rPr lang="en-US" dirty="0" err="1"/>
              <a:t>minuman</a:t>
            </a:r>
            <a:r>
              <a:rPr lang="en-US" dirty="0"/>
              <a:t> </a:t>
            </a:r>
            <a:r>
              <a:rPr lang="en-US" dirty="0" err="1"/>
              <a:t>keras</a:t>
            </a:r>
            <a:r>
              <a:rPr lang="en-US" dirty="0"/>
              <a:t>.</a:t>
            </a:r>
          </a:p>
          <a:p>
            <a:pPr marL="0" indent="0">
              <a:buNone/>
            </a:pPr>
            <a:r>
              <a:rPr lang="en-US" dirty="0" smtClean="0"/>
              <a:t>d. </a:t>
            </a:r>
            <a:r>
              <a:rPr lang="en-US" dirty="0" err="1" smtClean="0"/>
              <a:t>Persatuan</a:t>
            </a:r>
            <a:r>
              <a:rPr lang="en-US" dirty="0" smtClean="0"/>
              <a:t> </a:t>
            </a:r>
            <a:r>
              <a:rPr lang="en-US" dirty="0" err="1"/>
              <a:t>dan</a:t>
            </a:r>
            <a:r>
              <a:rPr lang="en-US" dirty="0"/>
              <a:t> </a:t>
            </a:r>
            <a:r>
              <a:rPr lang="en-US" dirty="0" err="1"/>
              <a:t>royalitas</a:t>
            </a:r>
            <a:endParaRPr lang="en-US" dirty="0"/>
          </a:p>
          <a:p>
            <a:pPr marL="0" indent="0">
              <a:buNone/>
            </a:pPr>
            <a:r>
              <a:rPr lang="en-US" dirty="0" smtClean="0"/>
              <a:t>	</a:t>
            </a:r>
            <a:r>
              <a:rPr lang="en-US" dirty="0" err="1" smtClean="0"/>
              <a:t>Semua</a:t>
            </a:r>
            <a:r>
              <a:rPr lang="en-US" dirty="0" smtClean="0"/>
              <a:t> </a:t>
            </a:r>
            <a:r>
              <a:rPr lang="en-US" dirty="0" err="1"/>
              <a:t>komponen</a:t>
            </a:r>
            <a:r>
              <a:rPr lang="en-US" dirty="0"/>
              <a:t> </a:t>
            </a:r>
            <a:r>
              <a:rPr lang="en-US" dirty="0" err="1"/>
              <a:t>umat</a:t>
            </a:r>
            <a:r>
              <a:rPr lang="en-US" dirty="0"/>
              <a:t> </a:t>
            </a:r>
            <a:r>
              <a:rPr lang="en-US" dirty="0" err="1"/>
              <a:t>harus</a:t>
            </a:r>
            <a:r>
              <a:rPr lang="en-US" dirty="0"/>
              <a:t> </a:t>
            </a:r>
            <a:r>
              <a:rPr lang="en-US" dirty="0" err="1"/>
              <a:t>bisa</a:t>
            </a:r>
            <a:r>
              <a:rPr lang="en-US" dirty="0"/>
              <a:t> </a:t>
            </a:r>
            <a:r>
              <a:rPr lang="en-US" dirty="0" err="1"/>
              <a:t>berkerja</a:t>
            </a:r>
            <a:r>
              <a:rPr lang="en-US" dirty="0"/>
              <a:t> </a:t>
            </a:r>
            <a:r>
              <a:rPr lang="en-US" dirty="0" err="1"/>
              <a:t>sama</a:t>
            </a:r>
            <a:r>
              <a:rPr lang="en-US" dirty="0"/>
              <a:t> </a:t>
            </a:r>
            <a:r>
              <a:rPr lang="en-US" dirty="0" err="1"/>
              <a:t>dalam</a:t>
            </a:r>
            <a:r>
              <a:rPr lang="en-US" dirty="0"/>
              <a:t> </a:t>
            </a:r>
            <a:r>
              <a:rPr lang="en-US" dirty="0" err="1"/>
              <a:t>hal</a:t>
            </a:r>
            <a:r>
              <a:rPr lang="en-US" dirty="0"/>
              <a:t> yang </a:t>
            </a:r>
            <a:r>
              <a:rPr lang="en-US" dirty="0" err="1"/>
              <a:t>disepakati</a:t>
            </a:r>
            <a:r>
              <a:rPr lang="en-US" dirty="0"/>
              <a:t> </a:t>
            </a:r>
            <a:r>
              <a:rPr lang="en-US" dirty="0" err="1"/>
              <a:t>dan</a:t>
            </a:r>
            <a:r>
              <a:rPr lang="en-US" dirty="0"/>
              <a:t> </a:t>
            </a:r>
            <a:r>
              <a:rPr lang="en-US" dirty="0" err="1"/>
              <a:t>bertoleransi</a:t>
            </a:r>
            <a:r>
              <a:rPr lang="en-US" dirty="0"/>
              <a:t> </a:t>
            </a:r>
            <a:r>
              <a:rPr lang="en-US" dirty="0" err="1"/>
              <a:t>dalam</a:t>
            </a:r>
            <a:r>
              <a:rPr lang="en-US" dirty="0"/>
              <a:t> </a:t>
            </a:r>
            <a:r>
              <a:rPr lang="en-US" dirty="0" err="1"/>
              <a:t>perkara</a:t>
            </a:r>
            <a:r>
              <a:rPr lang="en-US" dirty="0"/>
              <a:t> yang </a:t>
            </a:r>
            <a:r>
              <a:rPr lang="en-US" dirty="0" err="1"/>
              <a:t>sudah</a:t>
            </a:r>
            <a:r>
              <a:rPr lang="en-US" dirty="0"/>
              <a:t> </a:t>
            </a:r>
            <a:r>
              <a:rPr lang="en-US" dirty="0" err="1"/>
              <a:t>disepakati</a:t>
            </a:r>
            <a:r>
              <a:rPr lang="en-US" dirty="0"/>
              <a:t> </a:t>
            </a:r>
            <a:r>
              <a:rPr lang="en-US" dirty="0" err="1"/>
              <a:t>semua</a:t>
            </a:r>
            <a:r>
              <a:rPr lang="en-US" dirty="0"/>
              <a:t> orang.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469164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172200"/>
          </a:xfrm>
        </p:spPr>
        <p:txBody>
          <a:bodyPr>
            <a:normAutofit lnSpcReduction="10000"/>
          </a:bodyPr>
          <a:lstStyle/>
          <a:p>
            <a:pPr marL="0" indent="0">
              <a:buNone/>
            </a:pPr>
            <a:r>
              <a:rPr lang="en-US" dirty="0" smtClean="0"/>
              <a:t>e. </a:t>
            </a:r>
            <a:r>
              <a:rPr lang="en-US" dirty="0" err="1"/>
              <a:t>Nilai-nilai</a:t>
            </a:r>
            <a:r>
              <a:rPr lang="en-US" dirty="0"/>
              <a:t> </a:t>
            </a:r>
            <a:r>
              <a:rPr lang="en-US" dirty="0" err="1"/>
              <a:t>humanis</a:t>
            </a:r>
            <a:r>
              <a:rPr lang="en-US" dirty="0"/>
              <a:t> </a:t>
            </a:r>
            <a:r>
              <a:rPr lang="en-US" dirty="0" err="1"/>
              <a:t>dan</a:t>
            </a:r>
            <a:r>
              <a:rPr lang="en-US" dirty="0"/>
              <a:t> </a:t>
            </a:r>
            <a:r>
              <a:rPr lang="en-US" dirty="0" err="1"/>
              <a:t>sosial</a:t>
            </a:r>
            <a:endParaRPr lang="en-US" dirty="0"/>
          </a:p>
          <a:p>
            <a:pPr marL="0" indent="0">
              <a:buNone/>
            </a:pPr>
            <a:r>
              <a:rPr lang="en-US" dirty="0" smtClean="0"/>
              <a:t>	</a:t>
            </a:r>
            <a:r>
              <a:rPr lang="en-US" dirty="0" err="1" smtClean="0"/>
              <a:t>Nilai-nilai</a:t>
            </a:r>
            <a:r>
              <a:rPr lang="en-US" dirty="0" smtClean="0"/>
              <a:t> </a:t>
            </a:r>
            <a:r>
              <a:rPr lang="en-US" dirty="0" err="1"/>
              <a:t>humanis</a:t>
            </a:r>
            <a:r>
              <a:rPr lang="en-US" dirty="0"/>
              <a:t> </a:t>
            </a:r>
            <a:r>
              <a:rPr lang="en-US" dirty="0" err="1"/>
              <a:t>dan</a:t>
            </a:r>
            <a:r>
              <a:rPr lang="en-US" dirty="0"/>
              <a:t> </a:t>
            </a:r>
            <a:r>
              <a:rPr lang="en-US" dirty="0" err="1"/>
              <a:t>sosial</a:t>
            </a:r>
            <a:r>
              <a:rPr lang="en-US" dirty="0"/>
              <a:t> </a:t>
            </a:r>
            <a:r>
              <a:rPr lang="en-US" dirty="0" err="1"/>
              <a:t>sesungguhnya</a:t>
            </a:r>
            <a:r>
              <a:rPr lang="en-US" dirty="0"/>
              <a:t> </a:t>
            </a:r>
            <a:r>
              <a:rPr lang="en-US" dirty="0" err="1"/>
              <a:t>merupakan</a:t>
            </a:r>
            <a:r>
              <a:rPr lang="en-US" dirty="0"/>
              <a:t> </a:t>
            </a:r>
            <a:r>
              <a:rPr lang="en-US" dirty="0" err="1"/>
              <a:t>khazanah</a:t>
            </a:r>
            <a:r>
              <a:rPr lang="en-US" dirty="0"/>
              <a:t> </a:t>
            </a:r>
            <a:r>
              <a:rPr lang="en-US" dirty="0" err="1"/>
              <a:t>otentik</a:t>
            </a:r>
            <a:r>
              <a:rPr lang="en-US" dirty="0"/>
              <a:t> Islam. </a:t>
            </a:r>
            <a:r>
              <a:rPr lang="en-US" dirty="0" err="1"/>
              <a:t>Perkembangan</a:t>
            </a:r>
            <a:r>
              <a:rPr lang="en-US" dirty="0"/>
              <a:t> modern </a:t>
            </a:r>
            <a:r>
              <a:rPr lang="en-US" dirty="0" err="1"/>
              <a:t>lebih</a:t>
            </a:r>
            <a:r>
              <a:rPr lang="en-US" dirty="0"/>
              <a:t> </a:t>
            </a:r>
            <a:r>
              <a:rPr lang="en-US" dirty="0" err="1"/>
              <a:t>mengidentifikasi</a:t>
            </a:r>
            <a:r>
              <a:rPr lang="en-US" dirty="0"/>
              <a:t> </a:t>
            </a:r>
            <a:r>
              <a:rPr lang="en-US" dirty="0" err="1"/>
              <a:t>hal</a:t>
            </a:r>
            <a:r>
              <a:rPr lang="en-US" dirty="0"/>
              <a:t> </a:t>
            </a:r>
            <a:r>
              <a:rPr lang="en-US" dirty="0" err="1"/>
              <a:t>tersebut</a:t>
            </a:r>
            <a:r>
              <a:rPr lang="en-US" dirty="0"/>
              <a:t> </a:t>
            </a:r>
            <a:r>
              <a:rPr lang="en-US" dirty="0" err="1"/>
              <a:t>sebagai</a:t>
            </a:r>
            <a:r>
              <a:rPr lang="en-US" dirty="0"/>
              <a:t> </a:t>
            </a:r>
            <a:r>
              <a:rPr lang="en-US" dirty="0" err="1"/>
              <a:t>nilai</a:t>
            </a:r>
            <a:r>
              <a:rPr lang="en-US" dirty="0"/>
              <a:t> </a:t>
            </a:r>
            <a:r>
              <a:rPr lang="en-US" dirty="0" err="1"/>
              <a:t>barat</a:t>
            </a:r>
            <a:r>
              <a:rPr lang="en-US" dirty="0"/>
              <a:t>. </a:t>
            </a:r>
            <a:r>
              <a:rPr lang="en-US" dirty="0" err="1"/>
              <a:t>Ia</a:t>
            </a:r>
            <a:r>
              <a:rPr lang="en-US" dirty="0"/>
              <a:t> </a:t>
            </a:r>
            <a:r>
              <a:rPr lang="en-US" dirty="0" err="1"/>
              <a:t>menjadi</a:t>
            </a:r>
            <a:r>
              <a:rPr lang="en-US" dirty="0"/>
              <a:t> </a:t>
            </a:r>
            <a:r>
              <a:rPr lang="en-US" dirty="0" err="1"/>
              <a:t>nilai</a:t>
            </a:r>
            <a:r>
              <a:rPr lang="en-US" dirty="0"/>
              <a:t> yang </a:t>
            </a:r>
            <a:r>
              <a:rPr lang="en-US" dirty="0" err="1"/>
              <a:t>pararel</a:t>
            </a:r>
            <a:r>
              <a:rPr lang="en-US" dirty="0"/>
              <a:t> </a:t>
            </a:r>
            <a:r>
              <a:rPr lang="en-US" dirty="0" err="1"/>
              <a:t>dengan</a:t>
            </a:r>
            <a:r>
              <a:rPr lang="en-US" dirty="0"/>
              <a:t> </a:t>
            </a:r>
            <a:r>
              <a:rPr lang="en-US" dirty="0" err="1"/>
              <a:t>konsep</a:t>
            </a:r>
            <a:r>
              <a:rPr lang="en-US" dirty="0"/>
              <a:t> </a:t>
            </a:r>
            <a:r>
              <a:rPr lang="en-US" dirty="0" err="1"/>
              <a:t>keadilan</a:t>
            </a:r>
            <a:r>
              <a:rPr lang="en-US" dirty="0"/>
              <a:t> di </a:t>
            </a:r>
            <a:r>
              <a:rPr lang="en-US" dirty="0" err="1"/>
              <a:t>tengah</a:t>
            </a:r>
            <a:r>
              <a:rPr lang="en-US" dirty="0"/>
              <a:t> </a:t>
            </a:r>
            <a:r>
              <a:rPr lang="en-US" dirty="0" err="1"/>
              <a:t>masyarakat</a:t>
            </a:r>
            <a:r>
              <a:rPr lang="en-US" dirty="0"/>
              <a:t> </a:t>
            </a:r>
            <a:r>
              <a:rPr lang="en-US" dirty="0" err="1"/>
              <a:t>dan</a:t>
            </a:r>
            <a:r>
              <a:rPr lang="en-US" dirty="0"/>
              <a:t> </a:t>
            </a:r>
            <a:r>
              <a:rPr lang="en-US" dirty="0" err="1"/>
              <a:t>pemerintah</a:t>
            </a:r>
            <a:r>
              <a:rPr lang="en-US" dirty="0"/>
              <a:t>, </a:t>
            </a:r>
            <a:r>
              <a:rPr lang="en-US" dirty="0" err="1"/>
              <a:t>kebebasan</a:t>
            </a:r>
            <a:r>
              <a:rPr lang="en-US" dirty="0"/>
              <a:t>, </a:t>
            </a:r>
            <a:r>
              <a:rPr lang="en-US" dirty="0" err="1"/>
              <a:t>kemulian</a:t>
            </a:r>
            <a:r>
              <a:rPr lang="en-US" dirty="0"/>
              <a:t> </a:t>
            </a:r>
            <a:r>
              <a:rPr lang="en-US" dirty="0" err="1"/>
              <a:t>dan</a:t>
            </a:r>
            <a:r>
              <a:rPr lang="en-US" dirty="0"/>
              <a:t> </a:t>
            </a:r>
            <a:r>
              <a:rPr lang="en-US" dirty="0" err="1"/>
              <a:t>hak</a:t>
            </a:r>
            <a:r>
              <a:rPr lang="en-US" dirty="0"/>
              <a:t> </a:t>
            </a:r>
            <a:r>
              <a:rPr lang="en-US" dirty="0" err="1"/>
              <a:t>asasi</a:t>
            </a:r>
            <a:r>
              <a:rPr lang="en-US" dirty="0"/>
              <a:t> </a:t>
            </a:r>
            <a:r>
              <a:rPr lang="en-US" dirty="0" err="1"/>
              <a:t>manusia</a:t>
            </a:r>
            <a:r>
              <a:rPr lang="en-US" dirty="0"/>
              <a:t>.</a:t>
            </a:r>
          </a:p>
          <a:p>
            <a:pPr marL="0" indent="0">
              <a:buNone/>
            </a:pPr>
            <a:r>
              <a:rPr lang="en-US" dirty="0" smtClean="0"/>
              <a:t>f. </a:t>
            </a:r>
            <a:r>
              <a:rPr lang="en-US" dirty="0" err="1" smtClean="0"/>
              <a:t>Mengimani</a:t>
            </a:r>
            <a:r>
              <a:rPr lang="en-US" dirty="0" smtClean="0"/>
              <a:t> </a:t>
            </a:r>
            <a:r>
              <a:rPr lang="en-US" dirty="0" err="1"/>
              <a:t>pluralitas</a:t>
            </a:r>
            <a:endParaRPr lang="en-US" dirty="0"/>
          </a:p>
          <a:p>
            <a:pPr marL="0" indent="0">
              <a:buNone/>
            </a:pPr>
            <a:r>
              <a:rPr lang="en-US" dirty="0" smtClean="0"/>
              <a:t>	</a:t>
            </a:r>
            <a:r>
              <a:rPr lang="en-US" dirty="0" err="1" smtClean="0"/>
              <a:t>Keimanan</a:t>
            </a:r>
            <a:r>
              <a:rPr lang="en-US" dirty="0" smtClean="0"/>
              <a:t> </a:t>
            </a:r>
            <a:r>
              <a:rPr lang="en-US" dirty="0" err="1"/>
              <a:t>akan</a:t>
            </a:r>
            <a:r>
              <a:rPr lang="en-US" dirty="0"/>
              <a:t> </a:t>
            </a:r>
            <a:r>
              <a:rPr lang="en-US" dirty="0" err="1"/>
              <a:t>pluralitas</a:t>
            </a:r>
            <a:r>
              <a:rPr lang="en-US" dirty="0"/>
              <a:t> </a:t>
            </a:r>
            <a:r>
              <a:rPr lang="en-US" dirty="0" err="1"/>
              <a:t>religi</a:t>
            </a:r>
            <a:r>
              <a:rPr lang="en-US" dirty="0"/>
              <a:t>, </a:t>
            </a:r>
            <a:r>
              <a:rPr lang="en-US" dirty="0" err="1"/>
              <a:t>pluralitas</a:t>
            </a:r>
            <a:r>
              <a:rPr lang="en-US" dirty="0"/>
              <a:t> </a:t>
            </a:r>
            <a:r>
              <a:rPr lang="en-US" dirty="0" err="1"/>
              <a:t>tradisional</a:t>
            </a:r>
            <a:r>
              <a:rPr lang="en-US" dirty="0"/>
              <a:t>, </a:t>
            </a:r>
            <a:r>
              <a:rPr lang="en-US" dirty="0" err="1"/>
              <a:t>pluralitas</a:t>
            </a:r>
            <a:r>
              <a:rPr lang="en-US" dirty="0"/>
              <a:t> </a:t>
            </a:r>
            <a:r>
              <a:rPr lang="en-US" dirty="0" err="1"/>
              <a:t>bahasa</a:t>
            </a:r>
            <a:r>
              <a:rPr lang="en-US" dirty="0"/>
              <a:t>, </a:t>
            </a:r>
            <a:r>
              <a:rPr lang="en-US" dirty="0" err="1"/>
              <a:t>pluralitas</a:t>
            </a:r>
            <a:r>
              <a:rPr lang="en-US" dirty="0"/>
              <a:t> </a:t>
            </a:r>
            <a:r>
              <a:rPr lang="en-US" dirty="0" err="1"/>
              <a:t>intelektualitas</a:t>
            </a:r>
            <a:r>
              <a:rPr lang="en-US" dirty="0"/>
              <a:t>, </a:t>
            </a:r>
            <a:r>
              <a:rPr lang="en-US" dirty="0" err="1"/>
              <a:t>pluralitas</a:t>
            </a:r>
            <a:r>
              <a:rPr lang="en-US" dirty="0"/>
              <a:t> </a:t>
            </a:r>
            <a:r>
              <a:rPr lang="en-US" dirty="0" err="1"/>
              <a:t>politis</a:t>
            </a:r>
            <a:r>
              <a:rPr lang="en-US" dirty="0"/>
              <a:t>, </a:t>
            </a:r>
            <a:r>
              <a:rPr lang="en-US" dirty="0" err="1"/>
              <a:t>pentingnya</a:t>
            </a:r>
            <a:r>
              <a:rPr lang="en-US" dirty="0"/>
              <a:t> </a:t>
            </a:r>
            <a:r>
              <a:rPr lang="en-US" dirty="0" err="1"/>
              <a:t>konsistensi</a:t>
            </a:r>
            <a:r>
              <a:rPr lang="en-US" dirty="0"/>
              <a:t> </a:t>
            </a:r>
            <a:r>
              <a:rPr lang="en-US" dirty="0" err="1"/>
              <a:t>antar</a:t>
            </a:r>
            <a:r>
              <a:rPr lang="en-US" dirty="0"/>
              <a:t> </a:t>
            </a:r>
            <a:r>
              <a:rPr lang="en-US" dirty="0" err="1"/>
              <a:t>berbagai</a:t>
            </a:r>
            <a:r>
              <a:rPr lang="en-US" dirty="0"/>
              <a:t> </a:t>
            </a:r>
            <a:r>
              <a:rPr lang="en-US" dirty="0" err="1"/>
              <a:t>peradapan</a:t>
            </a:r>
            <a:r>
              <a:rPr lang="en-US" dirty="0"/>
              <a:t> (Ahmad </a:t>
            </a:r>
            <a:r>
              <a:rPr lang="en-US" dirty="0" err="1"/>
              <a:t>Dumyathi</a:t>
            </a:r>
            <a:r>
              <a:rPr lang="en-US" dirty="0"/>
              <a:t> </a:t>
            </a:r>
            <a:r>
              <a:rPr lang="en-US" dirty="0" err="1"/>
              <a:t>Bashori</a:t>
            </a:r>
            <a:r>
              <a:rPr lang="en-US" dirty="0" smtClean="0"/>
              <a:t>, </a:t>
            </a:r>
            <a:r>
              <a:rPr lang="en-US" dirty="0"/>
              <a:t>2013: 3-10)</a:t>
            </a:r>
          </a:p>
          <a:p>
            <a:pPr marL="0" indent="0">
              <a:buNone/>
            </a:pPr>
            <a:endParaRPr lang="en-US" dirty="0"/>
          </a:p>
        </p:txBody>
      </p:sp>
    </p:spTree>
    <p:extLst>
      <p:ext uri="{BB962C8B-B14F-4D97-AF65-F5344CB8AC3E}">
        <p14:creationId xmlns:p14="http://schemas.microsoft.com/office/powerpoint/2010/main" val="20806714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lstStyle/>
          <a:p>
            <a:pPr marL="0" lvl="0" indent="0">
              <a:buNone/>
            </a:pPr>
            <a:r>
              <a:rPr lang="en-US" b="1" dirty="0" smtClean="0"/>
              <a:t>	</a:t>
            </a:r>
            <a:r>
              <a:rPr lang="en-US" b="1" dirty="0" err="1" smtClean="0"/>
              <a:t>Moderasi</a:t>
            </a:r>
            <a:r>
              <a:rPr lang="en-US" b="1" dirty="0" smtClean="0"/>
              <a:t> </a:t>
            </a:r>
            <a:r>
              <a:rPr lang="en-US" b="1" dirty="0" err="1"/>
              <a:t>dalam</a:t>
            </a:r>
            <a:r>
              <a:rPr lang="en-US" b="1" dirty="0"/>
              <a:t> Al-</a:t>
            </a:r>
            <a:r>
              <a:rPr lang="en-US" b="1" dirty="0" err="1"/>
              <a:t>qur’an</a:t>
            </a:r>
            <a:endParaRPr lang="en-US" dirty="0"/>
          </a:p>
          <a:p>
            <a:pPr>
              <a:buFont typeface="Wingdings 3" pitchFamily="18" charset="2"/>
              <a:buNone/>
            </a:pPr>
            <a:r>
              <a:rPr lang="id-ID" dirty="0" smtClean="0"/>
              <a:t>Dalam sebuah redaksi Al Qur’an, umat Islam disebut sebagai </a:t>
            </a:r>
            <a:r>
              <a:rPr lang="id-ID" i="1" dirty="0" smtClean="0"/>
              <a:t>ummatan wasathan</a:t>
            </a:r>
            <a:r>
              <a:rPr lang="id-ID" dirty="0" smtClean="0"/>
              <a:t>:</a:t>
            </a:r>
          </a:p>
          <a:p>
            <a:pPr algn="r" rtl="1">
              <a:buFont typeface="Wingdings 3" pitchFamily="18" charset="2"/>
              <a:buNone/>
            </a:pPr>
            <a:r>
              <a:rPr lang="ar-SA" dirty="0" smtClean="0"/>
              <a:t>وكذلك جعلناكم أمة وسطا ( البقرة : 143 )</a:t>
            </a:r>
          </a:p>
          <a:p>
            <a:pPr>
              <a:buFont typeface="Wingdings 3" pitchFamily="18" charset="2"/>
              <a:buNone/>
            </a:pPr>
            <a:r>
              <a:rPr lang="id-ID" i="1" dirty="0" smtClean="0"/>
              <a:t>Ummatan Wasathan </a:t>
            </a:r>
            <a:r>
              <a:rPr lang="id-ID" dirty="0" smtClean="0"/>
              <a:t>sebagaimana yang dimaksud pada ayat diatas, bahwasannya umat Islam merupakan </a:t>
            </a:r>
            <a:r>
              <a:rPr lang="id-ID" i="1" dirty="0" smtClean="0"/>
              <a:t>Ummatan `Adûlan Khiyâran </a:t>
            </a:r>
            <a:r>
              <a:rPr lang="id-ID" dirty="0" smtClean="0"/>
              <a:t>(umat yang paling bijak dan terbaik).</a:t>
            </a:r>
          </a:p>
          <a:p>
            <a:pPr marL="0" indent="0">
              <a:buNone/>
            </a:pPr>
            <a:endParaRPr lang="en-US" dirty="0"/>
          </a:p>
        </p:txBody>
      </p:sp>
    </p:spTree>
    <p:extLst>
      <p:ext uri="{BB962C8B-B14F-4D97-AF65-F5344CB8AC3E}">
        <p14:creationId xmlns:p14="http://schemas.microsoft.com/office/powerpoint/2010/main" val="34238413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Wingdings 3" pitchFamily="18" charset="2"/>
              <a:buNone/>
            </a:pPr>
            <a:r>
              <a:rPr lang="id-ID" b="1" dirty="0" smtClean="0"/>
              <a:t>Moderasi Tempat</a:t>
            </a:r>
          </a:p>
          <a:p>
            <a:pPr algn="ctr">
              <a:buFont typeface="Wingdings 3" pitchFamily="18" charset="2"/>
              <a:buNone/>
            </a:pPr>
            <a:endParaRPr lang="id-ID" b="1" dirty="0" smtClean="0"/>
          </a:p>
          <a:p>
            <a:pPr>
              <a:buFont typeface="Wingdings 3" pitchFamily="18" charset="2"/>
              <a:buNone/>
            </a:pPr>
            <a:r>
              <a:rPr lang="id-ID" dirty="0" smtClean="0"/>
              <a:t>Posisi ka`bah yang merupakan kiblat bagi kaum muslimin di seluruh dunia, dan berada di posisi tengah dalam peta dunia, berada diantara ujung barat dan timur dan ujung utara dan selatan, menguatkan moderasi Islam.</a:t>
            </a:r>
          </a:p>
          <a:p>
            <a:pPr>
              <a:buFont typeface="Wingdings 3" pitchFamily="18" charset="2"/>
              <a:buNone/>
            </a:pPr>
            <a:endParaRPr lang="id-ID" dirty="0" smtClean="0"/>
          </a:p>
          <a:p>
            <a:pPr marL="0" indent="0">
              <a:buNone/>
            </a:pPr>
            <a:endParaRPr lang="en-US" dirty="0"/>
          </a:p>
        </p:txBody>
      </p:sp>
      <p:sp>
        <p:nvSpPr>
          <p:cNvPr id="2" name="Title 1"/>
          <p:cNvSpPr>
            <a:spLocks noGrp="1"/>
          </p:cNvSpPr>
          <p:nvPr>
            <p:ph type="title"/>
          </p:nvPr>
        </p:nvSpPr>
        <p:spPr/>
        <p:txBody>
          <a:bodyPr>
            <a:normAutofit fontScale="90000"/>
          </a:bodyPr>
          <a:lstStyle/>
          <a:p>
            <a:r>
              <a:rPr lang="id-ID" dirty="0" smtClean="0"/>
              <a:t>Nilai-Nilai Moderat Dalam Islam</a:t>
            </a:r>
            <a:endParaRPr lang="en-US" dirty="0"/>
          </a:p>
        </p:txBody>
      </p:sp>
    </p:spTree>
    <p:extLst>
      <p:ext uri="{BB962C8B-B14F-4D97-AF65-F5344CB8AC3E}">
        <p14:creationId xmlns:p14="http://schemas.microsoft.com/office/powerpoint/2010/main" val="2215253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181600"/>
          </a:xfrm>
        </p:spPr>
        <p:txBody>
          <a:bodyPr>
            <a:normAutofit/>
          </a:bodyPr>
          <a:lstStyle/>
          <a:p>
            <a:pPr marL="0" indent="0">
              <a:buNone/>
            </a:pPr>
            <a:r>
              <a:rPr lang="id-ID" dirty="0" smtClean="0"/>
              <a:t>Ajaran Islam tidaklah lahir di awal sejarah manusia, ajaran ini juga tidaklah baru dilahirkan di akhir sejarah manusia di dunia ini, melainkan diantara keduanya, agar supaya ajaran ini dapat menjadi pembenar dan pengontrol bagi ajaran-ajaran yang dibawa oleh para nabi-nabi sebelumnya. Sebagaimana ajaran agama ini juga bersifat universal dan komprehensif, agar dapat diaplikasikan sampai berakhirnya sejarah manusia di dunia ini.</a:t>
            </a:r>
          </a:p>
          <a:p>
            <a:pPr marL="0" indent="0">
              <a:buNone/>
            </a:pPr>
            <a:endParaRPr lang="en-US" dirty="0"/>
          </a:p>
        </p:txBody>
      </p:sp>
      <p:sp>
        <p:nvSpPr>
          <p:cNvPr id="2" name="Title 1"/>
          <p:cNvSpPr>
            <a:spLocks noGrp="1"/>
          </p:cNvSpPr>
          <p:nvPr>
            <p:ph type="title"/>
          </p:nvPr>
        </p:nvSpPr>
        <p:spPr>
          <a:xfrm>
            <a:off x="1043490" y="1027664"/>
            <a:ext cx="7024744" cy="801136"/>
          </a:xfrm>
        </p:spPr>
        <p:txBody>
          <a:bodyPr>
            <a:normAutofit fontScale="90000"/>
          </a:bodyPr>
          <a:lstStyle/>
          <a:p>
            <a:r>
              <a:rPr lang="id-ID" dirty="0" smtClean="0"/>
              <a:t>Moderasi Zaman</a:t>
            </a:r>
            <a:br>
              <a:rPr lang="id-ID" dirty="0" smtClean="0"/>
            </a:br>
            <a:endParaRPr lang="en-US" dirty="0"/>
          </a:p>
        </p:txBody>
      </p:sp>
    </p:spTree>
    <p:extLst>
      <p:ext uri="{BB962C8B-B14F-4D97-AF65-F5344CB8AC3E}">
        <p14:creationId xmlns:p14="http://schemas.microsoft.com/office/powerpoint/2010/main" val="548462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id-ID" dirty="0" smtClean="0"/>
              <a:t>aqidah Islam bersifat jelas, tengah, toleran, tidak ada paksaan, juga tidak ada kerumitan dalam memahaminya. Atas dasar itulah kita temukan Al Qur’an ketika menyampaikan pesan-pesan aqidah, kerap kali Al Qur’an mengajak kita untuk menggunakan akal pikiran sehat kita.</a:t>
            </a:r>
          </a:p>
          <a:p>
            <a:pPr marL="0" indent="0">
              <a:buNone/>
            </a:pPr>
            <a:endParaRPr lang="en-US" dirty="0"/>
          </a:p>
        </p:txBody>
      </p:sp>
      <p:sp>
        <p:nvSpPr>
          <p:cNvPr id="2" name="Title 1"/>
          <p:cNvSpPr>
            <a:spLocks noGrp="1"/>
          </p:cNvSpPr>
          <p:nvPr>
            <p:ph type="title"/>
          </p:nvPr>
        </p:nvSpPr>
        <p:spPr/>
        <p:txBody>
          <a:bodyPr>
            <a:normAutofit fontScale="90000"/>
          </a:bodyPr>
          <a:lstStyle/>
          <a:p>
            <a:r>
              <a:rPr lang="id-ID" dirty="0" smtClean="0"/>
              <a:t>Moderasi Aqidah</a:t>
            </a:r>
            <a:br>
              <a:rPr lang="id-ID" dirty="0" smtClean="0"/>
            </a:br>
            <a:endParaRPr lang="en-US" dirty="0"/>
          </a:p>
        </p:txBody>
      </p:sp>
    </p:spTree>
    <p:extLst>
      <p:ext uri="{BB962C8B-B14F-4D97-AF65-F5344CB8AC3E}">
        <p14:creationId xmlns:p14="http://schemas.microsoft.com/office/powerpoint/2010/main" val="42888778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r>
              <a:rPr lang="id-ID" dirty="0" smtClean="0"/>
              <a:t>Ibadah dalam Islam tidak saja berorientasikan ukhrawi, melainkan juga duniawi. Ibadah dalam Islam tidak saja hanya bisa dilakukan oleh orang yang sehat secara jasmani, melainkan juga orang yang sedang sakit jasmaninya. Ibadah dalam Islam tidak memberatkan kaum kaya, juga tidak membebani kaum miskin. Ibadah pada dasarnya disyariatkan dalam Islam bagi yang mampu melakukannya, dikarenakan Islam tidaklah menginginkan manusia merasakan kesulitan.</a:t>
            </a:r>
            <a:endParaRPr lang="id-ID" b="1" dirty="0" smtClean="0"/>
          </a:p>
          <a:p>
            <a:pPr marL="0" indent="0">
              <a:buNone/>
            </a:pPr>
            <a:endParaRPr lang="en-US" dirty="0"/>
          </a:p>
        </p:txBody>
      </p:sp>
      <p:sp>
        <p:nvSpPr>
          <p:cNvPr id="2" name="Title 1"/>
          <p:cNvSpPr>
            <a:spLocks noGrp="1"/>
          </p:cNvSpPr>
          <p:nvPr>
            <p:ph type="title"/>
          </p:nvPr>
        </p:nvSpPr>
        <p:spPr/>
        <p:txBody>
          <a:bodyPr/>
          <a:lstStyle/>
          <a:p>
            <a:r>
              <a:rPr lang="id-ID" dirty="0" smtClean="0"/>
              <a:t>Moderasi Ibadah</a:t>
            </a:r>
            <a:endParaRPr lang="en-US" dirty="0"/>
          </a:p>
        </p:txBody>
      </p:sp>
    </p:spTree>
    <p:extLst>
      <p:ext uri="{BB962C8B-B14F-4D97-AF65-F5344CB8AC3E}">
        <p14:creationId xmlns:p14="http://schemas.microsoft.com/office/powerpoint/2010/main" val="36327795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id-ID" dirty="0" smtClean="0"/>
              <a:t>konsep akhlak dalam Islam berada diantara dua hal yang saling bertolak belakang. Sikap dermawan yang diajarkan oleh Islam, merupakan sikap moderat diantara pelit dan boros. </a:t>
            </a:r>
          </a:p>
          <a:p>
            <a:pPr marL="0" indent="0">
              <a:buNone/>
            </a:pPr>
            <a:endParaRPr lang="en-US" dirty="0"/>
          </a:p>
        </p:txBody>
      </p:sp>
      <p:sp>
        <p:nvSpPr>
          <p:cNvPr id="2" name="Title 1"/>
          <p:cNvSpPr>
            <a:spLocks noGrp="1"/>
          </p:cNvSpPr>
          <p:nvPr>
            <p:ph type="title"/>
          </p:nvPr>
        </p:nvSpPr>
        <p:spPr/>
        <p:txBody>
          <a:bodyPr>
            <a:normAutofit fontScale="90000"/>
          </a:bodyPr>
          <a:lstStyle/>
          <a:p>
            <a:r>
              <a:rPr lang="id-ID" dirty="0" smtClean="0"/>
              <a:t>Moderasi Akhlak</a:t>
            </a:r>
            <a:br>
              <a:rPr lang="id-ID" dirty="0" smtClean="0"/>
            </a:br>
            <a:endParaRPr lang="en-US" dirty="0"/>
          </a:p>
        </p:txBody>
      </p:sp>
    </p:spTree>
    <p:extLst>
      <p:ext uri="{BB962C8B-B14F-4D97-AF65-F5344CB8AC3E}">
        <p14:creationId xmlns:p14="http://schemas.microsoft.com/office/powerpoint/2010/main" val="28998885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410200"/>
          </a:xfrm>
        </p:spPr>
        <p:txBody>
          <a:bodyPr>
            <a:normAutofit fontScale="85000" lnSpcReduction="20000"/>
          </a:bodyPr>
          <a:lstStyle/>
          <a:p>
            <a:r>
              <a:rPr lang="en-US" dirty="0" err="1"/>
              <a:t>Secara</a:t>
            </a:r>
            <a:r>
              <a:rPr lang="en-US" dirty="0"/>
              <a:t> </a:t>
            </a:r>
            <a:r>
              <a:rPr lang="en-US" dirty="0" err="1"/>
              <a:t>bahasa</a:t>
            </a:r>
            <a:r>
              <a:rPr lang="en-US" dirty="0"/>
              <a:t> </a:t>
            </a:r>
            <a:r>
              <a:rPr lang="en-US" dirty="0" err="1"/>
              <a:t>moderasi</a:t>
            </a:r>
            <a:r>
              <a:rPr lang="en-US" dirty="0"/>
              <a:t> </a:t>
            </a:r>
            <a:r>
              <a:rPr lang="en-US" dirty="0" err="1"/>
              <a:t>berasal</a:t>
            </a:r>
            <a:r>
              <a:rPr lang="en-US" dirty="0"/>
              <a:t> </a:t>
            </a:r>
            <a:r>
              <a:rPr lang="en-US" dirty="0" err="1"/>
              <a:t>dari</a:t>
            </a:r>
            <a:r>
              <a:rPr lang="en-US" dirty="0"/>
              <a:t> </a:t>
            </a:r>
            <a:r>
              <a:rPr lang="en-US" dirty="0" err="1"/>
              <a:t>bahasa</a:t>
            </a:r>
            <a:r>
              <a:rPr lang="en-US" dirty="0"/>
              <a:t> </a:t>
            </a:r>
            <a:r>
              <a:rPr lang="en-US" dirty="0" err="1"/>
              <a:t>inggris</a:t>
            </a:r>
            <a:r>
              <a:rPr lang="en-US" dirty="0"/>
              <a:t> </a:t>
            </a:r>
            <a:r>
              <a:rPr lang="en-US" i="1" dirty="0"/>
              <a:t>moderation </a:t>
            </a:r>
            <a:r>
              <a:rPr lang="en-US" dirty="0"/>
              <a:t>yang </a:t>
            </a:r>
            <a:r>
              <a:rPr lang="en-US" dirty="0" err="1"/>
              <a:t>memiliki</a:t>
            </a:r>
            <a:r>
              <a:rPr lang="en-US" dirty="0"/>
              <a:t> </a:t>
            </a:r>
            <a:r>
              <a:rPr lang="en-US" dirty="0" err="1"/>
              <a:t>arti</a:t>
            </a:r>
            <a:r>
              <a:rPr lang="en-US" dirty="0"/>
              <a:t> </a:t>
            </a:r>
            <a:r>
              <a:rPr lang="en-US" dirty="0" err="1"/>
              <a:t>sikap</a:t>
            </a:r>
            <a:r>
              <a:rPr lang="en-US" dirty="0"/>
              <a:t> </a:t>
            </a:r>
            <a:r>
              <a:rPr lang="en-US" dirty="0" err="1"/>
              <a:t>sedang</a:t>
            </a:r>
            <a:r>
              <a:rPr lang="en-US" dirty="0"/>
              <a:t>, </a:t>
            </a:r>
            <a:r>
              <a:rPr lang="en-US" dirty="0" err="1"/>
              <a:t>sikap</a:t>
            </a:r>
            <a:r>
              <a:rPr lang="en-US" dirty="0"/>
              <a:t> </a:t>
            </a:r>
            <a:r>
              <a:rPr lang="en-US" dirty="0" err="1"/>
              <a:t>tidak</a:t>
            </a:r>
            <a:r>
              <a:rPr lang="en-US" dirty="0"/>
              <a:t> </a:t>
            </a:r>
            <a:r>
              <a:rPr lang="en-US" dirty="0" err="1"/>
              <a:t>berlebih-lebihan</a:t>
            </a:r>
            <a:r>
              <a:rPr lang="en-US" dirty="0"/>
              <a:t> (John M. Echols </a:t>
            </a:r>
            <a:r>
              <a:rPr lang="en-US" dirty="0" err="1"/>
              <a:t>dan</a:t>
            </a:r>
            <a:r>
              <a:rPr lang="en-US" dirty="0"/>
              <a:t> Hassan Shadily, 2009: 384) . </a:t>
            </a:r>
            <a:r>
              <a:rPr lang="en-US" dirty="0" err="1"/>
              <a:t>Dalam</a:t>
            </a:r>
            <a:r>
              <a:rPr lang="en-US" dirty="0"/>
              <a:t> </a:t>
            </a:r>
            <a:r>
              <a:rPr lang="en-US" dirty="0" err="1"/>
              <a:t>Mu’jam</a:t>
            </a:r>
            <a:r>
              <a:rPr lang="en-US" dirty="0"/>
              <a:t> </a:t>
            </a:r>
            <a:r>
              <a:rPr lang="en-US" dirty="0" err="1"/>
              <a:t>Maqayis</a:t>
            </a:r>
            <a:r>
              <a:rPr lang="en-US" dirty="0"/>
              <a:t>, </a:t>
            </a:r>
            <a:r>
              <a:rPr lang="en-US" dirty="0" err="1"/>
              <a:t>Ibnu</a:t>
            </a:r>
            <a:r>
              <a:rPr lang="en-US" dirty="0"/>
              <a:t> </a:t>
            </a:r>
            <a:r>
              <a:rPr lang="en-US" dirty="0" err="1"/>
              <a:t>Faris</a:t>
            </a:r>
            <a:r>
              <a:rPr lang="en-US" dirty="0"/>
              <a:t> </a:t>
            </a:r>
            <a:r>
              <a:rPr lang="en-US" dirty="0" err="1"/>
              <a:t>menyampaikan</a:t>
            </a:r>
            <a:r>
              <a:rPr lang="en-US" dirty="0"/>
              <a:t> yang </a:t>
            </a:r>
            <a:r>
              <a:rPr lang="en-US" dirty="0" err="1"/>
              <a:t>dimaksud</a:t>
            </a:r>
            <a:r>
              <a:rPr lang="en-US" dirty="0"/>
              <a:t> </a:t>
            </a:r>
            <a:r>
              <a:rPr lang="en-US" dirty="0" err="1"/>
              <a:t>dengan</a:t>
            </a:r>
            <a:r>
              <a:rPr lang="en-US" dirty="0"/>
              <a:t> </a:t>
            </a:r>
            <a:r>
              <a:rPr lang="en-US" i="1" dirty="0" err="1"/>
              <a:t>wasatiyah</a:t>
            </a:r>
            <a:r>
              <a:rPr lang="en-US" i="1" dirty="0"/>
              <a:t> </a:t>
            </a:r>
            <a:r>
              <a:rPr lang="en-US" dirty="0" err="1"/>
              <a:t>itu</a:t>
            </a:r>
            <a:r>
              <a:rPr lang="en-US" dirty="0"/>
              <a:t> </a:t>
            </a:r>
            <a:r>
              <a:rPr lang="en-US" dirty="0" err="1"/>
              <a:t>merupakan</a:t>
            </a:r>
            <a:r>
              <a:rPr lang="en-US" dirty="0"/>
              <a:t> </a:t>
            </a:r>
            <a:r>
              <a:rPr lang="en-US" dirty="0" err="1"/>
              <a:t>susuatu</a:t>
            </a:r>
            <a:r>
              <a:rPr lang="en-US" dirty="0"/>
              <a:t> yang </a:t>
            </a:r>
            <a:r>
              <a:rPr lang="en-US" dirty="0" err="1"/>
              <a:t>menunjukan</a:t>
            </a:r>
            <a:r>
              <a:rPr lang="en-US" dirty="0"/>
              <a:t> </a:t>
            </a:r>
            <a:r>
              <a:rPr lang="en-US" dirty="0" err="1"/>
              <a:t>pada</a:t>
            </a:r>
            <a:r>
              <a:rPr lang="en-US" dirty="0"/>
              <a:t> </a:t>
            </a:r>
            <a:r>
              <a:rPr lang="en-US" dirty="0" err="1"/>
              <a:t>keadilan</a:t>
            </a:r>
            <a:r>
              <a:rPr lang="en-US" dirty="0"/>
              <a:t> </a:t>
            </a:r>
            <a:r>
              <a:rPr lang="en-US" dirty="0" err="1"/>
              <a:t>dan</a:t>
            </a:r>
            <a:r>
              <a:rPr lang="en-US" dirty="0"/>
              <a:t> </a:t>
            </a:r>
            <a:r>
              <a:rPr lang="en-US" dirty="0" err="1"/>
              <a:t>tengah-tengah</a:t>
            </a:r>
            <a:r>
              <a:rPr lang="en-US" dirty="0"/>
              <a:t> (Ahmad </a:t>
            </a:r>
            <a:r>
              <a:rPr lang="en-US" dirty="0" err="1"/>
              <a:t>Ibnu</a:t>
            </a:r>
            <a:r>
              <a:rPr lang="en-US" dirty="0"/>
              <a:t> </a:t>
            </a:r>
            <a:r>
              <a:rPr lang="en-US" dirty="0" err="1"/>
              <a:t>Faris</a:t>
            </a:r>
            <a:r>
              <a:rPr lang="en-US" dirty="0"/>
              <a:t>, 1979: 108).</a:t>
            </a:r>
          </a:p>
          <a:p>
            <a:r>
              <a:rPr lang="en-US" dirty="0"/>
              <a:t>Kata </a:t>
            </a:r>
            <a:r>
              <a:rPr lang="en-US" dirty="0" err="1"/>
              <a:t>moderisasi</a:t>
            </a:r>
            <a:r>
              <a:rPr lang="en-US" dirty="0"/>
              <a:t> </a:t>
            </a:r>
            <a:r>
              <a:rPr lang="en-US" dirty="0" err="1"/>
              <a:t>berasal</a:t>
            </a:r>
            <a:r>
              <a:rPr lang="en-US" dirty="0"/>
              <a:t> </a:t>
            </a:r>
            <a:r>
              <a:rPr lang="en-US" dirty="0" err="1"/>
              <a:t>dari</a:t>
            </a:r>
            <a:r>
              <a:rPr lang="en-US" dirty="0"/>
              <a:t> </a:t>
            </a:r>
            <a:r>
              <a:rPr lang="en-US" dirty="0" err="1"/>
              <a:t>bahasa</a:t>
            </a:r>
            <a:r>
              <a:rPr lang="en-US" dirty="0"/>
              <a:t> </a:t>
            </a:r>
            <a:r>
              <a:rPr lang="en-US" dirty="0" err="1"/>
              <a:t>latin</a:t>
            </a:r>
            <a:r>
              <a:rPr lang="en-US" dirty="0"/>
              <a:t> </a:t>
            </a:r>
            <a:r>
              <a:rPr lang="en-US" i="1" dirty="0" err="1"/>
              <a:t>moderatio</a:t>
            </a:r>
            <a:r>
              <a:rPr lang="en-US" i="1" dirty="0"/>
              <a:t> </a:t>
            </a:r>
            <a:r>
              <a:rPr lang="en-US" dirty="0"/>
              <a:t>yang </a:t>
            </a:r>
            <a:r>
              <a:rPr lang="en-US" dirty="0" err="1"/>
              <a:t>berarti</a:t>
            </a:r>
            <a:r>
              <a:rPr lang="en-US" dirty="0"/>
              <a:t> </a:t>
            </a:r>
            <a:r>
              <a:rPr lang="en-US" dirty="0" err="1"/>
              <a:t>ke</a:t>
            </a:r>
            <a:r>
              <a:rPr lang="en-US" dirty="0"/>
              <a:t> </a:t>
            </a:r>
            <a:r>
              <a:rPr lang="en-US" dirty="0" err="1"/>
              <a:t>sedangan</a:t>
            </a:r>
            <a:r>
              <a:rPr lang="en-US" dirty="0"/>
              <a:t> (</a:t>
            </a:r>
            <a:r>
              <a:rPr lang="en-US" dirty="0" err="1"/>
              <a:t>tidak</a:t>
            </a:r>
            <a:r>
              <a:rPr lang="en-US" dirty="0"/>
              <a:t> </a:t>
            </a:r>
            <a:r>
              <a:rPr lang="en-US" dirty="0" err="1"/>
              <a:t>berlebih</a:t>
            </a:r>
            <a:r>
              <a:rPr lang="en-US" dirty="0"/>
              <a:t> </a:t>
            </a:r>
            <a:r>
              <a:rPr lang="en-US" dirty="0" err="1"/>
              <a:t>dan</a:t>
            </a:r>
            <a:r>
              <a:rPr lang="en-US" dirty="0"/>
              <a:t> </a:t>
            </a:r>
            <a:r>
              <a:rPr lang="en-US" dirty="0" err="1"/>
              <a:t>kekurangan</a:t>
            </a:r>
            <a:r>
              <a:rPr lang="en-US" dirty="0"/>
              <a:t>). </a:t>
            </a:r>
            <a:r>
              <a:rPr lang="en-US" dirty="0" err="1"/>
              <a:t>Moderasi</a:t>
            </a:r>
            <a:r>
              <a:rPr lang="en-US" dirty="0"/>
              <a:t> </a:t>
            </a:r>
            <a:r>
              <a:rPr lang="en-US" dirty="0" err="1"/>
              <a:t>beragama</a:t>
            </a:r>
            <a:r>
              <a:rPr lang="en-US" dirty="0"/>
              <a:t> </a:t>
            </a:r>
            <a:r>
              <a:rPr lang="en-US" dirty="0" err="1"/>
              <a:t>adalah</a:t>
            </a:r>
            <a:r>
              <a:rPr lang="en-US" dirty="0"/>
              <a:t> </a:t>
            </a:r>
            <a:r>
              <a:rPr lang="en-US" dirty="0" err="1"/>
              <a:t>adil</a:t>
            </a:r>
            <a:r>
              <a:rPr lang="en-US" dirty="0"/>
              <a:t> </a:t>
            </a:r>
            <a:r>
              <a:rPr lang="en-US" dirty="0" err="1"/>
              <a:t>dan</a:t>
            </a:r>
            <a:r>
              <a:rPr lang="en-US" dirty="0"/>
              <a:t> </a:t>
            </a:r>
            <a:r>
              <a:rPr lang="en-US" dirty="0" err="1"/>
              <a:t>berimbang</a:t>
            </a:r>
            <a:r>
              <a:rPr lang="en-US" dirty="0"/>
              <a:t> </a:t>
            </a:r>
            <a:r>
              <a:rPr lang="en-US" dirty="0" err="1"/>
              <a:t>dalam</a:t>
            </a:r>
            <a:r>
              <a:rPr lang="en-US" dirty="0"/>
              <a:t> </a:t>
            </a:r>
            <a:r>
              <a:rPr lang="en-US" dirty="0" err="1"/>
              <a:t>memandang</a:t>
            </a:r>
            <a:r>
              <a:rPr lang="en-US" dirty="0"/>
              <a:t>, </a:t>
            </a:r>
            <a:r>
              <a:rPr lang="en-US" dirty="0" err="1"/>
              <a:t>menyikapi</a:t>
            </a:r>
            <a:r>
              <a:rPr lang="en-US" dirty="0"/>
              <a:t>, </a:t>
            </a:r>
            <a:r>
              <a:rPr lang="en-US" dirty="0" err="1"/>
              <a:t>dan</a:t>
            </a:r>
            <a:r>
              <a:rPr lang="en-US" dirty="0"/>
              <a:t> </a:t>
            </a:r>
            <a:r>
              <a:rPr lang="en-US" dirty="0" err="1"/>
              <a:t>mempraktikan</a:t>
            </a:r>
            <a:r>
              <a:rPr lang="en-US" dirty="0"/>
              <a:t> </a:t>
            </a:r>
            <a:r>
              <a:rPr lang="en-US" dirty="0" err="1"/>
              <a:t>semua</a:t>
            </a:r>
            <a:r>
              <a:rPr lang="en-US" dirty="0"/>
              <a:t> </a:t>
            </a:r>
            <a:r>
              <a:rPr lang="en-US" dirty="0" err="1"/>
              <a:t>konsep</a:t>
            </a:r>
            <a:r>
              <a:rPr lang="en-US" dirty="0"/>
              <a:t> yang </a:t>
            </a:r>
            <a:r>
              <a:rPr lang="en-US" dirty="0" err="1"/>
              <a:t>berpasangan</a:t>
            </a:r>
            <a:r>
              <a:rPr lang="en-US" dirty="0"/>
              <a:t>, </a:t>
            </a:r>
            <a:r>
              <a:rPr lang="en-US" dirty="0" err="1"/>
              <a:t>dalam</a:t>
            </a:r>
            <a:r>
              <a:rPr lang="en-US" dirty="0"/>
              <a:t> KBBI kata </a:t>
            </a:r>
            <a:r>
              <a:rPr lang="en-US" dirty="0" err="1"/>
              <a:t>adil</a:t>
            </a:r>
            <a:r>
              <a:rPr lang="en-US" dirty="0"/>
              <a:t> </a:t>
            </a:r>
            <a:r>
              <a:rPr lang="en-US" dirty="0" err="1"/>
              <a:t>diarikan</a:t>
            </a:r>
            <a:r>
              <a:rPr lang="en-US" dirty="0"/>
              <a:t> (1) </a:t>
            </a:r>
            <a:r>
              <a:rPr lang="en-US" dirty="0" err="1"/>
              <a:t>tidak</a:t>
            </a:r>
            <a:r>
              <a:rPr lang="en-US" dirty="0"/>
              <a:t> </a:t>
            </a:r>
            <a:r>
              <a:rPr lang="en-US" dirty="0" err="1"/>
              <a:t>berat</a:t>
            </a:r>
            <a:r>
              <a:rPr lang="en-US" dirty="0"/>
              <a:t> </a:t>
            </a:r>
            <a:r>
              <a:rPr lang="en-US" dirty="0" err="1"/>
              <a:t>sebelah</a:t>
            </a:r>
            <a:r>
              <a:rPr lang="en-US" dirty="0"/>
              <a:t> </a:t>
            </a:r>
            <a:r>
              <a:rPr lang="en-US" dirty="0" err="1"/>
              <a:t>atau</a:t>
            </a:r>
            <a:r>
              <a:rPr lang="en-US" dirty="0"/>
              <a:t> </a:t>
            </a:r>
            <a:r>
              <a:rPr lang="en-US" dirty="0" err="1"/>
              <a:t>tidak</a:t>
            </a:r>
            <a:r>
              <a:rPr lang="en-US" dirty="0"/>
              <a:t> </a:t>
            </a:r>
            <a:r>
              <a:rPr lang="en-US" dirty="0" err="1"/>
              <a:t>memihak</a:t>
            </a:r>
            <a:r>
              <a:rPr lang="en-US" dirty="0"/>
              <a:t>, (2) </a:t>
            </a:r>
            <a:r>
              <a:rPr lang="en-US" dirty="0" err="1"/>
              <a:t>berpihak</a:t>
            </a:r>
            <a:r>
              <a:rPr lang="en-US" dirty="0"/>
              <a:t> </a:t>
            </a:r>
            <a:r>
              <a:rPr lang="en-US" dirty="0" err="1"/>
              <a:t>kepada</a:t>
            </a:r>
            <a:r>
              <a:rPr lang="en-US" dirty="0"/>
              <a:t> </a:t>
            </a:r>
            <a:r>
              <a:rPr lang="en-US" dirty="0" err="1"/>
              <a:t>kebenaran</a:t>
            </a:r>
            <a:r>
              <a:rPr lang="en-US" dirty="0"/>
              <a:t>, </a:t>
            </a:r>
            <a:r>
              <a:rPr lang="en-US" dirty="0" err="1"/>
              <a:t>dan</a:t>
            </a:r>
            <a:r>
              <a:rPr lang="en-US" dirty="0"/>
              <a:t> (3) </a:t>
            </a:r>
            <a:r>
              <a:rPr lang="en-US" dirty="0" err="1"/>
              <a:t>sepatutnya</a:t>
            </a:r>
            <a:r>
              <a:rPr lang="en-US" dirty="0"/>
              <a:t> </a:t>
            </a:r>
            <a:r>
              <a:rPr lang="en-US" dirty="0" err="1"/>
              <a:t>atau</a:t>
            </a:r>
            <a:r>
              <a:rPr lang="en-US" dirty="0"/>
              <a:t> </a:t>
            </a:r>
            <a:r>
              <a:rPr lang="en-US" dirty="0" err="1"/>
              <a:t>tidak</a:t>
            </a:r>
            <a:r>
              <a:rPr lang="en-US" dirty="0"/>
              <a:t> </a:t>
            </a:r>
            <a:r>
              <a:rPr lang="en-US" dirty="0" err="1"/>
              <a:t>sewenang</a:t>
            </a:r>
            <a:r>
              <a:rPr lang="en-US" dirty="0"/>
              <a:t> </a:t>
            </a:r>
            <a:r>
              <a:rPr lang="en-US" dirty="0" err="1"/>
              <a:t>wenang</a:t>
            </a:r>
            <a:r>
              <a:rPr lang="en-US" dirty="0"/>
              <a:t> (</a:t>
            </a:r>
            <a:r>
              <a:rPr lang="en-US" dirty="0" err="1"/>
              <a:t>Kementrian</a:t>
            </a:r>
            <a:r>
              <a:rPr lang="en-US" dirty="0"/>
              <a:t> Agama RI, 2019: 15-19).</a:t>
            </a:r>
          </a:p>
          <a:p>
            <a:endParaRPr lang="en-US" dirty="0"/>
          </a:p>
        </p:txBody>
      </p:sp>
      <p:sp>
        <p:nvSpPr>
          <p:cNvPr id="2" name="Title 1"/>
          <p:cNvSpPr>
            <a:spLocks noGrp="1"/>
          </p:cNvSpPr>
          <p:nvPr>
            <p:ph type="title"/>
          </p:nvPr>
        </p:nvSpPr>
        <p:spPr/>
        <p:txBody>
          <a:bodyPr/>
          <a:lstStyle/>
          <a:p>
            <a:r>
              <a:rPr lang="en-US" dirty="0" err="1" smtClean="0"/>
              <a:t>Pengertian</a:t>
            </a:r>
            <a:r>
              <a:rPr lang="en-US" dirty="0" smtClean="0"/>
              <a:t>  </a:t>
            </a:r>
            <a:r>
              <a:rPr lang="en-US" dirty="0" err="1" smtClean="0"/>
              <a:t>Moderasi</a:t>
            </a:r>
            <a:endParaRPr lang="en-US" dirty="0"/>
          </a:p>
        </p:txBody>
      </p:sp>
    </p:spTree>
    <p:extLst>
      <p:ext uri="{BB962C8B-B14F-4D97-AF65-F5344CB8AC3E}">
        <p14:creationId xmlns:p14="http://schemas.microsoft.com/office/powerpoint/2010/main" val="2804681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err="1"/>
              <a:t>Wasathiyah</a:t>
            </a:r>
            <a:r>
              <a:rPr lang="en-US" i="1" dirty="0"/>
              <a:t> </a:t>
            </a:r>
            <a:r>
              <a:rPr lang="en-US" dirty="0"/>
              <a:t>(</a:t>
            </a:r>
            <a:r>
              <a:rPr lang="en-US" dirty="0" err="1"/>
              <a:t>pemahaman</a:t>
            </a:r>
            <a:r>
              <a:rPr lang="en-US" dirty="0"/>
              <a:t> </a:t>
            </a:r>
            <a:r>
              <a:rPr lang="en-US" dirty="0" err="1"/>
              <a:t>moderat</a:t>
            </a:r>
            <a:r>
              <a:rPr lang="en-US" dirty="0"/>
              <a:t>) </a:t>
            </a:r>
            <a:r>
              <a:rPr lang="en-US" dirty="0" err="1"/>
              <a:t>adalah</a:t>
            </a:r>
            <a:r>
              <a:rPr lang="en-US" dirty="0"/>
              <a:t> </a:t>
            </a:r>
            <a:r>
              <a:rPr lang="en-US" dirty="0" err="1"/>
              <a:t>salah</a:t>
            </a:r>
            <a:r>
              <a:rPr lang="en-US" dirty="0"/>
              <a:t> </a:t>
            </a:r>
            <a:r>
              <a:rPr lang="en-US" dirty="0" err="1"/>
              <a:t>satu</a:t>
            </a:r>
            <a:r>
              <a:rPr lang="en-US" dirty="0"/>
              <a:t> </a:t>
            </a:r>
            <a:r>
              <a:rPr lang="en-US" dirty="0" err="1"/>
              <a:t>karakteristik</a:t>
            </a:r>
            <a:r>
              <a:rPr lang="en-US" dirty="0"/>
              <a:t> Islam yang </a:t>
            </a:r>
            <a:r>
              <a:rPr lang="en-US" dirty="0" err="1"/>
              <a:t>tidak</a:t>
            </a:r>
            <a:r>
              <a:rPr lang="en-US" dirty="0"/>
              <a:t> </a:t>
            </a:r>
            <a:r>
              <a:rPr lang="en-US" dirty="0" err="1"/>
              <a:t>dimiliki</a:t>
            </a:r>
            <a:r>
              <a:rPr lang="en-US" dirty="0"/>
              <a:t> </a:t>
            </a:r>
            <a:r>
              <a:rPr lang="en-US" dirty="0" err="1"/>
              <a:t>oleh</a:t>
            </a:r>
            <a:r>
              <a:rPr lang="en-US" dirty="0"/>
              <a:t> agama-agama lain. </a:t>
            </a:r>
            <a:r>
              <a:rPr lang="en-US" dirty="0" err="1"/>
              <a:t>Pemahaman</a:t>
            </a:r>
            <a:r>
              <a:rPr lang="en-US" dirty="0"/>
              <a:t> </a:t>
            </a:r>
            <a:r>
              <a:rPr lang="en-US" dirty="0" err="1"/>
              <a:t>moderat</a:t>
            </a:r>
            <a:r>
              <a:rPr lang="en-US" dirty="0"/>
              <a:t> </a:t>
            </a:r>
            <a:r>
              <a:rPr lang="en-US" dirty="0" err="1"/>
              <a:t>menyeru</a:t>
            </a:r>
            <a:r>
              <a:rPr lang="en-US" dirty="0"/>
              <a:t> </a:t>
            </a:r>
            <a:r>
              <a:rPr lang="en-US" dirty="0" err="1"/>
              <a:t>kepada</a:t>
            </a:r>
            <a:r>
              <a:rPr lang="en-US" dirty="0"/>
              <a:t> </a:t>
            </a:r>
            <a:r>
              <a:rPr lang="en-US" dirty="0" err="1"/>
              <a:t>dakwah</a:t>
            </a:r>
            <a:r>
              <a:rPr lang="en-US" dirty="0"/>
              <a:t> Islam yang </a:t>
            </a:r>
            <a:r>
              <a:rPr lang="en-US" dirty="0" err="1"/>
              <a:t>toleran</a:t>
            </a:r>
            <a:r>
              <a:rPr lang="en-US" dirty="0"/>
              <a:t>, </a:t>
            </a:r>
            <a:r>
              <a:rPr lang="en-US" dirty="0" err="1"/>
              <a:t>menentang</a:t>
            </a:r>
            <a:r>
              <a:rPr lang="en-US" dirty="0"/>
              <a:t> </a:t>
            </a:r>
            <a:r>
              <a:rPr lang="en-US" dirty="0" err="1"/>
              <a:t>segala</a:t>
            </a:r>
            <a:r>
              <a:rPr lang="en-US" dirty="0"/>
              <a:t> </a:t>
            </a:r>
            <a:r>
              <a:rPr lang="en-US" dirty="0" err="1"/>
              <a:t>bentuk</a:t>
            </a:r>
            <a:r>
              <a:rPr lang="en-US" dirty="0"/>
              <a:t> </a:t>
            </a:r>
            <a:r>
              <a:rPr lang="en-US" dirty="0" err="1"/>
              <a:t>pemikiran</a:t>
            </a:r>
            <a:r>
              <a:rPr lang="en-US" dirty="0"/>
              <a:t> yang liberal </a:t>
            </a:r>
            <a:r>
              <a:rPr lang="en-US" dirty="0" err="1"/>
              <a:t>dan</a:t>
            </a:r>
            <a:r>
              <a:rPr lang="en-US" dirty="0"/>
              <a:t> </a:t>
            </a:r>
            <a:r>
              <a:rPr lang="en-US" dirty="0" err="1"/>
              <a:t>radikal</a:t>
            </a:r>
            <a:r>
              <a:rPr lang="en-US" dirty="0"/>
              <a:t>.</a:t>
            </a:r>
          </a:p>
          <a:p>
            <a:pPr marL="0" indent="0">
              <a:buNone/>
            </a:pPr>
            <a:endParaRPr lang="en-US" dirty="0"/>
          </a:p>
        </p:txBody>
      </p:sp>
      <p:sp>
        <p:nvSpPr>
          <p:cNvPr id="2" name="Title 1"/>
          <p:cNvSpPr>
            <a:spLocks noGrp="1"/>
          </p:cNvSpPr>
          <p:nvPr>
            <p:ph type="title"/>
          </p:nvPr>
        </p:nvSpPr>
        <p:spPr/>
        <p:txBody>
          <a:bodyPr/>
          <a:lstStyle/>
          <a:p>
            <a:r>
              <a:rPr lang="en-US" dirty="0" err="1" smtClean="0"/>
              <a:t>Konsep</a:t>
            </a:r>
            <a:r>
              <a:rPr lang="en-US" dirty="0" smtClean="0"/>
              <a:t> </a:t>
            </a:r>
            <a:r>
              <a:rPr lang="en-US" dirty="0" err="1" smtClean="0"/>
              <a:t>Moderasi</a:t>
            </a:r>
            <a:endParaRPr lang="en-US" dirty="0"/>
          </a:p>
        </p:txBody>
      </p:sp>
    </p:spTree>
    <p:extLst>
      <p:ext uri="{BB962C8B-B14F-4D97-AF65-F5344CB8AC3E}">
        <p14:creationId xmlns:p14="http://schemas.microsoft.com/office/powerpoint/2010/main" val="28477734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rmAutofit lnSpcReduction="10000"/>
          </a:bodyPr>
          <a:lstStyle/>
          <a:p>
            <a:pPr marL="0" indent="0">
              <a:buNone/>
            </a:pPr>
            <a:r>
              <a:rPr lang="en-US" dirty="0" err="1"/>
              <a:t>Menurut</a:t>
            </a:r>
            <a:r>
              <a:rPr lang="en-US" dirty="0"/>
              <a:t> </a:t>
            </a:r>
            <a:r>
              <a:rPr lang="en-US" dirty="0" err="1"/>
              <a:t>Afrizal</a:t>
            </a:r>
            <a:r>
              <a:rPr lang="en-US" dirty="0"/>
              <a:t> </a:t>
            </a:r>
            <a:r>
              <a:rPr lang="en-US" dirty="0" err="1"/>
              <a:t>Nur</a:t>
            </a:r>
            <a:r>
              <a:rPr lang="en-US" dirty="0"/>
              <a:t> </a:t>
            </a:r>
            <a:r>
              <a:rPr lang="en-US" dirty="0" err="1"/>
              <a:t>dan</a:t>
            </a:r>
            <a:r>
              <a:rPr lang="en-US" dirty="0"/>
              <a:t> </a:t>
            </a:r>
            <a:r>
              <a:rPr lang="en-US" dirty="0" err="1"/>
              <a:t>Mukhlis</a:t>
            </a:r>
            <a:r>
              <a:rPr lang="en-US" dirty="0"/>
              <a:t> (2015: 212-213) , </a:t>
            </a:r>
            <a:r>
              <a:rPr lang="en-US" dirty="0" err="1"/>
              <a:t>pemahaman</a:t>
            </a:r>
            <a:r>
              <a:rPr lang="en-US" dirty="0"/>
              <a:t> </a:t>
            </a:r>
            <a:r>
              <a:rPr lang="en-US" dirty="0" err="1"/>
              <a:t>dan</a:t>
            </a:r>
            <a:r>
              <a:rPr lang="en-US" dirty="0"/>
              <a:t> </a:t>
            </a:r>
            <a:r>
              <a:rPr lang="en-US" dirty="0" err="1"/>
              <a:t>praktik</a:t>
            </a:r>
            <a:r>
              <a:rPr lang="en-US" dirty="0"/>
              <a:t> </a:t>
            </a:r>
            <a:r>
              <a:rPr lang="en-US" dirty="0" err="1"/>
              <a:t>amaliah</a:t>
            </a:r>
            <a:r>
              <a:rPr lang="en-US" dirty="0"/>
              <a:t>  </a:t>
            </a:r>
            <a:r>
              <a:rPr lang="en-US" dirty="0" err="1"/>
              <a:t>keagamaan</a:t>
            </a:r>
            <a:r>
              <a:rPr lang="en-US" dirty="0"/>
              <a:t>  </a:t>
            </a:r>
            <a:r>
              <a:rPr lang="en-US" dirty="0" err="1"/>
              <a:t>seorang</a:t>
            </a:r>
            <a:r>
              <a:rPr lang="en-US" dirty="0"/>
              <a:t>  </a:t>
            </a:r>
            <a:r>
              <a:rPr lang="en-US" dirty="0" err="1"/>
              <a:t>muslim</a:t>
            </a:r>
            <a:r>
              <a:rPr lang="en-US" dirty="0"/>
              <a:t>  </a:t>
            </a:r>
            <a:r>
              <a:rPr lang="en-US" dirty="0" err="1"/>
              <a:t>moderat</a:t>
            </a:r>
            <a:r>
              <a:rPr lang="en-US" dirty="0"/>
              <a:t>  </a:t>
            </a:r>
            <a:r>
              <a:rPr lang="en-US" dirty="0" err="1"/>
              <a:t>memiliki</a:t>
            </a:r>
            <a:r>
              <a:rPr lang="en-US" dirty="0"/>
              <a:t>  </a:t>
            </a:r>
            <a:r>
              <a:rPr lang="en-US" dirty="0" err="1"/>
              <a:t>ciri-ciri</a:t>
            </a:r>
            <a:r>
              <a:rPr lang="en-US" dirty="0"/>
              <a:t> </a:t>
            </a:r>
            <a:r>
              <a:rPr lang="en-US" dirty="0" err="1"/>
              <a:t>sebagai</a:t>
            </a:r>
            <a:r>
              <a:rPr lang="en-US" dirty="0"/>
              <a:t> </a:t>
            </a:r>
            <a:r>
              <a:rPr lang="en-US" dirty="0" err="1"/>
              <a:t>berikut</a:t>
            </a:r>
            <a:r>
              <a:rPr lang="en-US" dirty="0"/>
              <a:t>:</a:t>
            </a:r>
          </a:p>
          <a:p>
            <a:pPr marL="0" indent="0">
              <a:buNone/>
            </a:pPr>
            <a:r>
              <a:rPr lang="en-US" dirty="0"/>
              <a:t>1. </a:t>
            </a:r>
            <a:r>
              <a:rPr lang="en-US" i="1" dirty="0" err="1"/>
              <a:t>Tawassuth</a:t>
            </a:r>
            <a:r>
              <a:rPr lang="en-US" i="1" dirty="0"/>
              <a:t> </a:t>
            </a:r>
            <a:r>
              <a:rPr lang="en-US" dirty="0"/>
              <a:t>(</a:t>
            </a:r>
            <a:r>
              <a:rPr lang="en-US" dirty="0" err="1"/>
              <a:t>mengambil</a:t>
            </a:r>
            <a:r>
              <a:rPr lang="en-US" dirty="0"/>
              <a:t> </a:t>
            </a:r>
            <a:r>
              <a:rPr lang="en-US" dirty="0" err="1"/>
              <a:t>jalan</a:t>
            </a:r>
            <a:r>
              <a:rPr lang="en-US" dirty="0"/>
              <a:t> </a:t>
            </a:r>
            <a:r>
              <a:rPr lang="en-US" dirty="0" err="1"/>
              <a:t>tengah</a:t>
            </a:r>
            <a:r>
              <a:rPr lang="en-US" dirty="0"/>
              <a:t>), </a:t>
            </a:r>
            <a:r>
              <a:rPr lang="en-US" dirty="0" err="1"/>
              <a:t>yaitu</a:t>
            </a:r>
            <a:r>
              <a:rPr lang="en-US" dirty="0"/>
              <a:t> </a:t>
            </a:r>
            <a:r>
              <a:rPr lang="en-US" dirty="0" err="1"/>
              <a:t>pemahaman</a:t>
            </a:r>
            <a:r>
              <a:rPr lang="en-US" dirty="0"/>
              <a:t> </a:t>
            </a:r>
            <a:r>
              <a:rPr lang="en-US" dirty="0" err="1"/>
              <a:t>dan</a:t>
            </a:r>
            <a:r>
              <a:rPr lang="en-US" dirty="0"/>
              <a:t> </a:t>
            </a:r>
            <a:r>
              <a:rPr lang="en-US" dirty="0" err="1"/>
              <a:t>pengamalan</a:t>
            </a:r>
            <a:r>
              <a:rPr lang="en-US" dirty="0"/>
              <a:t>  yang  </a:t>
            </a:r>
            <a:r>
              <a:rPr lang="en-US" dirty="0" err="1"/>
              <a:t>tidak</a:t>
            </a:r>
            <a:r>
              <a:rPr lang="en-US" dirty="0"/>
              <a:t>  </a:t>
            </a:r>
            <a:r>
              <a:rPr lang="en-US" i="1" dirty="0" err="1"/>
              <a:t>ifrath</a:t>
            </a:r>
            <a:r>
              <a:rPr lang="en-US" i="1" dirty="0"/>
              <a:t>  </a:t>
            </a:r>
            <a:r>
              <a:rPr lang="en-US" dirty="0"/>
              <a:t>(</a:t>
            </a:r>
            <a:r>
              <a:rPr lang="en-US" dirty="0" err="1"/>
              <a:t>berlebih-lebihan</a:t>
            </a:r>
            <a:r>
              <a:rPr lang="en-US" dirty="0"/>
              <a:t>  </a:t>
            </a:r>
            <a:r>
              <a:rPr lang="en-US" dirty="0" err="1"/>
              <a:t>dalam</a:t>
            </a:r>
            <a:r>
              <a:rPr lang="en-US" dirty="0"/>
              <a:t> </a:t>
            </a:r>
            <a:r>
              <a:rPr lang="en-US" dirty="0" err="1"/>
              <a:t>beragama</a:t>
            </a:r>
            <a:r>
              <a:rPr lang="en-US" dirty="0"/>
              <a:t>) </a:t>
            </a:r>
            <a:r>
              <a:rPr lang="en-US" dirty="0" err="1"/>
              <a:t>dan</a:t>
            </a:r>
            <a:r>
              <a:rPr lang="en-US" dirty="0"/>
              <a:t> </a:t>
            </a:r>
            <a:r>
              <a:rPr lang="en-US" i="1" dirty="0" err="1"/>
              <a:t>tafrith</a:t>
            </a:r>
            <a:r>
              <a:rPr lang="en-US" i="1" dirty="0"/>
              <a:t> </a:t>
            </a:r>
            <a:r>
              <a:rPr lang="en-US" dirty="0"/>
              <a:t>(</a:t>
            </a:r>
            <a:r>
              <a:rPr lang="en-US" dirty="0" err="1"/>
              <a:t>mengurangi</a:t>
            </a:r>
            <a:r>
              <a:rPr lang="en-US" dirty="0"/>
              <a:t> </a:t>
            </a:r>
            <a:r>
              <a:rPr lang="en-US" dirty="0" err="1"/>
              <a:t>ajaran</a:t>
            </a:r>
            <a:r>
              <a:rPr lang="en-US" dirty="0"/>
              <a:t> agama);</a:t>
            </a:r>
          </a:p>
          <a:p>
            <a:pPr marL="0" indent="0">
              <a:buNone/>
            </a:pPr>
            <a:r>
              <a:rPr lang="en-US" dirty="0"/>
              <a:t>2.  </a:t>
            </a:r>
            <a:r>
              <a:rPr lang="en-US" i="1" dirty="0" err="1"/>
              <a:t>Tawazun</a:t>
            </a:r>
            <a:r>
              <a:rPr lang="en-US" i="1" dirty="0"/>
              <a:t>      </a:t>
            </a:r>
            <a:r>
              <a:rPr lang="en-US" dirty="0"/>
              <a:t>(</a:t>
            </a:r>
            <a:r>
              <a:rPr lang="en-US" dirty="0" err="1"/>
              <a:t>berkeseimbangan</a:t>
            </a:r>
            <a:r>
              <a:rPr lang="en-US" dirty="0"/>
              <a:t>),      </a:t>
            </a:r>
            <a:r>
              <a:rPr lang="en-US" dirty="0" err="1"/>
              <a:t>yaitu</a:t>
            </a:r>
            <a:r>
              <a:rPr lang="en-US" dirty="0"/>
              <a:t>     </a:t>
            </a:r>
            <a:r>
              <a:rPr lang="en-US" dirty="0" err="1"/>
              <a:t>pemahaman</a:t>
            </a:r>
            <a:r>
              <a:rPr lang="en-US" dirty="0"/>
              <a:t>     </a:t>
            </a:r>
            <a:r>
              <a:rPr lang="en-US" dirty="0" err="1"/>
              <a:t>dan</a:t>
            </a:r>
            <a:r>
              <a:rPr lang="en-US" dirty="0"/>
              <a:t>  </a:t>
            </a:r>
            <a:r>
              <a:rPr lang="en-US" dirty="0" err="1"/>
              <a:t>pengamalan</a:t>
            </a:r>
            <a:r>
              <a:rPr lang="en-US" dirty="0"/>
              <a:t> agama </a:t>
            </a:r>
            <a:r>
              <a:rPr lang="en-US" dirty="0" err="1"/>
              <a:t>secara</a:t>
            </a:r>
            <a:r>
              <a:rPr lang="en-US" dirty="0"/>
              <a:t> </a:t>
            </a:r>
            <a:r>
              <a:rPr lang="en-US" dirty="0" err="1"/>
              <a:t>seimbang</a:t>
            </a:r>
            <a:r>
              <a:rPr lang="en-US" dirty="0"/>
              <a:t> yang </a:t>
            </a:r>
            <a:r>
              <a:rPr lang="en-US" dirty="0" err="1"/>
              <a:t>meliputi</a:t>
            </a:r>
            <a:r>
              <a:rPr lang="en-US" dirty="0"/>
              <a:t> </a:t>
            </a:r>
            <a:r>
              <a:rPr lang="en-US" dirty="0" err="1"/>
              <a:t>semua</a:t>
            </a:r>
            <a:r>
              <a:rPr lang="en-US" dirty="0"/>
              <a:t> </a:t>
            </a:r>
            <a:r>
              <a:rPr lang="en-US" dirty="0" err="1"/>
              <a:t>aspek</a:t>
            </a:r>
            <a:r>
              <a:rPr lang="en-US" dirty="0"/>
              <a:t> </a:t>
            </a:r>
            <a:r>
              <a:rPr lang="en-US" dirty="0" err="1"/>
              <a:t>kehidupan</a:t>
            </a:r>
            <a:r>
              <a:rPr lang="en-US" dirty="0"/>
              <a:t>, </a:t>
            </a:r>
            <a:r>
              <a:rPr lang="en-US" dirty="0" err="1"/>
              <a:t>baik</a:t>
            </a:r>
            <a:r>
              <a:rPr lang="en-US" dirty="0"/>
              <a:t> </a:t>
            </a:r>
            <a:r>
              <a:rPr lang="en-US" dirty="0" err="1"/>
              <a:t>duniawi</a:t>
            </a:r>
            <a:r>
              <a:rPr lang="en-US" dirty="0"/>
              <a:t> </a:t>
            </a:r>
            <a:r>
              <a:rPr lang="en-US" dirty="0" err="1"/>
              <a:t>maupun</a:t>
            </a:r>
            <a:r>
              <a:rPr lang="en-US" dirty="0"/>
              <a:t> </a:t>
            </a:r>
            <a:r>
              <a:rPr lang="en-US" dirty="0" err="1"/>
              <a:t>ukhrawi</a:t>
            </a:r>
            <a:r>
              <a:rPr lang="en-US" dirty="0"/>
              <a:t>, </a:t>
            </a:r>
            <a:r>
              <a:rPr lang="en-US" dirty="0" err="1"/>
              <a:t>tegas</a:t>
            </a:r>
            <a:r>
              <a:rPr lang="en-US" dirty="0"/>
              <a:t> </a:t>
            </a:r>
            <a:r>
              <a:rPr lang="en-US" dirty="0" err="1"/>
              <a:t>dalam</a:t>
            </a:r>
            <a:r>
              <a:rPr lang="en-US" dirty="0"/>
              <a:t> </a:t>
            </a:r>
            <a:r>
              <a:rPr lang="en-US" dirty="0" err="1"/>
              <a:t>menyatakan</a:t>
            </a:r>
            <a:r>
              <a:rPr lang="en-US" dirty="0"/>
              <a:t> </a:t>
            </a:r>
            <a:r>
              <a:rPr lang="en-US" dirty="0" err="1"/>
              <a:t>prinsip</a:t>
            </a:r>
            <a:r>
              <a:rPr lang="en-US" dirty="0"/>
              <a:t> yang </a:t>
            </a:r>
            <a:r>
              <a:rPr lang="en-US" dirty="0" err="1"/>
              <a:t>dapat</a:t>
            </a:r>
            <a:r>
              <a:rPr lang="en-US" dirty="0"/>
              <a:t> </a:t>
            </a:r>
            <a:r>
              <a:rPr lang="en-US" dirty="0" err="1"/>
              <a:t>membedakan</a:t>
            </a:r>
            <a:r>
              <a:rPr lang="en-US" dirty="0"/>
              <a:t> </a:t>
            </a:r>
            <a:r>
              <a:rPr lang="en-US" dirty="0" err="1"/>
              <a:t>antara</a:t>
            </a:r>
            <a:r>
              <a:rPr lang="en-US" dirty="0"/>
              <a:t> </a:t>
            </a:r>
            <a:r>
              <a:rPr lang="en-US" i="1" dirty="0" err="1"/>
              <a:t>inhiraf</a:t>
            </a:r>
            <a:r>
              <a:rPr lang="en-US" i="1" dirty="0"/>
              <a:t> </a:t>
            </a:r>
            <a:r>
              <a:rPr lang="en-US" dirty="0"/>
              <a:t>(</a:t>
            </a:r>
            <a:r>
              <a:rPr lang="en-US" dirty="0" err="1"/>
              <a:t>penyimpangan</a:t>
            </a:r>
            <a:r>
              <a:rPr lang="en-US" dirty="0"/>
              <a:t>,) </a:t>
            </a:r>
            <a:r>
              <a:rPr lang="en-US" dirty="0" err="1"/>
              <a:t>dan</a:t>
            </a:r>
            <a:r>
              <a:rPr lang="en-US" dirty="0"/>
              <a:t> </a:t>
            </a:r>
            <a:r>
              <a:rPr lang="en-US" i="1" dirty="0" err="1"/>
              <a:t>ikhtilaf</a:t>
            </a:r>
            <a:r>
              <a:rPr lang="en-US" i="1" dirty="0"/>
              <a:t> </a:t>
            </a:r>
            <a:r>
              <a:rPr lang="en-US" dirty="0"/>
              <a:t>(</a:t>
            </a:r>
            <a:r>
              <a:rPr lang="en-US" dirty="0" err="1"/>
              <a:t>perbedaan</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6956521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a:bodyPr>
          <a:lstStyle/>
          <a:p>
            <a:pPr marL="0" indent="0">
              <a:buNone/>
            </a:pPr>
            <a:r>
              <a:rPr lang="en-US" dirty="0"/>
              <a:t>3. </a:t>
            </a:r>
            <a:r>
              <a:rPr lang="en-US" i="1" dirty="0" err="1" smtClean="0"/>
              <a:t>I’tidal</a:t>
            </a:r>
            <a:r>
              <a:rPr lang="en-US" i="1" dirty="0" smtClean="0"/>
              <a:t> </a:t>
            </a:r>
            <a:r>
              <a:rPr lang="en-US" dirty="0"/>
              <a:t>(</a:t>
            </a:r>
            <a:r>
              <a:rPr lang="en-US" dirty="0" err="1"/>
              <a:t>lurus</a:t>
            </a:r>
            <a:r>
              <a:rPr lang="en-US" dirty="0"/>
              <a:t> </a:t>
            </a:r>
            <a:r>
              <a:rPr lang="en-US" dirty="0" err="1"/>
              <a:t>dan</a:t>
            </a:r>
            <a:r>
              <a:rPr lang="en-US" dirty="0"/>
              <a:t> </a:t>
            </a:r>
            <a:r>
              <a:rPr lang="en-US" dirty="0" err="1"/>
              <a:t>tegas</a:t>
            </a:r>
            <a:r>
              <a:rPr lang="en-US" dirty="0"/>
              <a:t>), </a:t>
            </a:r>
            <a:r>
              <a:rPr lang="en-US" dirty="0" err="1"/>
              <a:t>yaitu</a:t>
            </a:r>
            <a:r>
              <a:rPr lang="en-US" dirty="0"/>
              <a:t> </a:t>
            </a:r>
            <a:r>
              <a:rPr lang="en-US" dirty="0" err="1"/>
              <a:t>menempatkan</a:t>
            </a:r>
            <a:r>
              <a:rPr lang="en-US" dirty="0"/>
              <a:t> </a:t>
            </a:r>
            <a:r>
              <a:rPr lang="en-US" dirty="0" err="1"/>
              <a:t>sesuatu</a:t>
            </a:r>
            <a:r>
              <a:rPr lang="en-US" dirty="0"/>
              <a:t> </a:t>
            </a:r>
            <a:r>
              <a:rPr lang="en-US" dirty="0" err="1"/>
              <a:t>pada</a:t>
            </a:r>
            <a:r>
              <a:rPr lang="en-US" dirty="0"/>
              <a:t> </a:t>
            </a:r>
            <a:r>
              <a:rPr lang="en-US" dirty="0" err="1"/>
              <a:t>tempatnya</a:t>
            </a:r>
            <a:r>
              <a:rPr lang="en-US" dirty="0"/>
              <a:t> </a:t>
            </a:r>
            <a:r>
              <a:rPr lang="en-US" dirty="0" err="1"/>
              <a:t>dan</a:t>
            </a:r>
            <a:r>
              <a:rPr lang="en-US" dirty="0"/>
              <a:t> </a:t>
            </a:r>
            <a:r>
              <a:rPr lang="en-US" dirty="0" err="1"/>
              <a:t>melaksanakan</a:t>
            </a:r>
            <a:r>
              <a:rPr lang="en-US" dirty="0"/>
              <a:t> </a:t>
            </a:r>
            <a:r>
              <a:rPr lang="en-US" dirty="0" err="1"/>
              <a:t>hak</a:t>
            </a:r>
            <a:r>
              <a:rPr lang="en-US" dirty="0"/>
              <a:t> </a:t>
            </a:r>
            <a:r>
              <a:rPr lang="en-US" dirty="0" err="1"/>
              <a:t>dan</a:t>
            </a:r>
            <a:r>
              <a:rPr lang="en-US" dirty="0"/>
              <a:t> </a:t>
            </a:r>
            <a:r>
              <a:rPr lang="en-US" dirty="0" err="1"/>
              <a:t>memenuhi</a:t>
            </a:r>
            <a:r>
              <a:rPr lang="en-US" dirty="0"/>
              <a:t> </a:t>
            </a:r>
            <a:r>
              <a:rPr lang="en-US" dirty="0" err="1"/>
              <a:t>kewajiban</a:t>
            </a:r>
            <a:r>
              <a:rPr lang="en-US" dirty="0"/>
              <a:t> </a:t>
            </a:r>
            <a:r>
              <a:rPr lang="en-US" dirty="0" err="1"/>
              <a:t>secara</a:t>
            </a:r>
            <a:r>
              <a:rPr lang="en-US" dirty="0"/>
              <a:t> </a:t>
            </a:r>
            <a:r>
              <a:rPr lang="en-US" dirty="0" err="1"/>
              <a:t>proporsional</a:t>
            </a:r>
            <a:r>
              <a:rPr lang="en-US" dirty="0"/>
              <a:t>;</a:t>
            </a:r>
          </a:p>
          <a:p>
            <a:pPr marL="0" indent="0">
              <a:buNone/>
            </a:pPr>
            <a:r>
              <a:rPr lang="en-US" dirty="0"/>
              <a:t>4. </a:t>
            </a:r>
            <a:r>
              <a:rPr lang="en-US" i="1" dirty="0" err="1"/>
              <a:t>Tasamuh</a:t>
            </a:r>
            <a:r>
              <a:rPr lang="en-US" i="1" dirty="0"/>
              <a:t>  </a:t>
            </a:r>
            <a:r>
              <a:rPr lang="en-US" dirty="0"/>
              <a:t>(</a:t>
            </a:r>
            <a:r>
              <a:rPr lang="en-US" dirty="0" err="1"/>
              <a:t>toleransi</a:t>
            </a:r>
            <a:r>
              <a:rPr lang="en-US" dirty="0"/>
              <a:t>),  </a:t>
            </a:r>
            <a:r>
              <a:rPr lang="en-US" dirty="0" err="1"/>
              <a:t>yaitu</a:t>
            </a:r>
            <a:r>
              <a:rPr lang="en-US" dirty="0"/>
              <a:t>  </a:t>
            </a:r>
            <a:r>
              <a:rPr lang="en-US" dirty="0" err="1"/>
              <a:t>mengakui</a:t>
            </a:r>
            <a:r>
              <a:rPr lang="en-US" dirty="0"/>
              <a:t>  </a:t>
            </a:r>
            <a:r>
              <a:rPr lang="en-US" dirty="0" err="1"/>
              <a:t>dan</a:t>
            </a:r>
            <a:r>
              <a:rPr lang="en-US" dirty="0"/>
              <a:t>  </a:t>
            </a:r>
            <a:r>
              <a:rPr lang="en-US" dirty="0" err="1"/>
              <a:t>menghormati</a:t>
            </a:r>
            <a:r>
              <a:rPr lang="en-US" dirty="0"/>
              <a:t> </a:t>
            </a:r>
            <a:r>
              <a:rPr lang="en-US" dirty="0" err="1"/>
              <a:t>perbedaan</a:t>
            </a:r>
            <a:r>
              <a:rPr lang="en-US" dirty="0"/>
              <a:t>, </a:t>
            </a:r>
            <a:r>
              <a:rPr lang="en-US" dirty="0" err="1"/>
              <a:t>baik</a:t>
            </a:r>
            <a:r>
              <a:rPr lang="en-US" dirty="0"/>
              <a:t> </a:t>
            </a:r>
            <a:r>
              <a:rPr lang="en-US" dirty="0" err="1"/>
              <a:t>dalam</a:t>
            </a:r>
            <a:r>
              <a:rPr lang="en-US" dirty="0"/>
              <a:t> </a:t>
            </a:r>
            <a:r>
              <a:rPr lang="en-US" dirty="0" err="1"/>
              <a:t>aspek</a:t>
            </a:r>
            <a:r>
              <a:rPr lang="en-US" dirty="0"/>
              <a:t> </a:t>
            </a:r>
            <a:r>
              <a:rPr lang="en-US" dirty="0" err="1"/>
              <a:t>keagamaan</a:t>
            </a:r>
            <a:r>
              <a:rPr lang="en-US" dirty="0"/>
              <a:t> </a:t>
            </a:r>
            <a:r>
              <a:rPr lang="en-US" dirty="0" err="1"/>
              <a:t>dan</a:t>
            </a:r>
            <a:r>
              <a:rPr lang="en-US" dirty="0"/>
              <a:t> </a:t>
            </a:r>
            <a:r>
              <a:rPr lang="en-US" dirty="0" err="1"/>
              <a:t>berbagai</a:t>
            </a:r>
            <a:r>
              <a:rPr lang="en-US" dirty="0"/>
              <a:t> </a:t>
            </a:r>
            <a:r>
              <a:rPr lang="en-US" dirty="0" err="1"/>
              <a:t>aspek</a:t>
            </a:r>
            <a:r>
              <a:rPr lang="en-US" dirty="0"/>
              <a:t> </a:t>
            </a:r>
            <a:r>
              <a:rPr lang="en-US" dirty="0" err="1"/>
              <a:t>kehidupan</a:t>
            </a:r>
            <a:r>
              <a:rPr lang="en-US" dirty="0"/>
              <a:t> </a:t>
            </a:r>
            <a:r>
              <a:rPr lang="en-US" dirty="0" err="1"/>
              <a:t>lainnya</a:t>
            </a:r>
            <a:r>
              <a:rPr lang="en-US" dirty="0"/>
              <a:t>;</a:t>
            </a:r>
          </a:p>
          <a:p>
            <a:pPr marL="0" indent="0">
              <a:buNone/>
            </a:pPr>
            <a:r>
              <a:rPr lang="en-US" dirty="0"/>
              <a:t>5.  </a:t>
            </a:r>
            <a:r>
              <a:rPr lang="en-US" i="1" dirty="0" err="1"/>
              <a:t>Musawah</a:t>
            </a:r>
            <a:r>
              <a:rPr lang="en-US" i="1" dirty="0"/>
              <a:t>  </a:t>
            </a:r>
            <a:r>
              <a:rPr lang="en-US" dirty="0"/>
              <a:t>(</a:t>
            </a:r>
            <a:r>
              <a:rPr lang="en-US" dirty="0" err="1"/>
              <a:t>egaliter</a:t>
            </a:r>
            <a:r>
              <a:rPr lang="en-US" dirty="0"/>
              <a:t>),  </a:t>
            </a:r>
            <a:r>
              <a:rPr lang="en-US" dirty="0" err="1"/>
              <a:t>yaitu</a:t>
            </a:r>
            <a:r>
              <a:rPr lang="en-US" dirty="0"/>
              <a:t>  </a:t>
            </a:r>
            <a:r>
              <a:rPr lang="en-US" dirty="0" err="1"/>
              <a:t>tidak</a:t>
            </a:r>
            <a:r>
              <a:rPr lang="en-US" dirty="0"/>
              <a:t>  </a:t>
            </a:r>
            <a:r>
              <a:rPr lang="en-US" dirty="0" err="1"/>
              <a:t>bersikap</a:t>
            </a:r>
            <a:r>
              <a:rPr lang="en-US" dirty="0"/>
              <a:t>  </a:t>
            </a:r>
            <a:r>
              <a:rPr lang="en-US" dirty="0" err="1"/>
              <a:t>diskriminatif</a:t>
            </a:r>
            <a:r>
              <a:rPr lang="en-US" dirty="0"/>
              <a:t>  </a:t>
            </a:r>
            <a:r>
              <a:rPr lang="en-US" dirty="0" err="1"/>
              <a:t>pada</a:t>
            </a:r>
            <a:r>
              <a:rPr lang="en-US" dirty="0"/>
              <a:t> yang lain </a:t>
            </a:r>
            <a:r>
              <a:rPr lang="en-US" dirty="0" err="1"/>
              <a:t>disebabkan</a:t>
            </a:r>
            <a:r>
              <a:rPr lang="en-US" dirty="0"/>
              <a:t> </a:t>
            </a:r>
            <a:r>
              <a:rPr lang="en-US" dirty="0" err="1"/>
              <a:t>perbedaan</a:t>
            </a:r>
            <a:r>
              <a:rPr lang="en-US" dirty="0"/>
              <a:t> </a:t>
            </a:r>
            <a:r>
              <a:rPr lang="en-US" dirty="0" err="1"/>
              <a:t>keyakinan</a:t>
            </a:r>
            <a:r>
              <a:rPr lang="en-US" dirty="0"/>
              <a:t>, </a:t>
            </a:r>
            <a:r>
              <a:rPr lang="en-US" dirty="0" err="1"/>
              <a:t>tradisi</a:t>
            </a:r>
            <a:r>
              <a:rPr lang="en-US" dirty="0"/>
              <a:t> </a:t>
            </a:r>
            <a:r>
              <a:rPr lang="en-US" dirty="0" err="1"/>
              <a:t>dan</a:t>
            </a:r>
            <a:r>
              <a:rPr lang="en-US" dirty="0"/>
              <a:t> </a:t>
            </a:r>
            <a:r>
              <a:rPr lang="en-US" dirty="0" err="1"/>
              <a:t>asal</a:t>
            </a:r>
            <a:r>
              <a:rPr lang="en-US" dirty="0"/>
              <a:t> </a:t>
            </a:r>
            <a:r>
              <a:rPr lang="en-US" dirty="0" err="1"/>
              <a:t>usul</a:t>
            </a:r>
            <a:r>
              <a:rPr lang="en-US" dirty="0"/>
              <a:t> </a:t>
            </a:r>
            <a:r>
              <a:rPr lang="en-US" dirty="0" err="1"/>
              <a:t>seseorang</a:t>
            </a:r>
            <a:r>
              <a:rPr lang="en-US" dirty="0"/>
              <a:t>;</a:t>
            </a:r>
          </a:p>
          <a:p>
            <a:pPr marL="0" indent="0">
              <a:buNone/>
            </a:pPr>
            <a:endParaRPr lang="en-US" dirty="0"/>
          </a:p>
        </p:txBody>
      </p:sp>
    </p:spTree>
    <p:extLst>
      <p:ext uri="{BB962C8B-B14F-4D97-AF65-F5344CB8AC3E}">
        <p14:creationId xmlns:p14="http://schemas.microsoft.com/office/powerpoint/2010/main" val="288684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a:bodyPr>
          <a:lstStyle/>
          <a:p>
            <a:pPr marL="514350" indent="-514350">
              <a:buAutoNum type="arabicPeriod" startAt="6"/>
            </a:pPr>
            <a:r>
              <a:rPr lang="en-US" i="1" dirty="0" err="1" smtClean="0"/>
              <a:t>Syura</a:t>
            </a:r>
            <a:r>
              <a:rPr lang="en-US" i="1" dirty="0" smtClean="0"/>
              <a:t> </a:t>
            </a:r>
            <a:r>
              <a:rPr lang="en-US" dirty="0"/>
              <a:t>(</a:t>
            </a:r>
            <a:r>
              <a:rPr lang="en-US" dirty="0" err="1"/>
              <a:t>musyawarah</a:t>
            </a:r>
            <a:r>
              <a:rPr lang="en-US" dirty="0"/>
              <a:t>), </a:t>
            </a:r>
            <a:r>
              <a:rPr lang="en-US" dirty="0" err="1"/>
              <a:t>yaitu</a:t>
            </a:r>
            <a:r>
              <a:rPr lang="en-US" dirty="0"/>
              <a:t> </a:t>
            </a:r>
            <a:r>
              <a:rPr lang="en-US" dirty="0" err="1"/>
              <a:t>setiap</a:t>
            </a:r>
            <a:r>
              <a:rPr lang="en-US" dirty="0"/>
              <a:t> </a:t>
            </a:r>
            <a:r>
              <a:rPr lang="en-US" dirty="0" err="1"/>
              <a:t>persoalan</a:t>
            </a:r>
            <a:r>
              <a:rPr lang="en-US" dirty="0"/>
              <a:t> </a:t>
            </a:r>
            <a:r>
              <a:rPr lang="en-US" dirty="0" err="1"/>
              <a:t>diselesaikan</a:t>
            </a:r>
            <a:r>
              <a:rPr lang="en-US" dirty="0"/>
              <a:t> </a:t>
            </a:r>
            <a:r>
              <a:rPr lang="en-US" dirty="0" err="1"/>
              <a:t>dengan</a:t>
            </a:r>
            <a:r>
              <a:rPr lang="en-US" dirty="0"/>
              <a:t> </a:t>
            </a:r>
            <a:r>
              <a:rPr lang="en-US" dirty="0" err="1"/>
              <a:t>jalan</a:t>
            </a:r>
            <a:r>
              <a:rPr lang="en-US" dirty="0"/>
              <a:t> </a:t>
            </a:r>
            <a:r>
              <a:rPr lang="en-US" dirty="0" err="1"/>
              <a:t>musyawarah</a:t>
            </a:r>
            <a:r>
              <a:rPr lang="en-US" dirty="0"/>
              <a:t> </a:t>
            </a:r>
            <a:r>
              <a:rPr lang="en-US" dirty="0" err="1"/>
              <a:t>untuk</a:t>
            </a:r>
            <a:r>
              <a:rPr lang="en-US" dirty="0"/>
              <a:t> </a:t>
            </a:r>
            <a:r>
              <a:rPr lang="en-US" dirty="0" err="1"/>
              <a:t>mencapai</a:t>
            </a:r>
            <a:r>
              <a:rPr lang="en-US" dirty="0"/>
              <a:t> </a:t>
            </a:r>
            <a:r>
              <a:rPr lang="en-US" dirty="0" err="1"/>
              <a:t>mufakat</a:t>
            </a:r>
            <a:r>
              <a:rPr lang="en-US" dirty="0"/>
              <a:t> </a:t>
            </a:r>
            <a:r>
              <a:rPr lang="en-US" dirty="0" err="1"/>
              <a:t>dengan</a:t>
            </a:r>
            <a:r>
              <a:rPr lang="en-US" dirty="0"/>
              <a:t> </a:t>
            </a:r>
            <a:r>
              <a:rPr lang="en-US" dirty="0" err="1"/>
              <a:t>prinsip</a:t>
            </a:r>
            <a:r>
              <a:rPr lang="en-US" dirty="0"/>
              <a:t> </a:t>
            </a:r>
            <a:r>
              <a:rPr lang="en-US" dirty="0" err="1"/>
              <a:t>menempatkan</a:t>
            </a:r>
            <a:r>
              <a:rPr lang="en-US" dirty="0"/>
              <a:t> </a:t>
            </a:r>
            <a:r>
              <a:rPr lang="en-US" dirty="0" err="1"/>
              <a:t>kemaslahatan</a:t>
            </a:r>
            <a:r>
              <a:rPr lang="en-US" dirty="0"/>
              <a:t> di </a:t>
            </a:r>
            <a:r>
              <a:rPr lang="en-US" dirty="0" err="1"/>
              <a:t>atas</a:t>
            </a:r>
            <a:r>
              <a:rPr lang="en-US" dirty="0"/>
              <a:t> </a:t>
            </a:r>
            <a:r>
              <a:rPr lang="en-US" dirty="0" err="1" smtClean="0"/>
              <a:t>segalanya</a:t>
            </a:r>
            <a:r>
              <a:rPr lang="en-US" dirty="0" smtClean="0"/>
              <a:t>.</a:t>
            </a:r>
            <a:endParaRPr lang="en-US" dirty="0"/>
          </a:p>
          <a:p>
            <a:pPr marL="0" indent="0">
              <a:buNone/>
            </a:pPr>
            <a:r>
              <a:rPr lang="en-US" dirty="0"/>
              <a:t>7.  </a:t>
            </a:r>
            <a:r>
              <a:rPr lang="en-US" i="1" dirty="0" err="1"/>
              <a:t>Ishlah</a:t>
            </a:r>
            <a:r>
              <a:rPr lang="en-US" i="1" dirty="0"/>
              <a:t>  </a:t>
            </a:r>
            <a:r>
              <a:rPr lang="en-US" dirty="0"/>
              <a:t>(</a:t>
            </a:r>
            <a:r>
              <a:rPr lang="en-US" dirty="0" err="1"/>
              <a:t>reformasi</a:t>
            </a:r>
            <a:r>
              <a:rPr lang="en-US" dirty="0"/>
              <a:t>),  </a:t>
            </a:r>
            <a:r>
              <a:rPr lang="en-US" dirty="0" err="1"/>
              <a:t>yaitu</a:t>
            </a:r>
            <a:r>
              <a:rPr lang="en-US" dirty="0"/>
              <a:t>  </a:t>
            </a:r>
            <a:r>
              <a:rPr lang="en-US" dirty="0" err="1"/>
              <a:t>mengutamakan</a:t>
            </a:r>
            <a:r>
              <a:rPr lang="en-US" dirty="0"/>
              <a:t>  </a:t>
            </a:r>
            <a:r>
              <a:rPr lang="en-US" dirty="0" err="1"/>
              <a:t>prinsip</a:t>
            </a:r>
            <a:r>
              <a:rPr lang="en-US" dirty="0"/>
              <a:t>  </a:t>
            </a:r>
            <a:r>
              <a:rPr lang="en-US" dirty="0" err="1"/>
              <a:t>reformatif</a:t>
            </a:r>
            <a:r>
              <a:rPr lang="en-US" dirty="0"/>
              <a:t> </a:t>
            </a:r>
            <a:r>
              <a:rPr lang="en-US" dirty="0" err="1"/>
              <a:t>untuk</a:t>
            </a:r>
            <a:r>
              <a:rPr lang="en-US" dirty="0"/>
              <a:t> </a:t>
            </a:r>
            <a:r>
              <a:rPr lang="en-US" dirty="0" err="1"/>
              <a:t>mencapai</a:t>
            </a:r>
            <a:r>
              <a:rPr lang="en-US" dirty="0"/>
              <a:t> </a:t>
            </a:r>
            <a:r>
              <a:rPr lang="en-US" dirty="0" err="1"/>
              <a:t>keadaan</a:t>
            </a:r>
            <a:r>
              <a:rPr lang="en-US" dirty="0"/>
              <a:t> </a:t>
            </a:r>
            <a:r>
              <a:rPr lang="en-US" dirty="0" err="1"/>
              <a:t>lebih</a:t>
            </a:r>
            <a:r>
              <a:rPr lang="en-US" dirty="0"/>
              <a:t> </a:t>
            </a:r>
            <a:r>
              <a:rPr lang="en-US" dirty="0" err="1"/>
              <a:t>baik</a:t>
            </a:r>
            <a:r>
              <a:rPr lang="en-US" dirty="0"/>
              <a:t> yang </a:t>
            </a:r>
            <a:r>
              <a:rPr lang="en-US" dirty="0" err="1"/>
              <a:t>mengakomodasi</a:t>
            </a:r>
            <a:r>
              <a:rPr lang="en-US" dirty="0"/>
              <a:t> </a:t>
            </a:r>
            <a:r>
              <a:rPr lang="en-US" dirty="0" err="1"/>
              <a:t>perubahan</a:t>
            </a:r>
            <a:r>
              <a:rPr lang="en-US" dirty="0"/>
              <a:t> </a:t>
            </a:r>
            <a:r>
              <a:rPr lang="en-US" dirty="0" err="1"/>
              <a:t>dan</a:t>
            </a:r>
            <a:r>
              <a:rPr lang="en-US" dirty="0"/>
              <a:t> </a:t>
            </a:r>
            <a:r>
              <a:rPr lang="en-US" dirty="0" err="1"/>
              <a:t>kemajuan</a:t>
            </a:r>
            <a:r>
              <a:rPr lang="en-US" dirty="0"/>
              <a:t> </a:t>
            </a:r>
            <a:r>
              <a:rPr lang="en-US" dirty="0" err="1"/>
              <a:t>zaman</a:t>
            </a:r>
            <a:r>
              <a:rPr lang="en-US" dirty="0"/>
              <a:t> </a:t>
            </a:r>
            <a:r>
              <a:rPr lang="en-US" dirty="0" err="1"/>
              <a:t>dengan</a:t>
            </a:r>
            <a:r>
              <a:rPr lang="en-US" dirty="0"/>
              <a:t> </a:t>
            </a:r>
            <a:r>
              <a:rPr lang="en-US" dirty="0" err="1"/>
              <a:t>berpijak</a:t>
            </a:r>
            <a:r>
              <a:rPr lang="en-US" dirty="0"/>
              <a:t> </a:t>
            </a:r>
            <a:r>
              <a:rPr lang="en-US" dirty="0" err="1"/>
              <a:t>pada</a:t>
            </a:r>
            <a:r>
              <a:rPr lang="en-US" dirty="0"/>
              <a:t> </a:t>
            </a:r>
            <a:r>
              <a:rPr lang="en-US" dirty="0" err="1"/>
              <a:t>kemaslahatan</a:t>
            </a:r>
            <a:r>
              <a:rPr lang="en-US" dirty="0"/>
              <a:t> </a:t>
            </a:r>
            <a:r>
              <a:rPr lang="en-US" dirty="0" err="1"/>
              <a:t>umum</a:t>
            </a:r>
            <a:r>
              <a:rPr lang="en-US" dirty="0"/>
              <a:t> (</a:t>
            </a:r>
            <a:r>
              <a:rPr lang="en-US" i="1" dirty="0" err="1"/>
              <a:t>mashlahah</a:t>
            </a:r>
            <a:r>
              <a:rPr lang="en-US" i="1" dirty="0"/>
              <a:t> „</a:t>
            </a:r>
            <a:r>
              <a:rPr lang="en-US" i="1" dirty="0" err="1"/>
              <a:t>ammah</a:t>
            </a:r>
            <a:r>
              <a:rPr lang="en-US" dirty="0"/>
              <a:t>) </a:t>
            </a:r>
            <a:r>
              <a:rPr lang="en-US" dirty="0" err="1"/>
              <a:t>dengan</a:t>
            </a:r>
            <a:r>
              <a:rPr lang="en-US" dirty="0"/>
              <a:t> </a:t>
            </a:r>
            <a:r>
              <a:rPr lang="en-US" dirty="0" err="1"/>
              <a:t>tetap</a:t>
            </a:r>
            <a:r>
              <a:rPr lang="en-US" dirty="0"/>
              <a:t> </a:t>
            </a:r>
            <a:r>
              <a:rPr lang="en-US" dirty="0" err="1"/>
              <a:t>berpegang</a:t>
            </a:r>
            <a:r>
              <a:rPr lang="en-US" dirty="0"/>
              <a:t> </a:t>
            </a:r>
            <a:r>
              <a:rPr lang="en-US" dirty="0" err="1"/>
              <a:t>pada</a:t>
            </a:r>
            <a:r>
              <a:rPr lang="en-US" dirty="0"/>
              <a:t> </a:t>
            </a:r>
            <a:r>
              <a:rPr lang="en-US" dirty="0" err="1"/>
              <a:t>prinsip</a:t>
            </a:r>
            <a:r>
              <a:rPr lang="en-US" dirty="0"/>
              <a:t> </a:t>
            </a:r>
            <a:r>
              <a:rPr lang="en-US" i="1" dirty="0"/>
              <a:t>al-</a:t>
            </a:r>
            <a:r>
              <a:rPr lang="en-US" i="1" dirty="0" err="1"/>
              <a:t>muhafazhah</a:t>
            </a:r>
            <a:r>
              <a:rPr lang="en-US" i="1" dirty="0"/>
              <a:t> „</a:t>
            </a:r>
            <a:r>
              <a:rPr lang="en-US" i="1" dirty="0" err="1"/>
              <a:t>ala</a:t>
            </a:r>
            <a:r>
              <a:rPr lang="en-US" i="1" dirty="0"/>
              <a:t> al-</a:t>
            </a:r>
            <a:r>
              <a:rPr lang="en-US" i="1" dirty="0" err="1"/>
              <a:t>qadimi</a:t>
            </a:r>
            <a:r>
              <a:rPr lang="en-US" i="1" dirty="0"/>
              <a:t> al-</a:t>
            </a:r>
            <a:r>
              <a:rPr lang="en-US" i="1" dirty="0" err="1"/>
              <a:t>shalih</a:t>
            </a:r>
            <a:r>
              <a:rPr lang="en-US" i="1" dirty="0"/>
              <a:t> </a:t>
            </a:r>
            <a:r>
              <a:rPr lang="en-US" i="1" dirty="0" err="1"/>
              <a:t>wa</a:t>
            </a:r>
            <a:r>
              <a:rPr lang="en-US" i="1" dirty="0"/>
              <a:t> al-</a:t>
            </a:r>
            <a:r>
              <a:rPr lang="en-US" i="1" dirty="0" err="1"/>
              <a:t>akhdzu</a:t>
            </a:r>
            <a:r>
              <a:rPr lang="en-US" i="1" dirty="0"/>
              <a:t> bi al-</a:t>
            </a:r>
            <a:r>
              <a:rPr lang="en-US" i="1" dirty="0" err="1"/>
              <a:t>jadidi</a:t>
            </a:r>
            <a:r>
              <a:rPr lang="en-US" i="1" dirty="0"/>
              <a:t> al-</a:t>
            </a:r>
            <a:r>
              <a:rPr lang="en-US" i="1" dirty="0" err="1"/>
              <a:t>ashlah</a:t>
            </a:r>
            <a:r>
              <a:rPr lang="en-US" i="1" dirty="0"/>
              <a:t> </a:t>
            </a:r>
            <a:r>
              <a:rPr lang="en-US" dirty="0"/>
              <a:t>(</a:t>
            </a:r>
            <a:r>
              <a:rPr lang="en-US" dirty="0" err="1"/>
              <a:t>melestarikan</a:t>
            </a:r>
            <a:r>
              <a:rPr lang="en-US" dirty="0"/>
              <a:t> </a:t>
            </a:r>
            <a:r>
              <a:rPr lang="en-US" dirty="0" err="1"/>
              <a:t>tradisi</a:t>
            </a:r>
            <a:r>
              <a:rPr lang="en-US" dirty="0"/>
              <a:t> lama yang </a:t>
            </a:r>
            <a:r>
              <a:rPr lang="en-US" dirty="0" err="1"/>
              <a:t>masih</a:t>
            </a:r>
            <a:r>
              <a:rPr lang="en-US" dirty="0"/>
              <a:t> </a:t>
            </a:r>
            <a:r>
              <a:rPr lang="en-US" dirty="0" err="1"/>
              <a:t>relevan</a:t>
            </a:r>
            <a:r>
              <a:rPr lang="en-US" dirty="0"/>
              <a:t>, </a:t>
            </a:r>
            <a:r>
              <a:rPr lang="en-US" dirty="0" err="1"/>
              <a:t>dan</a:t>
            </a:r>
            <a:r>
              <a:rPr lang="en-US" dirty="0"/>
              <a:t> </a:t>
            </a:r>
            <a:r>
              <a:rPr lang="en-US" dirty="0" err="1"/>
              <a:t>menerapkan</a:t>
            </a:r>
            <a:r>
              <a:rPr lang="en-US" dirty="0"/>
              <a:t> </a:t>
            </a:r>
            <a:r>
              <a:rPr lang="en-US" dirty="0" err="1"/>
              <a:t>hal-hal</a:t>
            </a:r>
            <a:r>
              <a:rPr lang="en-US" dirty="0"/>
              <a:t> </a:t>
            </a:r>
            <a:r>
              <a:rPr lang="en-US" dirty="0" err="1"/>
              <a:t>baru</a:t>
            </a:r>
            <a:r>
              <a:rPr lang="en-US" dirty="0"/>
              <a:t> yang </a:t>
            </a:r>
            <a:r>
              <a:rPr lang="en-US" dirty="0" err="1"/>
              <a:t>lebih</a:t>
            </a:r>
            <a:r>
              <a:rPr lang="en-US" dirty="0"/>
              <a:t> </a:t>
            </a:r>
            <a:r>
              <a:rPr lang="en-US" dirty="0" err="1"/>
              <a:t>relevan</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23043942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172200"/>
          </a:xfrm>
        </p:spPr>
        <p:txBody>
          <a:bodyPr>
            <a:normAutofit/>
          </a:bodyPr>
          <a:lstStyle/>
          <a:p>
            <a:pPr marL="0" indent="0">
              <a:buNone/>
            </a:pPr>
            <a:r>
              <a:rPr lang="en-US" dirty="0"/>
              <a:t>8.  </a:t>
            </a:r>
            <a:r>
              <a:rPr lang="en-US" i="1" dirty="0" err="1"/>
              <a:t>Aulawiyah</a:t>
            </a:r>
            <a:r>
              <a:rPr lang="en-US" i="1" dirty="0"/>
              <a:t>  </a:t>
            </a:r>
            <a:r>
              <a:rPr lang="en-US" dirty="0"/>
              <a:t>(</a:t>
            </a:r>
            <a:r>
              <a:rPr lang="en-US" dirty="0" err="1"/>
              <a:t>mendahulukan</a:t>
            </a:r>
            <a:r>
              <a:rPr lang="en-US" dirty="0"/>
              <a:t>  yang  </a:t>
            </a:r>
            <a:r>
              <a:rPr lang="en-US" dirty="0" err="1"/>
              <a:t>prioritas</a:t>
            </a:r>
            <a:r>
              <a:rPr lang="en-US" dirty="0"/>
              <a:t>),  </a:t>
            </a:r>
            <a:r>
              <a:rPr lang="en-US" dirty="0" err="1"/>
              <a:t>yaitu</a:t>
            </a:r>
            <a:r>
              <a:rPr lang="en-US" dirty="0"/>
              <a:t>  </a:t>
            </a:r>
            <a:r>
              <a:rPr lang="en-US" dirty="0" err="1"/>
              <a:t>kemampuan</a:t>
            </a:r>
            <a:r>
              <a:rPr lang="en-US" dirty="0"/>
              <a:t> </a:t>
            </a:r>
            <a:r>
              <a:rPr lang="en-US" dirty="0" err="1"/>
              <a:t>mengidentifikasi</a:t>
            </a:r>
            <a:r>
              <a:rPr lang="en-US" dirty="0"/>
              <a:t> </a:t>
            </a:r>
            <a:r>
              <a:rPr lang="en-US" dirty="0" err="1"/>
              <a:t>hal</a:t>
            </a:r>
            <a:r>
              <a:rPr lang="en-US" dirty="0"/>
              <a:t> </a:t>
            </a:r>
            <a:r>
              <a:rPr lang="en-US" dirty="0" err="1"/>
              <a:t>ihwal</a:t>
            </a:r>
            <a:r>
              <a:rPr lang="en-US" dirty="0"/>
              <a:t> yang </a:t>
            </a:r>
            <a:r>
              <a:rPr lang="en-US" dirty="0" err="1"/>
              <a:t>lebih</a:t>
            </a:r>
            <a:r>
              <a:rPr lang="en-US" dirty="0"/>
              <a:t> </a:t>
            </a:r>
            <a:r>
              <a:rPr lang="en-US" dirty="0" err="1"/>
              <a:t>penting</a:t>
            </a:r>
            <a:r>
              <a:rPr lang="en-US" dirty="0"/>
              <a:t> </a:t>
            </a:r>
            <a:r>
              <a:rPr lang="en-US" dirty="0" err="1"/>
              <a:t>harus</a:t>
            </a:r>
            <a:r>
              <a:rPr lang="en-US" dirty="0"/>
              <a:t> </a:t>
            </a:r>
            <a:r>
              <a:rPr lang="en-US" dirty="0" err="1"/>
              <a:t>diutamakan</a:t>
            </a:r>
            <a:r>
              <a:rPr lang="en-US" dirty="0"/>
              <a:t> </a:t>
            </a:r>
            <a:r>
              <a:rPr lang="en-US" dirty="0" err="1"/>
              <a:t>untuk</a:t>
            </a:r>
            <a:r>
              <a:rPr lang="en-US" dirty="0"/>
              <a:t>     </a:t>
            </a:r>
            <a:r>
              <a:rPr lang="en-US" dirty="0" err="1"/>
              <a:t>diimplementasikan</a:t>
            </a:r>
            <a:r>
              <a:rPr lang="en-US" dirty="0"/>
              <a:t>     </a:t>
            </a:r>
            <a:r>
              <a:rPr lang="en-US" dirty="0" err="1"/>
              <a:t>dibandingkan</a:t>
            </a:r>
            <a:r>
              <a:rPr lang="en-US" dirty="0"/>
              <a:t>     </a:t>
            </a:r>
            <a:r>
              <a:rPr lang="en-US" dirty="0" err="1"/>
              <a:t>dengan</a:t>
            </a:r>
            <a:r>
              <a:rPr lang="en-US" dirty="0"/>
              <a:t>     yang </a:t>
            </a:r>
            <a:r>
              <a:rPr lang="en-US" dirty="0" err="1"/>
              <a:t>kepentingannya</a:t>
            </a:r>
            <a:r>
              <a:rPr lang="en-US" dirty="0"/>
              <a:t> </a:t>
            </a:r>
            <a:r>
              <a:rPr lang="en-US" dirty="0" err="1"/>
              <a:t>lebih</a:t>
            </a:r>
            <a:r>
              <a:rPr lang="en-US" dirty="0"/>
              <a:t> </a:t>
            </a:r>
            <a:r>
              <a:rPr lang="en-US" dirty="0" err="1"/>
              <a:t>rendah</a:t>
            </a:r>
            <a:r>
              <a:rPr lang="en-US" dirty="0"/>
              <a:t>;</a:t>
            </a:r>
          </a:p>
          <a:p>
            <a:pPr marL="0" indent="0">
              <a:buNone/>
            </a:pPr>
            <a:r>
              <a:rPr lang="en-US" dirty="0"/>
              <a:t>9. </a:t>
            </a:r>
            <a:r>
              <a:rPr lang="en-US" i="1" dirty="0" err="1"/>
              <a:t>Tathawwur</a:t>
            </a:r>
            <a:r>
              <a:rPr lang="en-US" i="1" dirty="0"/>
              <a:t>   </a:t>
            </a:r>
            <a:r>
              <a:rPr lang="en-US" i="1" dirty="0" err="1"/>
              <a:t>wa</a:t>
            </a:r>
            <a:r>
              <a:rPr lang="en-US" i="1" dirty="0"/>
              <a:t> </a:t>
            </a:r>
            <a:r>
              <a:rPr lang="en-US" i="1" dirty="0" err="1"/>
              <a:t>Ibtikar</a:t>
            </a:r>
            <a:r>
              <a:rPr lang="en-US" i="1" dirty="0"/>
              <a:t> </a:t>
            </a:r>
            <a:r>
              <a:rPr lang="en-US" dirty="0"/>
              <a:t>(</a:t>
            </a:r>
            <a:r>
              <a:rPr lang="en-US" dirty="0" err="1"/>
              <a:t>dinamis</a:t>
            </a:r>
            <a:r>
              <a:rPr lang="en-US" dirty="0"/>
              <a:t> </a:t>
            </a:r>
            <a:r>
              <a:rPr lang="en-US" dirty="0" err="1"/>
              <a:t>dan</a:t>
            </a:r>
            <a:r>
              <a:rPr lang="en-US" dirty="0"/>
              <a:t> </a:t>
            </a:r>
            <a:r>
              <a:rPr lang="en-US" dirty="0" err="1"/>
              <a:t>inovatif</a:t>
            </a:r>
            <a:r>
              <a:rPr lang="en-US" dirty="0"/>
              <a:t>), </a:t>
            </a:r>
            <a:r>
              <a:rPr lang="en-US" dirty="0" err="1"/>
              <a:t>yaitu</a:t>
            </a:r>
            <a:r>
              <a:rPr lang="en-US" dirty="0"/>
              <a:t> </a:t>
            </a:r>
            <a:r>
              <a:rPr lang="en-US" dirty="0" err="1"/>
              <a:t>selalu</a:t>
            </a:r>
            <a:r>
              <a:rPr lang="en-US" dirty="0"/>
              <a:t> </a:t>
            </a:r>
            <a:r>
              <a:rPr lang="en-US" dirty="0" err="1"/>
              <a:t>terbuka</a:t>
            </a:r>
            <a:r>
              <a:rPr lang="en-US" dirty="0"/>
              <a:t> </a:t>
            </a:r>
            <a:r>
              <a:rPr lang="en-US" dirty="0" err="1"/>
              <a:t>untuk</a:t>
            </a:r>
            <a:r>
              <a:rPr lang="en-US" dirty="0"/>
              <a:t> </a:t>
            </a:r>
            <a:r>
              <a:rPr lang="en-US" dirty="0" err="1"/>
              <a:t>melakukan</a:t>
            </a:r>
            <a:r>
              <a:rPr lang="en-US" dirty="0"/>
              <a:t> </a:t>
            </a:r>
            <a:r>
              <a:rPr lang="en-US" dirty="0" err="1"/>
              <a:t>perubahan-perubahan</a:t>
            </a:r>
            <a:r>
              <a:rPr lang="en-US" dirty="0"/>
              <a:t> </a:t>
            </a:r>
            <a:r>
              <a:rPr lang="en-US" dirty="0" err="1"/>
              <a:t>hal</a:t>
            </a:r>
            <a:r>
              <a:rPr lang="en-US" dirty="0"/>
              <a:t> </a:t>
            </a:r>
            <a:r>
              <a:rPr lang="en-US" dirty="0" err="1"/>
              <a:t>baru</a:t>
            </a:r>
            <a:r>
              <a:rPr lang="en-US" dirty="0"/>
              <a:t> </a:t>
            </a:r>
            <a:r>
              <a:rPr lang="en-US" dirty="0" err="1"/>
              <a:t>untuk</a:t>
            </a:r>
            <a:r>
              <a:rPr lang="en-US" dirty="0"/>
              <a:t> </a:t>
            </a:r>
            <a:r>
              <a:rPr lang="en-US" dirty="0" err="1"/>
              <a:t>kemaslahatan</a:t>
            </a:r>
            <a:r>
              <a:rPr lang="en-US" dirty="0"/>
              <a:t> </a:t>
            </a:r>
            <a:r>
              <a:rPr lang="en-US" dirty="0" err="1"/>
              <a:t>dan</a:t>
            </a:r>
            <a:r>
              <a:rPr lang="en-US" dirty="0"/>
              <a:t> </a:t>
            </a:r>
            <a:r>
              <a:rPr lang="en-US" dirty="0" err="1"/>
              <a:t>kemajuan</a:t>
            </a:r>
            <a:r>
              <a:rPr lang="en-US" dirty="0"/>
              <a:t> </a:t>
            </a:r>
            <a:r>
              <a:rPr lang="en-US" dirty="0" err="1"/>
              <a:t>umat</a:t>
            </a:r>
            <a:r>
              <a:rPr lang="en-US" dirty="0"/>
              <a:t> </a:t>
            </a:r>
            <a:r>
              <a:rPr lang="en-US" dirty="0" err="1"/>
              <a:t>manusia</a:t>
            </a:r>
            <a:r>
              <a:rPr lang="en-US" dirty="0"/>
              <a:t>;</a:t>
            </a:r>
          </a:p>
          <a:p>
            <a:pPr marL="0" indent="0">
              <a:buNone/>
            </a:pPr>
            <a:r>
              <a:rPr lang="en-US" dirty="0"/>
              <a:t>10.</a:t>
            </a:r>
            <a:r>
              <a:rPr lang="en-US" i="1" dirty="0"/>
              <a:t>Tahadhdhur </a:t>
            </a:r>
            <a:r>
              <a:rPr lang="en-US" dirty="0"/>
              <a:t>(</a:t>
            </a:r>
            <a:r>
              <a:rPr lang="en-US" dirty="0" err="1"/>
              <a:t>berkeadaban</a:t>
            </a:r>
            <a:r>
              <a:rPr lang="en-US" dirty="0"/>
              <a:t>), </a:t>
            </a:r>
            <a:r>
              <a:rPr lang="en-US" dirty="0" err="1"/>
              <a:t>yaitu</a:t>
            </a:r>
            <a:r>
              <a:rPr lang="en-US" dirty="0"/>
              <a:t> </a:t>
            </a:r>
            <a:r>
              <a:rPr lang="en-US" dirty="0" err="1"/>
              <a:t>menjunjung</a:t>
            </a:r>
            <a:r>
              <a:rPr lang="en-US" dirty="0"/>
              <a:t> </a:t>
            </a:r>
            <a:r>
              <a:rPr lang="en-US" dirty="0" err="1"/>
              <a:t>tinggi</a:t>
            </a:r>
            <a:r>
              <a:rPr lang="en-US" dirty="0"/>
              <a:t> </a:t>
            </a:r>
            <a:r>
              <a:rPr lang="en-US" dirty="0" err="1"/>
              <a:t>akhlak</a:t>
            </a:r>
            <a:r>
              <a:rPr lang="en-US" dirty="0"/>
              <a:t> </a:t>
            </a:r>
            <a:r>
              <a:rPr lang="en-US" dirty="0" err="1"/>
              <a:t>mulia</a:t>
            </a:r>
            <a:r>
              <a:rPr lang="en-US" dirty="0"/>
              <a:t>, </a:t>
            </a:r>
            <a:r>
              <a:rPr lang="en-US" dirty="0" err="1"/>
              <a:t>karakter</a:t>
            </a:r>
            <a:r>
              <a:rPr lang="en-US" dirty="0"/>
              <a:t>, </a:t>
            </a:r>
            <a:r>
              <a:rPr lang="en-US" dirty="0" err="1"/>
              <a:t>identitas</a:t>
            </a:r>
            <a:r>
              <a:rPr lang="en-US" dirty="0"/>
              <a:t>, </a:t>
            </a:r>
            <a:r>
              <a:rPr lang="en-US" dirty="0" err="1"/>
              <a:t>dan</a:t>
            </a:r>
            <a:r>
              <a:rPr lang="en-US" dirty="0"/>
              <a:t> </a:t>
            </a:r>
            <a:r>
              <a:rPr lang="en-US" dirty="0" err="1"/>
              <a:t>integritas</a:t>
            </a:r>
            <a:r>
              <a:rPr lang="en-US" dirty="0"/>
              <a:t> </a:t>
            </a:r>
            <a:r>
              <a:rPr lang="en-US" dirty="0" err="1"/>
              <a:t>sebagai</a:t>
            </a:r>
            <a:r>
              <a:rPr lang="en-US" dirty="0"/>
              <a:t> </a:t>
            </a:r>
            <a:r>
              <a:rPr lang="en-US" i="1" dirty="0" err="1"/>
              <a:t>khairu</a:t>
            </a:r>
            <a:r>
              <a:rPr lang="en-US" i="1" dirty="0"/>
              <a:t> </a:t>
            </a:r>
            <a:r>
              <a:rPr lang="en-US" i="1" dirty="0" err="1"/>
              <a:t>ummah</a:t>
            </a:r>
            <a:r>
              <a:rPr lang="en-US" i="1" dirty="0"/>
              <a:t> </a:t>
            </a:r>
            <a:r>
              <a:rPr lang="en-US" dirty="0" err="1"/>
              <a:t>dalam</a:t>
            </a:r>
            <a:r>
              <a:rPr lang="en-US" dirty="0"/>
              <a:t> </a:t>
            </a:r>
            <a:r>
              <a:rPr lang="en-US" dirty="0" err="1"/>
              <a:t>kehidupan</a:t>
            </a:r>
            <a:r>
              <a:rPr lang="en-US" dirty="0"/>
              <a:t> </a:t>
            </a:r>
            <a:r>
              <a:rPr lang="en-US" dirty="0" err="1"/>
              <a:t>kemanusiaan</a:t>
            </a:r>
            <a:r>
              <a:rPr lang="en-US" dirty="0"/>
              <a:t> </a:t>
            </a:r>
            <a:r>
              <a:rPr lang="en-US" dirty="0" err="1"/>
              <a:t>dan</a:t>
            </a:r>
            <a:r>
              <a:rPr lang="en-US" dirty="0"/>
              <a:t> </a:t>
            </a:r>
            <a:r>
              <a:rPr lang="en-US" dirty="0" err="1"/>
              <a:t>peradaban</a:t>
            </a:r>
            <a:r>
              <a:rPr lang="en-US" dirty="0"/>
              <a:t>.</a:t>
            </a:r>
          </a:p>
          <a:p>
            <a:pPr marL="0" indent="0">
              <a:buNone/>
            </a:pPr>
            <a:endParaRPr lang="en-US" dirty="0"/>
          </a:p>
        </p:txBody>
      </p:sp>
    </p:spTree>
    <p:extLst>
      <p:ext uri="{BB962C8B-B14F-4D97-AF65-F5344CB8AC3E}">
        <p14:creationId xmlns:p14="http://schemas.microsoft.com/office/powerpoint/2010/main" val="3216264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dirty="0"/>
              <a:t>Yusuf Al </a:t>
            </a:r>
            <a:r>
              <a:rPr lang="en-US" dirty="0" err="1"/>
              <a:t>Qardhawi</a:t>
            </a:r>
            <a:r>
              <a:rPr lang="en-US" dirty="0"/>
              <a:t> </a:t>
            </a:r>
            <a:r>
              <a:rPr lang="en-US" dirty="0" err="1"/>
              <a:t>merupakan</a:t>
            </a:r>
            <a:r>
              <a:rPr lang="en-US" dirty="0"/>
              <a:t> </a:t>
            </a:r>
            <a:r>
              <a:rPr lang="en-US" dirty="0" err="1"/>
              <a:t>salah</a:t>
            </a:r>
            <a:r>
              <a:rPr lang="en-US" dirty="0"/>
              <a:t> </a:t>
            </a:r>
            <a:r>
              <a:rPr lang="en-US" dirty="0" err="1"/>
              <a:t>satu</a:t>
            </a:r>
            <a:r>
              <a:rPr lang="en-US" dirty="0"/>
              <a:t> </a:t>
            </a:r>
            <a:r>
              <a:rPr lang="en-US" dirty="0" err="1"/>
              <a:t>penggerak</a:t>
            </a:r>
            <a:r>
              <a:rPr lang="en-US" dirty="0"/>
              <a:t> </a:t>
            </a:r>
            <a:r>
              <a:rPr lang="en-US" i="1" dirty="0"/>
              <a:t>al-</a:t>
            </a:r>
            <a:r>
              <a:rPr lang="en-US" i="1" dirty="0" err="1"/>
              <a:t>wasathiyah</a:t>
            </a:r>
            <a:r>
              <a:rPr lang="en-US" i="1" dirty="0"/>
              <a:t> school of thought </a:t>
            </a:r>
            <a:r>
              <a:rPr lang="en-US" dirty="0"/>
              <a:t>yang </a:t>
            </a:r>
            <a:r>
              <a:rPr lang="en-US" dirty="0" err="1"/>
              <a:t>sesungguhnya</a:t>
            </a:r>
            <a:r>
              <a:rPr lang="en-US" dirty="0"/>
              <a:t> </a:t>
            </a:r>
            <a:r>
              <a:rPr lang="en-US" dirty="0" err="1"/>
              <a:t>sudah</a:t>
            </a:r>
            <a:r>
              <a:rPr lang="en-US" dirty="0"/>
              <a:t> </a:t>
            </a:r>
            <a:r>
              <a:rPr lang="en-US" dirty="0" err="1"/>
              <a:t>dirintis</a:t>
            </a:r>
            <a:r>
              <a:rPr lang="en-US" dirty="0"/>
              <a:t> </a:t>
            </a:r>
            <a:r>
              <a:rPr lang="en-US" dirty="0" err="1"/>
              <a:t>oleh</a:t>
            </a:r>
            <a:r>
              <a:rPr lang="en-US" dirty="0"/>
              <a:t> </a:t>
            </a:r>
            <a:r>
              <a:rPr lang="en-US" dirty="0" err="1"/>
              <a:t>generasi</a:t>
            </a:r>
            <a:r>
              <a:rPr lang="en-US" dirty="0"/>
              <a:t> </a:t>
            </a:r>
            <a:r>
              <a:rPr lang="en-US" dirty="0" err="1"/>
              <a:t>zaman</a:t>
            </a:r>
            <a:r>
              <a:rPr lang="en-US" dirty="0"/>
              <a:t> </a:t>
            </a:r>
            <a:r>
              <a:rPr lang="en-US" dirty="0" err="1"/>
              <a:t>jamaluddin</a:t>
            </a:r>
            <a:r>
              <a:rPr lang="en-US" dirty="0"/>
              <a:t> al-</a:t>
            </a:r>
            <a:r>
              <a:rPr lang="en-US" dirty="0" err="1"/>
              <a:t>afghani</a:t>
            </a:r>
            <a:r>
              <a:rPr lang="en-US" dirty="0"/>
              <a:t>, Muhammad </a:t>
            </a:r>
            <a:r>
              <a:rPr lang="en-US" dirty="0" err="1"/>
              <a:t>Abdh</a:t>
            </a:r>
            <a:r>
              <a:rPr lang="en-US" dirty="0"/>
              <a:t>, </a:t>
            </a:r>
            <a:r>
              <a:rPr lang="en-US" dirty="0" err="1"/>
              <a:t>dan</a:t>
            </a:r>
            <a:r>
              <a:rPr lang="en-US" dirty="0"/>
              <a:t> </a:t>
            </a:r>
            <a:r>
              <a:rPr lang="en-US" dirty="0" err="1"/>
              <a:t>Rasyid</a:t>
            </a:r>
            <a:r>
              <a:rPr lang="en-US" dirty="0"/>
              <a:t> </a:t>
            </a:r>
            <a:r>
              <a:rPr lang="en-US" dirty="0" err="1"/>
              <a:t>Ridha</a:t>
            </a:r>
            <a:r>
              <a:rPr lang="en-US" dirty="0"/>
              <a:t>. </a:t>
            </a:r>
            <a:r>
              <a:rPr lang="en-US" dirty="0" err="1"/>
              <a:t>Mereka</a:t>
            </a:r>
            <a:r>
              <a:rPr lang="en-US" dirty="0"/>
              <a:t> </a:t>
            </a:r>
            <a:r>
              <a:rPr lang="en-US" dirty="0" err="1"/>
              <a:t>berusaha</a:t>
            </a:r>
            <a:r>
              <a:rPr lang="en-US" dirty="0"/>
              <a:t> </a:t>
            </a:r>
            <a:r>
              <a:rPr lang="en-US" dirty="0" err="1"/>
              <a:t>ingin</a:t>
            </a:r>
            <a:r>
              <a:rPr lang="en-US" dirty="0"/>
              <a:t> </a:t>
            </a:r>
            <a:r>
              <a:rPr lang="en-US" dirty="0" err="1"/>
              <a:t>membebaskan</a:t>
            </a:r>
            <a:r>
              <a:rPr lang="en-US" dirty="0"/>
              <a:t> </a:t>
            </a:r>
            <a:r>
              <a:rPr lang="en-US" dirty="0" err="1"/>
              <a:t>umat</a:t>
            </a:r>
            <a:r>
              <a:rPr lang="en-US" dirty="0"/>
              <a:t> yang </a:t>
            </a:r>
            <a:r>
              <a:rPr lang="en-US" dirty="0" err="1"/>
              <a:t>belenggu</a:t>
            </a:r>
            <a:r>
              <a:rPr lang="en-US" dirty="0"/>
              <a:t>, </a:t>
            </a:r>
            <a:r>
              <a:rPr lang="en-US" dirty="0" err="1"/>
              <a:t>memadukan</a:t>
            </a:r>
            <a:r>
              <a:rPr lang="en-US" dirty="0"/>
              <a:t> </a:t>
            </a:r>
            <a:r>
              <a:rPr lang="en-US" dirty="0" err="1"/>
              <a:t>serta</a:t>
            </a:r>
            <a:r>
              <a:rPr lang="en-US" dirty="0"/>
              <a:t> </a:t>
            </a:r>
            <a:r>
              <a:rPr lang="en-US" dirty="0" err="1"/>
              <a:t>memberi</a:t>
            </a:r>
            <a:r>
              <a:rPr lang="en-US" dirty="0"/>
              <a:t> </a:t>
            </a:r>
            <a:r>
              <a:rPr lang="en-US" dirty="0" err="1"/>
              <a:t>keseimbangan</a:t>
            </a:r>
            <a:r>
              <a:rPr lang="en-US" dirty="0"/>
              <a:t> </a:t>
            </a:r>
            <a:r>
              <a:rPr lang="en-US" dirty="0" err="1"/>
              <a:t>antara</a:t>
            </a:r>
            <a:r>
              <a:rPr lang="en-US" dirty="0"/>
              <a:t> </a:t>
            </a:r>
            <a:r>
              <a:rPr lang="en-US" dirty="0" err="1"/>
              <a:t>adil</a:t>
            </a:r>
            <a:r>
              <a:rPr lang="en-US" dirty="0"/>
              <a:t> </a:t>
            </a:r>
            <a:r>
              <a:rPr lang="en-US" dirty="0" err="1"/>
              <a:t>dan</a:t>
            </a:r>
            <a:r>
              <a:rPr lang="en-US" dirty="0"/>
              <a:t> </a:t>
            </a:r>
            <a:r>
              <a:rPr lang="en-US" dirty="0" err="1"/>
              <a:t>moderat</a:t>
            </a:r>
            <a:r>
              <a:rPr lang="en-US" dirty="0"/>
              <a:t>. </a:t>
            </a:r>
            <a:r>
              <a:rPr lang="en-US" dirty="0" err="1"/>
              <a:t>Maka</a:t>
            </a:r>
            <a:r>
              <a:rPr lang="en-US" dirty="0"/>
              <a:t> </a:t>
            </a:r>
            <a:r>
              <a:rPr lang="en-US" dirty="0" err="1"/>
              <a:t>dari</a:t>
            </a:r>
            <a:r>
              <a:rPr lang="en-US" dirty="0"/>
              <a:t> </a:t>
            </a:r>
            <a:r>
              <a:rPr lang="en-US" dirty="0" err="1"/>
              <a:t>itu</a:t>
            </a:r>
            <a:r>
              <a:rPr lang="en-US" dirty="0"/>
              <a:t> </a:t>
            </a:r>
            <a:r>
              <a:rPr lang="en-US" dirty="0" err="1"/>
              <a:t>perlu</a:t>
            </a:r>
            <a:r>
              <a:rPr lang="en-US" dirty="0"/>
              <a:t> </a:t>
            </a:r>
            <a:r>
              <a:rPr lang="en-US" dirty="0" err="1"/>
              <a:t>adanya</a:t>
            </a:r>
            <a:r>
              <a:rPr lang="en-US" dirty="0"/>
              <a:t> </a:t>
            </a:r>
            <a:r>
              <a:rPr lang="en-US" dirty="0" err="1"/>
              <a:t>konsep</a:t>
            </a:r>
            <a:r>
              <a:rPr lang="en-US" dirty="0"/>
              <a:t> </a:t>
            </a:r>
            <a:r>
              <a:rPr lang="en-US" dirty="0" err="1"/>
              <a:t>moderasi</a:t>
            </a:r>
            <a:r>
              <a:rPr lang="en-US" dirty="0"/>
              <a:t>, </a:t>
            </a:r>
            <a:r>
              <a:rPr lang="en-US" dirty="0" err="1"/>
              <a:t>berikut</a:t>
            </a:r>
            <a:r>
              <a:rPr lang="en-US" dirty="0"/>
              <a:t> </a:t>
            </a:r>
            <a:r>
              <a:rPr lang="en-US" dirty="0" err="1"/>
              <a:t>merupakan</a:t>
            </a:r>
            <a:r>
              <a:rPr lang="en-US" dirty="0"/>
              <a:t>  </a:t>
            </a:r>
            <a:r>
              <a:rPr lang="en-US" dirty="0" err="1"/>
              <a:t>salah</a:t>
            </a:r>
            <a:r>
              <a:rPr lang="en-US" dirty="0"/>
              <a:t> </a:t>
            </a:r>
            <a:r>
              <a:rPr lang="en-US" dirty="0" err="1"/>
              <a:t>satu</a:t>
            </a:r>
            <a:r>
              <a:rPr lang="en-US" dirty="0"/>
              <a:t> </a:t>
            </a:r>
            <a:r>
              <a:rPr lang="en-US" dirty="0" err="1"/>
              <a:t>konsep</a:t>
            </a:r>
            <a:r>
              <a:rPr lang="en-US" dirty="0"/>
              <a:t> </a:t>
            </a:r>
            <a:r>
              <a:rPr lang="en-US" dirty="0" err="1"/>
              <a:t>moderasi</a:t>
            </a:r>
            <a:r>
              <a:rPr lang="en-US" dirty="0"/>
              <a:t> </a:t>
            </a:r>
            <a:r>
              <a:rPr lang="en-US" dirty="0" err="1"/>
              <a:t>versi</a:t>
            </a:r>
            <a:r>
              <a:rPr lang="en-US" dirty="0"/>
              <a:t> Yusuf Al </a:t>
            </a:r>
            <a:r>
              <a:rPr lang="en-US" dirty="0" err="1"/>
              <a:t>Qardhawi</a:t>
            </a:r>
            <a:r>
              <a:rPr lang="en-US" dirty="0"/>
              <a:t> :</a:t>
            </a:r>
          </a:p>
          <a:p>
            <a:pPr marL="0" indent="0">
              <a:buNone/>
            </a:pPr>
            <a:endParaRPr lang="en-US" dirty="0"/>
          </a:p>
        </p:txBody>
      </p:sp>
    </p:spTree>
    <p:extLst>
      <p:ext uri="{BB962C8B-B14F-4D97-AF65-F5344CB8AC3E}">
        <p14:creationId xmlns:p14="http://schemas.microsoft.com/office/powerpoint/2010/main" val="36590736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lnSpcReduction="10000"/>
          </a:bodyPr>
          <a:lstStyle/>
          <a:p>
            <a:pPr marL="0" indent="0">
              <a:buNone/>
            </a:pPr>
            <a:r>
              <a:rPr lang="en-US" dirty="0"/>
              <a:t>a.   </a:t>
            </a:r>
            <a:r>
              <a:rPr lang="en-US" dirty="0" err="1"/>
              <a:t>Komitmen</a:t>
            </a:r>
            <a:r>
              <a:rPr lang="en-US" dirty="0"/>
              <a:t> </a:t>
            </a:r>
            <a:r>
              <a:rPr lang="en-US" dirty="0" err="1"/>
              <a:t>pada</a:t>
            </a:r>
            <a:r>
              <a:rPr lang="en-US" dirty="0"/>
              <a:t> </a:t>
            </a:r>
            <a:r>
              <a:rPr lang="en-US" dirty="0" err="1"/>
              <a:t>nilai</a:t>
            </a:r>
            <a:r>
              <a:rPr lang="en-US" dirty="0"/>
              <a:t> </a:t>
            </a:r>
            <a:r>
              <a:rPr lang="en-US" dirty="0" err="1"/>
              <a:t>moralitas</a:t>
            </a:r>
            <a:r>
              <a:rPr lang="en-US" dirty="0"/>
              <a:t> </a:t>
            </a:r>
            <a:r>
              <a:rPr lang="en-US" dirty="0" err="1"/>
              <a:t>akhlak</a:t>
            </a:r>
            <a:r>
              <a:rPr lang="en-US" dirty="0"/>
              <a:t>.</a:t>
            </a:r>
          </a:p>
          <a:p>
            <a:pPr marL="0" indent="0">
              <a:buNone/>
            </a:pPr>
            <a:r>
              <a:rPr lang="en-US" dirty="0" smtClean="0"/>
              <a:t>	</a:t>
            </a:r>
            <a:r>
              <a:rPr lang="en-US" dirty="0" err="1" smtClean="0"/>
              <a:t>Mempunyai</a:t>
            </a:r>
            <a:r>
              <a:rPr lang="en-US" dirty="0" smtClean="0"/>
              <a:t> </a:t>
            </a:r>
            <a:r>
              <a:rPr lang="en-US" dirty="0" err="1"/>
              <a:t>nilai</a:t>
            </a:r>
            <a:r>
              <a:rPr lang="en-US" dirty="0"/>
              <a:t> </a:t>
            </a:r>
            <a:r>
              <a:rPr lang="en-US" dirty="0" err="1"/>
              <a:t>akhlah</a:t>
            </a:r>
            <a:r>
              <a:rPr lang="en-US" dirty="0"/>
              <a:t> yang </a:t>
            </a:r>
            <a:r>
              <a:rPr lang="en-US" dirty="0" err="1"/>
              <a:t>mulia</a:t>
            </a:r>
            <a:r>
              <a:rPr lang="en-US" dirty="0"/>
              <a:t> </a:t>
            </a:r>
            <a:r>
              <a:rPr lang="en-US" dirty="0" err="1"/>
              <a:t>kejujuran</a:t>
            </a:r>
            <a:r>
              <a:rPr lang="en-US" dirty="0"/>
              <a:t>, </a:t>
            </a:r>
            <a:r>
              <a:rPr lang="en-US" dirty="0" err="1"/>
              <a:t>amanah</a:t>
            </a:r>
            <a:r>
              <a:rPr lang="en-US" dirty="0"/>
              <a:t>, </a:t>
            </a:r>
            <a:r>
              <a:rPr lang="en-US" dirty="0" err="1"/>
              <a:t>kesepakatan</a:t>
            </a:r>
            <a:r>
              <a:rPr lang="en-US" dirty="0"/>
              <a:t>,  </a:t>
            </a:r>
            <a:r>
              <a:rPr lang="en-US" dirty="0" err="1"/>
              <a:t>bersikap</a:t>
            </a:r>
            <a:r>
              <a:rPr lang="en-US" dirty="0"/>
              <a:t>  </a:t>
            </a:r>
            <a:r>
              <a:rPr lang="en-US" dirty="0" err="1"/>
              <a:t>rendah</a:t>
            </a:r>
            <a:r>
              <a:rPr lang="en-US" dirty="0"/>
              <a:t>  </a:t>
            </a:r>
            <a:r>
              <a:rPr lang="en-US" dirty="0" err="1"/>
              <a:t>hati</a:t>
            </a:r>
            <a:r>
              <a:rPr lang="en-US" dirty="0"/>
              <a:t>  </a:t>
            </a:r>
            <a:r>
              <a:rPr lang="en-US" dirty="0" err="1"/>
              <a:t>dan</a:t>
            </a:r>
            <a:r>
              <a:rPr lang="en-US" dirty="0"/>
              <a:t>  </a:t>
            </a:r>
            <a:r>
              <a:rPr lang="en-US" dirty="0" err="1"/>
              <a:t>malu</a:t>
            </a:r>
            <a:r>
              <a:rPr lang="en-US" dirty="0"/>
              <a:t>,  </a:t>
            </a:r>
            <a:r>
              <a:rPr lang="en-US" dirty="0" err="1"/>
              <a:t>begritu</a:t>
            </a:r>
            <a:r>
              <a:rPr lang="en-US" dirty="0"/>
              <a:t>  </a:t>
            </a:r>
            <a:r>
              <a:rPr lang="en-US" dirty="0" err="1"/>
              <a:t>juga</a:t>
            </a:r>
            <a:r>
              <a:rPr lang="en-US" dirty="0"/>
              <a:t> </a:t>
            </a:r>
            <a:r>
              <a:rPr lang="en-US" dirty="0" err="1"/>
              <a:t>pada</a:t>
            </a:r>
            <a:r>
              <a:rPr lang="en-US" dirty="0"/>
              <a:t> </a:t>
            </a:r>
            <a:r>
              <a:rPr lang="en-US" dirty="0" err="1"/>
              <a:t>hal</a:t>
            </a:r>
            <a:r>
              <a:rPr lang="en-US" dirty="0"/>
              <a:t> </a:t>
            </a:r>
            <a:r>
              <a:rPr lang="en-US" dirty="0" err="1"/>
              <a:t>dengan</a:t>
            </a:r>
            <a:r>
              <a:rPr lang="en-US" dirty="0"/>
              <a:t> </a:t>
            </a:r>
            <a:r>
              <a:rPr lang="en-US" dirty="0" err="1"/>
              <a:t>moralitas</a:t>
            </a:r>
            <a:r>
              <a:rPr lang="en-US" dirty="0"/>
              <a:t> </a:t>
            </a:r>
            <a:r>
              <a:rPr lang="en-US" dirty="0" err="1"/>
              <a:t>sosial</a:t>
            </a:r>
            <a:r>
              <a:rPr lang="en-US" dirty="0"/>
              <a:t> </a:t>
            </a:r>
            <a:r>
              <a:rPr lang="en-US" dirty="0" err="1"/>
              <a:t>seperti</a:t>
            </a:r>
            <a:r>
              <a:rPr lang="en-US" dirty="0"/>
              <a:t> </a:t>
            </a:r>
            <a:r>
              <a:rPr lang="en-US" dirty="0" err="1"/>
              <a:t>keadilan</a:t>
            </a:r>
            <a:r>
              <a:rPr lang="en-US" dirty="0"/>
              <a:t>, </a:t>
            </a:r>
            <a:r>
              <a:rPr lang="en-US" dirty="0" err="1"/>
              <a:t>kebijakan</a:t>
            </a:r>
            <a:r>
              <a:rPr lang="en-US" dirty="0"/>
              <a:t>, </a:t>
            </a:r>
            <a:r>
              <a:rPr lang="en-US" dirty="0" err="1"/>
              <a:t>berasosiasi</a:t>
            </a:r>
            <a:r>
              <a:rPr lang="en-US" dirty="0"/>
              <a:t> </a:t>
            </a:r>
            <a:r>
              <a:rPr lang="en-US" dirty="0" err="1"/>
              <a:t>dengan</a:t>
            </a:r>
            <a:r>
              <a:rPr lang="en-US" dirty="0"/>
              <a:t> </a:t>
            </a:r>
            <a:r>
              <a:rPr lang="en-US" dirty="0" err="1"/>
              <a:t>kelompok</a:t>
            </a:r>
            <a:r>
              <a:rPr lang="en-US" dirty="0"/>
              <a:t> </a:t>
            </a:r>
            <a:r>
              <a:rPr lang="en-US" dirty="0" err="1"/>
              <a:t>masyarakat</a:t>
            </a:r>
            <a:r>
              <a:rPr lang="en-US" dirty="0"/>
              <a:t>.</a:t>
            </a:r>
          </a:p>
          <a:p>
            <a:pPr marL="0" indent="0">
              <a:buNone/>
            </a:pPr>
            <a:r>
              <a:rPr lang="en-US" dirty="0"/>
              <a:t>b.   </a:t>
            </a:r>
            <a:r>
              <a:rPr lang="en-US" dirty="0" err="1"/>
              <a:t>Kerjasama</a:t>
            </a:r>
            <a:r>
              <a:rPr lang="en-US" dirty="0"/>
              <a:t> </a:t>
            </a:r>
            <a:r>
              <a:rPr lang="en-US" dirty="0" err="1"/>
              <a:t>kombinatif</a:t>
            </a:r>
            <a:r>
              <a:rPr lang="en-US" dirty="0"/>
              <a:t> </a:t>
            </a:r>
            <a:r>
              <a:rPr lang="en-US" dirty="0" err="1"/>
              <a:t>antara</a:t>
            </a:r>
            <a:r>
              <a:rPr lang="en-US" dirty="0"/>
              <a:t> </a:t>
            </a:r>
            <a:r>
              <a:rPr lang="en-US" dirty="0" err="1"/>
              <a:t>dua</a:t>
            </a:r>
            <a:r>
              <a:rPr lang="en-US" dirty="0"/>
              <a:t> </a:t>
            </a:r>
            <a:r>
              <a:rPr lang="en-US" dirty="0" err="1"/>
              <a:t>hal</a:t>
            </a:r>
            <a:r>
              <a:rPr lang="en-US" dirty="0"/>
              <a:t> yang </a:t>
            </a:r>
            <a:r>
              <a:rPr lang="en-US" dirty="0" err="1"/>
              <a:t>bersebrangan</a:t>
            </a:r>
            <a:endParaRPr lang="en-US" dirty="0"/>
          </a:p>
          <a:p>
            <a:pPr marL="0" indent="0">
              <a:buNone/>
            </a:pPr>
            <a:r>
              <a:rPr lang="en-US" dirty="0" smtClean="0"/>
              <a:t>	</a:t>
            </a:r>
            <a:r>
              <a:rPr lang="en-US" dirty="0" err="1" smtClean="0"/>
              <a:t>Posisi</a:t>
            </a:r>
            <a:r>
              <a:rPr lang="en-US" dirty="0" smtClean="0"/>
              <a:t> </a:t>
            </a:r>
            <a:r>
              <a:rPr lang="en-US" dirty="0" err="1"/>
              <a:t>moderat</a:t>
            </a:r>
            <a:r>
              <a:rPr lang="en-US" dirty="0"/>
              <a:t> yang </a:t>
            </a:r>
            <a:r>
              <a:rPr lang="en-US" dirty="0" err="1"/>
              <a:t>memperlihatkan</a:t>
            </a:r>
            <a:r>
              <a:rPr lang="en-US" dirty="0"/>
              <a:t> </a:t>
            </a:r>
            <a:r>
              <a:rPr lang="en-US" dirty="0" err="1"/>
              <a:t>dapat</a:t>
            </a:r>
            <a:r>
              <a:rPr lang="en-US" dirty="0"/>
              <a:t> </a:t>
            </a:r>
            <a:r>
              <a:rPr lang="en-US" dirty="0" err="1"/>
              <a:t>mengambil</a:t>
            </a:r>
            <a:r>
              <a:rPr lang="en-US" dirty="0"/>
              <a:t> </a:t>
            </a:r>
            <a:r>
              <a:rPr lang="en-US" dirty="0" err="1"/>
              <a:t>manfaat</a:t>
            </a:r>
            <a:r>
              <a:rPr lang="en-US" dirty="0"/>
              <a:t> </a:t>
            </a:r>
            <a:r>
              <a:rPr lang="en-US" dirty="0" err="1"/>
              <a:t>dari</a:t>
            </a:r>
            <a:r>
              <a:rPr lang="en-US" dirty="0"/>
              <a:t> </a:t>
            </a:r>
            <a:r>
              <a:rPr lang="en-US" dirty="0" err="1"/>
              <a:t>kelebihan</a:t>
            </a:r>
            <a:r>
              <a:rPr lang="en-US" dirty="0"/>
              <a:t> </a:t>
            </a:r>
            <a:r>
              <a:rPr lang="en-US" dirty="0" err="1"/>
              <a:t>dan</a:t>
            </a:r>
            <a:r>
              <a:rPr lang="en-US" dirty="0"/>
              <a:t> </a:t>
            </a:r>
            <a:r>
              <a:rPr lang="en-US" dirty="0" err="1"/>
              <a:t>menjahui</a:t>
            </a:r>
            <a:r>
              <a:rPr lang="en-US" dirty="0"/>
              <a:t> </a:t>
            </a:r>
            <a:r>
              <a:rPr lang="en-US" dirty="0" err="1"/>
              <a:t>kekurangan</a:t>
            </a:r>
            <a:r>
              <a:rPr lang="en-US" dirty="0"/>
              <a:t> </a:t>
            </a:r>
            <a:r>
              <a:rPr lang="en-US" dirty="0" err="1"/>
              <a:t>dari</a:t>
            </a:r>
            <a:r>
              <a:rPr lang="en-US" dirty="0"/>
              <a:t> </a:t>
            </a:r>
            <a:r>
              <a:rPr lang="en-US" dirty="0" err="1"/>
              <a:t>dua</a:t>
            </a:r>
            <a:r>
              <a:rPr lang="en-US" dirty="0"/>
              <a:t> </a:t>
            </a:r>
            <a:r>
              <a:rPr lang="en-US" dirty="0" err="1"/>
              <a:t>sisi</a:t>
            </a:r>
            <a:r>
              <a:rPr lang="en-US" dirty="0"/>
              <a:t> </a:t>
            </a:r>
            <a:r>
              <a:rPr lang="en-US" dirty="0" err="1"/>
              <a:t>aspek</a:t>
            </a:r>
            <a:r>
              <a:rPr lang="en-US" dirty="0"/>
              <a:t> yang </a:t>
            </a:r>
            <a:r>
              <a:rPr lang="en-US" dirty="0" err="1"/>
              <a:t>konfrontatif</a:t>
            </a:r>
            <a:r>
              <a:rPr lang="en-US" dirty="0"/>
              <a:t> </a:t>
            </a:r>
            <a:r>
              <a:rPr lang="en-US" dirty="0" err="1"/>
              <a:t>tersebut</a:t>
            </a:r>
            <a:r>
              <a:rPr lang="en-US" dirty="0"/>
              <a:t>. </a:t>
            </a:r>
            <a:r>
              <a:rPr lang="en-US" dirty="0" err="1"/>
              <a:t>Sehingga</a:t>
            </a:r>
            <a:r>
              <a:rPr lang="en-US" dirty="0"/>
              <a:t> </a:t>
            </a:r>
            <a:r>
              <a:rPr lang="en-US" dirty="0" err="1"/>
              <a:t>tidak</a:t>
            </a:r>
            <a:r>
              <a:rPr lang="en-US" dirty="0"/>
              <a:t> </a:t>
            </a:r>
            <a:r>
              <a:rPr lang="en-US" dirty="0" err="1"/>
              <a:t>boleh</a:t>
            </a:r>
            <a:r>
              <a:rPr lang="en-US" dirty="0"/>
              <a:t> </a:t>
            </a:r>
            <a:r>
              <a:rPr lang="en-US" dirty="0" err="1"/>
              <a:t>memihak</a:t>
            </a:r>
            <a:r>
              <a:rPr lang="en-US" dirty="0"/>
              <a:t> </a:t>
            </a:r>
            <a:r>
              <a:rPr lang="en-US" dirty="0" err="1"/>
              <a:t>pada</a:t>
            </a:r>
            <a:r>
              <a:rPr lang="en-US" dirty="0"/>
              <a:t> </a:t>
            </a:r>
            <a:r>
              <a:rPr lang="en-US" dirty="0" err="1"/>
              <a:t>satu</a:t>
            </a:r>
            <a:r>
              <a:rPr lang="en-US" dirty="0"/>
              <a:t> </a:t>
            </a:r>
            <a:r>
              <a:rPr lang="en-US" dirty="0" err="1"/>
              <a:t>sisi</a:t>
            </a:r>
            <a:r>
              <a:rPr lang="en-US" dirty="0"/>
              <a:t> </a:t>
            </a:r>
            <a:r>
              <a:rPr lang="en-US" dirty="0" err="1"/>
              <a:t>dan</a:t>
            </a:r>
            <a:r>
              <a:rPr lang="en-US" dirty="0"/>
              <a:t> </a:t>
            </a:r>
            <a:r>
              <a:rPr lang="en-US" dirty="0" err="1"/>
              <a:t>menjahui</a:t>
            </a:r>
            <a:r>
              <a:rPr lang="en-US" dirty="0"/>
              <a:t> </a:t>
            </a:r>
            <a:r>
              <a:rPr lang="en-US" dirty="0" err="1"/>
              <a:t>sisi</a:t>
            </a:r>
            <a:r>
              <a:rPr lang="en-US" dirty="0"/>
              <a:t> yang lain </a:t>
            </a:r>
            <a:r>
              <a:rPr lang="en-US" dirty="0" err="1"/>
              <a:t>sehingga</a:t>
            </a:r>
            <a:r>
              <a:rPr lang="en-US" dirty="0"/>
              <a:t> </a:t>
            </a:r>
            <a:r>
              <a:rPr lang="en-US" dirty="0" err="1"/>
              <a:t>akan</a:t>
            </a:r>
            <a:r>
              <a:rPr lang="en-US" dirty="0"/>
              <a:t> </a:t>
            </a:r>
            <a:r>
              <a:rPr lang="en-US" dirty="0" err="1"/>
              <a:t>bersikap</a:t>
            </a:r>
            <a:r>
              <a:rPr lang="en-US" dirty="0"/>
              <a:t> </a:t>
            </a:r>
            <a:r>
              <a:rPr lang="en-US" dirty="0" err="1"/>
              <a:t>ekstrim</a:t>
            </a:r>
            <a:r>
              <a:rPr lang="en-US" dirty="0"/>
              <a:t>.</a:t>
            </a:r>
          </a:p>
          <a:p>
            <a:pPr marL="0" indent="0">
              <a:buNone/>
            </a:pPr>
            <a:endParaRPr lang="en-US" dirty="0"/>
          </a:p>
        </p:txBody>
      </p:sp>
    </p:spTree>
    <p:extLst>
      <p:ext uri="{BB962C8B-B14F-4D97-AF65-F5344CB8AC3E}">
        <p14:creationId xmlns:p14="http://schemas.microsoft.com/office/powerpoint/2010/main" val="73587923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39</TotalTime>
  <Words>838</Words>
  <Application>Microsoft Office PowerPoint</Application>
  <PresentationFormat>On-screen Show (4:3)</PresentationFormat>
  <Paragraphs>46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Moderasi beragama</vt:lpstr>
      <vt:lpstr>Pengertian  Moderasi</vt:lpstr>
      <vt:lpstr>Konsep Moderasi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Nilai-Nilai Moderat Dalam Islam</vt:lpstr>
      <vt:lpstr>Moderasi Zaman </vt:lpstr>
      <vt:lpstr>Moderasi Aqidah </vt:lpstr>
      <vt:lpstr>Moderasi Ibadah</vt:lpstr>
      <vt:lpstr>Moderasi Akhlak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Moderasi beragama</dc:title>
  <dc:creator>Muhisom</dc:creator>
  <cp:lastModifiedBy>Muhisom</cp:lastModifiedBy>
  <cp:revision>4</cp:revision>
  <dcterms:created xsi:type="dcterms:W3CDTF">2021-11-10T23:35:38Z</dcterms:created>
  <dcterms:modified xsi:type="dcterms:W3CDTF">2021-11-11T00:15:37Z</dcterms:modified>
</cp:coreProperties>
</file>