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8" autoAdjust="0"/>
    <p:restoredTop sz="94660"/>
  </p:normalViewPr>
  <p:slideViewPr>
    <p:cSldViewPr snapToGrid="0">
      <p:cViewPr varScale="1">
        <p:scale>
          <a:sx n="78" d="100"/>
          <a:sy n="78" d="100"/>
        </p:scale>
        <p:origin x="82" y="23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FE18B1-702A-4C7C-8AAA-1880DA27549F}" type="doc">
      <dgm:prSet loTypeId="urn:microsoft.com/office/officeart/2005/8/layout/hierarchy3" loCatId="hierarchy" qsTypeId="urn:microsoft.com/office/officeart/2005/8/quickstyle/simple1" qsCatId="simple" csTypeId="urn:microsoft.com/office/officeart/2005/8/colors/colorful1" csCatId="colorful"/>
      <dgm:spPr/>
      <dgm:t>
        <a:bodyPr/>
        <a:lstStyle/>
        <a:p>
          <a:endParaRPr lang="en-US"/>
        </a:p>
      </dgm:t>
    </dgm:pt>
    <dgm:pt modelId="{B6B8F00C-B0FB-44EE-ACAA-1B510EBD3B3C}">
      <dgm:prSet/>
      <dgm:spPr/>
      <dgm:t>
        <a:bodyPr/>
        <a:lstStyle/>
        <a:p>
          <a:r>
            <a:rPr lang="en-US"/>
            <a:t>Badan yang berwenang menangani sengketa-sengketa di antara negara anggota Uni Eropa adalah: </a:t>
          </a:r>
        </a:p>
      </dgm:t>
    </dgm:pt>
    <dgm:pt modelId="{C1269580-753A-4BFF-8F95-E5C4D8E6B273}" type="parTrans" cxnId="{93E580FB-1619-44BE-9FE3-32614CCC4F70}">
      <dgm:prSet/>
      <dgm:spPr/>
      <dgm:t>
        <a:bodyPr/>
        <a:lstStyle/>
        <a:p>
          <a:endParaRPr lang="en-US"/>
        </a:p>
      </dgm:t>
    </dgm:pt>
    <dgm:pt modelId="{A16D020B-BDE0-411C-A0C5-541E16BD37E4}" type="sibTrans" cxnId="{93E580FB-1619-44BE-9FE3-32614CCC4F70}">
      <dgm:prSet/>
      <dgm:spPr/>
      <dgm:t>
        <a:bodyPr/>
        <a:lstStyle/>
        <a:p>
          <a:endParaRPr lang="en-US"/>
        </a:p>
      </dgm:t>
    </dgm:pt>
    <dgm:pt modelId="{E397448C-E0CC-4AA4-84FC-8DFF5E6B0F49}">
      <dgm:prSet/>
      <dgm:spPr/>
      <dgm:t>
        <a:bodyPr/>
        <a:lstStyle/>
        <a:p>
          <a:r>
            <a:rPr lang="en-US"/>
            <a:t>The European Commission (Komisi Eropa) </a:t>
          </a:r>
        </a:p>
      </dgm:t>
    </dgm:pt>
    <dgm:pt modelId="{52DCF0C9-AFE9-450E-AE5E-1C8E7FBE1754}" type="parTrans" cxnId="{2CDBF5FA-22AD-4C9B-9927-8F1321161BCE}">
      <dgm:prSet/>
      <dgm:spPr/>
      <dgm:t>
        <a:bodyPr/>
        <a:lstStyle/>
        <a:p>
          <a:endParaRPr lang="en-US"/>
        </a:p>
      </dgm:t>
    </dgm:pt>
    <dgm:pt modelId="{34B1142F-B2ED-4774-BAE2-6CFCF311D59B}" type="sibTrans" cxnId="{2CDBF5FA-22AD-4C9B-9927-8F1321161BCE}">
      <dgm:prSet/>
      <dgm:spPr/>
      <dgm:t>
        <a:bodyPr/>
        <a:lstStyle/>
        <a:p>
          <a:endParaRPr lang="en-US"/>
        </a:p>
      </dgm:t>
    </dgm:pt>
    <dgm:pt modelId="{C882A4C5-DD94-4B81-8B3E-54C3D174E7B6}">
      <dgm:prSet/>
      <dgm:spPr/>
      <dgm:t>
        <a:bodyPr/>
        <a:lstStyle/>
        <a:p>
          <a:r>
            <a:rPr lang="en-US"/>
            <a:t>The Court of Justice (Mahkamah)</a:t>
          </a:r>
        </a:p>
      </dgm:t>
    </dgm:pt>
    <dgm:pt modelId="{C3E87298-9EB5-4FB3-8ABA-D935F02CB3D3}" type="parTrans" cxnId="{B45292A8-A517-483E-BA66-540564D0DF68}">
      <dgm:prSet/>
      <dgm:spPr/>
      <dgm:t>
        <a:bodyPr/>
        <a:lstStyle/>
        <a:p>
          <a:endParaRPr lang="en-US"/>
        </a:p>
      </dgm:t>
    </dgm:pt>
    <dgm:pt modelId="{58EA4CE4-E055-403A-84BF-EB60C5C71912}" type="sibTrans" cxnId="{B45292A8-A517-483E-BA66-540564D0DF68}">
      <dgm:prSet/>
      <dgm:spPr/>
      <dgm:t>
        <a:bodyPr/>
        <a:lstStyle/>
        <a:p>
          <a:endParaRPr lang="en-US"/>
        </a:p>
      </dgm:t>
    </dgm:pt>
    <dgm:pt modelId="{6942829D-8640-412D-A60C-64F766D67D6F}" type="pres">
      <dgm:prSet presAssocID="{98FE18B1-702A-4C7C-8AAA-1880DA27549F}" presName="diagram" presStyleCnt="0">
        <dgm:presLayoutVars>
          <dgm:chPref val="1"/>
          <dgm:dir/>
          <dgm:animOne val="branch"/>
          <dgm:animLvl val="lvl"/>
          <dgm:resizeHandles/>
        </dgm:presLayoutVars>
      </dgm:prSet>
      <dgm:spPr/>
    </dgm:pt>
    <dgm:pt modelId="{BF8BA7F5-42C1-4454-A5BC-07502747754F}" type="pres">
      <dgm:prSet presAssocID="{B6B8F00C-B0FB-44EE-ACAA-1B510EBD3B3C}" presName="root" presStyleCnt="0"/>
      <dgm:spPr/>
    </dgm:pt>
    <dgm:pt modelId="{2693852B-095B-472A-BD44-F3FC4390D2DB}" type="pres">
      <dgm:prSet presAssocID="{B6B8F00C-B0FB-44EE-ACAA-1B510EBD3B3C}" presName="rootComposite" presStyleCnt="0"/>
      <dgm:spPr/>
    </dgm:pt>
    <dgm:pt modelId="{51138527-F983-45C9-B8B8-1078D2C76717}" type="pres">
      <dgm:prSet presAssocID="{B6B8F00C-B0FB-44EE-ACAA-1B510EBD3B3C}" presName="rootText" presStyleLbl="node1" presStyleIdx="0" presStyleCnt="1"/>
      <dgm:spPr/>
    </dgm:pt>
    <dgm:pt modelId="{7413B439-8A06-4B22-87D3-AFBC4C4F2E94}" type="pres">
      <dgm:prSet presAssocID="{B6B8F00C-B0FB-44EE-ACAA-1B510EBD3B3C}" presName="rootConnector" presStyleLbl="node1" presStyleIdx="0" presStyleCnt="1"/>
      <dgm:spPr/>
    </dgm:pt>
    <dgm:pt modelId="{DE97ABED-DCA7-4B50-A476-222DF51A11D0}" type="pres">
      <dgm:prSet presAssocID="{B6B8F00C-B0FB-44EE-ACAA-1B510EBD3B3C}" presName="childShape" presStyleCnt="0"/>
      <dgm:spPr/>
    </dgm:pt>
    <dgm:pt modelId="{EB468AE7-51C5-45C9-BC36-21471CD7E38E}" type="pres">
      <dgm:prSet presAssocID="{52DCF0C9-AFE9-450E-AE5E-1C8E7FBE1754}" presName="Name13" presStyleLbl="parChTrans1D2" presStyleIdx="0" presStyleCnt="2"/>
      <dgm:spPr/>
    </dgm:pt>
    <dgm:pt modelId="{D075CC37-DB70-4305-8D53-BDD46D1E6243}" type="pres">
      <dgm:prSet presAssocID="{E397448C-E0CC-4AA4-84FC-8DFF5E6B0F49}" presName="childText" presStyleLbl="bgAcc1" presStyleIdx="0" presStyleCnt="2">
        <dgm:presLayoutVars>
          <dgm:bulletEnabled val="1"/>
        </dgm:presLayoutVars>
      </dgm:prSet>
      <dgm:spPr/>
    </dgm:pt>
    <dgm:pt modelId="{039476FA-B802-49EE-B9B9-176C17E002C1}" type="pres">
      <dgm:prSet presAssocID="{C3E87298-9EB5-4FB3-8ABA-D935F02CB3D3}" presName="Name13" presStyleLbl="parChTrans1D2" presStyleIdx="1" presStyleCnt="2"/>
      <dgm:spPr/>
    </dgm:pt>
    <dgm:pt modelId="{58CEF56B-64E9-4EE6-8988-3EFFFDBF126A}" type="pres">
      <dgm:prSet presAssocID="{C882A4C5-DD94-4B81-8B3E-54C3D174E7B6}" presName="childText" presStyleLbl="bgAcc1" presStyleIdx="1" presStyleCnt="2">
        <dgm:presLayoutVars>
          <dgm:bulletEnabled val="1"/>
        </dgm:presLayoutVars>
      </dgm:prSet>
      <dgm:spPr/>
    </dgm:pt>
  </dgm:ptLst>
  <dgm:cxnLst>
    <dgm:cxn modelId="{8C5B2C31-AA69-4B73-A5BE-397A4738F3C2}" type="presOf" srcId="{E397448C-E0CC-4AA4-84FC-8DFF5E6B0F49}" destId="{D075CC37-DB70-4305-8D53-BDD46D1E6243}" srcOrd="0" destOrd="0" presId="urn:microsoft.com/office/officeart/2005/8/layout/hierarchy3"/>
    <dgm:cxn modelId="{4731E544-C82A-4A86-B2CF-2F099FDC9FB1}" type="presOf" srcId="{C882A4C5-DD94-4B81-8B3E-54C3D174E7B6}" destId="{58CEF56B-64E9-4EE6-8988-3EFFFDBF126A}" srcOrd="0" destOrd="0" presId="urn:microsoft.com/office/officeart/2005/8/layout/hierarchy3"/>
    <dgm:cxn modelId="{13DD4545-328C-43A9-8F57-1C14F75C2E1F}" type="presOf" srcId="{98FE18B1-702A-4C7C-8AAA-1880DA27549F}" destId="{6942829D-8640-412D-A60C-64F766D67D6F}" srcOrd="0" destOrd="0" presId="urn:microsoft.com/office/officeart/2005/8/layout/hierarchy3"/>
    <dgm:cxn modelId="{4B5EEA94-E81C-4BC4-9B81-83D1607CD1D8}" type="presOf" srcId="{52DCF0C9-AFE9-450E-AE5E-1C8E7FBE1754}" destId="{EB468AE7-51C5-45C9-BC36-21471CD7E38E}" srcOrd="0" destOrd="0" presId="urn:microsoft.com/office/officeart/2005/8/layout/hierarchy3"/>
    <dgm:cxn modelId="{B45292A8-A517-483E-BA66-540564D0DF68}" srcId="{B6B8F00C-B0FB-44EE-ACAA-1B510EBD3B3C}" destId="{C882A4C5-DD94-4B81-8B3E-54C3D174E7B6}" srcOrd="1" destOrd="0" parTransId="{C3E87298-9EB5-4FB3-8ABA-D935F02CB3D3}" sibTransId="{58EA4CE4-E055-403A-84BF-EB60C5C71912}"/>
    <dgm:cxn modelId="{2F2EA0B0-7DFC-48DF-9C89-6DCDD53A1B6A}" type="presOf" srcId="{C3E87298-9EB5-4FB3-8ABA-D935F02CB3D3}" destId="{039476FA-B802-49EE-B9B9-176C17E002C1}" srcOrd="0" destOrd="0" presId="urn:microsoft.com/office/officeart/2005/8/layout/hierarchy3"/>
    <dgm:cxn modelId="{F93C0EC5-FA26-420A-B0A2-1E521B8D86B1}" type="presOf" srcId="{B6B8F00C-B0FB-44EE-ACAA-1B510EBD3B3C}" destId="{51138527-F983-45C9-B8B8-1078D2C76717}" srcOrd="0" destOrd="0" presId="urn:microsoft.com/office/officeart/2005/8/layout/hierarchy3"/>
    <dgm:cxn modelId="{FB0CE8F0-A828-4F34-8F45-D2D7821D6BDC}" type="presOf" srcId="{B6B8F00C-B0FB-44EE-ACAA-1B510EBD3B3C}" destId="{7413B439-8A06-4B22-87D3-AFBC4C4F2E94}" srcOrd="1" destOrd="0" presId="urn:microsoft.com/office/officeart/2005/8/layout/hierarchy3"/>
    <dgm:cxn modelId="{2CDBF5FA-22AD-4C9B-9927-8F1321161BCE}" srcId="{B6B8F00C-B0FB-44EE-ACAA-1B510EBD3B3C}" destId="{E397448C-E0CC-4AA4-84FC-8DFF5E6B0F49}" srcOrd="0" destOrd="0" parTransId="{52DCF0C9-AFE9-450E-AE5E-1C8E7FBE1754}" sibTransId="{34B1142F-B2ED-4774-BAE2-6CFCF311D59B}"/>
    <dgm:cxn modelId="{93E580FB-1619-44BE-9FE3-32614CCC4F70}" srcId="{98FE18B1-702A-4C7C-8AAA-1880DA27549F}" destId="{B6B8F00C-B0FB-44EE-ACAA-1B510EBD3B3C}" srcOrd="0" destOrd="0" parTransId="{C1269580-753A-4BFF-8F95-E5C4D8E6B273}" sibTransId="{A16D020B-BDE0-411C-A0C5-541E16BD37E4}"/>
    <dgm:cxn modelId="{CA79F89A-953F-4AF3-8DA4-B93016577A5B}" type="presParOf" srcId="{6942829D-8640-412D-A60C-64F766D67D6F}" destId="{BF8BA7F5-42C1-4454-A5BC-07502747754F}" srcOrd="0" destOrd="0" presId="urn:microsoft.com/office/officeart/2005/8/layout/hierarchy3"/>
    <dgm:cxn modelId="{A8C615C8-3EDF-4CE8-B29C-94FE5991929D}" type="presParOf" srcId="{BF8BA7F5-42C1-4454-A5BC-07502747754F}" destId="{2693852B-095B-472A-BD44-F3FC4390D2DB}" srcOrd="0" destOrd="0" presId="urn:microsoft.com/office/officeart/2005/8/layout/hierarchy3"/>
    <dgm:cxn modelId="{CD0089AD-6A4C-49C6-804C-9EB72D732C6C}" type="presParOf" srcId="{2693852B-095B-472A-BD44-F3FC4390D2DB}" destId="{51138527-F983-45C9-B8B8-1078D2C76717}" srcOrd="0" destOrd="0" presId="urn:microsoft.com/office/officeart/2005/8/layout/hierarchy3"/>
    <dgm:cxn modelId="{8020199B-1672-4906-B5CA-4F424108A94D}" type="presParOf" srcId="{2693852B-095B-472A-BD44-F3FC4390D2DB}" destId="{7413B439-8A06-4B22-87D3-AFBC4C4F2E94}" srcOrd="1" destOrd="0" presId="urn:microsoft.com/office/officeart/2005/8/layout/hierarchy3"/>
    <dgm:cxn modelId="{3E1EBAB0-AAE4-42C4-A1E3-1EAF422F9293}" type="presParOf" srcId="{BF8BA7F5-42C1-4454-A5BC-07502747754F}" destId="{DE97ABED-DCA7-4B50-A476-222DF51A11D0}" srcOrd="1" destOrd="0" presId="urn:microsoft.com/office/officeart/2005/8/layout/hierarchy3"/>
    <dgm:cxn modelId="{E4829D40-B578-4FD2-93E2-F06136E58DF8}" type="presParOf" srcId="{DE97ABED-DCA7-4B50-A476-222DF51A11D0}" destId="{EB468AE7-51C5-45C9-BC36-21471CD7E38E}" srcOrd="0" destOrd="0" presId="urn:microsoft.com/office/officeart/2005/8/layout/hierarchy3"/>
    <dgm:cxn modelId="{81C16502-5384-4C88-889C-2FB3230D812A}" type="presParOf" srcId="{DE97ABED-DCA7-4B50-A476-222DF51A11D0}" destId="{D075CC37-DB70-4305-8D53-BDD46D1E6243}" srcOrd="1" destOrd="0" presId="urn:microsoft.com/office/officeart/2005/8/layout/hierarchy3"/>
    <dgm:cxn modelId="{D0127162-7F98-40D3-ADC6-0A554DBEC952}" type="presParOf" srcId="{DE97ABED-DCA7-4B50-A476-222DF51A11D0}" destId="{039476FA-B802-49EE-B9B9-176C17E002C1}" srcOrd="2" destOrd="0" presId="urn:microsoft.com/office/officeart/2005/8/layout/hierarchy3"/>
    <dgm:cxn modelId="{DE4F4F80-A325-4741-A8D3-3E4ED8D673D9}" type="presParOf" srcId="{DE97ABED-DCA7-4B50-A476-222DF51A11D0}" destId="{58CEF56B-64E9-4EE6-8988-3EFFFDBF126A}"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BDC8B2-9AA6-4760-9B59-07735D40E6C4}" type="doc">
      <dgm:prSet loTypeId="urn:microsoft.com/office/officeart/2018/5/layout/IconLeafLabel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8C762EC2-0D5C-4C16-A1F8-3CF5409FF3F3}">
      <dgm:prSet/>
      <dgm:spPr/>
      <dgm:t>
        <a:bodyPr/>
        <a:lstStyle/>
        <a:p>
          <a:pPr>
            <a:defRPr cap="all"/>
          </a:pPr>
          <a:r>
            <a:rPr lang="en-US"/>
            <a:t>Instrumen hukum yang menjadi landasan pendirian Organisasi NegaraNegara Amerika (Organization of America States – OAS ) adalah Piagam OAS, 30 April 1948, yang telah mengalami perubahan pada tahun 1967 dan 1985. Pasal 1 Piagam OAS menggariskan tujuan pembentukan OAS: </a:t>
          </a:r>
        </a:p>
      </dgm:t>
    </dgm:pt>
    <dgm:pt modelId="{8B7855EE-DCDD-46AF-8FFD-7793608E8AAA}" type="parTrans" cxnId="{8F86A649-ED52-4680-83D6-0ADBB3898D25}">
      <dgm:prSet/>
      <dgm:spPr/>
      <dgm:t>
        <a:bodyPr/>
        <a:lstStyle/>
        <a:p>
          <a:endParaRPr lang="en-US"/>
        </a:p>
      </dgm:t>
    </dgm:pt>
    <dgm:pt modelId="{41C9B981-2218-49D7-BF48-3EDCC16321FD}" type="sibTrans" cxnId="{8F86A649-ED52-4680-83D6-0ADBB3898D25}">
      <dgm:prSet/>
      <dgm:spPr/>
      <dgm:t>
        <a:bodyPr/>
        <a:lstStyle/>
        <a:p>
          <a:endParaRPr lang="en-US"/>
        </a:p>
      </dgm:t>
    </dgm:pt>
    <dgm:pt modelId="{0D92E484-B681-4FB1-B962-D525D48BC6DD}">
      <dgm:prSet/>
      <dgm:spPr/>
      <dgm:t>
        <a:bodyPr/>
        <a:lstStyle/>
        <a:p>
          <a:pPr>
            <a:defRPr cap="all"/>
          </a:pPr>
          <a:r>
            <a:rPr lang="en-US"/>
            <a:t>… to achieve an order of peace and justice, to promote their solidarity, to strengthen their collaboration and to defend their sovereignty, their territorial integrity, and their independence. </a:t>
          </a:r>
        </a:p>
      </dgm:t>
    </dgm:pt>
    <dgm:pt modelId="{38BEFA44-F0E1-4B1A-A37D-780085DF38AA}" type="parTrans" cxnId="{D49ED4F7-A1E6-464E-BBC6-B7938DD6643E}">
      <dgm:prSet/>
      <dgm:spPr/>
      <dgm:t>
        <a:bodyPr/>
        <a:lstStyle/>
        <a:p>
          <a:endParaRPr lang="en-US"/>
        </a:p>
      </dgm:t>
    </dgm:pt>
    <dgm:pt modelId="{0B091172-895A-4E64-89E3-D66DDDD55A62}" type="sibTrans" cxnId="{D49ED4F7-A1E6-464E-BBC6-B7938DD6643E}">
      <dgm:prSet/>
      <dgm:spPr/>
      <dgm:t>
        <a:bodyPr/>
        <a:lstStyle/>
        <a:p>
          <a:endParaRPr lang="en-US"/>
        </a:p>
      </dgm:t>
    </dgm:pt>
    <dgm:pt modelId="{9BA65FE5-3345-410F-BC16-723B818183A8}" type="pres">
      <dgm:prSet presAssocID="{5DBDC8B2-9AA6-4760-9B59-07735D40E6C4}" presName="root" presStyleCnt="0">
        <dgm:presLayoutVars>
          <dgm:dir/>
          <dgm:resizeHandles val="exact"/>
        </dgm:presLayoutVars>
      </dgm:prSet>
      <dgm:spPr/>
    </dgm:pt>
    <dgm:pt modelId="{DD925CF9-F50D-40AA-B6BF-FF3D8AB0FB30}" type="pres">
      <dgm:prSet presAssocID="{8C762EC2-0D5C-4C16-A1F8-3CF5409FF3F3}" presName="compNode" presStyleCnt="0"/>
      <dgm:spPr/>
    </dgm:pt>
    <dgm:pt modelId="{60CA8B05-E742-4A64-A8A0-2BEB8BE21602}" type="pres">
      <dgm:prSet presAssocID="{8C762EC2-0D5C-4C16-A1F8-3CF5409FF3F3}" presName="iconBgRect" presStyleLbl="bgShp" presStyleIdx="0" presStyleCnt="2"/>
      <dgm:spPr>
        <a:prstGeom prst="round2DiagRect">
          <a:avLst>
            <a:gd name="adj1" fmla="val 29727"/>
            <a:gd name="adj2" fmla="val 0"/>
          </a:avLst>
        </a:prstGeom>
      </dgm:spPr>
    </dgm:pt>
    <dgm:pt modelId="{83BD09A9-7AA1-4B43-8FE8-D06590BEA1F6}" type="pres">
      <dgm:prSet presAssocID="{8C762EC2-0D5C-4C16-A1F8-3CF5409FF3F3}"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User Network"/>
        </a:ext>
      </dgm:extLst>
    </dgm:pt>
    <dgm:pt modelId="{BD41747C-F015-4725-9240-EA17A615176C}" type="pres">
      <dgm:prSet presAssocID="{8C762EC2-0D5C-4C16-A1F8-3CF5409FF3F3}" presName="spaceRect" presStyleCnt="0"/>
      <dgm:spPr/>
    </dgm:pt>
    <dgm:pt modelId="{21B9AF1D-D69F-4162-88BE-E69EFB9B7234}" type="pres">
      <dgm:prSet presAssocID="{8C762EC2-0D5C-4C16-A1F8-3CF5409FF3F3}" presName="textRect" presStyleLbl="revTx" presStyleIdx="0" presStyleCnt="2">
        <dgm:presLayoutVars>
          <dgm:chMax val="1"/>
          <dgm:chPref val="1"/>
        </dgm:presLayoutVars>
      </dgm:prSet>
      <dgm:spPr/>
    </dgm:pt>
    <dgm:pt modelId="{C231BF09-533F-4F57-98D6-14EDE0949AB9}" type="pres">
      <dgm:prSet presAssocID="{41C9B981-2218-49D7-BF48-3EDCC16321FD}" presName="sibTrans" presStyleCnt="0"/>
      <dgm:spPr/>
    </dgm:pt>
    <dgm:pt modelId="{71AE210F-2861-4699-BBEE-C704385FFC81}" type="pres">
      <dgm:prSet presAssocID="{0D92E484-B681-4FB1-B962-D525D48BC6DD}" presName="compNode" presStyleCnt="0"/>
      <dgm:spPr/>
    </dgm:pt>
    <dgm:pt modelId="{46E2317D-2E02-4332-B9B0-9E47B20780AF}" type="pres">
      <dgm:prSet presAssocID="{0D92E484-B681-4FB1-B962-D525D48BC6DD}" presName="iconBgRect" presStyleLbl="bgShp" presStyleIdx="1" presStyleCnt="2"/>
      <dgm:spPr>
        <a:prstGeom prst="round2DiagRect">
          <a:avLst>
            <a:gd name="adj1" fmla="val 29727"/>
            <a:gd name="adj2" fmla="val 0"/>
          </a:avLst>
        </a:prstGeom>
      </dgm:spPr>
    </dgm:pt>
    <dgm:pt modelId="{D58838F8-93C0-4234-AD79-18D37CA6A999}" type="pres">
      <dgm:prSet presAssocID="{0D92E484-B681-4FB1-B962-D525D48BC6DD}"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Judge"/>
        </a:ext>
      </dgm:extLst>
    </dgm:pt>
    <dgm:pt modelId="{3959B14C-9A2D-4E13-906B-50B91DC15014}" type="pres">
      <dgm:prSet presAssocID="{0D92E484-B681-4FB1-B962-D525D48BC6DD}" presName="spaceRect" presStyleCnt="0"/>
      <dgm:spPr/>
    </dgm:pt>
    <dgm:pt modelId="{5053F79C-D709-447A-AD53-A94E9C813EA0}" type="pres">
      <dgm:prSet presAssocID="{0D92E484-B681-4FB1-B962-D525D48BC6DD}" presName="textRect" presStyleLbl="revTx" presStyleIdx="1" presStyleCnt="2">
        <dgm:presLayoutVars>
          <dgm:chMax val="1"/>
          <dgm:chPref val="1"/>
        </dgm:presLayoutVars>
      </dgm:prSet>
      <dgm:spPr/>
    </dgm:pt>
  </dgm:ptLst>
  <dgm:cxnLst>
    <dgm:cxn modelId="{56BCF938-1D36-44CC-B465-ECB9A6812891}" type="presOf" srcId="{8C762EC2-0D5C-4C16-A1F8-3CF5409FF3F3}" destId="{21B9AF1D-D69F-4162-88BE-E69EFB9B7234}" srcOrd="0" destOrd="0" presId="urn:microsoft.com/office/officeart/2018/5/layout/IconLeafLabelList"/>
    <dgm:cxn modelId="{8F86A649-ED52-4680-83D6-0ADBB3898D25}" srcId="{5DBDC8B2-9AA6-4760-9B59-07735D40E6C4}" destId="{8C762EC2-0D5C-4C16-A1F8-3CF5409FF3F3}" srcOrd="0" destOrd="0" parTransId="{8B7855EE-DCDD-46AF-8FFD-7793608E8AAA}" sibTransId="{41C9B981-2218-49D7-BF48-3EDCC16321FD}"/>
    <dgm:cxn modelId="{19914352-8AAC-4732-A5F5-C9D2F6DC87D9}" type="presOf" srcId="{0D92E484-B681-4FB1-B962-D525D48BC6DD}" destId="{5053F79C-D709-447A-AD53-A94E9C813EA0}" srcOrd="0" destOrd="0" presId="urn:microsoft.com/office/officeart/2018/5/layout/IconLeafLabelList"/>
    <dgm:cxn modelId="{91C32CF4-535A-4F2C-B78A-2587DDE752B3}" type="presOf" srcId="{5DBDC8B2-9AA6-4760-9B59-07735D40E6C4}" destId="{9BA65FE5-3345-410F-BC16-723B818183A8}" srcOrd="0" destOrd="0" presId="urn:microsoft.com/office/officeart/2018/5/layout/IconLeafLabelList"/>
    <dgm:cxn modelId="{D49ED4F7-A1E6-464E-BBC6-B7938DD6643E}" srcId="{5DBDC8B2-9AA6-4760-9B59-07735D40E6C4}" destId="{0D92E484-B681-4FB1-B962-D525D48BC6DD}" srcOrd="1" destOrd="0" parTransId="{38BEFA44-F0E1-4B1A-A37D-780085DF38AA}" sibTransId="{0B091172-895A-4E64-89E3-D66DDDD55A62}"/>
    <dgm:cxn modelId="{5362B291-D8FF-4F74-9987-9A4B630F927A}" type="presParOf" srcId="{9BA65FE5-3345-410F-BC16-723B818183A8}" destId="{DD925CF9-F50D-40AA-B6BF-FF3D8AB0FB30}" srcOrd="0" destOrd="0" presId="urn:microsoft.com/office/officeart/2018/5/layout/IconLeafLabelList"/>
    <dgm:cxn modelId="{09870A96-9294-4538-8CD2-25FF2E338CD3}" type="presParOf" srcId="{DD925CF9-F50D-40AA-B6BF-FF3D8AB0FB30}" destId="{60CA8B05-E742-4A64-A8A0-2BEB8BE21602}" srcOrd="0" destOrd="0" presId="urn:microsoft.com/office/officeart/2018/5/layout/IconLeafLabelList"/>
    <dgm:cxn modelId="{007180E3-C24C-4910-BFCE-D8717C59557F}" type="presParOf" srcId="{DD925CF9-F50D-40AA-B6BF-FF3D8AB0FB30}" destId="{83BD09A9-7AA1-4B43-8FE8-D06590BEA1F6}" srcOrd="1" destOrd="0" presId="urn:microsoft.com/office/officeart/2018/5/layout/IconLeafLabelList"/>
    <dgm:cxn modelId="{2B5A6536-9A3A-47AC-9DE8-F8383CFB4BD5}" type="presParOf" srcId="{DD925CF9-F50D-40AA-B6BF-FF3D8AB0FB30}" destId="{BD41747C-F015-4725-9240-EA17A615176C}" srcOrd="2" destOrd="0" presId="urn:microsoft.com/office/officeart/2018/5/layout/IconLeafLabelList"/>
    <dgm:cxn modelId="{1CAA8408-E334-45D8-973F-21CCA223CA38}" type="presParOf" srcId="{DD925CF9-F50D-40AA-B6BF-FF3D8AB0FB30}" destId="{21B9AF1D-D69F-4162-88BE-E69EFB9B7234}" srcOrd="3" destOrd="0" presId="urn:microsoft.com/office/officeart/2018/5/layout/IconLeafLabelList"/>
    <dgm:cxn modelId="{EF247E85-2692-497B-A3BF-DA1EC020808A}" type="presParOf" srcId="{9BA65FE5-3345-410F-BC16-723B818183A8}" destId="{C231BF09-533F-4F57-98D6-14EDE0949AB9}" srcOrd="1" destOrd="0" presId="urn:microsoft.com/office/officeart/2018/5/layout/IconLeafLabelList"/>
    <dgm:cxn modelId="{5FDAC7C6-CFF0-4468-9BA6-68779D597E1F}" type="presParOf" srcId="{9BA65FE5-3345-410F-BC16-723B818183A8}" destId="{71AE210F-2861-4699-BBEE-C704385FFC81}" srcOrd="2" destOrd="0" presId="urn:microsoft.com/office/officeart/2018/5/layout/IconLeafLabelList"/>
    <dgm:cxn modelId="{C2B0CFD2-DAEF-47E7-B1B8-3FC1C4629BCE}" type="presParOf" srcId="{71AE210F-2861-4699-BBEE-C704385FFC81}" destId="{46E2317D-2E02-4332-B9B0-9E47B20780AF}" srcOrd="0" destOrd="0" presId="urn:microsoft.com/office/officeart/2018/5/layout/IconLeafLabelList"/>
    <dgm:cxn modelId="{E600BF19-0E4E-43F5-AA3D-E00279F4C2AA}" type="presParOf" srcId="{71AE210F-2861-4699-BBEE-C704385FFC81}" destId="{D58838F8-93C0-4234-AD79-18D37CA6A999}" srcOrd="1" destOrd="0" presId="urn:microsoft.com/office/officeart/2018/5/layout/IconLeafLabelList"/>
    <dgm:cxn modelId="{7704D575-93BE-4DAE-A317-22294E1C07BE}" type="presParOf" srcId="{71AE210F-2861-4699-BBEE-C704385FFC81}" destId="{3959B14C-9A2D-4E13-906B-50B91DC15014}" srcOrd="2" destOrd="0" presId="urn:microsoft.com/office/officeart/2018/5/layout/IconLeafLabelList"/>
    <dgm:cxn modelId="{33C8F861-AAF4-4742-AFB0-9800A74A226C}" type="presParOf" srcId="{71AE210F-2861-4699-BBEE-C704385FFC81}" destId="{5053F79C-D709-447A-AD53-A94E9C813EA0}"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C2DEECE-2B73-486D-A410-99399D51154D}"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12DF1B15-31CD-417D-B6BC-E623BE0C3088}">
      <dgm:prSet/>
      <dgm:spPr/>
      <dgm:t>
        <a:bodyPr/>
        <a:lstStyle/>
        <a:p>
          <a:r>
            <a:rPr lang="en-US"/>
            <a:t>The Inter American Conference </a:t>
          </a:r>
        </a:p>
      </dgm:t>
    </dgm:pt>
    <dgm:pt modelId="{4490FAC5-EB44-46C1-B384-E079E87B5439}" type="parTrans" cxnId="{38992BEB-F297-420B-9694-0208BBD2D39E}">
      <dgm:prSet/>
      <dgm:spPr/>
      <dgm:t>
        <a:bodyPr/>
        <a:lstStyle/>
        <a:p>
          <a:endParaRPr lang="en-US"/>
        </a:p>
      </dgm:t>
    </dgm:pt>
    <dgm:pt modelId="{D825349E-F038-4568-95CB-DCFD34110209}" type="sibTrans" cxnId="{38992BEB-F297-420B-9694-0208BBD2D39E}">
      <dgm:prSet/>
      <dgm:spPr/>
      <dgm:t>
        <a:bodyPr/>
        <a:lstStyle/>
        <a:p>
          <a:endParaRPr lang="en-US"/>
        </a:p>
      </dgm:t>
    </dgm:pt>
    <dgm:pt modelId="{EA8163B4-170E-481C-ACF4-21A3F841D195}">
      <dgm:prSet/>
      <dgm:spPr/>
      <dgm:t>
        <a:bodyPr/>
        <a:lstStyle/>
        <a:p>
          <a:r>
            <a:rPr lang="en-US"/>
            <a:t>The Meeting of Consultation dari Menteri Luar Negeri</a:t>
          </a:r>
        </a:p>
      </dgm:t>
    </dgm:pt>
    <dgm:pt modelId="{17EB826D-BBAD-48A6-9ED7-8854465842F7}" type="parTrans" cxnId="{5F7D8E24-88D7-4429-BBD3-89E3A169F5A8}">
      <dgm:prSet/>
      <dgm:spPr/>
      <dgm:t>
        <a:bodyPr/>
        <a:lstStyle/>
        <a:p>
          <a:endParaRPr lang="en-US"/>
        </a:p>
      </dgm:t>
    </dgm:pt>
    <dgm:pt modelId="{2ADF7634-3842-448D-B6BA-858BC3495EED}" type="sibTrans" cxnId="{5F7D8E24-88D7-4429-BBD3-89E3A169F5A8}">
      <dgm:prSet/>
      <dgm:spPr/>
      <dgm:t>
        <a:bodyPr/>
        <a:lstStyle/>
        <a:p>
          <a:endParaRPr lang="en-US"/>
        </a:p>
      </dgm:t>
    </dgm:pt>
    <dgm:pt modelId="{1A382D80-BD01-41F3-88D8-99CC0DE9B4E4}">
      <dgm:prSet/>
      <dgm:spPr/>
      <dgm:t>
        <a:bodyPr/>
        <a:lstStyle/>
        <a:p>
          <a:r>
            <a:rPr lang="en-US"/>
            <a:t>The Council </a:t>
          </a:r>
        </a:p>
      </dgm:t>
    </dgm:pt>
    <dgm:pt modelId="{3F44B87B-1255-4784-BBA8-9CC6A07AC2E4}" type="parTrans" cxnId="{E8C7D17B-1E32-4DC5-B346-2910BCB77610}">
      <dgm:prSet/>
      <dgm:spPr/>
      <dgm:t>
        <a:bodyPr/>
        <a:lstStyle/>
        <a:p>
          <a:endParaRPr lang="en-US"/>
        </a:p>
      </dgm:t>
    </dgm:pt>
    <dgm:pt modelId="{9E67EB88-26D9-4618-8065-65796FFC952E}" type="sibTrans" cxnId="{E8C7D17B-1E32-4DC5-B346-2910BCB77610}">
      <dgm:prSet/>
      <dgm:spPr/>
      <dgm:t>
        <a:bodyPr/>
        <a:lstStyle/>
        <a:p>
          <a:endParaRPr lang="en-US"/>
        </a:p>
      </dgm:t>
    </dgm:pt>
    <dgm:pt modelId="{B6FD55BF-2E3D-4F1A-BBBC-2EBEA2CAC8C1}">
      <dgm:prSet/>
      <dgm:spPr/>
      <dgm:t>
        <a:bodyPr/>
        <a:lstStyle/>
        <a:p>
          <a:r>
            <a:rPr lang="en-US"/>
            <a:t>Pan American Union </a:t>
          </a:r>
        </a:p>
      </dgm:t>
    </dgm:pt>
    <dgm:pt modelId="{8F624D6F-4B19-4C11-899A-20C061B6843A}" type="parTrans" cxnId="{0D8BD9F7-524C-4685-851E-C4512130D99A}">
      <dgm:prSet/>
      <dgm:spPr/>
      <dgm:t>
        <a:bodyPr/>
        <a:lstStyle/>
        <a:p>
          <a:endParaRPr lang="en-US"/>
        </a:p>
      </dgm:t>
    </dgm:pt>
    <dgm:pt modelId="{0D3D46FC-FAF0-4E4E-9EC8-5A2AB2A112A4}" type="sibTrans" cxnId="{0D8BD9F7-524C-4685-851E-C4512130D99A}">
      <dgm:prSet/>
      <dgm:spPr/>
      <dgm:t>
        <a:bodyPr/>
        <a:lstStyle/>
        <a:p>
          <a:endParaRPr lang="en-US"/>
        </a:p>
      </dgm:t>
    </dgm:pt>
    <dgm:pt modelId="{B71CC724-611B-4C75-A606-83EAE65430AB}">
      <dgm:prSet/>
      <dgm:spPr/>
      <dgm:t>
        <a:bodyPr/>
        <a:lstStyle/>
        <a:p>
          <a:r>
            <a:rPr lang="en-US"/>
            <a:t>The Specialised Conference </a:t>
          </a:r>
        </a:p>
      </dgm:t>
    </dgm:pt>
    <dgm:pt modelId="{FE270D65-3D72-44EE-8A50-31FDFFC80024}" type="parTrans" cxnId="{6EDE424E-D2DF-49F9-86B8-C6373291D8CA}">
      <dgm:prSet/>
      <dgm:spPr/>
      <dgm:t>
        <a:bodyPr/>
        <a:lstStyle/>
        <a:p>
          <a:endParaRPr lang="en-US"/>
        </a:p>
      </dgm:t>
    </dgm:pt>
    <dgm:pt modelId="{0140F361-BAB6-49A1-999E-616ACE044E4A}" type="sibTrans" cxnId="{6EDE424E-D2DF-49F9-86B8-C6373291D8CA}">
      <dgm:prSet/>
      <dgm:spPr/>
      <dgm:t>
        <a:bodyPr/>
        <a:lstStyle/>
        <a:p>
          <a:endParaRPr lang="en-US"/>
        </a:p>
      </dgm:t>
    </dgm:pt>
    <dgm:pt modelId="{F57173BC-CB7C-4469-BAB7-BED5D5AA80CC}">
      <dgm:prSet/>
      <dgm:spPr/>
      <dgm:t>
        <a:bodyPr/>
        <a:lstStyle/>
        <a:p>
          <a:r>
            <a:rPr lang="en-US"/>
            <a:t>The Specialised Organization  </a:t>
          </a:r>
        </a:p>
      </dgm:t>
    </dgm:pt>
    <dgm:pt modelId="{1351773C-7233-4115-95B9-1E7BE8B3C7E0}" type="parTrans" cxnId="{0C201F38-107E-4CF8-89C8-BAE1ABBEE113}">
      <dgm:prSet/>
      <dgm:spPr/>
      <dgm:t>
        <a:bodyPr/>
        <a:lstStyle/>
        <a:p>
          <a:endParaRPr lang="en-US"/>
        </a:p>
      </dgm:t>
    </dgm:pt>
    <dgm:pt modelId="{D20C9306-5CD8-4D87-A07C-51E7A9A74282}" type="sibTrans" cxnId="{0C201F38-107E-4CF8-89C8-BAE1ABBEE113}">
      <dgm:prSet/>
      <dgm:spPr/>
      <dgm:t>
        <a:bodyPr/>
        <a:lstStyle/>
        <a:p>
          <a:endParaRPr lang="en-US"/>
        </a:p>
      </dgm:t>
    </dgm:pt>
    <dgm:pt modelId="{7DA424E5-F9E5-4EDF-9D36-CC8DA9048CAE}" type="pres">
      <dgm:prSet presAssocID="{3C2DEECE-2B73-486D-A410-99399D51154D}" presName="linear" presStyleCnt="0">
        <dgm:presLayoutVars>
          <dgm:animLvl val="lvl"/>
          <dgm:resizeHandles val="exact"/>
        </dgm:presLayoutVars>
      </dgm:prSet>
      <dgm:spPr/>
    </dgm:pt>
    <dgm:pt modelId="{3F08A168-69A9-4220-ABA1-6AF7688A0678}" type="pres">
      <dgm:prSet presAssocID="{12DF1B15-31CD-417D-B6BC-E623BE0C3088}" presName="parentText" presStyleLbl="node1" presStyleIdx="0" presStyleCnt="6">
        <dgm:presLayoutVars>
          <dgm:chMax val="0"/>
          <dgm:bulletEnabled val="1"/>
        </dgm:presLayoutVars>
      </dgm:prSet>
      <dgm:spPr/>
    </dgm:pt>
    <dgm:pt modelId="{BCDAB690-6236-425E-B8AB-92F222BA7779}" type="pres">
      <dgm:prSet presAssocID="{D825349E-F038-4568-95CB-DCFD34110209}" presName="spacer" presStyleCnt="0"/>
      <dgm:spPr/>
    </dgm:pt>
    <dgm:pt modelId="{C56B5A69-7D79-4ABA-A0C0-A61B5B812FE0}" type="pres">
      <dgm:prSet presAssocID="{EA8163B4-170E-481C-ACF4-21A3F841D195}" presName="parentText" presStyleLbl="node1" presStyleIdx="1" presStyleCnt="6">
        <dgm:presLayoutVars>
          <dgm:chMax val="0"/>
          <dgm:bulletEnabled val="1"/>
        </dgm:presLayoutVars>
      </dgm:prSet>
      <dgm:spPr/>
    </dgm:pt>
    <dgm:pt modelId="{AD0F4109-CEA1-407D-A7AA-5CC08DFE6395}" type="pres">
      <dgm:prSet presAssocID="{2ADF7634-3842-448D-B6BA-858BC3495EED}" presName="spacer" presStyleCnt="0"/>
      <dgm:spPr/>
    </dgm:pt>
    <dgm:pt modelId="{27AF29AC-F454-41E7-A802-E68704F40CD5}" type="pres">
      <dgm:prSet presAssocID="{1A382D80-BD01-41F3-88D8-99CC0DE9B4E4}" presName="parentText" presStyleLbl="node1" presStyleIdx="2" presStyleCnt="6">
        <dgm:presLayoutVars>
          <dgm:chMax val="0"/>
          <dgm:bulletEnabled val="1"/>
        </dgm:presLayoutVars>
      </dgm:prSet>
      <dgm:spPr/>
    </dgm:pt>
    <dgm:pt modelId="{DE019EDD-BDD9-4EC2-BFBC-7817A8BCBCC9}" type="pres">
      <dgm:prSet presAssocID="{9E67EB88-26D9-4618-8065-65796FFC952E}" presName="spacer" presStyleCnt="0"/>
      <dgm:spPr/>
    </dgm:pt>
    <dgm:pt modelId="{8DB9A282-861C-4B97-B8BF-1926B80EE84E}" type="pres">
      <dgm:prSet presAssocID="{B6FD55BF-2E3D-4F1A-BBBC-2EBEA2CAC8C1}" presName="parentText" presStyleLbl="node1" presStyleIdx="3" presStyleCnt="6">
        <dgm:presLayoutVars>
          <dgm:chMax val="0"/>
          <dgm:bulletEnabled val="1"/>
        </dgm:presLayoutVars>
      </dgm:prSet>
      <dgm:spPr/>
    </dgm:pt>
    <dgm:pt modelId="{14B9CB64-9006-406F-BEE9-E7D5924357EF}" type="pres">
      <dgm:prSet presAssocID="{0D3D46FC-FAF0-4E4E-9EC8-5A2AB2A112A4}" presName="spacer" presStyleCnt="0"/>
      <dgm:spPr/>
    </dgm:pt>
    <dgm:pt modelId="{CAE4E8FA-BF5D-4FA8-BE36-607D71A0EE0B}" type="pres">
      <dgm:prSet presAssocID="{B71CC724-611B-4C75-A606-83EAE65430AB}" presName="parentText" presStyleLbl="node1" presStyleIdx="4" presStyleCnt="6">
        <dgm:presLayoutVars>
          <dgm:chMax val="0"/>
          <dgm:bulletEnabled val="1"/>
        </dgm:presLayoutVars>
      </dgm:prSet>
      <dgm:spPr/>
    </dgm:pt>
    <dgm:pt modelId="{254583DB-A214-424D-8F93-85B6FEF617D6}" type="pres">
      <dgm:prSet presAssocID="{0140F361-BAB6-49A1-999E-616ACE044E4A}" presName="spacer" presStyleCnt="0"/>
      <dgm:spPr/>
    </dgm:pt>
    <dgm:pt modelId="{2A56CBC3-42D8-4BC4-AA7C-A4F85FB71361}" type="pres">
      <dgm:prSet presAssocID="{F57173BC-CB7C-4469-BAB7-BED5D5AA80CC}" presName="parentText" presStyleLbl="node1" presStyleIdx="5" presStyleCnt="6">
        <dgm:presLayoutVars>
          <dgm:chMax val="0"/>
          <dgm:bulletEnabled val="1"/>
        </dgm:presLayoutVars>
      </dgm:prSet>
      <dgm:spPr/>
    </dgm:pt>
  </dgm:ptLst>
  <dgm:cxnLst>
    <dgm:cxn modelId="{5F7D8E24-88D7-4429-BBD3-89E3A169F5A8}" srcId="{3C2DEECE-2B73-486D-A410-99399D51154D}" destId="{EA8163B4-170E-481C-ACF4-21A3F841D195}" srcOrd="1" destOrd="0" parTransId="{17EB826D-BBAD-48A6-9ED7-8854465842F7}" sibTransId="{2ADF7634-3842-448D-B6BA-858BC3495EED}"/>
    <dgm:cxn modelId="{3C577332-7F4F-41DF-8AE6-C439DE810C4D}" type="presOf" srcId="{EA8163B4-170E-481C-ACF4-21A3F841D195}" destId="{C56B5A69-7D79-4ABA-A0C0-A61B5B812FE0}" srcOrd="0" destOrd="0" presId="urn:microsoft.com/office/officeart/2005/8/layout/vList2"/>
    <dgm:cxn modelId="{0C201F38-107E-4CF8-89C8-BAE1ABBEE113}" srcId="{3C2DEECE-2B73-486D-A410-99399D51154D}" destId="{F57173BC-CB7C-4469-BAB7-BED5D5AA80CC}" srcOrd="5" destOrd="0" parTransId="{1351773C-7233-4115-95B9-1E7BE8B3C7E0}" sibTransId="{D20C9306-5CD8-4D87-A07C-51E7A9A74282}"/>
    <dgm:cxn modelId="{B149E75F-2862-42E0-8223-7701A53F6437}" type="presOf" srcId="{12DF1B15-31CD-417D-B6BC-E623BE0C3088}" destId="{3F08A168-69A9-4220-ABA1-6AF7688A0678}" srcOrd="0" destOrd="0" presId="urn:microsoft.com/office/officeart/2005/8/layout/vList2"/>
    <dgm:cxn modelId="{6EDE424E-D2DF-49F9-86B8-C6373291D8CA}" srcId="{3C2DEECE-2B73-486D-A410-99399D51154D}" destId="{B71CC724-611B-4C75-A606-83EAE65430AB}" srcOrd="4" destOrd="0" parTransId="{FE270D65-3D72-44EE-8A50-31FDFFC80024}" sibTransId="{0140F361-BAB6-49A1-999E-616ACE044E4A}"/>
    <dgm:cxn modelId="{B7F9D97A-9689-4542-8818-F7A947EE7EE5}" type="presOf" srcId="{3C2DEECE-2B73-486D-A410-99399D51154D}" destId="{7DA424E5-F9E5-4EDF-9D36-CC8DA9048CAE}" srcOrd="0" destOrd="0" presId="urn:microsoft.com/office/officeart/2005/8/layout/vList2"/>
    <dgm:cxn modelId="{E8C7D17B-1E32-4DC5-B346-2910BCB77610}" srcId="{3C2DEECE-2B73-486D-A410-99399D51154D}" destId="{1A382D80-BD01-41F3-88D8-99CC0DE9B4E4}" srcOrd="2" destOrd="0" parTransId="{3F44B87B-1255-4784-BBA8-9CC6A07AC2E4}" sibTransId="{9E67EB88-26D9-4618-8065-65796FFC952E}"/>
    <dgm:cxn modelId="{2ED8FA9F-363F-4FDB-8AE0-6046312C5E63}" type="presOf" srcId="{F57173BC-CB7C-4469-BAB7-BED5D5AA80CC}" destId="{2A56CBC3-42D8-4BC4-AA7C-A4F85FB71361}" srcOrd="0" destOrd="0" presId="urn:microsoft.com/office/officeart/2005/8/layout/vList2"/>
    <dgm:cxn modelId="{77FFA4A7-74DC-44CC-B64F-8ED9B08D1B1C}" type="presOf" srcId="{1A382D80-BD01-41F3-88D8-99CC0DE9B4E4}" destId="{27AF29AC-F454-41E7-A802-E68704F40CD5}" srcOrd="0" destOrd="0" presId="urn:microsoft.com/office/officeart/2005/8/layout/vList2"/>
    <dgm:cxn modelId="{76D8B4AB-CEA5-4D1B-A480-73EAB7FFD651}" type="presOf" srcId="{B71CC724-611B-4C75-A606-83EAE65430AB}" destId="{CAE4E8FA-BF5D-4FA8-BE36-607D71A0EE0B}" srcOrd="0" destOrd="0" presId="urn:microsoft.com/office/officeart/2005/8/layout/vList2"/>
    <dgm:cxn modelId="{B36C37BE-AD7D-47F3-AC23-A203A1EA90C1}" type="presOf" srcId="{B6FD55BF-2E3D-4F1A-BBBC-2EBEA2CAC8C1}" destId="{8DB9A282-861C-4B97-B8BF-1926B80EE84E}" srcOrd="0" destOrd="0" presId="urn:microsoft.com/office/officeart/2005/8/layout/vList2"/>
    <dgm:cxn modelId="{38992BEB-F297-420B-9694-0208BBD2D39E}" srcId="{3C2DEECE-2B73-486D-A410-99399D51154D}" destId="{12DF1B15-31CD-417D-B6BC-E623BE0C3088}" srcOrd="0" destOrd="0" parTransId="{4490FAC5-EB44-46C1-B384-E079E87B5439}" sibTransId="{D825349E-F038-4568-95CB-DCFD34110209}"/>
    <dgm:cxn modelId="{0D8BD9F7-524C-4685-851E-C4512130D99A}" srcId="{3C2DEECE-2B73-486D-A410-99399D51154D}" destId="{B6FD55BF-2E3D-4F1A-BBBC-2EBEA2CAC8C1}" srcOrd="3" destOrd="0" parTransId="{8F624D6F-4B19-4C11-899A-20C061B6843A}" sibTransId="{0D3D46FC-FAF0-4E4E-9EC8-5A2AB2A112A4}"/>
    <dgm:cxn modelId="{899D0D77-ED58-4D17-BDDB-EE7D7EC64E70}" type="presParOf" srcId="{7DA424E5-F9E5-4EDF-9D36-CC8DA9048CAE}" destId="{3F08A168-69A9-4220-ABA1-6AF7688A0678}" srcOrd="0" destOrd="0" presId="urn:microsoft.com/office/officeart/2005/8/layout/vList2"/>
    <dgm:cxn modelId="{B29A18B3-D2BF-43F7-B465-7FA5492855E5}" type="presParOf" srcId="{7DA424E5-F9E5-4EDF-9D36-CC8DA9048CAE}" destId="{BCDAB690-6236-425E-B8AB-92F222BA7779}" srcOrd="1" destOrd="0" presId="urn:microsoft.com/office/officeart/2005/8/layout/vList2"/>
    <dgm:cxn modelId="{A6B7F6A7-24B2-4AE3-A81C-77A28FBACE69}" type="presParOf" srcId="{7DA424E5-F9E5-4EDF-9D36-CC8DA9048CAE}" destId="{C56B5A69-7D79-4ABA-A0C0-A61B5B812FE0}" srcOrd="2" destOrd="0" presId="urn:microsoft.com/office/officeart/2005/8/layout/vList2"/>
    <dgm:cxn modelId="{DD10DCF5-227E-421F-BA1C-BF78F954624A}" type="presParOf" srcId="{7DA424E5-F9E5-4EDF-9D36-CC8DA9048CAE}" destId="{AD0F4109-CEA1-407D-A7AA-5CC08DFE6395}" srcOrd="3" destOrd="0" presId="urn:microsoft.com/office/officeart/2005/8/layout/vList2"/>
    <dgm:cxn modelId="{AAEB24F4-3E54-4C50-B099-EA48CDBF0410}" type="presParOf" srcId="{7DA424E5-F9E5-4EDF-9D36-CC8DA9048CAE}" destId="{27AF29AC-F454-41E7-A802-E68704F40CD5}" srcOrd="4" destOrd="0" presId="urn:microsoft.com/office/officeart/2005/8/layout/vList2"/>
    <dgm:cxn modelId="{C92A554F-8A75-4D9E-A26F-702F05C8A24D}" type="presParOf" srcId="{7DA424E5-F9E5-4EDF-9D36-CC8DA9048CAE}" destId="{DE019EDD-BDD9-4EC2-BFBC-7817A8BCBCC9}" srcOrd="5" destOrd="0" presId="urn:microsoft.com/office/officeart/2005/8/layout/vList2"/>
    <dgm:cxn modelId="{FFBE9BFC-4726-4B2A-8135-F268741764C3}" type="presParOf" srcId="{7DA424E5-F9E5-4EDF-9D36-CC8DA9048CAE}" destId="{8DB9A282-861C-4B97-B8BF-1926B80EE84E}" srcOrd="6" destOrd="0" presId="urn:microsoft.com/office/officeart/2005/8/layout/vList2"/>
    <dgm:cxn modelId="{71ACD591-7FFB-4DFB-AF69-F034B0BD5BF8}" type="presParOf" srcId="{7DA424E5-F9E5-4EDF-9D36-CC8DA9048CAE}" destId="{14B9CB64-9006-406F-BEE9-E7D5924357EF}" srcOrd="7" destOrd="0" presId="urn:microsoft.com/office/officeart/2005/8/layout/vList2"/>
    <dgm:cxn modelId="{D30B185C-6B9D-4254-9415-4025139A1F8B}" type="presParOf" srcId="{7DA424E5-F9E5-4EDF-9D36-CC8DA9048CAE}" destId="{CAE4E8FA-BF5D-4FA8-BE36-607D71A0EE0B}" srcOrd="8" destOrd="0" presId="urn:microsoft.com/office/officeart/2005/8/layout/vList2"/>
    <dgm:cxn modelId="{92763D18-6C90-4B57-B6D0-39304352E1BC}" type="presParOf" srcId="{7DA424E5-F9E5-4EDF-9D36-CC8DA9048CAE}" destId="{254583DB-A214-424D-8F93-85B6FEF617D6}" srcOrd="9" destOrd="0" presId="urn:microsoft.com/office/officeart/2005/8/layout/vList2"/>
    <dgm:cxn modelId="{D54D0769-16B3-4B96-A30F-6E7B8F006481}" type="presParOf" srcId="{7DA424E5-F9E5-4EDF-9D36-CC8DA9048CAE}" destId="{2A56CBC3-42D8-4BC4-AA7C-A4F85FB71361}"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138527-F983-45C9-B8B8-1078D2C76717}">
      <dsp:nvSpPr>
        <dsp:cNvPr id="0" name=""/>
        <dsp:cNvSpPr/>
      </dsp:nvSpPr>
      <dsp:spPr>
        <a:xfrm>
          <a:off x="3424024" y="2549"/>
          <a:ext cx="2508057" cy="125402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21590" rIns="32385" bIns="21590" numCol="1" spcCol="1270" anchor="ctr" anchorCtr="0">
          <a:noAutofit/>
        </a:bodyPr>
        <a:lstStyle/>
        <a:p>
          <a:pPr marL="0" lvl="0" indent="0" algn="ctr" defTabSz="755650">
            <a:lnSpc>
              <a:spcPct val="90000"/>
            </a:lnSpc>
            <a:spcBef>
              <a:spcPct val="0"/>
            </a:spcBef>
            <a:spcAft>
              <a:spcPct val="35000"/>
            </a:spcAft>
            <a:buNone/>
          </a:pPr>
          <a:r>
            <a:rPr lang="en-US" sz="1700" kern="1200"/>
            <a:t>Badan yang berwenang menangani sengketa-sengketa di antara negara anggota Uni Eropa adalah: </a:t>
          </a:r>
        </a:p>
      </dsp:txBody>
      <dsp:txXfrm>
        <a:off x="3460753" y="39278"/>
        <a:ext cx="2434599" cy="1180570"/>
      </dsp:txXfrm>
    </dsp:sp>
    <dsp:sp modelId="{EB468AE7-51C5-45C9-BC36-21471CD7E38E}">
      <dsp:nvSpPr>
        <dsp:cNvPr id="0" name=""/>
        <dsp:cNvSpPr/>
      </dsp:nvSpPr>
      <dsp:spPr>
        <a:xfrm>
          <a:off x="3674830" y="1256578"/>
          <a:ext cx="250805" cy="940521"/>
        </a:xfrm>
        <a:custGeom>
          <a:avLst/>
          <a:gdLst/>
          <a:ahLst/>
          <a:cxnLst/>
          <a:rect l="0" t="0" r="0" b="0"/>
          <a:pathLst>
            <a:path>
              <a:moveTo>
                <a:pt x="0" y="0"/>
              </a:moveTo>
              <a:lnTo>
                <a:pt x="0" y="940521"/>
              </a:lnTo>
              <a:lnTo>
                <a:pt x="250805" y="940521"/>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075CC37-DB70-4305-8D53-BDD46D1E6243}">
      <dsp:nvSpPr>
        <dsp:cNvPr id="0" name=""/>
        <dsp:cNvSpPr/>
      </dsp:nvSpPr>
      <dsp:spPr>
        <a:xfrm>
          <a:off x="3925636" y="1570085"/>
          <a:ext cx="2006446" cy="1254028"/>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en-US" sz="2400" kern="1200"/>
            <a:t>The European Commission (Komisi Eropa) </a:t>
          </a:r>
        </a:p>
      </dsp:txBody>
      <dsp:txXfrm>
        <a:off x="3962365" y="1606814"/>
        <a:ext cx="1932988" cy="1180570"/>
      </dsp:txXfrm>
    </dsp:sp>
    <dsp:sp modelId="{039476FA-B802-49EE-B9B9-176C17E002C1}">
      <dsp:nvSpPr>
        <dsp:cNvPr id="0" name=""/>
        <dsp:cNvSpPr/>
      </dsp:nvSpPr>
      <dsp:spPr>
        <a:xfrm>
          <a:off x="3674830" y="1256578"/>
          <a:ext cx="250805" cy="2508057"/>
        </a:xfrm>
        <a:custGeom>
          <a:avLst/>
          <a:gdLst/>
          <a:ahLst/>
          <a:cxnLst/>
          <a:rect l="0" t="0" r="0" b="0"/>
          <a:pathLst>
            <a:path>
              <a:moveTo>
                <a:pt x="0" y="0"/>
              </a:moveTo>
              <a:lnTo>
                <a:pt x="0" y="2508057"/>
              </a:lnTo>
              <a:lnTo>
                <a:pt x="250805" y="2508057"/>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8CEF56B-64E9-4EE6-8988-3EFFFDBF126A}">
      <dsp:nvSpPr>
        <dsp:cNvPr id="0" name=""/>
        <dsp:cNvSpPr/>
      </dsp:nvSpPr>
      <dsp:spPr>
        <a:xfrm>
          <a:off x="3925636" y="3137621"/>
          <a:ext cx="2006446" cy="1254028"/>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en-US" sz="2400" kern="1200"/>
            <a:t>The Court of Justice (Mahkamah)</a:t>
          </a:r>
        </a:p>
      </dsp:txBody>
      <dsp:txXfrm>
        <a:off x="3962365" y="3174350"/>
        <a:ext cx="1932988" cy="11805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CA8B05-E742-4A64-A8A0-2BEB8BE21602}">
      <dsp:nvSpPr>
        <dsp:cNvPr id="0" name=""/>
        <dsp:cNvSpPr/>
      </dsp:nvSpPr>
      <dsp:spPr>
        <a:xfrm>
          <a:off x="2044800" y="274418"/>
          <a:ext cx="2196000" cy="2196000"/>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3BD09A9-7AA1-4B43-8FE8-D06590BEA1F6}">
      <dsp:nvSpPr>
        <dsp:cNvPr id="0" name=""/>
        <dsp:cNvSpPr/>
      </dsp:nvSpPr>
      <dsp:spPr>
        <a:xfrm>
          <a:off x="2512800" y="742419"/>
          <a:ext cx="1260000" cy="126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1B9AF1D-D69F-4162-88BE-E69EFB9B7234}">
      <dsp:nvSpPr>
        <dsp:cNvPr id="0" name=""/>
        <dsp:cNvSpPr/>
      </dsp:nvSpPr>
      <dsp:spPr>
        <a:xfrm>
          <a:off x="1342800" y="3154419"/>
          <a:ext cx="3600000" cy="922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Instrumen hukum yang menjadi landasan pendirian Organisasi NegaraNegara Amerika (Organization of America States – OAS ) adalah Piagam OAS, 30 April 1948, yang telah mengalami perubahan pada tahun 1967 dan 1985. Pasal 1 Piagam OAS menggariskan tujuan pembentukan OAS: </a:t>
          </a:r>
        </a:p>
      </dsp:txBody>
      <dsp:txXfrm>
        <a:off x="1342800" y="3154419"/>
        <a:ext cx="3600000" cy="922500"/>
      </dsp:txXfrm>
    </dsp:sp>
    <dsp:sp modelId="{46E2317D-2E02-4332-B9B0-9E47B20780AF}">
      <dsp:nvSpPr>
        <dsp:cNvPr id="0" name=""/>
        <dsp:cNvSpPr/>
      </dsp:nvSpPr>
      <dsp:spPr>
        <a:xfrm>
          <a:off x="6274800" y="274418"/>
          <a:ext cx="2196000" cy="2196000"/>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58838F8-93C0-4234-AD79-18D37CA6A999}">
      <dsp:nvSpPr>
        <dsp:cNvPr id="0" name=""/>
        <dsp:cNvSpPr/>
      </dsp:nvSpPr>
      <dsp:spPr>
        <a:xfrm>
          <a:off x="6742800" y="742419"/>
          <a:ext cx="1260000" cy="126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053F79C-D709-447A-AD53-A94E9C813EA0}">
      <dsp:nvSpPr>
        <dsp:cNvPr id="0" name=""/>
        <dsp:cNvSpPr/>
      </dsp:nvSpPr>
      <dsp:spPr>
        <a:xfrm>
          <a:off x="5572800" y="3154419"/>
          <a:ext cx="3600000" cy="922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 to achieve an order of peace and justice, to promote their solidarity, to strengthen their collaboration and to defend their sovereignty, their territorial integrity, and their independence. </a:t>
          </a:r>
        </a:p>
      </dsp:txBody>
      <dsp:txXfrm>
        <a:off x="5572800" y="3154419"/>
        <a:ext cx="3600000" cy="9225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08A168-69A9-4220-ABA1-6AF7688A0678}">
      <dsp:nvSpPr>
        <dsp:cNvPr id="0" name=""/>
        <dsp:cNvSpPr/>
      </dsp:nvSpPr>
      <dsp:spPr>
        <a:xfrm>
          <a:off x="0" y="1090088"/>
          <a:ext cx="6263640" cy="50368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The Inter American Conference </a:t>
          </a:r>
        </a:p>
      </dsp:txBody>
      <dsp:txXfrm>
        <a:off x="24588" y="1114676"/>
        <a:ext cx="6214464" cy="454509"/>
      </dsp:txXfrm>
    </dsp:sp>
    <dsp:sp modelId="{C56B5A69-7D79-4ABA-A0C0-A61B5B812FE0}">
      <dsp:nvSpPr>
        <dsp:cNvPr id="0" name=""/>
        <dsp:cNvSpPr/>
      </dsp:nvSpPr>
      <dsp:spPr>
        <a:xfrm>
          <a:off x="0" y="1654253"/>
          <a:ext cx="6263640" cy="50368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The Meeting of Consultation dari Menteri Luar Negeri</a:t>
          </a:r>
        </a:p>
      </dsp:txBody>
      <dsp:txXfrm>
        <a:off x="24588" y="1678841"/>
        <a:ext cx="6214464" cy="454509"/>
      </dsp:txXfrm>
    </dsp:sp>
    <dsp:sp modelId="{27AF29AC-F454-41E7-A802-E68704F40CD5}">
      <dsp:nvSpPr>
        <dsp:cNvPr id="0" name=""/>
        <dsp:cNvSpPr/>
      </dsp:nvSpPr>
      <dsp:spPr>
        <a:xfrm>
          <a:off x="0" y="2218419"/>
          <a:ext cx="6263640" cy="503685"/>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The Council </a:t>
          </a:r>
        </a:p>
      </dsp:txBody>
      <dsp:txXfrm>
        <a:off x="24588" y="2243007"/>
        <a:ext cx="6214464" cy="454509"/>
      </dsp:txXfrm>
    </dsp:sp>
    <dsp:sp modelId="{8DB9A282-861C-4B97-B8BF-1926B80EE84E}">
      <dsp:nvSpPr>
        <dsp:cNvPr id="0" name=""/>
        <dsp:cNvSpPr/>
      </dsp:nvSpPr>
      <dsp:spPr>
        <a:xfrm>
          <a:off x="0" y="2782583"/>
          <a:ext cx="6263640" cy="50368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Pan American Union </a:t>
          </a:r>
        </a:p>
      </dsp:txBody>
      <dsp:txXfrm>
        <a:off x="24588" y="2807171"/>
        <a:ext cx="6214464" cy="454509"/>
      </dsp:txXfrm>
    </dsp:sp>
    <dsp:sp modelId="{CAE4E8FA-BF5D-4FA8-BE36-607D71A0EE0B}">
      <dsp:nvSpPr>
        <dsp:cNvPr id="0" name=""/>
        <dsp:cNvSpPr/>
      </dsp:nvSpPr>
      <dsp:spPr>
        <a:xfrm>
          <a:off x="0" y="3346749"/>
          <a:ext cx="6263640" cy="503685"/>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The Specialised Conference </a:t>
          </a:r>
        </a:p>
      </dsp:txBody>
      <dsp:txXfrm>
        <a:off x="24588" y="3371337"/>
        <a:ext cx="6214464" cy="454509"/>
      </dsp:txXfrm>
    </dsp:sp>
    <dsp:sp modelId="{2A56CBC3-42D8-4BC4-AA7C-A4F85FB71361}">
      <dsp:nvSpPr>
        <dsp:cNvPr id="0" name=""/>
        <dsp:cNvSpPr/>
      </dsp:nvSpPr>
      <dsp:spPr>
        <a:xfrm>
          <a:off x="0" y="3910914"/>
          <a:ext cx="6263640" cy="50368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The Specialised Organization  </a:t>
          </a:r>
        </a:p>
      </dsp:txBody>
      <dsp:txXfrm>
        <a:off x="24588" y="3935502"/>
        <a:ext cx="6214464" cy="45450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12E04-252F-4191-8145-5AEAC2E671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8D2D526-635D-4857-9657-80D0AC84A9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A6989FE-A892-4E5F-A182-0026DD736BBD}"/>
              </a:ext>
            </a:extLst>
          </p:cNvPr>
          <p:cNvSpPr>
            <a:spLocks noGrp="1"/>
          </p:cNvSpPr>
          <p:nvPr>
            <p:ph type="dt" sz="half" idx="10"/>
          </p:nvPr>
        </p:nvSpPr>
        <p:spPr/>
        <p:txBody>
          <a:bodyPr/>
          <a:lstStyle/>
          <a:p>
            <a:fld id="{6B75216C-2016-473B-B733-3C1B1CA50C51}" type="datetimeFigureOut">
              <a:rPr lang="en-US" smtClean="0"/>
              <a:t>11/16/2021</a:t>
            </a:fld>
            <a:endParaRPr lang="en-US"/>
          </a:p>
        </p:txBody>
      </p:sp>
      <p:sp>
        <p:nvSpPr>
          <p:cNvPr id="5" name="Footer Placeholder 4">
            <a:extLst>
              <a:ext uri="{FF2B5EF4-FFF2-40B4-BE49-F238E27FC236}">
                <a16:creationId xmlns:a16="http://schemas.microsoft.com/office/drawing/2014/main" id="{34CC5562-BF02-4BFE-AA61-15EFF309B5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09E7DA-CA13-4D6B-97B6-73F2BCAA8522}"/>
              </a:ext>
            </a:extLst>
          </p:cNvPr>
          <p:cNvSpPr>
            <a:spLocks noGrp="1"/>
          </p:cNvSpPr>
          <p:nvPr>
            <p:ph type="sldNum" sz="quarter" idx="12"/>
          </p:nvPr>
        </p:nvSpPr>
        <p:spPr/>
        <p:txBody>
          <a:bodyPr/>
          <a:lstStyle/>
          <a:p>
            <a:fld id="{35B6623C-6905-4E77-8A67-700E3161ED39}" type="slidenum">
              <a:rPr lang="en-US" smtClean="0"/>
              <a:t>‹#›</a:t>
            </a:fld>
            <a:endParaRPr lang="en-US"/>
          </a:p>
        </p:txBody>
      </p:sp>
    </p:spTree>
    <p:extLst>
      <p:ext uri="{BB962C8B-B14F-4D97-AF65-F5344CB8AC3E}">
        <p14:creationId xmlns:p14="http://schemas.microsoft.com/office/powerpoint/2010/main" val="3038959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FC3DB-84D7-4BEF-AEF3-04B3BBE1A3D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BE9A64-AE82-48F7-991A-700E2E6702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3DB4F1-EBEE-48C6-BE11-2B44505184A1}"/>
              </a:ext>
            </a:extLst>
          </p:cNvPr>
          <p:cNvSpPr>
            <a:spLocks noGrp="1"/>
          </p:cNvSpPr>
          <p:nvPr>
            <p:ph type="dt" sz="half" idx="10"/>
          </p:nvPr>
        </p:nvSpPr>
        <p:spPr/>
        <p:txBody>
          <a:bodyPr/>
          <a:lstStyle/>
          <a:p>
            <a:fld id="{6B75216C-2016-473B-B733-3C1B1CA50C51}" type="datetimeFigureOut">
              <a:rPr lang="en-US" smtClean="0"/>
              <a:t>11/16/2021</a:t>
            </a:fld>
            <a:endParaRPr lang="en-US"/>
          </a:p>
        </p:txBody>
      </p:sp>
      <p:sp>
        <p:nvSpPr>
          <p:cNvPr id="5" name="Footer Placeholder 4">
            <a:extLst>
              <a:ext uri="{FF2B5EF4-FFF2-40B4-BE49-F238E27FC236}">
                <a16:creationId xmlns:a16="http://schemas.microsoft.com/office/drawing/2014/main" id="{2A797BB1-DC30-4C31-97C3-81A9065ED7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E5A53C-D242-437F-BA70-B4EBF557934C}"/>
              </a:ext>
            </a:extLst>
          </p:cNvPr>
          <p:cNvSpPr>
            <a:spLocks noGrp="1"/>
          </p:cNvSpPr>
          <p:nvPr>
            <p:ph type="sldNum" sz="quarter" idx="12"/>
          </p:nvPr>
        </p:nvSpPr>
        <p:spPr/>
        <p:txBody>
          <a:bodyPr/>
          <a:lstStyle/>
          <a:p>
            <a:fld id="{35B6623C-6905-4E77-8A67-700E3161ED39}" type="slidenum">
              <a:rPr lang="en-US" smtClean="0"/>
              <a:t>‹#›</a:t>
            </a:fld>
            <a:endParaRPr lang="en-US"/>
          </a:p>
        </p:txBody>
      </p:sp>
    </p:spTree>
    <p:extLst>
      <p:ext uri="{BB962C8B-B14F-4D97-AF65-F5344CB8AC3E}">
        <p14:creationId xmlns:p14="http://schemas.microsoft.com/office/powerpoint/2010/main" val="100545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925299-9975-4A3A-80C4-E8315581262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FD5CA41-434E-47C0-A089-5BE3956653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F71445-3980-4062-9F67-3F37535E0E3B}"/>
              </a:ext>
            </a:extLst>
          </p:cNvPr>
          <p:cNvSpPr>
            <a:spLocks noGrp="1"/>
          </p:cNvSpPr>
          <p:nvPr>
            <p:ph type="dt" sz="half" idx="10"/>
          </p:nvPr>
        </p:nvSpPr>
        <p:spPr/>
        <p:txBody>
          <a:bodyPr/>
          <a:lstStyle/>
          <a:p>
            <a:fld id="{6B75216C-2016-473B-B733-3C1B1CA50C51}" type="datetimeFigureOut">
              <a:rPr lang="en-US" smtClean="0"/>
              <a:t>11/16/2021</a:t>
            </a:fld>
            <a:endParaRPr lang="en-US"/>
          </a:p>
        </p:txBody>
      </p:sp>
      <p:sp>
        <p:nvSpPr>
          <p:cNvPr id="5" name="Footer Placeholder 4">
            <a:extLst>
              <a:ext uri="{FF2B5EF4-FFF2-40B4-BE49-F238E27FC236}">
                <a16:creationId xmlns:a16="http://schemas.microsoft.com/office/drawing/2014/main" id="{04D01D9F-894C-47D0-8248-FEF293FD24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E20055-FCF1-4636-A4F1-3E827B1FA2AA}"/>
              </a:ext>
            </a:extLst>
          </p:cNvPr>
          <p:cNvSpPr>
            <a:spLocks noGrp="1"/>
          </p:cNvSpPr>
          <p:nvPr>
            <p:ph type="sldNum" sz="quarter" idx="12"/>
          </p:nvPr>
        </p:nvSpPr>
        <p:spPr/>
        <p:txBody>
          <a:bodyPr/>
          <a:lstStyle/>
          <a:p>
            <a:fld id="{35B6623C-6905-4E77-8A67-700E3161ED39}" type="slidenum">
              <a:rPr lang="en-US" smtClean="0"/>
              <a:t>‹#›</a:t>
            </a:fld>
            <a:endParaRPr lang="en-US"/>
          </a:p>
        </p:txBody>
      </p:sp>
    </p:spTree>
    <p:extLst>
      <p:ext uri="{BB962C8B-B14F-4D97-AF65-F5344CB8AC3E}">
        <p14:creationId xmlns:p14="http://schemas.microsoft.com/office/powerpoint/2010/main" val="107763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B957D-24F5-4809-B6C2-7760E6A675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754C07D-6BDF-46BD-9DE7-18DD9D7701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E16BAF-B4B5-4F3D-9F4E-98409D21D01E}"/>
              </a:ext>
            </a:extLst>
          </p:cNvPr>
          <p:cNvSpPr>
            <a:spLocks noGrp="1"/>
          </p:cNvSpPr>
          <p:nvPr>
            <p:ph type="dt" sz="half" idx="10"/>
          </p:nvPr>
        </p:nvSpPr>
        <p:spPr/>
        <p:txBody>
          <a:bodyPr/>
          <a:lstStyle/>
          <a:p>
            <a:fld id="{6B75216C-2016-473B-B733-3C1B1CA50C51}" type="datetimeFigureOut">
              <a:rPr lang="en-US" smtClean="0"/>
              <a:t>11/16/2021</a:t>
            </a:fld>
            <a:endParaRPr lang="en-US"/>
          </a:p>
        </p:txBody>
      </p:sp>
      <p:sp>
        <p:nvSpPr>
          <p:cNvPr id="5" name="Footer Placeholder 4">
            <a:extLst>
              <a:ext uri="{FF2B5EF4-FFF2-40B4-BE49-F238E27FC236}">
                <a16:creationId xmlns:a16="http://schemas.microsoft.com/office/drawing/2014/main" id="{98EEABDA-3C45-4340-AFD2-80CA75963C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B6178F-8D36-496D-B002-5311C35F1150}"/>
              </a:ext>
            </a:extLst>
          </p:cNvPr>
          <p:cNvSpPr>
            <a:spLocks noGrp="1"/>
          </p:cNvSpPr>
          <p:nvPr>
            <p:ph type="sldNum" sz="quarter" idx="12"/>
          </p:nvPr>
        </p:nvSpPr>
        <p:spPr/>
        <p:txBody>
          <a:bodyPr/>
          <a:lstStyle/>
          <a:p>
            <a:fld id="{35B6623C-6905-4E77-8A67-700E3161ED39}" type="slidenum">
              <a:rPr lang="en-US" smtClean="0"/>
              <a:t>‹#›</a:t>
            </a:fld>
            <a:endParaRPr lang="en-US"/>
          </a:p>
        </p:txBody>
      </p:sp>
    </p:spTree>
    <p:extLst>
      <p:ext uri="{BB962C8B-B14F-4D97-AF65-F5344CB8AC3E}">
        <p14:creationId xmlns:p14="http://schemas.microsoft.com/office/powerpoint/2010/main" val="1282130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EED10-6DE6-45A6-8079-DD73D1DB6BF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628FF3-6DBF-451C-AA8E-316088462E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1529BF-005F-4896-87F6-632BC3C66262}"/>
              </a:ext>
            </a:extLst>
          </p:cNvPr>
          <p:cNvSpPr>
            <a:spLocks noGrp="1"/>
          </p:cNvSpPr>
          <p:nvPr>
            <p:ph type="dt" sz="half" idx="10"/>
          </p:nvPr>
        </p:nvSpPr>
        <p:spPr/>
        <p:txBody>
          <a:bodyPr/>
          <a:lstStyle/>
          <a:p>
            <a:fld id="{6B75216C-2016-473B-B733-3C1B1CA50C51}" type="datetimeFigureOut">
              <a:rPr lang="en-US" smtClean="0"/>
              <a:t>11/16/2021</a:t>
            </a:fld>
            <a:endParaRPr lang="en-US"/>
          </a:p>
        </p:txBody>
      </p:sp>
      <p:sp>
        <p:nvSpPr>
          <p:cNvPr id="5" name="Footer Placeholder 4">
            <a:extLst>
              <a:ext uri="{FF2B5EF4-FFF2-40B4-BE49-F238E27FC236}">
                <a16:creationId xmlns:a16="http://schemas.microsoft.com/office/drawing/2014/main" id="{68AFD703-EC71-48A0-9A9D-CFE5803FD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2D2B2A-7E5C-474B-A347-99ADA97C0785}"/>
              </a:ext>
            </a:extLst>
          </p:cNvPr>
          <p:cNvSpPr>
            <a:spLocks noGrp="1"/>
          </p:cNvSpPr>
          <p:nvPr>
            <p:ph type="sldNum" sz="quarter" idx="12"/>
          </p:nvPr>
        </p:nvSpPr>
        <p:spPr/>
        <p:txBody>
          <a:bodyPr/>
          <a:lstStyle/>
          <a:p>
            <a:fld id="{35B6623C-6905-4E77-8A67-700E3161ED39}" type="slidenum">
              <a:rPr lang="en-US" smtClean="0"/>
              <a:t>‹#›</a:t>
            </a:fld>
            <a:endParaRPr lang="en-US"/>
          </a:p>
        </p:txBody>
      </p:sp>
    </p:spTree>
    <p:extLst>
      <p:ext uri="{BB962C8B-B14F-4D97-AF65-F5344CB8AC3E}">
        <p14:creationId xmlns:p14="http://schemas.microsoft.com/office/powerpoint/2010/main" val="3030353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19A0E-EB94-4FC6-81C1-3D93112F8D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687DDD9-4233-4905-8377-CAC02CA7995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D15588-D207-4E7D-984A-448EA0C41D6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E8E1F88-568B-4167-9B09-3D8EDB51FF65}"/>
              </a:ext>
            </a:extLst>
          </p:cNvPr>
          <p:cNvSpPr>
            <a:spLocks noGrp="1"/>
          </p:cNvSpPr>
          <p:nvPr>
            <p:ph type="dt" sz="half" idx="10"/>
          </p:nvPr>
        </p:nvSpPr>
        <p:spPr/>
        <p:txBody>
          <a:bodyPr/>
          <a:lstStyle/>
          <a:p>
            <a:fld id="{6B75216C-2016-473B-B733-3C1B1CA50C51}" type="datetimeFigureOut">
              <a:rPr lang="en-US" smtClean="0"/>
              <a:t>11/16/2021</a:t>
            </a:fld>
            <a:endParaRPr lang="en-US"/>
          </a:p>
        </p:txBody>
      </p:sp>
      <p:sp>
        <p:nvSpPr>
          <p:cNvPr id="6" name="Footer Placeholder 5">
            <a:extLst>
              <a:ext uri="{FF2B5EF4-FFF2-40B4-BE49-F238E27FC236}">
                <a16:creationId xmlns:a16="http://schemas.microsoft.com/office/drawing/2014/main" id="{2C7DBF22-C280-46CD-AD05-25B693DAEB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4CCC65-6C87-4F31-9005-80CB34210ADA}"/>
              </a:ext>
            </a:extLst>
          </p:cNvPr>
          <p:cNvSpPr>
            <a:spLocks noGrp="1"/>
          </p:cNvSpPr>
          <p:nvPr>
            <p:ph type="sldNum" sz="quarter" idx="12"/>
          </p:nvPr>
        </p:nvSpPr>
        <p:spPr/>
        <p:txBody>
          <a:bodyPr/>
          <a:lstStyle/>
          <a:p>
            <a:fld id="{35B6623C-6905-4E77-8A67-700E3161ED39}" type="slidenum">
              <a:rPr lang="en-US" smtClean="0"/>
              <a:t>‹#›</a:t>
            </a:fld>
            <a:endParaRPr lang="en-US"/>
          </a:p>
        </p:txBody>
      </p:sp>
    </p:spTree>
    <p:extLst>
      <p:ext uri="{BB962C8B-B14F-4D97-AF65-F5344CB8AC3E}">
        <p14:creationId xmlns:p14="http://schemas.microsoft.com/office/powerpoint/2010/main" val="279754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B26F3-F92C-4AE0-BA24-94FD0E999B8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6025363-71DE-4A62-B48C-C25F59D2E7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9FFDBF6-87B0-4B5E-AF4D-63F8B72C21B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8B668AF-9C3A-43ED-AEF4-45DCC8569F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3430F6-1E59-4C3E-83D3-177C3F50A3C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EFD4117-D608-4173-B1B7-32358FA98C05}"/>
              </a:ext>
            </a:extLst>
          </p:cNvPr>
          <p:cNvSpPr>
            <a:spLocks noGrp="1"/>
          </p:cNvSpPr>
          <p:nvPr>
            <p:ph type="dt" sz="half" idx="10"/>
          </p:nvPr>
        </p:nvSpPr>
        <p:spPr/>
        <p:txBody>
          <a:bodyPr/>
          <a:lstStyle/>
          <a:p>
            <a:fld id="{6B75216C-2016-473B-B733-3C1B1CA50C51}" type="datetimeFigureOut">
              <a:rPr lang="en-US" smtClean="0"/>
              <a:t>11/16/2021</a:t>
            </a:fld>
            <a:endParaRPr lang="en-US"/>
          </a:p>
        </p:txBody>
      </p:sp>
      <p:sp>
        <p:nvSpPr>
          <p:cNvPr id="8" name="Footer Placeholder 7">
            <a:extLst>
              <a:ext uri="{FF2B5EF4-FFF2-40B4-BE49-F238E27FC236}">
                <a16:creationId xmlns:a16="http://schemas.microsoft.com/office/drawing/2014/main" id="{B1E98B2F-A459-4200-80D6-B164389CB7A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B9C9F43-8135-4A58-831C-43DE5B871808}"/>
              </a:ext>
            </a:extLst>
          </p:cNvPr>
          <p:cNvSpPr>
            <a:spLocks noGrp="1"/>
          </p:cNvSpPr>
          <p:nvPr>
            <p:ph type="sldNum" sz="quarter" idx="12"/>
          </p:nvPr>
        </p:nvSpPr>
        <p:spPr/>
        <p:txBody>
          <a:bodyPr/>
          <a:lstStyle/>
          <a:p>
            <a:fld id="{35B6623C-6905-4E77-8A67-700E3161ED39}" type="slidenum">
              <a:rPr lang="en-US" smtClean="0"/>
              <a:t>‹#›</a:t>
            </a:fld>
            <a:endParaRPr lang="en-US"/>
          </a:p>
        </p:txBody>
      </p:sp>
    </p:spTree>
    <p:extLst>
      <p:ext uri="{BB962C8B-B14F-4D97-AF65-F5344CB8AC3E}">
        <p14:creationId xmlns:p14="http://schemas.microsoft.com/office/powerpoint/2010/main" val="3409555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73BFB-4073-4A40-9FA5-B7AC2430989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D2B49E9-29D6-4A6E-9167-3F8574EFCEA3}"/>
              </a:ext>
            </a:extLst>
          </p:cNvPr>
          <p:cNvSpPr>
            <a:spLocks noGrp="1"/>
          </p:cNvSpPr>
          <p:nvPr>
            <p:ph type="dt" sz="half" idx="10"/>
          </p:nvPr>
        </p:nvSpPr>
        <p:spPr/>
        <p:txBody>
          <a:bodyPr/>
          <a:lstStyle/>
          <a:p>
            <a:fld id="{6B75216C-2016-473B-B733-3C1B1CA50C51}" type="datetimeFigureOut">
              <a:rPr lang="en-US" smtClean="0"/>
              <a:t>11/16/2021</a:t>
            </a:fld>
            <a:endParaRPr lang="en-US"/>
          </a:p>
        </p:txBody>
      </p:sp>
      <p:sp>
        <p:nvSpPr>
          <p:cNvPr id="4" name="Footer Placeholder 3">
            <a:extLst>
              <a:ext uri="{FF2B5EF4-FFF2-40B4-BE49-F238E27FC236}">
                <a16:creationId xmlns:a16="http://schemas.microsoft.com/office/drawing/2014/main" id="{752231FB-3023-4423-8D22-58F7CC57C57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83507A5-6108-4C07-8381-38DE606AA7BC}"/>
              </a:ext>
            </a:extLst>
          </p:cNvPr>
          <p:cNvSpPr>
            <a:spLocks noGrp="1"/>
          </p:cNvSpPr>
          <p:nvPr>
            <p:ph type="sldNum" sz="quarter" idx="12"/>
          </p:nvPr>
        </p:nvSpPr>
        <p:spPr/>
        <p:txBody>
          <a:bodyPr/>
          <a:lstStyle/>
          <a:p>
            <a:fld id="{35B6623C-6905-4E77-8A67-700E3161ED39}" type="slidenum">
              <a:rPr lang="en-US" smtClean="0"/>
              <a:t>‹#›</a:t>
            </a:fld>
            <a:endParaRPr lang="en-US"/>
          </a:p>
        </p:txBody>
      </p:sp>
    </p:spTree>
    <p:extLst>
      <p:ext uri="{BB962C8B-B14F-4D97-AF65-F5344CB8AC3E}">
        <p14:creationId xmlns:p14="http://schemas.microsoft.com/office/powerpoint/2010/main" val="2334877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2C31B3-FDE0-4368-ADDB-EF850882E645}"/>
              </a:ext>
            </a:extLst>
          </p:cNvPr>
          <p:cNvSpPr>
            <a:spLocks noGrp="1"/>
          </p:cNvSpPr>
          <p:nvPr>
            <p:ph type="dt" sz="half" idx="10"/>
          </p:nvPr>
        </p:nvSpPr>
        <p:spPr/>
        <p:txBody>
          <a:bodyPr/>
          <a:lstStyle/>
          <a:p>
            <a:fld id="{6B75216C-2016-473B-B733-3C1B1CA50C51}" type="datetimeFigureOut">
              <a:rPr lang="en-US" smtClean="0"/>
              <a:t>11/16/2021</a:t>
            </a:fld>
            <a:endParaRPr lang="en-US"/>
          </a:p>
        </p:txBody>
      </p:sp>
      <p:sp>
        <p:nvSpPr>
          <p:cNvPr id="3" name="Footer Placeholder 2">
            <a:extLst>
              <a:ext uri="{FF2B5EF4-FFF2-40B4-BE49-F238E27FC236}">
                <a16:creationId xmlns:a16="http://schemas.microsoft.com/office/drawing/2014/main" id="{9E3A0959-19DD-4A33-B5C1-F9D6DB5175F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740B7D5-12DC-4F2A-85F1-06BB6E6A51A7}"/>
              </a:ext>
            </a:extLst>
          </p:cNvPr>
          <p:cNvSpPr>
            <a:spLocks noGrp="1"/>
          </p:cNvSpPr>
          <p:nvPr>
            <p:ph type="sldNum" sz="quarter" idx="12"/>
          </p:nvPr>
        </p:nvSpPr>
        <p:spPr/>
        <p:txBody>
          <a:bodyPr/>
          <a:lstStyle/>
          <a:p>
            <a:fld id="{35B6623C-6905-4E77-8A67-700E3161ED39}" type="slidenum">
              <a:rPr lang="en-US" smtClean="0"/>
              <a:t>‹#›</a:t>
            </a:fld>
            <a:endParaRPr lang="en-US"/>
          </a:p>
        </p:txBody>
      </p:sp>
    </p:spTree>
    <p:extLst>
      <p:ext uri="{BB962C8B-B14F-4D97-AF65-F5344CB8AC3E}">
        <p14:creationId xmlns:p14="http://schemas.microsoft.com/office/powerpoint/2010/main" val="2596924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9EFBA-8EA6-4CDD-A7AF-196AEAD899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CE24C28-C38F-4C7C-A2CD-E8DD24A26F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35D912C-EE88-4388-B55F-E765D2CFBE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610165-F067-4B1C-8C37-72E4431525EF}"/>
              </a:ext>
            </a:extLst>
          </p:cNvPr>
          <p:cNvSpPr>
            <a:spLocks noGrp="1"/>
          </p:cNvSpPr>
          <p:nvPr>
            <p:ph type="dt" sz="half" idx="10"/>
          </p:nvPr>
        </p:nvSpPr>
        <p:spPr/>
        <p:txBody>
          <a:bodyPr/>
          <a:lstStyle/>
          <a:p>
            <a:fld id="{6B75216C-2016-473B-B733-3C1B1CA50C51}" type="datetimeFigureOut">
              <a:rPr lang="en-US" smtClean="0"/>
              <a:t>11/16/2021</a:t>
            </a:fld>
            <a:endParaRPr lang="en-US"/>
          </a:p>
        </p:txBody>
      </p:sp>
      <p:sp>
        <p:nvSpPr>
          <p:cNvPr id="6" name="Footer Placeholder 5">
            <a:extLst>
              <a:ext uri="{FF2B5EF4-FFF2-40B4-BE49-F238E27FC236}">
                <a16:creationId xmlns:a16="http://schemas.microsoft.com/office/drawing/2014/main" id="{8B69C79C-48A0-421E-B0D3-11908745C8A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F31625A-3216-4D3C-AB17-70667AD5949E}"/>
              </a:ext>
            </a:extLst>
          </p:cNvPr>
          <p:cNvSpPr>
            <a:spLocks noGrp="1"/>
          </p:cNvSpPr>
          <p:nvPr>
            <p:ph type="sldNum" sz="quarter" idx="12"/>
          </p:nvPr>
        </p:nvSpPr>
        <p:spPr/>
        <p:txBody>
          <a:bodyPr/>
          <a:lstStyle/>
          <a:p>
            <a:fld id="{35B6623C-6905-4E77-8A67-700E3161ED39}" type="slidenum">
              <a:rPr lang="en-US" smtClean="0"/>
              <a:t>‹#›</a:t>
            </a:fld>
            <a:endParaRPr lang="en-US"/>
          </a:p>
        </p:txBody>
      </p:sp>
    </p:spTree>
    <p:extLst>
      <p:ext uri="{BB962C8B-B14F-4D97-AF65-F5344CB8AC3E}">
        <p14:creationId xmlns:p14="http://schemas.microsoft.com/office/powerpoint/2010/main" val="4146119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A8736-B14F-45AC-ACAA-5853789D6F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599930-1F82-443C-9282-863C68F855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BFA29C5-1FC7-4601-BBA3-22159C778B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E4ED23-7FA0-4078-9C1A-ABFD80705692}"/>
              </a:ext>
            </a:extLst>
          </p:cNvPr>
          <p:cNvSpPr>
            <a:spLocks noGrp="1"/>
          </p:cNvSpPr>
          <p:nvPr>
            <p:ph type="dt" sz="half" idx="10"/>
          </p:nvPr>
        </p:nvSpPr>
        <p:spPr/>
        <p:txBody>
          <a:bodyPr/>
          <a:lstStyle/>
          <a:p>
            <a:fld id="{6B75216C-2016-473B-B733-3C1B1CA50C51}" type="datetimeFigureOut">
              <a:rPr lang="en-US" smtClean="0"/>
              <a:t>11/16/2021</a:t>
            </a:fld>
            <a:endParaRPr lang="en-US"/>
          </a:p>
        </p:txBody>
      </p:sp>
      <p:sp>
        <p:nvSpPr>
          <p:cNvPr id="6" name="Footer Placeholder 5">
            <a:extLst>
              <a:ext uri="{FF2B5EF4-FFF2-40B4-BE49-F238E27FC236}">
                <a16:creationId xmlns:a16="http://schemas.microsoft.com/office/drawing/2014/main" id="{BD1031A8-5E45-46B1-9050-C3226E26F4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5CB272-C5F5-43BD-93A9-EA3309644F16}"/>
              </a:ext>
            </a:extLst>
          </p:cNvPr>
          <p:cNvSpPr>
            <a:spLocks noGrp="1"/>
          </p:cNvSpPr>
          <p:nvPr>
            <p:ph type="sldNum" sz="quarter" idx="12"/>
          </p:nvPr>
        </p:nvSpPr>
        <p:spPr/>
        <p:txBody>
          <a:bodyPr/>
          <a:lstStyle/>
          <a:p>
            <a:fld id="{35B6623C-6905-4E77-8A67-700E3161ED39}" type="slidenum">
              <a:rPr lang="en-US" smtClean="0"/>
              <a:t>‹#›</a:t>
            </a:fld>
            <a:endParaRPr lang="en-US"/>
          </a:p>
        </p:txBody>
      </p:sp>
    </p:spTree>
    <p:extLst>
      <p:ext uri="{BB962C8B-B14F-4D97-AF65-F5344CB8AC3E}">
        <p14:creationId xmlns:p14="http://schemas.microsoft.com/office/powerpoint/2010/main" val="3822385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131933-5A19-4334-B82C-167A23C5C1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7AA201-BFB6-4E1D-A347-F63F97BDEB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566272-F07C-4002-8C3D-142EACBD7D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75216C-2016-473B-B733-3C1B1CA50C51}" type="datetimeFigureOut">
              <a:rPr lang="en-US" smtClean="0"/>
              <a:t>11/16/2021</a:t>
            </a:fld>
            <a:endParaRPr lang="en-US"/>
          </a:p>
        </p:txBody>
      </p:sp>
      <p:sp>
        <p:nvSpPr>
          <p:cNvPr id="5" name="Footer Placeholder 4">
            <a:extLst>
              <a:ext uri="{FF2B5EF4-FFF2-40B4-BE49-F238E27FC236}">
                <a16:creationId xmlns:a16="http://schemas.microsoft.com/office/drawing/2014/main" id="{1732D8C3-7CBD-4FC9-97ED-7E25745A76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3AD3B8A-CA7B-4987-AE9F-139CB236B6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B6623C-6905-4E77-8A67-700E3161ED39}" type="slidenum">
              <a:rPr lang="en-US" smtClean="0"/>
              <a:t>‹#›</a:t>
            </a:fld>
            <a:endParaRPr lang="en-US"/>
          </a:p>
        </p:txBody>
      </p:sp>
    </p:spTree>
    <p:extLst>
      <p:ext uri="{BB962C8B-B14F-4D97-AF65-F5344CB8AC3E}">
        <p14:creationId xmlns:p14="http://schemas.microsoft.com/office/powerpoint/2010/main" val="1973704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2" name="Freeform: Shape 21">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 name="Subtitle 2">
            <a:extLst>
              <a:ext uri="{FF2B5EF4-FFF2-40B4-BE49-F238E27FC236}">
                <a16:creationId xmlns:a16="http://schemas.microsoft.com/office/drawing/2014/main" id="{38FD3551-E473-4451-AF86-03A36A82472B}"/>
              </a:ext>
            </a:extLst>
          </p:cNvPr>
          <p:cNvSpPr>
            <a:spLocks noGrp="1"/>
          </p:cNvSpPr>
          <p:nvPr>
            <p:ph type="subTitle" idx="1"/>
          </p:nvPr>
        </p:nvSpPr>
        <p:spPr>
          <a:xfrm>
            <a:off x="4439633" y="4518923"/>
            <a:ext cx="3312734" cy="1141851"/>
          </a:xfrm>
          <a:noFill/>
        </p:spPr>
        <p:txBody>
          <a:bodyPr>
            <a:normAutofit/>
          </a:bodyPr>
          <a:lstStyle/>
          <a:p>
            <a:endParaRPr lang="en-US" sz="2000">
              <a:solidFill>
                <a:srgbClr val="080808"/>
              </a:solidFill>
            </a:endParaRPr>
          </a:p>
        </p:txBody>
      </p:sp>
      <p:sp>
        <p:nvSpPr>
          <p:cNvPr id="2" name="Title 1">
            <a:extLst>
              <a:ext uri="{FF2B5EF4-FFF2-40B4-BE49-F238E27FC236}">
                <a16:creationId xmlns:a16="http://schemas.microsoft.com/office/drawing/2014/main" id="{7CF67CE9-3B8F-4D8A-9764-5A6B8AF96B2F}"/>
              </a:ext>
            </a:extLst>
          </p:cNvPr>
          <p:cNvSpPr>
            <a:spLocks noGrp="1"/>
          </p:cNvSpPr>
          <p:nvPr>
            <p:ph type="ctrTitle"/>
          </p:nvPr>
        </p:nvSpPr>
        <p:spPr>
          <a:xfrm>
            <a:off x="3204642" y="2353641"/>
            <a:ext cx="5782716" cy="2150719"/>
          </a:xfrm>
          <a:noFill/>
        </p:spPr>
        <p:txBody>
          <a:bodyPr anchor="ctr">
            <a:normAutofit/>
          </a:bodyPr>
          <a:lstStyle/>
          <a:p>
            <a:r>
              <a:rPr lang="en-US" sz="3600" dirty="0">
                <a:solidFill>
                  <a:srgbClr val="080808"/>
                </a:solidFill>
              </a:rPr>
              <a:t>ORGANISASI REGIONAL</a:t>
            </a:r>
          </a:p>
        </p:txBody>
      </p:sp>
      <p:sp>
        <p:nvSpPr>
          <p:cNvPr id="26" name="Freeform: Shape 25">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Rectangle 27">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546009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0217712-6718-489C-9D33-9DAE906B1DD8}"/>
              </a:ext>
            </a:extLst>
          </p:cNvPr>
          <p:cNvSpPr>
            <a:spLocks noGrp="1"/>
          </p:cNvSpPr>
          <p:nvPr>
            <p:ph type="title"/>
          </p:nvPr>
        </p:nvSpPr>
        <p:spPr>
          <a:xfrm>
            <a:off x="643467" y="321734"/>
            <a:ext cx="10905066" cy="1135737"/>
          </a:xfrm>
        </p:spPr>
        <p:txBody>
          <a:bodyPr>
            <a:normAutofit/>
          </a:bodyPr>
          <a:lstStyle/>
          <a:p>
            <a:r>
              <a:rPr lang="en-US" sz="3600"/>
              <a:t>PENYELESAIAN SENGKETA MENURUT OAS (THE ORGANIZATION OF AMERICAN STATES) </a:t>
            </a:r>
          </a:p>
        </p:txBody>
      </p:sp>
      <p:sp>
        <p:nvSpPr>
          <p:cNvPr id="11" name="Rectangle 10">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sosceles Triangle 12">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Isosceles Triangle 14">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A178E09F-2B4B-4251-B518-034BD4348972}"/>
              </a:ext>
            </a:extLst>
          </p:cNvPr>
          <p:cNvGraphicFramePr>
            <a:graphicFrameLocks noGrp="1"/>
          </p:cNvGraphicFramePr>
          <p:nvPr>
            <p:ph idx="1"/>
            <p:extLst>
              <p:ext uri="{D42A27DB-BD31-4B8C-83A1-F6EECF244321}">
                <p14:modId xmlns:p14="http://schemas.microsoft.com/office/powerpoint/2010/main" val="272668016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26669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Rectangle 15">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794B5F7A-7498-4BA8-B569-01BFD63ED938}"/>
              </a:ext>
            </a:extLst>
          </p:cNvPr>
          <p:cNvSpPr>
            <a:spLocks noGrp="1"/>
          </p:cNvSpPr>
          <p:nvPr>
            <p:ph idx="1"/>
          </p:nvPr>
        </p:nvSpPr>
        <p:spPr>
          <a:xfrm>
            <a:off x="5070020" y="1698170"/>
            <a:ext cx="6478513" cy="4516361"/>
          </a:xfrm>
        </p:spPr>
        <p:txBody>
          <a:bodyPr>
            <a:normAutofit/>
          </a:bodyPr>
          <a:lstStyle/>
          <a:p>
            <a:pPr marL="0" indent="0">
              <a:buNone/>
            </a:pPr>
            <a:r>
              <a:rPr lang="en-US" sz="2000"/>
              <a:t>Piagam mengatur penyelesaian sengketa dalam Bab VI (Pasal 23-26). Pasal ini antara lain menyatakan bahwa manakala suatu sengketa lahir di antara dua atau lebih negara-negara Amerika maka mereka terlebih dahulu menyelesaikannya melalui saluran-saluran diplomatik yang ada (dalam hal ini negosiasi). Prosedur tersebut dapat berupa jasa baik, mediasi, ad hoc committee, atau cara-cara lain yang disepakati para pihak. Manakala penyelesaian melalui sarana diplomatik gagal maka para pihak dapat bersepakat mengenai prosedur penyelesaian sengketa selanjutnya.</a:t>
            </a:r>
          </a:p>
        </p:txBody>
      </p:sp>
      <p:sp>
        <p:nvSpPr>
          <p:cNvPr id="18" name="Isosceles Triangle 17">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Isosceles Triangle 19">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4340719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ECDB6BB-79B8-4F7E-94F0-86E1572B51A6}"/>
              </a:ext>
            </a:extLst>
          </p:cNvPr>
          <p:cNvSpPr>
            <a:spLocks noGrp="1"/>
          </p:cNvSpPr>
          <p:nvPr>
            <p:ph type="title"/>
          </p:nvPr>
        </p:nvSpPr>
        <p:spPr>
          <a:xfrm>
            <a:off x="524741" y="620392"/>
            <a:ext cx="3808268" cy="5504688"/>
          </a:xfrm>
        </p:spPr>
        <p:txBody>
          <a:bodyPr>
            <a:normAutofit/>
          </a:bodyPr>
          <a:lstStyle/>
          <a:p>
            <a:r>
              <a:rPr lang="en-US" sz="5100">
                <a:solidFill>
                  <a:schemeClr val="bg1"/>
                </a:solidFill>
              </a:rPr>
              <a:t>Organ atau alat perlengkapan OAS yaitu: </a:t>
            </a:r>
          </a:p>
        </p:txBody>
      </p:sp>
      <p:graphicFrame>
        <p:nvGraphicFramePr>
          <p:cNvPr id="5" name="Content Placeholder 2">
            <a:extLst>
              <a:ext uri="{FF2B5EF4-FFF2-40B4-BE49-F238E27FC236}">
                <a16:creationId xmlns:a16="http://schemas.microsoft.com/office/drawing/2014/main" id="{E9E0BB42-FF2F-4A15-928A-F3C42B5F04AA}"/>
              </a:ext>
            </a:extLst>
          </p:cNvPr>
          <p:cNvGraphicFramePr>
            <a:graphicFrameLocks noGrp="1"/>
          </p:cNvGraphicFramePr>
          <p:nvPr>
            <p:ph idx="1"/>
            <p:extLst>
              <p:ext uri="{D42A27DB-BD31-4B8C-83A1-F6EECF244321}">
                <p14:modId xmlns:p14="http://schemas.microsoft.com/office/powerpoint/2010/main" val="541896644"/>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949497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EFA3D-6292-48D2-B75F-CA8D24AABAC3}"/>
              </a:ext>
            </a:extLst>
          </p:cNvPr>
          <p:cNvSpPr>
            <a:spLocks noGrp="1"/>
          </p:cNvSpPr>
          <p:nvPr>
            <p:ph type="title"/>
          </p:nvPr>
        </p:nvSpPr>
        <p:spPr>
          <a:xfrm>
            <a:off x="4965430" y="629268"/>
            <a:ext cx="6586491" cy="1286160"/>
          </a:xfrm>
        </p:spPr>
        <p:txBody>
          <a:bodyPr anchor="b">
            <a:normAutofit/>
          </a:bodyPr>
          <a:lstStyle/>
          <a:p>
            <a:endParaRPr lang="en-US"/>
          </a:p>
        </p:txBody>
      </p:sp>
      <p:sp>
        <p:nvSpPr>
          <p:cNvPr id="3" name="Content Placeholder 2">
            <a:extLst>
              <a:ext uri="{FF2B5EF4-FFF2-40B4-BE49-F238E27FC236}">
                <a16:creationId xmlns:a16="http://schemas.microsoft.com/office/drawing/2014/main" id="{21E49C3B-8F2D-4930-B8CD-8518A4CF84FF}"/>
              </a:ext>
            </a:extLst>
          </p:cNvPr>
          <p:cNvSpPr>
            <a:spLocks noGrp="1"/>
          </p:cNvSpPr>
          <p:nvPr>
            <p:ph idx="1"/>
          </p:nvPr>
        </p:nvSpPr>
        <p:spPr>
          <a:xfrm>
            <a:off x="4965431" y="2438400"/>
            <a:ext cx="6586489" cy="3785419"/>
          </a:xfrm>
        </p:spPr>
        <p:txBody>
          <a:bodyPr>
            <a:normAutofit/>
          </a:bodyPr>
          <a:lstStyle/>
          <a:p>
            <a:pPr marL="0" indent="0">
              <a:buNone/>
            </a:pPr>
            <a:r>
              <a:rPr lang="en-US" sz="2000"/>
              <a:t>Di samping Piagam, negara-negara Amerika juga menandatangani perjanjian yang khusus mengatur penyelesaian sengketa yaitu Pakta Bogota atau the American Treaty on Pacific Settlement. Pakta ini ditandatangani bersamaan dengan Piagam OAS. Badan yang berwenang menangani sengketa di antara negara-negara anggota OAS adalah Council dan Committee Inter American Peace. Tugas dari komite ini adalah untuk mencari fakta sebab adanya sengketa, mengadakan negosiasi, mediasi dan konsiliasi.</a:t>
            </a:r>
          </a:p>
        </p:txBody>
      </p:sp>
      <p:pic>
        <p:nvPicPr>
          <p:cNvPr id="5" name="Picture 4" descr="Tangga depan dan tiang bangunan kota megah">
            <a:extLst>
              <a:ext uri="{FF2B5EF4-FFF2-40B4-BE49-F238E27FC236}">
                <a16:creationId xmlns:a16="http://schemas.microsoft.com/office/drawing/2014/main" id="{EA9BC2C3-5ACB-4CA8-9274-5072C672F3BE}"/>
              </a:ext>
            </a:extLst>
          </p:cNvPr>
          <p:cNvPicPr>
            <a:picLocks noChangeAspect="1"/>
          </p:cNvPicPr>
          <p:nvPr/>
        </p:nvPicPr>
        <p:blipFill rotWithShape="1">
          <a:blip r:embed="rId2"/>
          <a:srcRect l="26266" r="28615" b="-1"/>
          <a:stretch/>
        </p:blipFill>
        <p:spPr>
          <a:xfrm>
            <a:off x="20" y="10"/>
            <a:ext cx="4635571" cy="685799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26124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D5D4E3-0785-4501-88DA-C9FF31060BEE}"/>
              </a:ext>
            </a:extLst>
          </p:cNvPr>
          <p:cNvSpPr>
            <a:spLocks noGrp="1"/>
          </p:cNvSpPr>
          <p:nvPr>
            <p:ph type="title"/>
          </p:nvPr>
        </p:nvSpPr>
        <p:spPr>
          <a:xfrm>
            <a:off x="1171074" y="1396686"/>
            <a:ext cx="3240506" cy="4064628"/>
          </a:xfrm>
        </p:spPr>
        <p:txBody>
          <a:bodyPr>
            <a:normAutofit/>
          </a:bodyPr>
          <a:lstStyle/>
          <a:p>
            <a:r>
              <a:rPr lang="en-US" sz="3400">
                <a:solidFill>
                  <a:srgbClr val="FFFFFF"/>
                </a:solidFill>
              </a:rPr>
              <a:t>PENYELESAIAN SENGKETA MENURUT OAU (ORGANIZATION OF AFRICAN UNITY) </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5611C794-4C37-4D2B-8641-4C19E8CFB96B}"/>
              </a:ext>
            </a:extLst>
          </p:cNvPr>
          <p:cNvSpPr>
            <a:spLocks noGrp="1"/>
          </p:cNvSpPr>
          <p:nvPr>
            <p:ph idx="1"/>
          </p:nvPr>
        </p:nvSpPr>
        <p:spPr>
          <a:xfrm>
            <a:off x="5370153" y="1526033"/>
            <a:ext cx="5536397" cy="3935281"/>
          </a:xfrm>
        </p:spPr>
        <p:txBody>
          <a:bodyPr>
            <a:normAutofit/>
          </a:bodyPr>
          <a:lstStyle/>
          <a:p>
            <a:pPr marL="0" indent="0">
              <a:buNone/>
            </a:pPr>
            <a:r>
              <a:rPr lang="en-US" sz="2600" err="1"/>
              <a:t>Pengaturan</a:t>
            </a:r>
            <a:r>
              <a:rPr lang="en-US" sz="2600"/>
              <a:t> </a:t>
            </a:r>
            <a:r>
              <a:rPr lang="en-US" sz="2600" err="1"/>
              <a:t>penyelesaian</a:t>
            </a:r>
            <a:r>
              <a:rPr lang="en-US" sz="2600"/>
              <a:t> </a:t>
            </a:r>
            <a:r>
              <a:rPr lang="en-US" sz="2600" err="1"/>
              <a:t>sengketanya</a:t>
            </a:r>
            <a:r>
              <a:rPr lang="en-US" sz="2600"/>
              <a:t> </a:t>
            </a:r>
            <a:r>
              <a:rPr lang="en-US" sz="2600" err="1"/>
              <a:t>termuat</a:t>
            </a:r>
            <a:r>
              <a:rPr lang="en-US" sz="2600"/>
              <a:t> </a:t>
            </a:r>
            <a:r>
              <a:rPr lang="en-US" sz="2600" err="1"/>
              <a:t>dalam</a:t>
            </a:r>
            <a:r>
              <a:rPr lang="en-US" sz="2600"/>
              <a:t> </a:t>
            </a:r>
            <a:r>
              <a:rPr lang="en-US" sz="2600" err="1"/>
              <a:t>Pasal</a:t>
            </a:r>
            <a:r>
              <a:rPr lang="en-US" sz="2600"/>
              <a:t> 19 </a:t>
            </a:r>
            <a:r>
              <a:rPr lang="en-US" sz="2600" err="1"/>
              <a:t>Piagam</a:t>
            </a:r>
            <a:r>
              <a:rPr lang="en-US" sz="2600"/>
              <a:t> Addis </a:t>
            </a:r>
            <a:r>
              <a:rPr lang="en-US" sz="2600" err="1"/>
              <a:t>Abbaba</a:t>
            </a:r>
            <a:r>
              <a:rPr lang="en-US" sz="2600"/>
              <a:t> (Addis </a:t>
            </a:r>
            <a:r>
              <a:rPr lang="en-US" sz="2600" err="1"/>
              <a:t>Abbaba</a:t>
            </a:r>
            <a:r>
              <a:rPr lang="en-US" sz="2600"/>
              <a:t> Charter) 23 Mei 1963. </a:t>
            </a:r>
            <a:r>
              <a:rPr lang="en-US" sz="2600" err="1"/>
              <a:t>Pasal</a:t>
            </a:r>
            <a:r>
              <a:rPr lang="en-US" sz="2600"/>
              <a:t> </a:t>
            </a:r>
            <a:r>
              <a:rPr lang="en-US" sz="2600" err="1"/>
              <a:t>ini</a:t>
            </a:r>
            <a:r>
              <a:rPr lang="en-US" sz="2600"/>
              <a:t> </a:t>
            </a:r>
            <a:r>
              <a:rPr lang="en-US" sz="2600" err="1"/>
              <a:t>sebenarnya</a:t>
            </a:r>
            <a:r>
              <a:rPr lang="en-US" sz="2600"/>
              <a:t> </a:t>
            </a:r>
            <a:r>
              <a:rPr lang="en-US" sz="2600" err="1"/>
              <a:t>memuat</a:t>
            </a:r>
            <a:r>
              <a:rPr lang="en-US" sz="2600"/>
              <a:t> </a:t>
            </a:r>
            <a:r>
              <a:rPr lang="en-US" sz="2600" err="1"/>
              <a:t>pembatasan</a:t>
            </a:r>
            <a:r>
              <a:rPr lang="en-US" sz="2600"/>
              <a:t> </a:t>
            </a:r>
            <a:r>
              <a:rPr lang="en-US" sz="2600" err="1"/>
              <a:t>cara</a:t>
            </a:r>
            <a:r>
              <a:rPr lang="en-US" sz="2600"/>
              <a:t> </a:t>
            </a:r>
            <a:r>
              <a:rPr lang="en-US" sz="2600" err="1"/>
              <a:t>penyelesaian</a:t>
            </a:r>
            <a:r>
              <a:rPr lang="en-US" sz="2600"/>
              <a:t> </a:t>
            </a:r>
            <a:r>
              <a:rPr lang="en-US" sz="2600" err="1"/>
              <a:t>sengketa</a:t>
            </a:r>
            <a:r>
              <a:rPr lang="en-US" sz="2600"/>
              <a:t>, </a:t>
            </a:r>
            <a:r>
              <a:rPr lang="en-US" sz="2600" err="1"/>
              <a:t>yaitu</a:t>
            </a:r>
            <a:r>
              <a:rPr lang="en-US" sz="2600"/>
              <a:t> </a:t>
            </a:r>
            <a:r>
              <a:rPr lang="en-US" sz="2600" err="1"/>
              <a:t>penyelesaian</a:t>
            </a:r>
            <a:r>
              <a:rPr lang="en-US" sz="2600"/>
              <a:t> </a:t>
            </a:r>
            <a:r>
              <a:rPr lang="en-US" sz="2600" err="1"/>
              <a:t>sengketa</a:t>
            </a:r>
            <a:r>
              <a:rPr lang="en-US" sz="2600"/>
              <a:t> </a:t>
            </a:r>
            <a:r>
              <a:rPr lang="en-US" sz="2600" err="1"/>
              <a:t>melalui</a:t>
            </a:r>
            <a:r>
              <a:rPr lang="en-US" sz="2600"/>
              <a:t> </a:t>
            </a:r>
            <a:r>
              <a:rPr lang="en-US" sz="2600" err="1"/>
              <a:t>pembentukan</a:t>
            </a:r>
            <a:r>
              <a:rPr lang="en-US" sz="2600"/>
              <a:t> </a:t>
            </a:r>
            <a:r>
              <a:rPr lang="en-US" sz="2600" err="1"/>
              <a:t>suatu</a:t>
            </a:r>
            <a:r>
              <a:rPr lang="en-US" sz="2600"/>
              <a:t> </a:t>
            </a:r>
            <a:r>
              <a:rPr lang="en-US" sz="2600" err="1"/>
              <a:t>Komisi</a:t>
            </a:r>
            <a:r>
              <a:rPr lang="en-US" sz="2600"/>
              <a:t> </a:t>
            </a:r>
            <a:r>
              <a:rPr lang="en-US" sz="2600" err="1"/>
              <a:t>Mediasi</a:t>
            </a:r>
            <a:r>
              <a:rPr lang="en-US" sz="2600"/>
              <a:t>, </a:t>
            </a:r>
            <a:r>
              <a:rPr lang="en-US" sz="2600" err="1"/>
              <a:t>Konsiliasi</a:t>
            </a:r>
            <a:r>
              <a:rPr lang="en-US" sz="2600"/>
              <a:t>, dan </a:t>
            </a:r>
            <a:r>
              <a:rPr lang="en-US" sz="2600" err="1"/>
              <a:t>Arbitrase</a:t>
            </a:r>
            <a:r>
              <a:rPr lang="en-US" sz="2600"/>
              <a:t> (Commission of Mediation, Conciliation, and Arbitration).</a:t>
            </a:r>
          </a:p>
        </p:txBody>
      </p:sp>
    </p:spTree>
    <p:extLst>
      <p:ext uri="{BB962C8B-B14F-4D97-AF65-F5344CB8AC3E}">
        <p14:creationId xmlns:p14="http://schemas.microsoft.com/office/powerpoint/2010/main" val="3702348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485156C-15C4-44B5-B1A0-7B190D671B84}"/>
              </a:ext>
            </a:extLst>
          </p:cNvPr>
          <p:cNvSpPr>
            <a:spLocks noGrp="1"/>
          </p:cNvSpPr>
          <p:nvPr>
            <p:ph type="title"/>
          </p:nvPr>
        </p:nvSpPr>
        <p:spPr>
          <a:xfrm>
            <a:off x="1171074" y="1396686"/>
            <a:ext cx="3240506" cy="4064628"/>
          </a:xfrm>
        </p:spPr>
        <p:txBody>
          <a:bodyPr>
            <a:normAutofit/>
          </a:bodyPr>
          <a:lstStyle/>
          <a:p>
            <a:endParaRPr lang="en-US">
              <a:solidFill>
                <a:srgbClr val="FFFFFF"/>
              </a:solidFill>
            </a:endParaRP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81DB10D9-849A-4291-8792-03798B38DFC9}"/>
              </a:ext>
            </a:extLst>
          </p:cNvPr>
          <p:cNvSpPr>
            <a:spLocks noGrp="1"/>
          </p:cNvSpPr>
          <p:nvPr>
            <p:ph idx="1"/>
          </p:nvPr>
        </p:nvSpPr>
        <p:spPr>
          <a:xfrm>
            <a:off x="5370153" y="1526033"/>
            <a:ext cx="5536397" cy="3935281"/>
          </a:xfrm>
        </p:spPr>
        <p:txBody>
          <a:bodyPr>
            <a:normAutofit/>
          </a:bodyPr>
          <a:lstStyle/>
          <a:p>
            <a:pPr marL="0" indent="0">
              <a:buNone/>
            </a:pPr>
            <a:r>
              <a:rPr lang="en-US" sz="2400" err="1"/>
              <a:t>Yuridiksi</a:t>
            </a:r>
            <a:r>
              <a:rPr lang="en-US" sz="2400"/>
              <a:t> </a:t>
            </a:r>
            <a:r>
              <a:rPr lang="en-US" sz="2400" err="1"/>
              <a:t>ketiga</a:t>
            </a:r>
            <a:r>
              <a:rPr lang="en-US" sz="2400"/>
              <a:t> badan </a:t>
            </a:r>
            <a:r>
              <a:rPr lang="en-US" sz="2400" err="1"/>
              <a:t>tersebut</a:t>
            </a:r>
            <a:r>
              <a:rPr lang="en-US" sz="2400"/>
              <a:t> </a:t>
            </a:r>
            <a:r>
              <a:rPr lang="en-US" sz="2400" err="1"/>
              <a:t>tidak</a:t>
            </a:r>
            <a:r>
              <a:rPr lang="en-US" sz="2400"/>
              <a:t> </a:t>
            </a:r>
            <a:r>
              <a:rPr lang="en-US" sz="2400" err="1"/>
              <a:t>memaksa</a:t>
            </a:r>
            <a:r>
              <a:rPr lang="en-US" sz="2400"/>
              <a:t>. </a:t>
            </a:r>
            <a:r>
              <a:rPr lang="en-US" sz="2400" err="1"/>
              <a:t>Menurut</a:t>
            </a:r>
            <a:r>
              <a:rPr lang="en-US" sz="2400"/>
              <a:t> Shaw, </a:t>
            </a:r>
            <a:r>
              <a:rPr lang="en-US" sz="2400" err="1"/>
              <a:t>latar</a:t>
            </a:r>
            <a:r>
              <a:rPr lang="en-US" sz="2400"/>
              <a:t> </a:t>
            </a:r>
            <a:r>
              <a:rPr lang="en-US" sz="2400" err="1"/>
              <a:t>belakang</a:t>
            </a:r>
            <a:r>
              <a:rPr lang="en-US" sz="2400"/>
              <a:t> </a:t>
            </a:r>
            <a:r>
              <a:rPr lang="en-US" sz="2400" err="1"/>
              <a:t>pengaturan</a:t>
            </a:r>
            <a:r>
              <a:rPr lang="en-US" sz="2400"/>
              <a:t> </a:t>
            </a:r>
            <a:r>
              <a:rPr lang="en-US" sz="2400" err="1"/>
              <a:t>penyelesaian</a:t>
            </a:r>
            <a:r>
              <a:rPr lang="en-US" sz="2400"/>
              <a:t> </a:t>
            </a:r>
            <a:r>
              <a:rPr lang="en-US" sz="2400" err="1"/>
              <a:t>sengketa</a:t>
            </a:r>
            <a:r>
              <a:rPr lang="en-US" sz="2400"/>
              <a:t> di negara-negara Afrika </a:t>
            </a:r>
            <a:r>
              <a:rPr lang="en-US" sz="2400" err="1"/>
              <a:t>memang</a:t>
            </a:r>
            <a:r>
              <a:rPr lang="en-US" sz="2400"/>
              <a:t> </a:t>
            </a:r>
            <a:r>
              <a:rPr lang="en-US" sz="2400" err="1"/>
              <a:t>cenderung</a:t>
            </a:r>
            <a:r>
              <a:rPr lang="en-US" sz="2400"/>
              <a:t> </a:t>
            </a:r>
            <a:r>
              <a:rPr lang="en-US" sz="2400" err="1"/>
              <a:t>menhindari</a:t>
            </a:r>
            <a:r>
              <a:rPr lang="en-US" sz="2400"/>
              <a:t> </a:t>
            </a:r>
            <a:r>
              <a:rPr lang="en-US" sz="2400" err="1"/>
              <a:t>penyelesaian</a:t>
            </a:r>
            <a:r>
              <a:rPr lang="en-US" sz="2400"/>
              <a:t> </a:t>
            </a:r>
            <a:r>
              <a:rPr lang="en-US" sz="2400" err="1"/>
              <a:t>secara</a:t>
            </a:r>
            <a:r>
              <a:rPr lang="en-US" sz="2400"/>
              <a:t> </a:t>
            </a:r>
            <a:r>
              <a:rPr lang="en-US" sz="2400" err="1"/>
              <a:t>hukum</a:t>
            </a:r>
            <a:r>
              <a:rPr lang="en-US" sz="2400"/>
              <a:t>. </a:t>
            </a:r>
            <a:r>
              <a:rPr lang="en-US" sz="2400" err="1"/>
              <a:t>Sudah</a:t>
            </a:r>
            <a:r>
              <a:rPr lang="en-US" sz="2400"/>
              <a:t> </a:t>
            </a:r>
            <a:r>
              <a:rPr lang="en-US" sz="2400" err="1"/>
              <a:t>menjadi</a:t>
            </a:r>
            <a:r>
              <a:rPr lang="en-US" sz="2400"/>
              <a:t> </a:t>
            </a:r>
            <a:r>
              <a:rPr lang="en-US" sz="2400" err="1"/>
              <a:t>budaya</a:t>
            </a:r>
            <a:r>
              <a:rPr lang="en-US" sz="2400"/>
              <a:t> di </a:t>
            </a:r>
            <a:r>
              <a:rPr lang="en-US" sz="2400" err="1"/>
              <a:t>lingkungan</a:t>
            </a:r>
            <a:r>
              <a:rPr lang="en-US" sz="2400"/>
              <a:t> negara-negara Afrika </a:t>
            </a:r>
            <a:r>
              <a:rPr lang="en-US" sz="2400" err="1"/>
              <a:t>bahwa</a:t>
            </a:r>
            <a:r>
              <a:rPr lang="en-US" sz="2400"/>
              <a:t> </a:t>
            </a:r>
            <a:r>
              <a:rPr lang="en-US" sz="2400" err="1"/>
              <a:t>mereka</a:t>
            </a:r>
            <a:r>
              <a:rPr lang="en-US" sz="2400"/>
              <a:t> </a:t>
            </a:r>
            <a:r>
              <a:rPr lang="en-US" sz="2400" err="1"/>
              <a:t>lebih</a:t>
            </a:r>
            <a:r>
              <a:rPr lang="en-US" sz="2400"/>
              <a:t> </a:t>
            </a:r>
            <a:r>
              <a:rPr lang="en-US" sz="2400" err="1"/>
              <a:t>suka</a:t>
            </a:r>
            <a:r>
              <a:rPr lang="en-US" sz="2400"/>
              <a:t> </a:t>
            </a:r>
            <a:r>
              <a:rPr lang="en-US" sz="2400" err="1"/>
              <a:t>penyelesaian</a:t>
            </a:r>
            <a:r>
              <a:rPr lang="en-US" sz="2400"/>
              <a:t> </a:t>
            </a:r>
            <a:r>
              <a:rPr lang="en-US" sz="2400" err="1"/>
              <a:t>suatu</a:t>
            </a:r>
            <a:r>
              <a:rPr lang="en-US" sz="2400"/>
              <a:t> </a:t>
            </a:r>
            <a:r>
              <a:rPr lang="en-US" sz="2400" err="1"/>
              <a:t>sengketa</a:t>
            </a:r>
            <a:r>
              <a:rPr lang="en-US" sz="2400"/>
              <a:t> </a:t>
            </a:r>
            <a:r>
              <a:rPr lang="en-US" sz="2400" err="1"/>
              <a:t>dengan</a:t>
            </a:r>
            <a:r>
              <a:rPr lang="en-US" sz="2400"/>
              <a:t> </a:t>
            </a:r>
            <a:r>
              <a:rPr lang="en-US" sz="2400" err="1"/>
              <a:t>melibatkan</a:t>
            </a:r>
            <a:r>
              <a:rPr lang="en-US" sz="2400"/>
              <a:t> </a:t>
            </a:r>
            <a:r>
              <a:rPr lang="en-US" sz="2400" err="1"/>
              <a:t>pihak</a:t>
            </a:r>
            <a:r>
              <a:rPr lang="en-US" sz="2400"/>
              <a:t> </a:t>
            </a:r>
            <a:r>
              <a:rPr lang="en-US" sz="2400" err="1"/>
              <a:t>ketiga</a:t>
            </a:r>
            <a:r>
              <a:rPr lang="en-US" sz="2400"/>
              <a:t>, </a:t>
            </a:r>
            <a:r>
              <a:rPr lang="en-US" sz="2400" err="1"/>
              <a:t>tidak</a:t>
            </a:r>
            <a:r>
              <a:rPr lang="en-US" sz="2400"/>
              <a:t> </a:t>
            </a:r>
            <a:r>
              <a:rPr lang="en-US" sz="2400" err="1"/>
              <a:t>dengan</a:t>
            </a:r>
            <a:r>
              <a:rPr lang="en-US" sz="2400"/>
              <a:t> </a:t>
            </a:r>
            <a:r>
              <a:rPr lang="en-US" sz="2400" err="1"/>
              <a:t>penyelesaian</a:t>
            </a:r>
            <a:r>
              <a:rPr lang="en-US" sz="2400"/>
              <a:t> </a:t>
            </a:r>
            <a:r>
              <a:rPr lang="en-US" sz="2400" err="1"/>
              <a:t>langsung</a:t>
            </a:r>
            <a:r>
              <a:rPr lang="en-US" sz="2400"/>
              <a:t> </a:t>
            </a:r>
            <a:r>
              <a:rPr lang="en-US" sz="2400" err="1"/>
              <a:t>secara</a:t>
            </a:r>
            <a:r>
              <a:rPr lang="en-US" sz="2400"/>
              <a:t> </a:t>
            </a:r>
            <a:r>
              <a:rPr lang="en-US" sz="2400" err="1"/>
              <a:t>hukum</a:t>
            </a:r>
            <a:r>
              <a:rPr lang="en-US" sz="2400"/>
              <a:t> (</a:t>
            </a:r>
            <a:r>
              <a:rPr lang="en-US" sz="2400" err="1"/>
              <a:t>pengadilan</a:t>
            </a:r>
            <a:r>
              <a:rPr lang="en-US" sz="2400"/>
              <a:t>)</a:t>
            </a:r>
          </a:p>
        </p:txBody>
      </p:sp>
    </p:spTree>
    <p:extLst>
      <p:ext uri="{BB962C8B-B14F-4D97-AF65-F5344CB8AC3E}">
        <p14:creationId xmlns:p14="http://schemas.microsoft.com/office/powerpoint/2010/main" val="3589585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DBCB81D-4AEB-4155-9F42-275F0AD89501}"/>
              </a:ext>
            </a:extLst>
          </p:cNvPr>
          <p:cNvSpPr>
            <a:spLocks noGrp="1"/>
          </p:cNvSpPr>
          <p:nvPr>
            <p:ph type="title"/>
          </p:nvPr>
        </p:nvSpPr>
        <p:spPr>
          <a:xfrm>
            <a:off x="643467" y="1698171"/>
            <a:ext cx="3962061" cy="4516360"/>
          </a:xfrm>
        </p:spPr>
        <p:txBody>
          <a:bodyPr anchor="t">
            <a:normAutofit/>
          </a:bodyPr>
          <a:lstStyle/>
          <a:p>
            <a:r>
              <a:rPr lang="pt-BR" sz="3600" dirty="0"/>
              <a:t>Pasal 52 AYAT 1 (Bab VIII), Piagam PBB:</a:t>
            </a:r>
            <a:endParaRPr lang="en-US" sz="3600" dirty="0"/>
          </a:p>
        </p:txBody>
      </p:sp>
      <p:sp>
        <p:nvSpPr>
          <p:cNvPr id="10" name="Rectangle 9">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Rectangle 15">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42ED9057-250E-4B8D-8798-99E0F772B898}"/>
              </a:ext>
            </a:extLst>
          </p:cNvPr>
          <p:cNvSpPr>
            <a:spLocks noGrp="1"/>
          </p:cNvSpPr>
          <p:nvPr>
            <p:ph idx="1"/>
          </p:nvPr>
        </p:nvSpPr>
        <p:spPr>
          <a:xfrm>
            <a:off x="5070020" y="1698170"/>
            <a:ext cx="6478513" cy="4516361"/>
          </a:xfrm>
        </p:spPr>
        <p:txBody>
          <a:bodyPr>
            <a:normAutofit/>
          </a:bodyPr>
          <a:lstStyle/>
          <a:p>
            <a:pPr marL="0" indent="0">
              <a:buNone/>
            </a:pPr>
            <a:endParaRPr lang="en-US" sz="2000"/>
          </a:p>
          <a:p>
            <a:pPr marL="0" indent="0">
              <a:buNone/>
            </a:pPr>
            <a:r>
              <a:rPr lang="en-US" sz="2000"/>
              <a:t>Nothing in the present Charter Precludes the existence of Regional arrangement or agencies for dealing with such matters relating to the maintenance of international peace and security as are appropriate for regional action provided that such arrangements or agencies and their activities are consistent with the Purposes and Principles of the United Nations. </a:t>
            </a:r>
          </a:p>
        </p:txBody>
      </p:sp>
      <p:sp>
        <p:nvSpPr>
          <p:cNvPr id="18" name="Isosceles Triangle 17">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Isosceles Triangle 19">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47305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98E8C-B219-4E03-B9B6-4B25FF9F812A}"/>
              </a:ext>
            </a:extLst>
          </p:cNvPr>
          <p:cNvSpPr>
            <a:spLocks noGrp="1"/>
          </p:cNvSpPr>
          <p:nvPr>
            <p:ph type="title"/>
          </p:nvPr>
        </p:nvSpPr>
        <p:spPr>
          <a:xfrm>
            <a:off x="4965430" y="629268"/>
            <a:ext cx="6586491" cy="1286160"/>
          </a:xfrm>
        </p:spPr>
        <p:txBody>
          <a:bodyPr anchor="b">
            <a:normAutofit/>
          </a:bodyPr>
          <a:lstStyle/>
          <a:p>
            <a:endParaRPr lang="en-US"/>
          </a:p>
        </p:txBody>
      </p:sp>
      <p:sp>
        <p:nvSpPr>
          <p:cNvPr id="3" name="Content Placeholder 2">
            <a:extLst>
              <a:ext uri="{FF2B5EF4-FFF2-40B4-BE49-F238E27FC236}">
                <a16:creationId xmlns:a16="http://schemas.microsoft.com/office/drawing/2014/main" id="{2CE5C6B7-5491-40C8-A3FF-44CF162EA7C6}"/>
              </a:ext>
            </a:extLst>
          </p:cNvPr>
          <p:cNvSpPr>
            <a:spLocks noGrp="1"/>
          </p:cNvSpPr>
          <p:nvPr>
            <p:ph idx="1"/>
          </p:nvPr>
        </p:nvSpPr>
        <p:spPr>
          <a:xfrm>
            <a:off x="4965431" y="2438400"/>
            <a:ext cx="6586489" cy="3785419"/>
          </a:xfrm>
        </p:spPr>
        <p:txBody>
          <a:bodyPr>
            <a:normAutofit/>
          </a:bodyPr>
          <a:lstStyle/>
          <a:p>
            <a:pPr marL="0" indent="0">
              <a:buNone/>
            </a:pPr>
            <a:r>
              <a:rPr lang="en-US" sz="2000"/>
              <a:t>Pasal 21 Covenant Liga mengakui bahwa organisasi global harus berdampingan (co-exist) dengan kelompok-kelompok regional demikian seraya menyatakan bahwa “tidak ada suatu pengaturan dalam Covenant ini yang dianggap mengganggu validitas ikatan-ikatan internasional seperti perjanjian-perjanjian arbitrase atau saling pengertian regional (regional understanding) seperti Doktrin Monroe untuk menjamin pemeliharaan perdamaian”.</a:t>
            </a:r>
          </a:p>
        </p:txBody>
      </p:sp>
      <p:pic>
        <p:nvPicPr>
          <p:cNvPr id="5" name="Picture 4" descr="Satu dalam kerumunan">
            <a:extLst>
              <a:ext uri="{FF2B5EF4-FFF2-40B4-BE49-F238E27FC236}">
                <a16:creationId xmlns:a16="http://schemas.microsoft.com/office/drawing/2014/main" id="{FBF05EED-CBC5-4D54-8D51-8EDB05918D01}"/>
              </a:ext>
            </a:extLst>
          </p:cNvPr>
          <p:cNvPicPr>
            <a:picLocks noChangeAspect="1"/>
          </p:cNvPicPr>
          <p:nvPr/>
        </p:nvPicPr>
        <p:blipFill rotWithShape="1">
          <a:blip r:embed="rId2"/>
          <a:srcRect l="28748" r="20557"/>
          <a:stretch/>
        </p:blipFill>
        <p:spPr>
          <a:xfrm>
            <a:off x="20" y="10"/>
            <a:ext cx="4635571" cy="685799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B38F6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1517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59C15CA-AF62-48AD-B216-71B5DA155E5C}"/>
              </a:ext>
            </a:extLst>
          </p:cNvPr>
          <p:cNvSpPr>
            <a:spLocks noGrp="1"/>
          </p:cNvSpPr>
          <p:nvPr>
            <p:ph type="title"/>
          </p:nvPr>
        </p:nvSpPr>
        <p:spPr>
          <a:xfrm>
            <a:off x="643467" y="1698171"/>
            <a:ext cx="3962061" cy="4516360"/>
          </a:xfrm>
        </p:spPr>
        <p:txBody>
          <a:bodyPr anchor="t">
            <a:normAutofit/>
          </a:bodyPr>
          <a:lstStyle/>
          <a:p>
            <a:r>
              <a:rPr lang="en-US" sz="3600"/>
              <a:t>PENYELESAIAN SENGKETA MENURUT ASEAN (ASSOCIATION OF SOUTH-EAST ASIA NATIONS) </a:t>
            </a:r>
          </a:p>
        </p:txBody>
      </p:sp>
      <p:sp>
        <p:nvSpPr>
          <p:cNvPr id="10" name="Rectangle 9">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Rectangle 15">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1C288EE8-DBEA-4A2C-BC8D-4F3C8A823315}"/>
              </a:ext>
            </a:extLst>
          </p:cNvPr>
          <p:cNvSpPr>
            <a:spLocks noGrp="1"/>
          </p:cNvSpPr>
          <p:nvPr>
            <p:ph idx="1"/>
          </p:nvPr>
        </p:nvSpPr>
        <p:spPr>
          <a:xfrm>
            <a:off x="5070020" y="1698170"/>
            <a:ext cx="6478513" cy="4516361"/>
          </a:xfrm>
        </p:spPr>
        <p:txBody>
          <a:bodyPr>
            <a:normAutofit/>
          </a:bodyPr>
          <a:lstStyle/>
          <a:p>
            <a:pPr marL="0" indent="0">
              <a:buNone/>
            </a:pPr>
            <a:r>
              <a:rPr lang="en-US" sz="2000"/>
              <a:t>Pengaturan penyelesaian sengketa ASEAN termuat dalam the Treaty of Amity and Cooperation in Southeast Asia (TAC) yang ditandatangani di Bali, 24 Februari 1976. Bab IV TAC (Pasal 13-17) memuat pengaturan mengenai penyelesaian sengketa secara damai. </a:t>
            </a:r>
          </a:p>
        </p:txBody>
      </p:sp>
      <p:sp>
        <p:nvSpPr>
          <p:cNvPr id="18" name="Isosceles Triangle 17">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Isosceles Triangle 19">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068521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155D5-F5DE-4B9F-9A80-0B24E4B69124}"/>
              </a:ext>
            </a:extLst>
          </p:cNvPr>
          <p:cNvSpPr>
            <a:spLocks noGrp="1"/>
          </p:cNvSpPr>
          <p:nvPr>
            <p:ph type="title"/>
          </p:nvPr>
        </p:nvSpPr>
        <p:spPr>
          <a:xfrm>
            <a:off x="1653363" y="365760"/>
            <a:ext cx="9367203" cy="1188720"/>
          </a:xfrm>
        </p:spPr>
        <p:txBody>
          <a:bodyPr>
            <a:normAutofit/>
          </a:bodyPr>
          <a:lstStyle/>
          <a:p>
            <a:r>
              <a:rPr lang="en-US" sz="2400" err="1"/>
              <a:t>Berdasarkan</a:t>
            </a:r>
            <a:r>
              <a:rPr lang="en-US" sz="2400"/>
              <a:t> Bab IV TAC, </a:t>
            </a:r>
            <a:r>
              <a:rPr lang="en-US" sz="2400" err="1"/>
              <a:t>terdapat</a:t>
            </a:r>
            <a:r>
              <a:rPr lang="en-US" sz="2400"/>
              <a:t> 3 (</a:t>
            </a:r>
            <a:r>
              <a:rPr lang="en-US" sz="2400" err="1"/>
              <a:t>tiga</a:t>
            </a:r>
            <a:r>
              <a:rPr lang="en-US" sz="2400"/>
              <a:t>) </a:t>
            </a:r>
            <a:r>
              <a:rPr lang="en-US" sz="2400" err="1"/>
              <a:t>mekanisme</a:t>
            </a:r>
            <a:r>
              <a:rPr lang="en-US" sz="2400"/>
              <a:t> </a:t>
            </a:r>
            <a:r>
              <a:rPr lang="en-US" sz="2400" err="1"/>
              <a:t>atau</a:t>
            </a:r>
            <a:r>
              <a:rPr lang="en-US" sz="2400"/>
              <a:t> </a:t>
            </a:r>
            <a:r>
              <a:rPr lang="en-US" sz="2400" err="1"/>
              <a:t>prosedur</a:t>
            </a:r>
            <a:r>
              <a:rPr lang="en-US" sz="2400"/>
              <a:t> </a:t>
            </a:r>
            <a:r>
              <a:rPr lang="en-US" sz="2400" err="1"/>
              <a:t>penyelesaian</a:t>
            </a:r>
            <a:r>
              <a:rPr lang="en-US" sz="2400"/>
              <a:t> </a:t>
            </a:r>
            <a:r>
              <a:rPr lang="en-US" sz="2400" err="1"/>
              <a:t>sengketa</a:t>
            </a:r>
            <a:r>
              <a:rPr lang="en-US" sz="2400"/>
              <a:t> yang </a:t>
            </a:r>
            <a:r>
              <a:rPr lang="en-US" sz="2400" err="1"/>
              <a:t>dikenal</a:t>
            </a:r>
            <a:r>
              <a:rPr lang="en-US" sz="2400"/>
              <a:t> </a:t>
            </a:r>
            <a:r>
              <a:rPr lang="en-US" sz="2400" err="1"/>
              <a:t>negaranegara</a:t>
            </a:r>
            <a:r>
              <a:rPr lang="en-US" sz="2400"/>
              <a:t> </a:t>
            </a:r>
            <a:r>
              <a:rPr lang="en-US" sz="2400" err="1"/>
              <a:t>anggota</a:t>
            </a:r>
            <a:r>
              <a:rPr lang="en-US" sz="2400"/>
              <a:t> ASEAN, </a:t>
            </a:r>
            <a:r>
              <a:rPr lang="en-US" sz="2400" err="1"/>
              <a:t>meliputi</a:t>
            </a:r>
            <a:r>
              <a:rPr lang="en-US" sz="2400"/>
              <a:t>: </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4BF2FFDE-C966-4C4F-AF59-7A0796FB3CBF}"/>
              </a:ext>
            </a:extLst>
          </p:cNvPr>
          <p:cNvSpPr>
            <a:spLocks noGrp="1"/>
          </p:cNvSpPr>
          <p:nvPr>
            <p:ph idx="1"/>
          </p:nvPr>
        </p:nvSpPr>
        <p:spPr>
          <a:xfrm>
            <a:off x="1653363" y="2176272"/>
            <a:ext cx="9367204" cy="4041648"/>
          </a:xfrm>
        </p:spPr>
        <p:txBody>
          <a:bodyPr anchor="t">
            <a:normAutofit/>
          </a:bodyPr>
          <a:lstStyle/>
          <a:p>
            <a:pPr marL="514350" indent="-514350">
              <a:buAutoNum type="arabicPeriod"/>
            </a:pPr>
            <a:r>
              <a:rPr lang="en-US" sz="2400" dirty="0" err="1"/>
              <a:t>Penghindaran</a:t>
            </a:r>
            <a:r>
              <a:rPr lang="en-US" sz="2400" dirty="0"/>
              <a:t> </a:t>
            </a:r>
            <a:r>
              <a:rPr lang="en-US" sz="2400" dirty="0" err="1"/>
              <a:t>Timbulnya</a:t>
            </a:r>
            <a:r>
              <a:rPr lang="en-US" sz="2400" dirty="0"/>
              <a:t> </a:t>
            </a:r>
            <a:r>
              <a:rPr lang="en-US" sz="2400" dirty="0" err="1"/>
              <a:t>Sengketa</a:t>
            </a:r>
            <a:r>
              <a:rPr lang="en-US" sz="2400" dirty="0"/>
              <a:t> dan </a:t>
            </a:r>
            <a:r>
              <a:rPr lang="en-US" sz="2400" dirty="0" err="1"/>
              <a:t>Penyelesaian</a:t>
            </a:r>
            <a:r>
              <a:rPr lang="en-US" sz="2400" dirty="0"/>
              <a:t> </a:t>
            </a:r>
            <a:r>
              <a:rPr lang="en-US" sz="2400" dirty="0" err="1"/>
              <a:t>Melalui</a:t>
            </a:r>
            <a:r>
              <a:rPr lang="en-US" sz="2400" dirty="0"/>
              <a:t> </a:t>
            </a:r>
            <a:r>
              <a:rPr lang="en-US" sz="2400" dirty="0" err="1"/>
              <a:t>Negosiasi</a:t>
            </a:r>
            <a:r>
              <a:rPr lang="en-US" sz="2400" dirty="0"/>
              <a:t> </a:t>
            </a:r>
            <a:r>
              <a:rPr lang="en-US" sz="2400" dirty="0" err="1"/>
              <a:t>Secara</a:t>
            </a:r>
            <a:r>
              <a:rPr lang="en-US" sz="2400" dirty="0"/>
              <a:t> </a:t>
            </a:r>
            <a:r>
              <a:rPr lang="en-US" sz="2400" dirty="0" err="1"/>
              <a:t>Langsung</a:t>
            </a:r>
            <a:endParaRPr lang="en-US" sz="2400" dirty="0"/>
          </a:p>
          <a:p>
            <a:pPr marL="0" indent="0">
              <a:buNone/>
            </a:pPr>
            <a:endParaRPr lang="en-US" sz="2400" dirty="0"/>
          </a:p>
          <a:p>
            <a:pPr marL="0" indent="0">
              <a:buNone/>
            </a:pPr>
            <a:r>
              <a:rPr lang="en-US" sz="2400" dirty="0"/>
              <a:t> </a:t>
            </a:r>
            <a:r>
              <a:rPr lang="en-US" sz="2400" dirty="0" err="1"/>
              <a:t>Pasal</a:t>
            </a:r>
            <a:r>
              <a:rPr lang="en-US" sz="2400" dirty="0"/>
              <a:t> 13 TAC </a:t>
            </a:r>
            <a:r>
              <a:rPr lang="en-US" sz="2400" dirty="0" err="1"/>
              <a:t>berbunyi</a:t>
            </a:r>
            <a:r>
              <a:rPr lang="en-US" sz="2400" dirty="0"/>
              <a:t>: </a:t>
            </a:r>
          </a:p>
          <a:p>
            <a:pPr marL="0" indent="0">
              <a:buNone/>
            </a:pPr>
            <a:r>
              <a:rPr lang="en-US" sz="2400" dirty="0"/>
              <a:t>The High Contracting Parties shall have the determination and good faith to prevent disputes from arising. In case disputes on matters directly affecting them should arise, especially disputes likely to disturb regional peace and harmony, they shall refrain from the threat or use of force and shall at all times settle such disputes among themselves through friendly negotiations. </a:t>
            </a:r>
          </a:p>
        </p:txBody>
      </p:sp>
    </p:spTree>
    <p:extLst>
      <p:ext uri="{BB962C8B-B14F-4D97-AF65-F5344CB8AC3E}">
        <p14:creationId xmlns:p14="http://schemas.microsoft.com/office/powerpoint/2010/main" val="353163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29917F3-0560-4C6F-B265-458B218C4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7C623E-3D48-416C-9E6A-A065D390706F}"/>
              </a:ext>
            </a:extLst>
          </p:cNvPr>
          <p:cNvSpPr>
            <a:spLocks noGrp="1"/>
          </p:cNvSpPr>
          <p:nvPr>
            <p:ph type="title"/>
          </p:nvPr>
        </p:nvSpPr>
        <p:spPr>
          <a:xfrm>
            <a:off x="1271588" y="662400"/>
            <a:ext cx="10055721" cy="1325563"/>
          </a:xfrm>
        </p:spPr>
        <p:txBody>
          <a:bodyPr anchor="t">
            <a:normAutofit/>
          </a:bodyPr>
          <a:lstStyle/>
          <a:p>
            <a:endParaRPr lang="en-US"/>
          </a:p>
        </p:txBody>
      </p:sp>
      <p:grpSp>
        <p:nvGrpSpPr>
          <p:cNvPr id="10" name="Group 9">
            <a:extLst>
              <a:ext uri="{FF2B5EF4-FFF2-40B4-BE49-F238E27FC236}">
                <a16:creationId xmlns:a16="http://schemas.microsoft.com/office/drawing/2014/main" id="{AA39BAE7-7EB8-4E22-BCBB-F00F514DB7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11" name="Freeform 6">
              <a:extLst>
                <a:ext uri="{FF2B5EF4-FFF2-40B4-BE49-F238E27FC236}">
                  <a16:creationId xmlns:a16="http://schemas.microsoft.com/office/drawing/2014/main" id="{CE476A00-9FF6-4B98-9E5C-7A22D8F59C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12" name="Freeform 6">
              <a:extLst>
                <a:ext uri="{FF2B5EF4-FFF2-40B4-BE49-F238E27FC236}">
                  <a16:creationId xmlns:a16="http://schemas.microsoft.com/office/drawing/2014/main" id="{8F0632CB-5E59-4727-9C88-4537512D5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sp>
        <p:nvSpPr>
          <p:cNvPr id="3" name="Content Placeholder 2">
            <a:extLst>
              <a:ext uri="{FF2B5EF4-FFF2-40B4-BE49-F238E27FC236}">
                <a16:creationId xmlns:a16="http://schemas.microsoft.com/office/drawing/2014/main" id="{DC91B792-8C60-41BD-B187-7199116B1E23}"/>
              </a:ext>
            </a:extLst>
          </p:cNvPr>
          <p:cNvSpPr>
            <a:spLocks noGrp="1"/>
          </p:cNvSpPr>
          <p:nvPr>
            <p:ph idx="1"/>
          </p:nvPr>
        </p:nvSpPr>
        <p:spPr>
          <a:xfrm>
            <a:off x="1251678" y="2286001"/>
            <a:ext cx="10089112" cy="3909599"/>
          </a:xfrm>
        </p:spPr>
        <p:txBody>
          <a:bodyPr>
            <a:normAutofit/>
          </a:bodyPr>
          <a:lstStyle/>
          <a:p>
            <a:pPr marL="0" indent="0">
              <a:buNone/>
            </a:pPr>
            <a:r>
              <a:rPr lang="en-US" sz="1300">
                <a:solidFill>
                  <a:schemeClr val="tx1">
                    <a:alpha val="60000"/>
                  </a:schemeClr>
                </a:solidFill>
              </a:rPr>
              <a:t>2. Penyelesaian Sengketa Melalui the High Council Manakala negosiasi secara langsung oleh para pihak gagal, penyelesaian sengketa masih dimungkinkan dilakukan oleh the High Council (Pasal 14 TAC). </a:t>
            </a:r>
          </a:p>
          <a:p>
            <a:pPr marL="0" indent="0">
              <a:buNone/>
            </a:pPr>
            <a:r>
              <a:rPr lang="en-US" sz="1300">
                <a:solidFill>
                  <a:schemeClr val="tx1">
                    <a:alpha val="60000"/>
                  </a:schemeClr>
                </a:solidFill>
              </a:rPr>
              <a:t>Pasal 14 TAC berbunyi: </a:t>
            </a:r>
          </a:p>
          <a:p>
            <a:pPr marL="0" indent="0">
              <a:buNone/>
            </a:pPr>
            <a:r>
              <a:rPr lang="en-US" sz="1300">
                <a:solidFill>
                  <a:schemeClr val="tx1">
                    <a:alpha val="60000"/>
                  </a:schemeClr>
                </a:solidFill>
              </a:rPr>
              <a:t>To settle disputes through regional process, the High Contracting Parties shall constitute as a continuing body, a High Council comprising a Representative at ministerial level from each of the High Contracting parties to take coqnizance of the existence of disputes or situations likely to disturb regional peace and harmony. </a:t>
            </a:r>
          </a:p>
          <a:p>
            <a:pPr marL="0" indent="0">
              <a:buNone/>
            </a:pPr>
            <a:endParaRPr lang="en-US" sz="1300">
              <a:solidFill>
                <a:schemeClr val="tx1">
                  <a:alpha val="60000"/>
                </a:schemeClr>
              </a:solidFill>
            </a:endParaRPr>
          </a:p>
          <a:p>
            <a:pPr marL="0" indent="0">
              <a:buNone/>
            </a:pPr>
            <a:r>
              <a:rPr lang="en-US" sz="1300">
                <a:solidFill>
                  <a:schemeClr val="tx1">
                    <a:alpha val="60000"/>
                  </a:schemeClr>
                </a:solidFill>
              </a:rPr>
              <a:t>Pasal 15 TAC berbunyi: In the event no solution is reached through direct negotiations, the High Council shall take cognizance of the dispute or the situation and shall recommend to the parties in dispute appropriate means of settlement such as good offices, or upon agreement of the parties in dispute, constitute itself into a committee of mediation, inquiry or conciliation. When deemed necessary, the High Council shall recommend appropriate measures for the prevention of a deterioration of the dispute or the situation. </a:t>
            </a:r>
          </a:p>
          <a:p>
            <a:pPr marL="0" indent="0">
              <a:buNone/>
            </a:pPr>
            <a:endParaRPr lang="en-US" sz="1300">
              <a:solidFill>
                <a:schemeClr val="tx1">
                  <a:alpha val="60000"/>
                </a:schemeClr>
              </a:solidFill>
            </a:endParaRPr>
          </a:p>
          <a:p>
            <a:pPr marL="0" indent="0">
              <a:buNone/>
            </a:pPr>
            <a:r>
              <a:rPr lang="en-US" sz="1300">
                <a:solidFill>
                  <a:schemeClr val="tx1">
                    <a:alpha val="60000"/>
                  </a:schemeClr>
                </a:solidFill>
              </a:rPr>
              <a:t>Pasal 16 TAC berbunyi: The foregoing provision of this Chapter shall not apply to a dispute unless all the parties to the dispute agree to their application to that dispute. However, this shall not preclude the other High Contracting Parties not party to the dispute from offering all possible assistance to settle the said dispute. Parties to the dispute should be well disposed of towards such offers of assistance. </a:t>
            </a:r>
          </a:p>
        </p:txBody>
      </p:sp>
    </p:spTree>
    <p:extLst>
      <p:ext uri="{BB962C8B-B14F-4D97-AF65-F5344CB8AC3E}">
        <p14:creationId xmlns:p14="http://schemas.microsoft.com/office/powerpoint/2010/main" val="3257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2074B9-8B0E-40FE-98B1-F6F9F90899D9}"/>
              </a:ext>
            </a:extLst>
          </p:cNvPr>
          <p:cNvSpPr>
            <a:spLocks noGrp="1"/>
          </p:cNvSpPr>
          <p:nvPr>
            <p:ph type="title"/>
          </p:nvPr>
        </p:nvSpPr>
        <p:spPr>
          <a:xfrm>
            <a:off x="838200" y="631825"/>
            <a:ext cx="10515600" cy="1325563"/>
          </a:xfrm>
        </p:spPr>
        <p:txBody>
          <a:bodyPr>
            <a:normAutofit/>
          </a:bodyPr>
          <a:lstStyle/>
          <a:p>
            <a:endParaRPr lang="en-US"/>
          </a:p>
        </p:txBody>
      </p:sp>
      <p:sp>
        <p:nvSpPr>
          <p:cNvPr id="3" name="Content Placeholder 2">
            <a:extLst>
              <a:ext uri="{FF2B5EF4-FFF2-40B4-BE49-F238E27FC236}">
                <a16:creationId xmlns:a16="http://schemas.microsoft.com/office/drawing/2014/main" id="{530E7221-949D-4E66-AB00-364D73CB01D9}"/>
              </a:ext>
            </a:extLst>
          </p:cNvPr>
          <p:cNvSpPr>
            <a:spLocks noGrp="1"/>
          </p:cNvSpPr>
          <p:nvPr>
            <p:ph idx="1"/>
          </p:nvPr>
        </p:nvSpPr>
        <p:spPr>
          <a:xfrm>
            <a:off x="838200" y="2057400"/>
            <a:ext cx="10515600" cy="3871762"/>
          </a:xfrm>
        </p:spPr>
        <p:txBody>
          <a:bodyPr>
            <a:normAutofit/>
          </a:bodyPr>
          <a:lstStyle/>
          <a:p>
            <a:pPr marL="0" indent="0">
              <a:buNone/>
            </a:pPr>
            <a:r>
              <a:rPr lang="es-ES" sz="2000"/>
              <a:t>3. Cara-Cara Penyelesaian Sengketa Berdasarkan Pasal 33 Ayat (1) Piagam PBB </a:t>
            </a:r>
          </a:p>
          <a:p>
            <a:pPr marL="0" indent="0">
              <a:buNone/>
            </a:pPr>
            <a:r>
              <a:rPr lang="en-US" sz="2000"/>
              <a:t>TAC tidak menghalangi para pihak untuk menempuh cara atau metode penyelesaian sengketa lainnya yang para pihak sepakati sebagaimana tercantum dalam Pasal 33 ayat (1) Piagam PBB (Pasal 17 TAC). </a:t>
            </a:r>
            <a:endParaRPr lang="es-ES" sz="2000"/>
          </a:p>
          <a:p>
            <a:pPr marL="0" indent="0">
              <a:buNone/>
            </a:pPr>
            <a:endParaRPr lang="es-ES" sz="2000"/>
          </a:p>
          <a:p>
            <a:pPr marL="0" indent="0">
              <a:buNone/>
            </a:pPr>
            <a:r>
              <a:rPr lang="en-US" sz="2000"/>
              <a:t>Pasal 17 TAC berbunyi: </a:t>
            </a:r>
            <a:endParaRPr lang="es-ES" sz="2000"/>
          </a:p>
          <a:p>
            <a:pPr marL="0" indent="0">
              <a:buNone/>
            </a:pPr>
            <a:r>
              <a:rPr lang="en-US" sz="2000"/>
              <a:t>Nothing in this Treaty shall preclude recourse to the modes to peaceful settlement contained in Article 33 (1) of the Charter of the United Nations. The High Contracting Parties which are parties to a dispute should be encouraged to take initiatives to solve it by friendly negotiations before resorting to the other procedures provided for in the Charter of the United Nations.</a:t>
            </a:r>
          </a:p>
        </p:txBody>
      </p:sp>
    </p:spTree>
    <p:extLst>
      <p:ext uri="{BB962C8B-B14F-4D97-AF65-F5344CB8AC3E}">
        <p14:creationId xmlns:p14="http://schemas.microsoft.com/office/powerpoint/2010/main" val="1728054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9A7F3BF-8763-4074-AD77-92790AF314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EAA34F9-D907-4D2B-97B9-1D249C8EC774}"/>
              </a:ext>
            </a:extLst>
          </p:cNvPr>
          <p:cNvSpPr>
            <a:spLocks noGrp="1"/>
          </p:cNvSpPr>
          <p:nvPr>
            <p:ph type="title"/>
          </p:nvPr>
        </p:nvSpPr>
        <p:spPr>
          <a:xfrm>
            <a:off x="1188069" y="381935"/>
            <a:ext cx="9356106" cy="1200329"/>
          </a:xfrm>
        </p:spPr>
        <p:txBody>
          <a:bodyPr anchor="t">
            <a:normAutofit/>
          </a:bodyPr>
          <a:lstStyle/>
          <a:p>
            <a:r>
              <a:rPr lang="en-US" sz="3800"/>
              <a:t>PENYELESAIAN SENGKETA MENURUT EU (EUROPEAN UNION)</a:t>
            </a:r>
          </a:p>
        </p:txBody>
      </p:sp>
      <p:grpSp>
        <p:nvGrpSpPr>
          <p:cNvPr id="11" name="Group 10">
            <a:extLst>
              <a:ext uri="{FF2B5EF4-FFF2-40B4-BE49-F238E27FC236}">
                <a16:creationId xmlns:a16="http://schemas.microsoft.com/office/drawing/2014/main" id="{7A9648D6-B41B-42D0-A817-AE2607B0B5B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994200" y="554152"/>
            <a:ext cx="574177" cy="1075866"/>
            <a:chOff x="10994200" y="554152"/>
            <a:chExt cx="574177" cy="1075866"/>
          </a:xfrm>
        </p:grpSpPr>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013369"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3"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55951"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94200"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grpSp>
      <p:cxnSp>
        <p:nvCxnSpPr>
          <p:cNvPr id="16" name="Straight Connector 15">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2362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0DA92D41-30BD-49E1-8613-161163C1DF82}"/>
              </a:ext>
            </a:extLst>
          </p:cNvPr>
          <p:cNvGraphicFramePr>
            <a:graphicFrameLocks noGrp="1"/>
          </p:cNvGraphicFramePr>
          <p:nvPr>
            <p:ph idx="1"/>
            <p:extLst>
              <p:ext uri="{D42A27DB-BD31-4B8C-83A1-F6EECF244321}">
                <p14:modId xmlns:p14="http://schemas.microsoft.com/office/powerpoint/2010/main" val="4193644653"/>
              </p:ext>
            </p:extLst>
          </p:nvPr>
        </p:nvGraphicFramePr>
        <p:xfrm>
          <a:off x="1188062" y="1825625"/>
          <a:ext cx="9356107" cy="4394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3638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25F14D-B181-47A5-BE89-68AE5C66C345}"/>
              </a:ext>
            </a:extLst>
          </p:cNvPr>
          <p:cNvSpPr>
            <a:spLocks noGrp="1"/>
          </p:cNvSpPr>
          <p:nvPr>
            <p:ph type="title"/>
          </p:nvPr>
        </p:nvSpPr>
        <p:spPr>
          <a:xfrm>
            <a:off x="838200" y="365125"/>
            <a:ext cx="10515600" cy="1325563"/>
          </a:xfrm>
        </p:spPr>
        <p:txBody>
          <a:bodyPr>
            <a:normAutofit/>
          </a:bodyPr>
          <a:lstStyle/>
          <a:p>
            <a:endParaRPr lang="en-US" sz="4600">
              <a:solidFill>
                <a:srgbClr val="FFFFFF"/>
              </a:solidFill>
            </a:endParaRPr>
          </a:p>
        </p:txBody>
      </p:sp>
      <p:sp>
        <p:nvSpPr>
          <p:cNvPr id="3" name="Content Placeholder 2">
            <a:extLst>
              <a:ext uri="{FF2B5EF4-FFF2-40B4-BE49-F238E27FC236}">
                <a16:creationId xmlns:a16="http://schemas.microsoft.com/office/drawing/2014/main" id="{74FE141B-28E6-45EB-99FB-8CD7A5A9AED2}"/>
              </a:ext>
            </a:extLst>
          </p:cNvPr>
          <p:cNvSpPr>
            <a:spLocks noGrp="1"/>
          </p:cNvSpPr>
          <p:nvPr>
            <p:ph idx="1"/>
          </p:nvPr>
        </p:nvSpPr>
        <p:spPr>
          <a:xfrm>
            <a:off x="838200" y="2438400"/>
            <a:ext cx="10515600" cy="3738562"/>
          </a:xfrm>
        </p:spPr>
        <p:txBody>
          <a:bodyPr>
            <a:normAutofit/>
          </a:bodyPr>
          <a:lstStyle/>
          <a:p>
            <a:pPr marL="0" indent="0">
              <a:buNone/>
            </a:pPr>
            <a:r>
              <a:rPr lang="en-US" sz="2600"/>
              <a:t>The Single European Act 1986 memperkenalkan satu pengadilan baru, yaitu the Court of First Instance (semacam Small Claims Tribunal yang terdapat di negara-negara Anglo Saxon, misalnya Singapura). Fungsi badan peradilan ini adalah mendengar dan mengadili sengketa di antara Uni Eropa dengan para pegawainya (Cf., semacam peradilan administratif Uni Eropa), sengketa mengenai hukum persaingan, atau sengketa-sengketa yang tergolong kecil. Badan peradilan ini terdiri dari 15 orang hakim.</a:t>
            </a:r>
          </a:p>
        </p:txBody>
      </p:sp>
    </p:spTree>
    <p:extLst>
      <p:ext uri="{BB962C8B-B14F-4D97-AF65-F5344CB8AC3E}">
        <p14:creationId xmlns:p14="http://schemas.microsoft.com/office/powerpoint/2010/main" val="2842388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1138</Words>
  <Application>Microsoft Office PowerPoint</Application>
  <PresentationFormat>Widescreen</PresentationFormat>
  <Paragraphs>44</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ORGANISASI REGIONAL</vt:lpstr>
      <vt:lpstr>Pasal 52 AYAT 1 (Bab VIII), Piagam PBB:</vt:lpstr>
      <vt:lpstr>PowerPoint Presentation</vt:lpstr>
      <vt:lpstr>PENYELESAIAN SENGKETA MENURUT ASEAN (ASSOCIATION OF SOUTH-EAST ASIA NATIONS) </vt:lpstr>
      <vt:lpstr>Berdasarkan Bab IV TAC, terdapat 3 (tiga) mekanisme atau prosedur penyelesaian sengketa yang dikenal negaranegara anggota ASEAN, meliputi: </vt:lpstr>
      <vt:lpstr>PowerPoint Presentation</vt:lpstr>
      <vt:lpstr>PowerPoint Presentation</vt:lpstr>
      <vt:lpstr>PENYELESAIAN SENGKETA MENURUT EU (EUROPEAN UNION)</vt:lpstr>
      <vt:lpstr>PowerPoint Presentation</vt:lpstr>
      <vt:lpstr>PENYELESAIAN SENGKETA MENURUT OAS (THE ORGANIZATION OF AMERICAN STATES) </vt:lpstr>
      <vt:lpstr>PowerPoint Presentation</vt:lpstr>
      <vt:lpstr>Organ atau alat perlengkapan OAS yaitu: </vt:lpstr>
      <vt:lpstr>PowerPoint Presentation</vt:lpstr>
      <vt:lpstr>PENYELESAIAN SENGKETA MENURUT OAU (ORGANIZATION OF AFRICAN UNITY)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ORGANISASI REGIONAL</dc:title>
  <dc:creator>Tristiyanto Tristiyanto</dc:creator>
  <cp:lastModifiedBy>Tristiyanto Tristiyanto</cp:lastModifiedBy>
  <cp:revision>1</cp:revision>
  <dcterms:created xsi:type="dcterms:W3CDTF">2021-11-16T01:15:51Z</dcterms:created>
  <dcterms:modified xsi:type="dcterms:W3CDTF">2021-11-16T01:46:07Z</dcterms:modified>
</cp:coreProperties>
</file>