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6858000" cx="12192000"/>
  <p:notesSz cx="6858000" cy="9144000"/>
  <p:embeddedFontLst>
    <p:embeddedFont>
      <p:font typeface="Corbel"/>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Corbel-regular.fntdata"/><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Corbel-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Corbel-boldItalic.fntdata"/><Relationship Id="rId30" Type="http://schemas.openxmlformats.org/officeDocument/2006/relationships/font" Target="fonts/Corbel-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1pPr>
            <a:lvl2pPr indent="-228600" lvl="1" marL="9144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2pPr>
            <a:lvl3pPr indent="-228600" lvl="2" marL="13716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3pPr>
            <a:lvl4pPr indent="-228600" lvl="3" marL="18288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4pPr>
            <a:lvl5pPr indent="-228600" lvl="4" marL="22860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5pPr>
            <a:lvl6pPr indent="-228600" lvl="5" marL="27432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6pPr>
            <a:lvl7pPr indent="-228600" lvl="6" marL="32004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7pPr>
            <a:lvl8pPr indent="-228600" lvl="7" marL="36576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8pPr>
            <a:lvl9pPr indent="-228600" lvl="8" marL="41148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orbel"/>
                <a:ea typeface="Corbel"/>
                <a:cs typeface="Corbel"/>
                <a:sym typeface="Corbel"/>
              </a:rPr>
              <a:t>‹#›</a:t>
            </a:fld>
            <a:endParaRPr b="0" i="0" sz="1200" u="none" cap="none" strike="noStrike">
              <a:solidFill>
                <a:schemeClr val="dk1"/>
              </a:solidFill>
              <a:latin typeface="Corbel"/>
              <a:ea typeface="Corbel"/>
              <a:cs typeface="Corbel"/>
              <a:sym typeface="Corbe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9" name="Google Shape;89;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 name="Google Shape;90;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6" name="Google Shape;19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5" name="Google Shape;20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2" name="Google Shape;232;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1" name="Google Shape;241;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 name="Google Shape;9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9" name="Google Shape;25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8" name="Google Shape;268;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7" name="Google Shape;277;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1.jpg"/><Relationship Id="rId4"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 Id="rId3" Type="http://schemas.openxmlformats.org/officeDocument/2006/relationships/image" Target="../media/image5.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7" name="Shape 17"/>
        <p:cNvGrpSpPr/>
        <p:nvPr/>
      </p:nvGrpSpPr>
      <p:grpSpPr>
        <a:xfrm>
          <a:off x="0" y="0"/>
          <a:ext cx="0" cy="0"/>
          <a:chOff x="0" y="0"/>
          <a:chExt cx="0" cy="0"/>
        </a:xfrm>
      </p:grpSpPr>
      <p:sp>
        <p:nvSpPr>
          <p:cNvPr id="18" name="Google Shape;18;p2"/>
          <p:cNvSpPr/>
          <p:nvPr/>
        </p:nvSpPr>
        <p:spPr>
          <a:xfrm>
            <a:off x="1600200" y="0"/>
            <a:ext cx="5029200" cy="5943600"/>
          </a:xfrm>
          <a:prstGeom prst="rect">
            <a:avLst/>
          </a:prstGeom>
          <a:solidFill>
            <a:srgbClr val="687F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rbel"/>
              <a:ea typeface="Corbel"/>
              <a:cs typeface="Corbel"/>
              <a:sym typeface="Corbel"/>
            </a:endParaRPr>
          </a:p>
        </p:txBody>
      </p:sp>
      <p:sp>
        <p:nvSpPr>
          <p:cNvPr id="19" name="Google Shape;19;p2"/>
          <p:cNvSpPr txBox="1"/>
          <p:nvPr>
            <p:ph type="ctrTitle"/>
          </p:nvPr>
        </p:nvSpPr>
        <p:spPr>
          <a:xfrm>
            <a:off x="1751777" y="3019706"/>
            <a:ext cx="4846320" cy="23876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4800"/>
              <a:buFont typeface="Corbel"/>
              <a:buNone/>
              <a:defRPr sz="48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2"/>
          <p:cNvSpPr txBox="1"/>
          <p:nvPr>
            <p:ph idx="1" type="subTitle"/>
          </p:nvPr>
        </p:nvSpPr>
        <p:spPr>
          <a:xfrm>
            <a:off x="1751777" y="5381894"/>
            <a:ext cx="4846320" cy="448056"/>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lt1"/>
              </a:buClr>
              <a:buSzPts val="1800"/>
              <a:buNone/>
              <a:defRPr sz="1800">
                <a:solidFill>
                  <a:schemeClr val="lt1"/>
                </a:solidFill>
              </a:defRPr>
            </a:lvl1pPr>
            <a:lvl2pPr lvl="1" algn="ctr">
              <a:lnSpc>
                <a:spcPct val="90000"/>
              </a:lnSpc>
              <a:spcBef>
                <a:spcPts val="400"/>
              </a:spcBef>
              <a:spcAft>
                <a:spcPts val="0"/>
              </a:spcAft>
              <a:buClr>
                <a:schemeClr val="dk1"/>
              </a:buClr>
              <a:buSzPts val="2000"/>
              <a:buNone/>
              <a:defRPr sz="2000"/>
            </a:lvl2pPr>
            <a:lvl3pPr lvl="2" algn="ctr">
              <a:lnSpc>
                <a:spcPct val="90000"/>
              </a:lnSpc>
              <a:spcBef>
                <a:spcPts val="400"/>
              </a:spcBef>
              <a:spcAft>
                <a:spcPts val="0"/>
              </a:spcAft>
              <a:buClr>
                <a:schemeClr val="dk1"/>
              </a:buClr>
              <a:buSzPts val="1800"/>
              <a:buNone/>
              <a:defRPr sz="1800"/>
            </a:lvl3pPr>
            <a:lvl4pPr lvl="3" algn="ctr">
              <a:lnSpc>
                <a:spcPct val="90000"/>
              </a:lnSpc>
              <a:spcBef>
                <a:spcPts val="400"/>
              </a:spcBef>
              <a:spcAft>
                <a:spcPts val="0"/>
              </a:spcAft>
              <a:buClr>
                <a:schemeClr val="dk1"/>
              </a:buClr>
              <a:buSzPts val="1600"/>
              <a:buNone/>
              <a:defRPr sz="1600"/>
            </a:lvl4pPr>
            <a:lvl5pPr lvl="4" algn="ctr">
              <a:lnSpc>
                <a:spcPct val="90000"/>
              </a:lnSpc>
              <a:spcBef>
                <a:spcPts val="400"/>
              </a:spcBef>
              <a:spcAft>
                <a:spcPts val="0"/>
              </a:spcAft>
              <a:buClr>
                <a:schemeClr val="dk1"/>
              </a:buClr>
              <a:buSzPts val="1600"/>
              <a:buNone/>
              <a:defRPr sz="1600"/>
            </a:lvl5pPr>
            <a:lvl6pPr lvl="5" algn="ctr">
              <a:lnSpc>
                <a:spcPct val="90000"/>
              </a:lnSpc>
              <a:spcBef>
                <a:spcPts val="400"/>
              </a:spcBef>
              <a:spcAft>
                <a:spcPts val="0"/>
              </a:spcAft>
              <a:buClr>
                <a:schemeClr val="dk1"/>
              </a:buClr>
              <a:buSzPts val="1600"/>
              <a:buNone/>
              <a:defRPr sz="1600"/>
            </a:lvl6pPr>
            <a:lvl7pPr lvl="6" algn="ctr">
              <a:lnSpc>
                <a:spcPct val="90000"/>
              </a:lnSpc>
              <a:spcBef>
                <a:spcPts val="400"/>
              </a:spcBef>
              <a:spcAft>
                <a:spcPts val="0"/>
              </a:spcAft>
              <a:buClr>
                <a:schemeClr val="dk1"/>
              </a:buClr>
              <a:buSzPts val="1600"/>
              <a:buNone/>
              <a:defRPr sz="1600"/>
            </a:lvl7pPr>
            <a:lvl8pPr lvl="7" algn="ctr">
              <a:lnSpc>
                <a:spcPct val="90000"/>
              </a:lnSpc>
              <a:spcBef>
                <a:spcPts val="400"/>
              </a:spcBef>
              <a:spcAft>
                <a:spcPts val="0"/>
              </a:spcAft>
              <a:buClr>
                <a:schemeClr val="dk1"/>
              </a:buClr>
              <a:buSzPts val="1600"/>
              <a:buNone/>
              <a:defRPr sz="1600"/>
            </a:lvl8pPr>
            <a:lvl9pPr lvl="8" algn="ctr">
              <a:lnSpc>
                <a:spcPct val="90000"/>
              </a:lnSpc>
              <a:spcBef>
                <a:spcPts val="400"/>
              </a:spcBef>
              <a:spcAft>
                <a:spcPts val="0"/>
              </a:spcAft>
              <a:buClr>
                <a:schemeClr val="dk1"/>
              </a:buClr>
              <a:buSzPts val="1600"/>
              <a:buNone/>
              <a:defRPr sz="1600"/>
            </a:lvl9pPr>
          </a:lstStyle>
          <a:p/>
        </p:txBody>
      </p:sp>
      <p:pic>
        <p:nvPicPr>
          <p:cNvPr descr="Puffy white clouds in deep blue sky" id="21" name="Google Shape;21;p2"/>
          <p:cNvPicPr preferRelativeResize="0"/>
          <p:nvPr/>
        </p:nvPicPr>
        <p:blipFill rotWithShape="1">
          <a:blip r:embed="rId2">
            <a:alphaModFix/>
          </a:blip>
          <a:srcRect b="0" l="0" r="0" t="0"/>
          <a:stretch/>
        </p:blipFill>
        <p:spPr>
          <a:xfrm>
            <a:off x="0" y="2057400"/>
            <a:ext cx="1490472" cy="3886200"/>
          </a:xfrm>
          <a:prstGeom prst="rect">
            <a:avLst/>
          </a:prstGeom>
          <a:noFill/>
          <a:ln>
            <a:noFill/>
          </a:ln>
        </p:spPr>
      </p:pic>
      <p:pic>
        <p:nvPicPr>
          <p:cNvPr descr="Closeup of plant shoot" id="22" name="Google Shape;22;p2"/>
          <p:cNvPicPr preferRelativeResize="0"/>
          <p:nvPr/>
        </p:nvPicPr>
        <p:blipFill rotWithShape="1">
          <a:blip r:embed="rId3">
            <a:alphaModFix/>
          </a:blip>
          <a:srcRect b="0" l="0" r="0" t="0"/>
          <a:stretch/>
        </p:blipFill>
        <p:spPr>
          <a:xfrm>
            <a:off x="6739128" y="2057400"/>
            <a:ext cx="2060767" cy="3886200"/>
          </a:xfrm>
          <a:prstGeom prst="rect">
            <a:avLst/>
          </a:prstGeom>
          <a:noFill/>
          <a:ln>
            <a:noFill/>
          </a:ln>
        </p:spPr>
      </p:pic>
      <p:pic>
        <p:nvPicPr>
          <p:cNvPr descr="Waves" id="23" name="Google Shape;23;p2"/>
          <p:cNvPicPr preferRelativeResize="0"/>
          <p:nvPr/>
        </p:nvPicPr>
        <p:blipFill rotWithShape="1">
          <a:blip r:embed="rId4">
            <a:alphaModFix/>
          </a:blip>
          <a:srcRect b="0" l="0" r="0" t="0"/>
          <a:stretch/>
        </p:blipFill>
        <p:spPr>
          <a:xfrm>
            <a:off x="8909623" y="2057400"/>
            <a:ext cx="3282696" cy="388620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5" name="Shape 75"/>
        <p:cNvGrpSpPr/>
        <p:nvPr/>
      </p:nvGrpSpPr>
      <p:grpSpPr>
        <a:xfrm>
          <a:off x="0" y="0"/>
          <a:ext cx="0" cy="0"/>
          <a:chOff x="0" y="0"/>
          <a:chExt cx="0" cy="0"/>
        </a:xfrm>
      </p:grpSpPr>
      <p:sp>
        <p:nvSpPr>
          <p:cNvPr id="76" name="Google Shape;76;p11"/>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7" name="Google Shape;77;p11"/>
          <p:cNvSpPr txBox="1"/>
          <p:nvPr>
            <p:ph idx="1" type="body"/>
          </p:nvPr>
        </p:nvSpPr>
        <p:spPr>
          <a:xfrm rot="5400000">
            <a:off x="3785660" y="-809632"/>
            <a:ext cx="4620682" cy="937194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100"/>
              </a:spcBef>
              <a:spcAft>
                <a:spcPts val="0"/>
              </a:spcAft>
              <a:buClr>
                <a:schemeClr val="dk1"/>
              </a:buClr>
              <a:buSzPts val="1800"/>
              <a:buChar char="•"/>
              <a:defRPr/>
            </a:lvl1pPr>
            <a:lvl2pPr indent="-342900" lvl="1" marL="914400" algn="l">
              <a:lnSpc>
                <a:spcPct val="90000"/>
              </a:lnSpc>
              <a:spcBef>
                <a:spcPts val="400"/>
              </a:spcBef>
              <a:spcAft>
                <a:spcPts val="0"/>
              </a:spcAft>
              <a:buClr>
                <a:schemeClr val="dk1"/>
              </a:buClr>
              <a:buSzPts val="1800"/>
              <a:buChar char="•"/>
              <a:defRPr/>
            </a:lvl2pPr>
            <a:lvl3pPr indent="-342900" lvl="2" marL="1371600" algn="l">
              <a:lnSpc>
                <a:spcPct val="90000"/>
              </a:lnSpc>
              <a:spcBef>
                <a:spcPts val="400"/>
              </a:spcBef>
              <a:spcAft>
                <a:spcPts val="0"/>
              </a:spcAft>
              <a:buClr>
                <a:schemeClr val="dk1"/>
              </a:buClr>
              <a:buSzPts val="1800"/>
              <a:buChar char="•"/>
              <a:defRPr/>
            </a:lvl3pPr>
            <a:lvl4pPr indent="-342900" lvl="3" marL="1828800" algn="l">
              <a:lnSpc>
                <a:spcPct val="90000"/>
              </a:lnSpc>
              <a:spcBef>
                <a:spcPts val="400"/>
              </a:spcBef>
              <a:spcAft>
                <a:spcPts val="0"/>
              </a:spcAft>
              <a:buClr>
                <a:schemeClr val="dk1"/>
              </a:buClr>
              <a:buSzPts val="1800"/>
              <a:buChar char="•"/>
              <a:defRPr/>
            </a:lvl4pPr>
            <a:lvl5pPr indent="-342900" lvl="4" marL="2286000" algn="l">
              <a:lnSpc>
                <a:spcPct val="9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Clr>
                <a:schemeClr val="dk1"/>
              </a:buClr>
              <a:buSzPts val="1800"/>
              <a:buChar char="•"/>
              <a:defRPr/>
            </a:lvl6pPr>
            <a:lvl7pPr indent="-342900" lvl="6" marL="3200400" algn="l">
              <a:lnSpc>
                <a:spcPct val="90000"/>
              </a:lnSpc>
              <a:spcBef>
                <a:spcPts val="400"/>
              </a:spcBef>
              <a:spcAft>
                <a:spcPts val="0"/>
              </a:spcAft>
              <a:buClr>
                <a:schemeClr val="dk1"/>
              </a:buClr>
              <a:buSzPts val="1800"/>
              <a:buChar char="•"/>
              <a:defRPr/>
            </a:lvl7pPr>
            <a:lvl8pPr indent="-342900" lvl="7" marL="3657600" algn="l">
              <a:lnSpc>
                <a:spcPct val="90000"/>
              </a:lnSpc>
              <a:spcBef>
                <a:spcPts val="400"/>
              </a:spcBef>
              <a:spcAft>
                <a:spcPts val="0"/>
              </a:spcAft>
              <a:buClr>
                <a:schemeClr val="dk1"/>
              </a:buClr>
              <a:buSzPts val="1800"/>
              <a:buChar char="•"/>
              <a:defRPr/>
            </a:lvl8pPr>
            <a:lvl9pPr indent="-342900" lvl="8" marL="4114800" algn="l">
              <a:lnSpc>
                <a:spcPct val="90000"/>
              </a:lnSpc>
              <a:spcBef>
                <a:spcPts val="400"/>
              </a:spcBef>
              <a:spcAft>
                <a:spcPts val="0"/>
              </a:spcAft>
              <a:buClr>
                <a:schemeClr val="dk1"/>
              </a:buClr>
              <a:buSzPts val="1800"/>
              <a:buChar char="•"/>
              <a:defRPr/>
            </a:lvl9pPr>
          </a:lstStyle>
          <a:p/>
        </p:txBody>
      </p:sp>
      <p:sp>
        <p:nvSpPr>
          <p:cNvPr id="78" name="Google Shape;78;p11"/>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79" name="Google Shape;79;p11"/>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1"/>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1" name="Shape 81"/>
        <p:cNvGrpSpPr/>
        <p:nvPr/>
      </p:nvGrpSpPr>
      <p:grpSpPr>
        <a:xfrm>
          <a:off x="0" y="0"/>
          <a:ext cx="0" cy="0"/>
          <a:chOff x="0" y="0"/>
          <a:chExt cx="0" cy="0"/>
        </a:xfrm>
      </p:grpSpPr>
      <p:sp>
        <p:nvSpPr>
          <p:cNvPr id="82" name="Google Shape;82;p12"/>
          <p:cNvSpPr txBox="1"/>
          <p:nvPr>
            <p:ph type="title"/>
          </p:nvPr>
        </p:nvSpPr>
        <p:spPr>
          <a:xfrm rot="5400000">
            <a:off x="6760368" y="2155032"/>
            <a:ext cx="5986463" cy="20574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2"/>
          <p:cNvSpPr txBox="1"/>
          <p:nvPr>
            <p:ph idx="1" type="body"/>
          </p:nvPr>
        </p:nvSpPr>
        <p:spPr>
          <a:xfrm rot="5400000">
            <a:off x="1712119" y="-683418"/>
            <a:ext cx="5986463"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100"/>
              </a:spcBef>
              <a:spcAft>
                <a:spcPts val="0"/>
              </a:spcAft>
              <a:buClr>
                <a:schemeClr val="dk1"/>
              </a:buClr>
              <a:buSzPts val="1800"/>
              <a:buChar char="•"/>
              <a:defRPr/>
            </a:lvl1pPr>
            <a:lvl2pPr indent="-342900" lvl="1" marL="914400" algn="l">
              <a:lnSpc>
                <a:spcPct val="90000"/>
              </a:lnSpc>
              <a:spcBef>
                <a:spcPts val="400"/>
              </a:spcBef>
              <a:spcAft>
                <a:spcPts val="0"/>
              </a:spcAft>
              <a:buClr>
                <a:schemeClr val="dk1"/>
              </a:buClr>
              <a:buSzPts val="1800"/>
              <a:buChar char="•"/>
              <a:defRPr/>
            </a:lvl2pPr>
            <a:lvl3pPr indent="-342900" lvl="2" marL="1371600" algn="l">
              <a:lnSpc>
                <a:spcPct val="90000"/>
              </a:lnSpc>
              <a:spcBef>
                <a:spcPts val="400"/>
              </a:spcBef>
              <a:spcAft>
                <a:spcPts val="0"/>
              </a:spcAft>
              <a:buClr>
                <a:schemeClr val="dk1"/>
              </a:buClr>
              <a:buSzPts val="1800"/>
              <a:buChar char="•"/>
              <a:defRPr/>
            </a:lvl3pPr>
            <a:lvl4pPr indent="-342900" lvl="3" marL="1828800" algn="l">
              <a:lnSpc>
                <a:spcPct val="90000"/>
              </a:lnSpc>
              <a:spcBef>
                <a:spcPts val="400"/>
              </a:spcBef>
              <a:spcAft>
                <a:spcPts val="0"/>
              </a:spcAft>
              <a:buClr>
                <a:schemeClr val="dk1"/>
              </a:buClr>
              <a:buSzPts val="1800"/>
              <a:buChar char="•"/>
              <a:defRPr/>
            </a:lvl4pPr>
            <a:lvl5pPr indent="-342900" lvl="4" marL="2286000" algn="l">
              <a:lnSpc>
                <a:spcPct val="9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Clr>
                <a:schemeClr val="dk1"/>
              </a:buClr>
              <a:buSzPts val="1800"/>
              <a:buChar char="•"/>
              <a:defRPr/>
            </a:lvl6pPr>
            <a:lvl7pPr indent="-342900" lvl="6" marL="3200400" algn="l">
              <a:lnSpc>
                <a:spcPct val="90000"/>
              </a:lnSpc>
              <a:spcBef>
                <a:spcPts val="400"/>
              </a:spcBef>
              <a:spcAft>
                <a:spcPts val="0"/>
              </a:spcAft>
              <a:buClr>
                <a:schemeClr val="dk1"/>
              </a:buClr>
              <a:buSzPts val="1800"/>
              <a:buChar char="•"/>
              <a:defRPr/>
            </a:lvl7pPr>
            <a:lvl8pPr indent="-342900" lvl="7" marL="3657600" algn="l">
              <a:lnSpc>
                <a:spcPct val="90000"/>
              </a:lnSpc>
              <a:spcBef>
                <a:spcPts val="400"/>
              </a:spcBef>
              <a:spcAft>
                <a:spcPts val="0"/>
              </a:spcAft>
              <a:buClr>
                <a:schemeClr val="dk1"/>
              </a:buClr>
              <a:buSzPts val="1800"/>
              <a:buChar char="•"/>
              <a:defRPr/>
            </a:lvl8pPr>
            <a:lvl9pPr indent="-342900" lvl="8" marL="4114800" algn="l">
              <a:lnSpc>
                <a:spcPct val="90000"/>
              </a:lnSpc>
              <a:spcBef>
                <a:spcPts val="400"/>
              </a:spcBef>
              <a:spcAft>
                <a:spcPts val="0"/>
              </a:spcAft>
              <a:buClr>
                <a:schemeClr val="dk1"/>
              </a:buClr>
              <a:buSzPts val="1800"/>
              <a:buChar char="•"/>
              <a:defRPr/>
            </a:lvl9pPr>
          </a:lstStyle>
          <a:p/>
        </p:txBody>
      </p:sp>
      <p:sp>
        <p:nvSpPr>
          <p:cNvPr id="84" name="Google Shape;84;p12"/>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85" name="Google Shape;85;p12"/>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12"/>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3"/>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3"/>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100"/>
              </a:spcBef>
              <a:spcAft>
                <a:spcPts val="0"/>
              </a:spcAft>
              <a:buClr>
                <a:schemeClr val="dk1"/>
              </a:buClr>
              <a:buSzPts val="1800"/>
              <a:buChar char="•"/>
              <a:defRPr/>
            </a:lvl1pPr>
            <a:lvl2pPr indent="-342900" lvl="1" marL="914400" algn="l">
              <a:lnSpc>
                <a:spcPct val="90000"/>
              </a:lnSpc>
              <a:spcBef>
                <a:spcPts val="400"/>
              </a:spcBef>
              <a:spcAft>
                <a:spcPts val="0"/>
              </a:spcAft>
              <a:buClr>
                <a:schemeClr val="dk1"/>
              </a:buClr>
              <a:buSzPts val="1800"/>
              <a:buChar char="•"/>
              <a:defRPr/>
            </a:lvl2pPr>
            <a:lvl3pPr indent="-342900" lvl="2" marL="1371600" algn="l">
              <a:lnSpc>
                <a:spcPct val="90000"/>
              </a:lnSpc>
              <a:spcBef>
                <a:spcPts val="400"/>
              </a:spcBef>
              <a:spcAft>
                <a:spcPts val="0"/>
              </a:spcAft>
              <a:buClr>
                <a:schemeClr val="dk1"/>
              </a:buClr>
              <a:buSzPts val="1800"/>
              <a:buChar char="•"/>
              <a:defRPr/>
            </a:lvl3pPr>
            <a:lvl4pPr indent="-342900" lvl="3" marL="1828800" algn="l">
              <a:lnSpc>
                <a:spcPct val="90000"/>
              </a:lnSpc>
              <a:spcBef>
                <a:spcPts val="400"/>
              </a:spcBef>
              <a:spcAft>
                <a:spcPts val="0"/>
              </a:spcAft>
              <a:buClr>
                <a:schemeClr val="dk1"/>
              </a:buClr>
              <a:buSzPts val="1800"/>
              <a:buChar char="•"/>
              <a:defRPr/>
            </a:lvl4pPr>
            <a:lvl5pPr indent="-342900" lvl="4" marL="2286000" algn="l">
              <a:lnSpc>
                <a:spcPct val="9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Clr>
                <a:schemeClr val="dk1"/>
              </a:buClr>
              <a:buSzPts val="1800"/>
              <a:buChar char="•"/>
              <a:defRPr/>
            </a:lvl6pPr>
            <a:lvl7pPr indent="-342900" lvl="6" marL="3200400" algn="l">
              <a:lnSpc>
                <a:spcPct val="90000"/>
              </a:lnSpc>
              <a:spcBef>
                <a:spcPts val="400"/>
              </a:spcBef>
              <a:spcAft>
                <a:spcPts val="0"/>
              </a:spcAft>
              <a:buClr>
                <a:schemeClr val="dk1"/>
              </a:buClr>
              <a:buSzPts val="1800"/>
              <a:buChar char="•"/>
              <a:defRPr/>
            </a:lvl7pPr>
            <a:lvl8pPr indent="-342900" lvl="7" marL="3657600" algn="l">
              <a:lnSpc>
                <a:spcPct val="90000"/>
              </a:lnSpc>
              <a:spcBef>
                <a:spcPts val="400"/>
              </a:spcBef>
              <a:spcAft>
                <a:spcPts val="0"/>
              </a:spcAft>
              <a:buClr>
                <a:schemeClr val="dk1"/>
              </a:buClr>
              <a:buSzPts val="1800"/>
              <a:buChar char="•"/>
              <a:defRPr/>
            </a:lvl8pPr>
            <a:lvl9pPr indent="-342900" lvl="8" marL="4114800" algn="l">
              <a:lnSpc>
                <a:spcPct val="90000"/>
              </a:lnSpc>
              <a:spcBef>
                <a:spcPts val="400"/>
              </a:spcBef>
              <a:spcAft>
                <a:spcPts val="0"/>
              </a:spcAft>
              <a:buClr>
                <a:schemeClr val="dk1"/>
              </a:buClr>
              <a:buSzPts val="1800"/>
              <a:buChar char="•"/>
              <a:defRPr/>
            </a:lvl9pPr>
          </a:lstStyle>
          <a:p/>
        </p:txBody>
      </p:sp>
      <p:sp>
        <p:nvSpPr>
          <p:cNvPr id="27" name="Google Shape;27;p3"/>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28" name="Google Shape;28;p3"/>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3"/>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spTree>
      <p:nvGrpSpPr>
        <p:cNvPr id="30" name="Shape 30"/>
        <p:cNvGrpSpPr/>
        <p:nvPr/>
      </p:nvGrpSpPr>
      <p:grpSpPr>
        <a:xfrm>
          <a:off x="0" y="0"/>
          <a:ext cx="0" cy="0"/>
          <a:chOff x="0" y="0"/>
          <a:chExt cx="0" cy="0"/>
        </a:xfrm>
      </p:grpSpPr>
      <p:sp>
        <p:nvSpPr>
          <p:cNvPr id="31" name="Google Shape;31;p4"/>
          <p:cNvSpPr/>
          <p:nvPr/>
        </p:nvSpPr>
        <p:spPr>
          <a:xfrm>
            <a:off x="1600199" y="2059146"/>
            <a:ext cx="7199696" cy="3886200"/>
          </a:xfrm>
          <a:prstGeom prst="rect">
            <a:avLst/>
          </a:prstGeom>
          <a:solidFill>
            <a:srgbClr val="687F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rbel"/>
              <a:ea typeface="Corbel"/>
              <a:cs typeface="Corbel"/>
              <a:sym typeface="Corbel"/>
            </a:endParaRPr>
          </a:p>
        </p:txBody>
      </p:sp>
      <p:sp>
        <p:nvSpPr>
          <p:cNvPr id="32" name="Google Shape;32;p4"/>
          <p:cNvSpPr txBox="1"/>
          <p:nvPr>
            <p:ph type="title"/>
          </p:nvPr>
        </p:nvSpPr>
        <p:spPr>
          <a:xfrm>
            <a:off x="1751777" y="2263913"/>
            <a:ext cx="6949440" cy="3143393"/>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6000"/>
              <a:buFont typeface="Corbel"/>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4"/>
          <p:cNvSpPr txBox="1"/>
          <p:nvPr>
            <p:ph idx="1" type="body"/>
          </p:nvPr>
        </p:nvSpPr>
        <p:spPr>
          <a:xfrm>
            <a:off x="1751777" y="5381893"/>
            <a:ext cx="6949440" cy="44952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0"/>
              </a:spcBef>
              <a:spcAft>
                <a:spcPts val="0"/>
              </a:spcAft>
              <a:buClr>
                <a:schemeClr val="lt1"/>
              </a:buClr>
              <a:buSzPts val="2400"/>
              <a:buNone/>
              <a:defRPr sz="2400">
                <a:solidFill>
                  <a:schemeClr val="lt1"/>
                </a:solidFill>
              </a:defRPr>
            </a:lvl1pPr>
            <a:lvl2pPr indent="-228600" lvl="1" marL="914400" algn="l">
              <a:lnSpc>
                <a:spcPct val="90000"/>
              </a:lnSpc>
              <a:spcBef>
                <a:spcPts val="400"/>
              </a:spcBef>
              <a:spcAft>
                <a:spcPts val="0"/>
              </a:spcAft>
              <a:buClr>
                <a:schemeClr val="dk1"/>
              </a:buClr>
              <a:buSzPts val="2000"/>
              <a:buNone/>
              <a:defRPr sz="2000"/>
            </a:lvl2pPr>
            <a:lvl3pPr indent="-228600" lvl="2" marL="1371600" algn="l">
              <a:lnSpc>
                <a:spcPct val="90000"/>
              </a:lnSpc>
              <a:spcBef>
                <a:spcPts val="400"/>
              </a:spcBef>
              <a:spcAft>
                <a:spcPts val="0"/>
              </a:spcAft>
              <a:buClr>
                <a:schemeClr val="dk1"/>
              </a:buClr>
              <a:buSzPts val="1800"/>
              <a:buNone/>
              <a:defRPr sz="1800"/>
            </a:lvl3pPr>
            <a:lvl4pPr indent="-228600" lvl="3" marL="1828800" algn="l">
              <a:lnSpc>
                <a:spcPct val="90000"/>
              </a:lnSpc>
              <a:spcBef>
                <a:spcPts val="400"/>
              </a:spcBef>
              <a:spcAft>
                <a:spcPts val="0"/>
              </a:spcAft>
              <a:buClr>
                <a:schemeClr val="dk1"/>
              </a:buClr>
              <a:buSzPts val="1600"/>
              <a:buNone/>
              <a:defRPr sz="1600"/>
            </a:lvl4pPr>
            <a:lvl5pPr indent="-228600" lvl="4" marL="2286000" algn="l">
              <a:lnSpc>
                <a:spcPct val="90000"/>
              </a:lnSpc>
              <a:spcBef>
                <a:spcPts val="400"/>
              </a:spcBef>
              <a:spcAft>
                <a:spcPts val="0"/>
              </a:spcAft>
              <a:buClr>
                <a:schemeClr val="dk1"/>
              </a:buClr>
              <a:buSzPts val="1600"/>
              <a:buNone/>
              <a:defRPr sz="1600"/>
            </a:lvl5pPr>
            <a:lvl6pPr indent="-228600" lvl="5" marL="2743200" algn="l">
              <a:lnSpc>
                <a:spcPct val="90000"/>
              </a:lnSpc>
              <a:spcBef>
                <a:spcPts val="400"/>
              </a:spcBef>
              <a:spcAft>
                <a:spcPts val="0"/>
              </a:spcAft>
              <a:buClr>
                <a:schemeClr val="dk1"/>
              </a:buClr>
              <a:buSzPts val="1600"/>
              <a:buNone/>
              <a:defRPr sz="1600"/>
            </a:lvl6pPr>
            <a:lvl7pPr indent="-228600" lvl="6" marL="3200400" algn="l">
              <a:lnSpc>
                <a:spcPct val="90000"/>
              </a:lnSpc>
              <a:spcBef>
                <a:spcPts val="400"/>
              </a:spcBef>
              <a:spcAft>
                <a:spcPts val="0"/>
              </a:spcAft>
              <a:buClr>
                <a:schemeClr val="dk1"/>
              </a:buClr>
              <a:buSzPts val="1600"/>
              <a:buNone/>
              <a:defRPr sz="1600"/>
            </a:lvl7pPr>
            <a:lvl8pPr indent="-228600" lvl="7" marL="3657600" algn="l">
              <a:lnSpc>
                <a:spcPct val="90000"/>
              </a:lnSpc>
              <a:spcBef>
                <a:spcPts val="400"/>
              </a:spcBef>
              <a:spcAft>
                <a:spcPts val="0"/>
              </a:spcAft>
              <a:buClr>
                <a:schemeClr val="dk1"/>
              </a:buClr>
              <a:buSzPts val="1600"/>
              <a:buNone/>
              <a:defRPr sz="1600"/>
            </a:lvl8pPr>
            <a:lvl9pPr indent="-228600" lvl="8" marL="4114800" algn="l">
              <a:lnSpc>
                <a:spcPct val="90000"/>
              </a:lnSpc>
              <a:spcBef>
                <a:spcPts val="400"/>
              </a:spcBef>
              <a:spcAft>
                <a:spcPts val="0"/>
              </a:spcAft>
              <a:buClr>
                <a:schemeClr val="dk1"/>
              </a:buClr>
              <a:buSzPts val="1600"/>
              <a:buNone/>
              <a:defRPr sz="1600"/>
            </a:lvl9pPr>
          </a:lstStyle>
          <a:p/>
        </p:txBody>
      </p:sp>
      <p:pic>
        <p:nvPicPr>
          <p:cNvPr descr="Closeup of green plants" id="34" name="Google Shape;34;p4"/>
          <p:cNvPicPr preferRelativeResize="0"/>
          <p:nvPr/>
        </p:nvPicPr>
        <p:blipFill rotWithShape="1">
          <a:blip r:embed="rId2">
            <a:alphaModFix/>
          </a:blip>
          <a:srcRect b="0" l="0" r="0" t="0"/>
          <a:stretch/>
        </p:blipFill>
        <p:spPr>
          <a:xfrm>
            <a:off x="0" y="2059146"/>
            <a:ext cx="1490472" cy="3886200"/>
          </a:xfrm>
          <a:prstGeom prst="rect">
            <a:avLst/>
          </a:prstGeom>
          <a:noFill/>
          <a:ln>
            <a:noFill/>
          </a:ln>
        </p:spPr>
      </p:pic>
      <p:pic>
        <p:nvPicPr>
          <p:cNvPr descr="Waves" id="35" name="Google Shape;35;p4"/>
          <p:cNvPicPr preferRelativeResize="0"/>
          <p:nvPr/>
        </p:nvPicPr>
        <p:blipFill rotWithShape="1">
          <a:blip r:embed="rId3">
            <a:alphaModFix/>
          </a:blip>
          <a:srcRect b="0" l="0" r="0" t="0"/>
          <a:stretch/>
        </p:blipFill>
        <p:spPr>
          <a:xfrm>
            <a:off x="8909623" y="2059146"/>
            <a:ext cx="3282696" cy="388620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6" name="Shape 36"/>
        <p:cNvGrpSpPr/>
        <p:nvPr/>
      </p:nvGrpSpPr>
      <p:grpSpPr>
        <a:xfrm>
          <a:off x="0" y="0"/>
          <a:ext cx="0" cy="0"/>
          <a:chOff x="0" y="0"/>
          <a:chExt cx="0" cy="0"/>
        </a:xfrm>
      </p:grpSpPr>
      <p:sp>
        <p:nvSpPr>
          <p:cNvPr id="37" name="Google Shape;37;p5"/>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
          <p:cNvSpPr txBox="1"/>
          <p:nvPr>
            <p:ph idx="1" type="body"/>
          </p:nvPr>
        </p:nvSpPr>
        <p:spPr>
          <a:xfrm>
            <a:off x="1409700" y="1556281"/>
            <a:ext cx="4610099" cy="4620682"/>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39" name="Google Shape;39;p5"/>
          <p:cNvSpPr txBox="1"/>
          <p:nvPr>
            <p:ph idx="2" type="body"/>
          </p:nvPr>
        </p:nvSpPr>
        <p:spPr>
          <a:xfrm>
            <a:off x="6172200" y="1556281"/>
            <a:ext cx="4609775" cy="4620682"/>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40" name="Google Shape;40;p5"/>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41" name="Google Shape;41;p5"/>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5"/>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3" name="Shape 43"/>
        <p:cNvGrpSpPr/>
        <p:nvPr/>
      </p:nvGrpSpPr>
      <p:grpSpPr>
        <a:xfrm>
          <a:off x="0" y="0"/>
          <a:ext cx="0" cy="0"/>
          <a:chOff x="0" y="0"/>
          <a:chExt cx="0" cy="0"/>
        </a:xfrm>
      </p:grpSpPr>
      <p:sp>
        <p:nvSpPr>
          <p:cNvPr id="44" name="Google Shape;44;p6"/>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6"/>
          <p:cNvSpPr txBox="1"/>
          <p:nvPr>
            <p:ph idx="1" type="body"/>
          </p:nvPr>
        </p:nvSpPr>
        <p:spPr>
          <a:xfrm>
            <a:off x="1409699" y="1554480"/>
            <a:ext cx="4608576"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0"/>
              </a:spcBef>
              <a:spcAft>
                <a:spcPts val="0"/>
              </a:spcAft>
              <a:buClr>
                <a:schemeClr val="dk1"/>
              </a:buClr>
              <a:buSzPts val="2200"/>
              <a:buNone/>
              <a:defRPr b="1" sz="2200"/>
            </a:lvl1pPr>
            <a:lvl2pPr indent="-228600" lvl="1" marL="914400" algn="l">
              <a:lnSpc>
                <a:spcPct val="90000"/>
              </a:lnSpc>
              <a:spcBef>
                <a:spcPts val="400"/>
              </a:spcBef>
              <a:spcAft>
                <a:spcPts val="0"/>
              </a:spcAft>
              <a:buClr>
                <a:schemeClr val="dk1"/>
              </a:buClr>
              <a:buSzPts val="2000"/>
              <a:buNone/>
              <a:defRPr b="1" sz="2000"/>
            </a:lvl2pPr>
            <a:lvl3pPr indent="-228600" lvl="2" marL="1371600" algn="l">
              <a:lnSpc>
                <a:spcPct val="90000"/>
              </a:lnSpc>
              <a:spcBef>
                <a:spcPts val="400"/>
              </a:spcBef>
              <a:spcAft>
                <a:spcPts val="0"/>
              </a:spcAft>
              <a:buClr>
                <a:schemeClr val="dk1"/>
              </a:buClr>
              <a:buSzPts val="1800"/>
              <a:buNone/>
              <a:defRPr b="1" sz="1800"/>
            </a:lvl3pPr>
            <a:lvl4pPr indent="-228600" lvl="3" marL="1828800" algn="l">
              <a:lnSpc>
                <a:spcPct val="90000"/>
              </a:lnSpc>
              <a:spcBef>
                <a:spcPts val="400"/>
              </a:spcBef>
              <a:spcAft>
                <a:spcPts val="0"/>
              </a:spcAft>
              <a:buClr>
                <a:schemeClr val="dk1"/>
              </a:buClr>
              <a:buSzPts val="1600"/>
              <a:buNone/>
              <a:defRPr b="1" sz="1600"/>
            </a:lvl4pPr>
            <a:lvl5pPr indent="-228600" lvl="4" marL="2286000" algn="l">
              <a:lnSpc>
                <a:spcPct val="90000"/>
              </a:lnSpc>
              <a:spcBef>
                <a:spcPts val="400"/>
              </a:spcBef>
              <a:spcAft>
                <a:spcPts val="0"/>
              </a:spcAft>
              <a:buClr>
                <a:schemeClr val="dk1"/>
              </a:buClr>
              <a:buSzPts val="1600"/>
              <a:buNone/>
              <a:defRPr b="1" sz="1600"/>
            </a:lvl5pPr>
            <a:lvl6pPr indent="-228600" lvl="5" marL="2743200" algn="l">
              <a:lnSpc>
                <a:spcPct val="90000"/>
              </a:lnSpc>
              <a:spcBef>
                <a:spcPts val="400"/>
              </a:spcBef>
              <a:spcAft>
                <a:spcPts val="0"/>
              </a:spcAft>
              <a:buClr>
                <a:schemeClr val="dk1"/>
              </a:buClr>
              <a:buSzPts val="1600"/>
              <a:buNone/>
              <a:defRPr b="1" sz="1600"/>
            </a:lvl6pPr>
            <a:lvl7pPr indent="-228600" lvl="6" marL="3200400" algn="l">
              <a:lnSpc>
                <a:spcPct val="90000"/>
              </a:lnSpc>
              <a:spcBef>
                <a:spcPts val="400"/>
              </a:spcBef>
              <a:spcAft>
                <a:spcPts val="0"/>
              </a:spcAft>
              <a:buClr>
                <a:schemeClr val="dk1"/>
              </a:buClr>
              <a:buSzPts val="1600"/>
              <a:buNone/>
              <a:defRPr b="1" sz="1600"/>
            </a:lvl7pPr>
            <a:lvl8pPr indent="-228600" lvl="7" marL="3657600" algn="l">
              <a:lnSpc>
                <a:spcPct val="90000"/>
              </a:lnSpc>
              <a:spcBef>
                <a:spcPts val="400"/>
              </a:spcBef>
              <a:spcAft>
                <a:spcPts val="0"/>
              </a:spcAft>
              <a:buClr>
                <a:schemeClr val="dk1"/>
              </a:buClr>
              <a:buSzPts val="1600"/>
              <a:buNone/>
              <a:defRPr b="1" sz="1600"/>
            </a:lvl8pPr>
            <a:lvl9pPr indent="-228600" lvl="8" marL="4114800" algn="l">
              <a:lnSpc>
                <a:spcPct val="90000"/>
              </a:lnSpc>
              <a:spcBef>
                <a:spcPts val="400"/>
              </a:spcBef>
              <a:spcAft>
                <a:spcPts val="0"/>
              </a:spcAft>
              <a:buClr>
                <a:schemeClr val="dk1"/>
              </a:buClr>
              <a:buSzPts val="1600"/>
              <a:buNone/>
              <a:defRPr b="1" sz="1600"/>
            </a:lvl9pPr>
          </a:lstStyle>
          <a:p/>
        </p:txBody>
      </p:sp>
      <p:sp>
        <p:nvSpPr>
          <p:cNvPr id="46" name="Google Shape;46;p6"/>
          <p:cNvSpPr txBox="1"/>
          <p:nvPr>
            <p:ph idx="2" type="body"/>
          </p:nvPr>
        </p:nvSpPr>
        <p:spPr>
          <a:xfrm>
            <a:off x="1409699" y="2434147"/>
            <a:ext cx="4608576" cy="3811271"/>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47" name="Google Shape;47;p6"/>
          <p:cNvSpPr txBox="1"/>
          <p:nvPr>
            <p:ph idx="3" type="body"/>
          </p:nvPr>
        </p:nvSpPr>
        <p:spPr>
          <a:xfrm>
            <a:off x="6172200" y="1554480"/>
            <a:ext cx="461010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0"/>
              </a:spcBef>
              <a:spcAft>
                <a:spcPts val="0"/>
              </a:spcAft>
              <a:buClr>
                <a:schemeClr val="dk1"/>
              </a:buClr>
              <a:buSzPts val="2200"/>
              <a:buNone/>
              <a:defRPr b="1" sz="2200"/>
            </a:lvl1pPr>
            <a:lvl2pPr indent="-228600" lvl="1" marL="914400" algn="l">
              <a:lnSpc>
                <a:spcPct val="90000"/>
              </a:lnSpc>
              <a:spcBef>
                <a:spcPts val="400"/>
              </a:spcBef>
              <a:spcAft>
                <a:spcPts val="0"/>
              </a:spcAft>
              <a:buClr>
                <a:schemeClr val="dk1"/>
              </a:buClr>
              <a:buSzPts val="2000"/>
              <a:buNone/>
              <a:defRPr b="1" sz="2000"/>
            </a:lvl2pPr>
            <a:lvl3pPr indent="-228600" lvl="2" marL="1371600" algn="l">
              <a:lnSpc>
                <a:spcPct val="90000"/>
              </a:lnSpc>
              <a:spcBef>
                <a:spcPts val="400"/>
              </a:spcBef>
              <a:spcAft>
                <a:spcPts val="0"/>
              </a:spcAft>
              <a:buClr>
                <a:schemeClr val="dk1"/>
              </a:buClr>
              <a:buSzPts val="1800"/>
              <a:buNone/>
              <a:defRPr b="1" sz="1800"/>
            </a:lvl3pPr>
            <a:lvl4pPr indent="-228600" lvl="3" marL="1828800" algn="l">
              <a:lnSpc>
                <a:spcPct val="90000"/>
              </a:lnSpc>
              <a:spcBef>
                <a:spcPts val="400"/>
              </a:spcBef>
              <a:spcAft>
                <a:spcPts val="0"/>
              </a:spcAft>
              <a:buClr>
                <a:schemeClr val="dk1"/>
              </a:buClr>
              <a:buSzPts val="1600"/>
              <a:buNone/>
              <a:defRPr b="1" sz="1600"/>
            </a:lvl4pPr>
            <a:lvl5pPr indent="-228600" lvl="4" marL="2286000" algn="l">
              <a:lnSpc>
                <a:spcPct val="90000"/>
              </a:lnSpc>
              <a:spcBef>
                <a:spcPts val="400"/>
              </a:spcBef>
              <a:spcAft>
                <a:spcPts val="0"/>
              </a:spcAft>
              <a:buClr>
                <a:schemeClr val="dk1"/>
              </a:buClr>
              <a:buSzPts val="1600"/>
              <a:buNone/>
              <a:defRPr b="1" sz="1600"/>
            </a:lvl5pPr>
            <a:lvl6pPr indent="-228600" lvl="5" marL="2743200" algn="l">
              <a:lnSpc>
                <a:spcPct val="90000"/>
              </a:lnSpc>
              <a:spcBef>
                <a:spcPts val="400"/>
              </a:spcBef>
              <a:spcAft>
                <a:spcPts val="0"/>
              </a:spcAft>
              <a:buClr>
                <a:schemeClr val="dk1"/>
              </a:buClr>
              <a:buSzPts val="1600"/>
              <a:buNone/>
              <a:defRPr b="1" sz="1600"/>
            </a:lvl6pPr>
            <a:lvl7pPr indent="-228600" lvl="6" marL="3200400" algn="l">
              <a:lnSpc>
                <a:spcPct val="90000"/>
              </a:lnSpc>
              <a:spcBef>
                <a:spcPts val="400"/>
              </a:spcBef>
              <a:spcAft>
                <a:spcPts val="0"/>
              </a:spcAft>
              <a:buClr>
                <a:schemeClr val="dk1"/>
              </a:buClr>
              <a:buSzPts val="1600"/>
              <a:buNone/>
              <a:defRPr b="1" sz="1600"/>
            </a:lvl7pPr>
            <a:lvl8pPr indent="-228600" lvl="7" marL="3657600" algn="l">
              <a:lnSpc>
                <a:spcPct val="90000"/>
              </a:lnSpc>
              <a:spcBef>
                <a:spcPts val="400"/>
              </a:spcBef>
              <a:spcAft>
                <a:spcPts val="0"/>
              </a:spcAft>
              <a:buClr>
                <a:schemeClr val="dk1"/>
              </a:buClr>
              <a:buSzPts val="1600"/>
              <a:buNone/>
              <a:defRPr b="1" sz="1600"/>
            </a:lvl8pPr>
            <a:lvl9pPr indent="-228600" lvl="8" marL="4114800" algn="l">
              <a:lnSpc>
                <a:spcPct val="90000"/>
              </a:lnSpc>
              <a:spcBef>
                <a:spcPts val="400"/>
              </a:spcBef>
              <a:spcAft>
                <a:spcPts val="0"/>
              </a:spcAft>
              <a:buClr>
                <a:schemeClr val="dk1"/>
              </a:buClr>
              <a:buSzPts val="1600"/>
              <a:buNone/>
              <a:defRPr b="1" sz="1600"/>
            </a:lvl9pPr>
          </a:lstStyle>
          <a:p/>
        </p:txBody>
      </p:sp>
      <p:sp>
        <p:nvSpPr>
          <p:cNvPr id="48" name="Google Shape;48;p6"/>
          <p:cNvSpPr txBox="1"/>
          <p:nvPr>
            <p:ph idx="4" type="body"/>
          </p:nvPr>
        </p:nvSpPr>
        <p:spPr>
          <a:xfrm>
            <a:off x="6172200" y="2434147"/>
            <a:ext cx="4610100" cy="3811271"/>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49" name="Google Shape;49;p6"/>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0" name="Google Shape;50;p6"/>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6"/>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2" name="Shape 52"/>
        <p:cNvGrpSpPr/>
        <p:nvPr/>
      </p:nvGrpSpPr>
      <p:grpSpPr>
        <a:xfrm>
          <a:off x="0" y="0"/>
          <a:ext cx="0" cy="0"/>
          <a:chOff x="0" y="0"/>
          <a:chExt cx="0" cy="0"/>
        </a:xfrm>
      </p:grpSpPr>
      <p:sp>
        <p:nvSpPr>
          <p:cNvPr id="53" name="Google Shape;53;p7"/>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7"/>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5" name="Google Shape;55;p7"/>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57" name="Shape 57"/>
        <p:cNvGrpSpPr/>
        <p:nvPr/>
      </p:nvGrpSpPr>
      <p:grpSpPr>
        <a:xfrm>
          <a:off x="0" y="0"/>
          <a:ext cx="0" cy="0"/>
          <a:chOff x="0" y="0"/>
          <a:chExt cx="0" cy="0"/>
        </a:xfrm>
      </p:grpSpPr>
      <p:sp>
        <p:nvSpPr>
          <p:cNvPr id="58" name="Google Shape;58;p8"/>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9" name="Google Shape;59;p8"/>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8"/>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1" name="Shape 61"/>
        <p:cNvGrpSpPr/>
        <p:nvPr/>
      </p:nvGrpSpPr>
      <p:grpSpPr>
        <a:xfrm>
          <a:off x="0" y="0"/>
          <a:ext cx="0" cy="0"/>
          <a:chOff x="0" y="0"/>
          <a:chExt cx="0" cy="0"/>
        </a:xfrm>
      </p:grpSpPr>
      <p:sp>
        <p:nvSpPr>
          <p:cNvPr id="62" name="Google Shape;62;p9"/>
          <p:cNvSpPr txBox="1"/>
          <p:nvPr>
            <p:ph type="title"/>
          </p:nvPr>
        </p:nvSpPr>
        <p:spPr>
          <a:xfrm>
            <a:off x="6682434" y="919616"/>
            <a:ext cx="4155622" cy="253288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3200"/>
              <a:buFont typeface="Corbe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9"/>
          <p:cNvSpPr txBox="1"/>
          <p:nvPr>
            <p:ph idx="1" type="body"/>
          </p:nvPr>
        </p:nvSpPr>
        <p:spPr>
          <a:xfrm>
            <a:off x="1409699" y="915923"/>
            <a:ext cx="5216979" cy="5065776"/>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64" name="Google Shape;64;p9"/>
          <p:cNvSpPr txBox="1"/>
          <p:nvPr>
            <p:ph idx="2" type="body"/>
          </p:nvPr>
        </p:nvSpPr>
        <p:spPr>
          <a:xfrm>
            <a:off x="6682434" y="3502152"/>
            <a:ext cx="4155622" cy="247954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900"/>
              </a:spcBef>
              <a:spcAft>
                <a:spcPts val="0"/>
              </a:spcAft>
              <a:buClr>
                <a:schemeClr val="dk1"/>
              </a:buClr>
              <a:buSzPts val="1800"/>
              <a:buNone/>
              <a:defRPr sz="1800"/>
            </a:lvl1pPr>
            <a:lvl2pPr indent="-228600" lvl="1" marL="914400" algn="l">
              <a:lnSpc>
                <a:spcPct val="90000"/>
              </a:lnSpc>
              <a:spcBef>
                <a:spcPts val="400"/>
              </a:spcBef>
              <a:spcAft>
                <a:spcPts val="0"/>
              </a:spcAft>
              <a:buClr>
                <a:schemeClr val="dk1"/>
              </a:buClr>
              <a:buSzPts val="1400"/>
              <a:buNone/>
              <a:defRPr sz="1400"/>
            </a:lvl2pPr>
            <a:lvl3pPr indent="-228600" lvl="2" marL="1371600" algn="l">
              <a:lnSpc>
                <a:spcPct val="90000"/>
              </a:lnSpc>
              <a:spcBef>
                <a:spcPts val="400"/>
              </a:spcBef>
              <a:spcAft>
                <a:spcPts val="0"/>
              </a:spcAft>
              <a:buClr>
                <a:schemeClr val="dk1"/>
              </a:buClr>
              <a:buSzPts val="1200"/>
              <a:buNone/>
              <a:defRPr sz="1200"/>
            </a:lvl3pPr>
            <a:lvl4pPr indent="-228600" lvl="3" marL="1828800" algn="l">
              <a:lnSpc>
                <a:spcPct val="90000"/>
              </a:lnSpc>
              <a:spcBef>
                <a:spcPts val="400"/>
              </a:spcBef>
              <a:spcAft>
                <a:spcPts val="0"/>
              </a:spcAft>
              <a:buClr>
                <a:schemeClr val="dk1"/>
              </a:buClr>
              <a:buSzPts val="1000"/>
              <a:buNone/>
              <a:defRPr sz="1000"/>
            </a:lvl4pPr>
            <a:lvl5pPr indent="-228600" lvl="4" marL="2286000" algn="l">
              <a:lnSpc>
                <a:spcPct val="90000"/>
              </a:lnSpc>
              <a:spcBef>
                <a:spcPts val="400"/>
              </a:spcBef>
              <a:spcAft>
                <a:spcPts val="0"/>
              </a:spcAft>
              <a:buClr>
                <a:schemeClr val="dk1"/>
              </a:buClr>
              <a:buSzPts val="1000"/>
              <a:buNone/>
              <a:defRPr sz="1000"/>
            </a:lvl5pPr>
            <a:lvl6pPr indent="-228600" lvl="5" marL="2743200" algn="l">
              <a:lnSpc>
                <a:spcPct val="90000"/>
              </a:lnSpc>
              <a:spcBef>
                <a:spcPts val="400"/>
              </a:spcBef>
              <a:spcAft>
                <a:spcPts val="0"/>
              </a:spcAft>
              <a:buClr>
                <a:schemeClr val="dk1"/>
              </a:buClr>
              <a:buSzPts val="1000"/>
              <a:buNone/>
              <a:defRPr sz="1000"/>
            </a:lvl6pPr>
            <a:lvl7pPr indent="-228600" lvl="6" marL="3200400" algn="l">
              <a:lnSpc>
                <a:spcPct val="90000"/>
              </a:lnSpc>
              <a:spcBef>
                <a:spcPts val="400"/>
              </a:spcBef>
              <a:spcAft>
                <a:spcPts val="0"/>
              </a:spcAft>
              <a:buClr>
                <a:schemeClr val="dk1"/>
              </a:buClr>
              <a:buSzPts val="1000"/>
              <a:buNone/>
              <a:defRPr sz="1000"/>
            </a:lvl7pPr>
            <a:lvl8pPr indent="-228600" lvl="7" marL="3657600" algn="l">
              <a:lnSpc>
                <a:spcPct val="90000"/>
              </a:lnSpc>
              <a:spcBef>
                <a:spcPts val="400"/>
              </a:spcBef>
              <a:spcAft>
                <a:spcPts val="0"/>
              </a:spcAft>
              <a:buClr>
                <a:schemeClr val="dk1"/>
              </a:buClr>
              <a:buSzPts val="1000"/>
              <a:buNone/>
              <a:defRPr sz="1000"/>
            </a:lvl8pPr>
            <a:lvl9pPr indent="-228600" lvl="8" marL="4114800" algn="l">
              <a:lnSpc>
                <a:spcPct val="90000"/>
              </a:lnSpc>
              <a:spcBef>
                <a:spcPts val="400"/>
              </a:spcBef>
              <a:spcAft>
                <a:spcPts val="0"/>
              </a:spcAft>
              <a:buClr>
                <a:schemeClr val="dk1"/>
              </a:buClr>
              <a:buSzPts val="1000"/>
              <a:buNone/>
              <a:defRPr sz="1000"/>
            </a:lvl9pPr>
          </a:lstStyle>
          <a:p/>
        </p:txBody>
      </p:sp>
      <p:sp>
        <p:nvSpPr>
          <p:cNvPr id="65" name="Google Shape;65;p9"/>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66" name="Google Shape;66;p9"/>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9"/>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8" name="Shape 68"/>
        <p:cNvGrpSpPr/>
        <p:nvPr/>
      </p:nvGrpSpPr>
      <p:grpSpPr>
        <a:xfrm>
          <a:off x="0" y="0"/>
          <a:ext cx="0" cy="0"/>
          <a:chOff x="0" y="0"/>
          <a:chExt cx="0" cy="0"/>
        </a:xfrm>
      </p:grpSpPr>
      <p:sp>
        <p:nvSpPr>
          <p:cNvPr id="69" name="Google Shape;69;p10"/>
          <p:cNvSpPr txBox="1"/>
          <p:nvPr>
            <p:ph type="title"/>
          </p:nvPr>
        </p:nvSpPr>
        <p:spPr>
          <a:xfrm>
            <a:off x="6682435" y="919616"/>
            <a:ext cx="4155622" cy="253288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3200"/>
              <a:buFont typeface="Corbe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descr="An empty placeholder to add an image. Click on the placeholder and select the image that you wish to add" id="70" name="Google Shape;70;p10"/>
          <p:cNvSpPr/>
          <p:nvPr>
            <p:ph idx="2" type="pic"/>
          </p:nvPr>
        </p:nvSpPr>
        <p:spPr>
          <a:xfrm>
            <a:off x="0" y="915923"/>
            <a:ext cx="6626677" cy="5065776"/>
          </a:xfrm>
          <a:prstGeom prst="rect">
            <a:avLst/>
          </a:prstGeom>
          <a:noFill/>
          <a:ln>
            <a:noFill/>
          </a:ln>
        </p:spPr>
        <p:txBody>
          <a:bodyPr anchorCtr="0" anchor="t" bIns="45700" lIns="91425" spcFirstLastPara="1" rIns="91425" wrap="square" tIns="1371600">
            <a:noAutofit/>
          </a:bodyPr>
          <a:lstStyle>
            <a:lvl1pPr lvl="0" marR="0" rtl="0" algn="ctr">
              <a:lnSpc>
                <a:spcPct val="90000"/>
              </a:lnSpc>
              <a:spcBef>
                <a:spcPts val="0"/>
              </a:spcBef>
              <a:spcAft>
                <a:spcPts val="0"/>
              </a:spcAft>
              <a:buClr>
                <a:schemeClr val="dk1"/>
              </a:buClr>
              <a:buSzPts val="2200"/>
              <a:buFont typeface="Arial"/>
              <a:buNone/>
              <a:defRPr b="0" i="0" sz="2200" u="none" cap="none" strike="noStrike">
                <a:solidFill>
                  <a:schemeClr val="dk1"/>
                </a:solidFill>
                <a:latin typeface="Corbel"/>
                <a:ea typeface="Corbel"/>
                <a:cs typeface="Corbel"/>
                <a:sym typeface="Corbel"/>
              </a:defRPr>
            </a:lvl1pPr>
            <a:lvl2pPr lvl="1" marR="0" rtl="0" algn="l">
              <a:lnSpc>
                <a:spcPct val="90000"/>
              </a:lnSpc>
              <a:spcBef>
                <a:spcPts val="400"/>
              </a:spcBef>
              <a:spcAft>
                <a:spcPts val="0"/>
              </a:spcAft>
              <a:buClr>
                <a:schemeClr val="dk1"/>
              </a:buClr>
              <a:buSzPts val="2800"/>
              <a:buFont typeface="Arial"/>
              <a:buNone/>
              <a:defRPr b="0" i="0" sz="2800" u="none" cap="none" strike="noStrike">
                <a:solidFill>
                  <a:schemeClr val="dk1"/>
                </a:solidFill>
                <a:latin typeface="Corbel"/>
                <a:ea typeface="Corbel"/>
                <a:cs typeface="Corbel"/>
                <a:sym typeface="Corbel"/>
              </a:defRPr>
            </a:lvl2pPr>
            <a:lvl3pPr lvl="2" marR="0" rtl="0" algn="l">
              <a:lnSpc>
                <a:spcPct val="90000"/>
              </a:lnSpc>
              <a:spcBef>
                <a:spcPts val="400"/>
              </a:spcBef>
              <a:spcAft>
                <a:spcPts val="0"/>
              </a:spcAft>
              <a:buClr>
                <a:schemeClr val="dk1"/>
              </a:buClr>
              <a:buSzPts val="2400"/>
              <a:buFont typeface="Arial"/>
              <a:buNone/>
              <a:defRPr b="0" i="0" sz="2400" u="none" cap="none" strike="noStrike">
                <a:solidFill>
                  <a:schemeClr val="dk1"/>
                </a:solidFill>
                <a:latin typeface="Corbel"/>
                <a:ea typeface="Corbel"/>
                <a:cs typeface="Corbel"/>
                <a:sym typeface="Corbel"/>
              </a:defRPr>
            </a:lvl3pPr>
            <a:lvl4pPr lvl="3"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4pPr>
            <a:lvl5pPr lvl="4"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5pPr>
            <a:lvl6pPr lvl="5"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6pPr>
            <a:lvl7pPr lvl="6"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7pPr>
            <a:lvl8pPr lvl="7"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8pPr>
            <a:lvl9pPr lvl="8"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9pPr>
          </a:lstStyle>
          <a:p/>
        </p:txBody>
      </p:sp>
      <p:sp>
        <p:nvSpPr>
          <p:cNvPr id="71" name="Google Shape;71;p10"/>
          <p:cNvSpPr txBox="1"/>
          <p:nvPr>
            <p:ph idx="1" type="body"/>
          </p:nvPr>
        </p:nvSpPr>
        <p:spPr>
          <a:xfrm>
            <a:off x="6682435" y="3502152"/>
            <a:ext cx="4155622" cy="247954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900"/>
              </a:spcBef>
              <a:spcAft>
                <a:spcPts val="0"/>
              </a:spcAft>
              <a:buClr>
                <a:schemeClr val="dk1"/>
              </a:buClr>
              <a:buSzPts val="1800"/>
              <a:buNone/>
              <a:defRPr sz="1800"/>
            </a:lvl1pPr>
            <a:lvl2pPr indent="-228600" lvl="1" marL="914400" algn="l">
              <a:lnSpc>
                <a:spcPct val="90000"/>
              </a:lnSpc>
              <a:spcBef>
                <a:spcPts val="400"/>
              </a:spcBef>
              <a:spcAft>
                <a:spcPts val="0"/>
              </a:spcAft>
              <a:buClr>
                <a:schemeClr val="dk1"/>
              </a:buClr>
              <a:buSzPts val="1400"/>
              <a:buNone/>
              <a:defRPr sz="1400"/>
            </a:lvl2pPr>
            <a:lvl3pPr indent="-228600" lvl="2" marL="1371600" algn="l">
              <a:lnSpc>
                <a:spcPct val="90000"/>
              </a:lnSpc>
              <a:spcBef>
                <a:spcPts val="400"/>
              </a:spcBef>
              <a:spcAft>
                <a:spcPts val="0"/>
              </a:spcAft>
              <a:buClr>
                <a:schemeClr val="dk1"/>
              </a:buClr>
              <a:buSzPts val="1200"/>
              <a:buNone/>
              <a:defRPr sz="1200"/>
            </a:lvl3pPr>
            <a:lvl4pPr indent="-228600" lvl="3" marL="1828800" algn="l">
              <a:lnSpc>
                <a:spcPct val="90000"/>
              </a:lnSpc>
              <a:spcBef>
                <a:spcPts val="400"/>
              </a:spcBef>
              <a:spcAft>
                <a:spcPts val="0"/>
              </a:spcAft>
              <a:buClr>
                <a:schemeClr val="dk1"/>
              </a:buClr>
              <a:buSzPts val="1000"/>
              <a:buNone/>
              <a:defRPr sz="1000"/>
            </a:lvl4pPr>
            <a:lvl5pPr indent="-228600" lvl="4" marL="2286000" algn="l">
              <a:lnSpc>
                <a:spcPct val="90000"/>
              </a:lnSpc>
              <a:spcBef>
                <a:spcPts val="400"/>
              </a:spcBef>
              <a:spcAft>
                <a:spcPts val="0"/>
              </a:spcAft>
              <a:buClr>
                <a:schemeClr val="dk1"/>
              </a:buClr>
              <a:buSzPts val="1000"/>
              <a:buNone/>
              <a:defRPr sz="1000"/>
            </a:lvl5pPr>
            <a:lvl6pPr indent="-228600" lvl="5" marL="2743200" algn="l">
              <a:lnSpc>
                <a:spcPct val="90000"/>
              </a:lnSpc>
              <a:spcBef>
                <a:spcPts val="400"/>
              </a:spcBef>
              <a:spcAft>
                <a:spcPts val="0"/>
              </a:spcAft>
              <a:buClr>
                <a:schemeClr val="dk1"/>
              </a:buClr>
              <a:buSzPts val="1000"/>
              <a:buNone/>
              <a:defRPr sz="1000"/>
            </a:lvl6pPr>
            <a:lvl7pPr indent="-228600" lvl="6" marL="3200400" algn="l">
              <a:lnSpc>
                <a:spcPct val="90000"/>
              </a:lnSpc>
              <a:spcBef>
                <a:spcPts val="400"/>
              </a:spcBef>
              <a:spcAft>
                <a:spcPts val="0"/>
              </a:spcAft>
              <a:buClr>
                <a:schemeClr val="dk1"/>
              </a:buClr>
              <a:buSzPts val="1000"/>
              <a:buNone/>
              <a:defRPr sz="1000"/>
            </a:lvl7pPr>
            <a:lvl8pPr indent="-228600" lvl="7" marL="3657600" algn="l">
              <a:lnSpc>
                <a:spcPct val="90000"/>
              </a:lnSpc>
              <a:spcBef>
                <a:spcPts val="400"/>
              </a:spcBef>
              <a:spcAft>
                <a:spcPts val="0"/>
              </a:spcAft>
              <a:buClr>
                <a:schemeClr val="dk1"/>
              </a:buClr>
              <a:buSzPts val="1000"/>
              <a:buNone/>
              <a:defRPr sz="1000"/>
            </a:lvl8pPr>
            <a:lvl9pPr indent="-228600" lvl="8" marL="4114800" algn="l">
              <a:lnSpc>
                <a:spcPct val="90000"/>
              </a:lnSpc>
              <a:spcBef>
                <a:spcPts val="400"/>
              </a:spcBef>
              <a:spcAft>
                <a:spcPts val="0"/>
              </a:spcAft>
              <a:buClr>
                <a:schemeClr val="dk1"/>
              </a:buClr>
              <a:buSzPts val="1000"/>
              <a:buNone/>
              <a:defRPr sz="1000"/>
            </a:lvl9pPr>
          </a:lstStyle>
          <a:p/>
        </p:txBody>
      </p:sp>
      <p:sp>
        <p:nvSpPr>
          <p:cNvPr id="72" name="Google Shape;72;p10"/>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73" name="Google Shape;73;p10"/>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0"/>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6629400"/>
            <a:ext cx="1499616" cy="228600"/>
          </a:xfrm>
          <a:prstGeom prst="rect">
            <a:avLst/>
          </a:prstGeom>
          <a:gradFill>
            <a:gsLst>
              <a:gs pos="0">
                <a:srgbClr val="F4FFCB"/>
              </a:gs>
              <a:gs pos="100000">
                <a:srgbClr val="F4FFCB"/>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rbel"/>
              <a:ea typeface="Corbel"/>
              <a:cs typeface="Corbel"/>
              <a:sym typeface="Corbel"/>
            </a:endParaRPr>
          </a:p>
        </p:txBody>
      </p:sp>
      <p:sp>
        <p:nvSpPr>
          <p:cNvPr id="11" name="Google Shape;11;p1"/>
          <p:cNvSpPr/>
          <p:nvPr/>
        </p:nvSpPr>
        <p:spPr>
          <a:xfrm>
            <a:off x="1609344" y="6629400"/>
            <a:ext cx="10582656" cy="228600"/>
          </a:xfrm>
          <a:prstGeom prst="rect">
            <a:avLst/>
          </a:prstGeom>
          <a:gradFill>
            <a:gsLst>
              <a:gs pos="0">
                <a:srgbClr val="E8FF87"/>
              </a:gs>
              <a:gs pos="100000">
                <a:srgbClr val="E8FF87"/>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687F00"/>
              </a:solidFill>
              <a:latin typeface="Corbel"/>
              <a:ea typeface="Corbel"/>
              <a:cs typeface="Corbel"/>
              <a:sym typeface="Corbel"/>
            </a:endParaRPr>
          </a:p>
        </p:txBody>
      </p:sp>
      <p:sp>
        <p:nvSpPr>
          <p:cNvPr id="12" name="Google Shape;12;p1"/>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marR="0" rtl="0" algn="l">
              <a:spcBef>
                <a:spcPts val="0"/>
              </a:spcBef>
              <a:spcAft>
                <a:spcPts val="0"/>
              </a:spcAft>
              <a:buClr>
                <a:srgbClr val="687F00"/>
              </a:buClr>
              <a:buSzPts val="3400"/>
              <a:buFont typeface="Corbel"/>
              <a:buNone/>
              <a:defRPr b="0" i="0" sz="3400" u="none" cap="none" strike="noStrike">
                <a:solidFill>
                  <a:srgbClr val="687F00"/>
                </a:solidFill>
                <a:latin typeface="Corbel"/>
                <a:ea typeface="Corbel"/>
                <a:cs typeface="Corbel"/>
                <a:sym typeface="Corbe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1"/>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100"/>
              </a:spcBef>
              <a:spcAft>
                <a:spcPts val="0"/>
              </a:spcAft>
              <a:buClr>
                <a:schemeClr val="dk1"/>
              </a:buClr>
              <a:buSzPts val="2200"/>
              <a:buFont typeface="Arial"/>
              <a:buChar char="•"/>
              <a:defRPr b="0" i="0" sz="2200" u="none" cap="none" strike="noStrike">
                <a:solidFill>
                  <a:schemeClr val="dk1"/>
                </a:solidFill>
                <a:latin typeface="Corbel"/>
                <a:ea typeface="Corbel"/>
                <a:cs typeface="Corbel"/>
                <a:sym typeface="Corbel"/>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Corbel"/>
                <a:ea typeface="Corbel"/>
                <a:cs typeface="Corbel"/>
                <a:sym typeface="Corbel"/>
              </a:defRPr>
            </a:lvl2pPr>
            <a:lvl3pPr indent="-330200" lvl="2" marL="13716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3pPr>
            <a:lvl4pPr indent="-330200" lvl="3" marL="18288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4pPr>
            <a:lvl5pPr indent="-330200" lvl="4" marL="22860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5pPr>
            <a:lvl6pPr indent="-330200" lvl="5" marL="27432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6pPr>
            <a:lvl7pPr indent="-330200" lvl="6" marL="32004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7pPr>
            <a:lvl8pPr indent="-330200" lvl="7" marL="36576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8pPr>
            <a:lvl9pPr indent="-330200" lvl="8" marL="41148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9pPr>
          </a:lstStyle>
          <a:p/>
        </p:txBody>
      </p:sp>
      <p:sp>
        <p:nvSpPr>
          <p:cNvPr id="14" name="Google Shape;14;p1"/>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100" u="none" cap="none" strike="noStrike">
                <a:solidFill>
                  <a:srgbClr val="455500"/>
                </a:solidFill>
                <a:latin typeface="Corbel"/>
                <a:ea typeface="Corbel"/>
                <a:cs typeface="Corbel"/>
                <a:sym typeface="Corbel"/>
              </a:defRPr>
            </a:lvl1pPr>
            <a:lvl2pPr indent="0" lvl="1" marL="0" marR="0" rtl="0" algn="r">
              <a:spcBef>
                <a:spcPts val="0"/>
              </a:spcBef>
              <a:buNone/>
              <a:defRPr b="0" i="0" sz="1100" u="none" cap="none" strike="noStrike">
                <a:solidFill>
                  <a:srgbClr val="455500"/>
                </a:solidFill>
                <a:latin typeface="Corbel"/>
                <a:ea typeface="Corbel"/>
                <a:cs typeface="Corbel"/>
                <a:sym typeface="Corbel"/>
              </a:defRPr>
            </a:lvl2pPr>
            <a:lvl3pPr indent="0" lvl="2" marL="0" marR="0" rtl="0" algn="r">
              <a:spcBef>
                <a:spcPts val="0"/>
              </a:spcBef>
              <a:buNone/>
              <a:defRPr b="0" i="0" sz="1100" u="none" cap="none" strike="noStrike">
                <a:solidFill>
                  <a:srgbClr val="455500"/>
                </a:solidFill>
                <a:latin typeface="Corbel"/>
                <a:ea typeface="Corbel"/>
                <a:cs typeface="Corbel"/>
                <a:sym typeface="Corbel"/>
              </a:defRPr>
            </a:lvl3pPr>
            <a:lvl4pPr indent="0" lvl="3" marL="0" marR="0" rtl="0" algn="r">
              <a:spcBef>
                <a:spcPts val="0"/>
              </a:spcBef>
              <a:buNone/>
              <a:defRPr b="0" i="0" sz="1100" u="none" cap="none" strike="noStrike">
                <a:solidFill>
                  <a:srgbClr val="455500"/>
                </a:solidFill>
                <a:latin typeface="Corbel"/>
                <a:ea typeface="Corbel"/>
                <a:cs typeface="Corbel"/>
                <a:sym typeface="Corbel"/>
              </a:defRPr>
            </a:lvl4pPr>
            <a:lvl5pPr indent="0" lvl="4" marL="0" marR="0" rtl="0" algn="r">
              <a:spcBef>
                <a:spcPts val="0"/>
              </a:spcBef>
              <a:buNone/>
              <a:defRPr b="0" i="0" sz="1100" u="none" cap="none" strike="noStrike">
                <a:solidFill>
                  <a:srgbClr val="455500"/>
                </a:solidFill>
                <a:latin typeface="Corbel"/>
                <a:ea typeface="Corbel"/>
                <a:cs typeface="Corbel"/>
                <a:sym typeface="Corbel"/>
              </a:defRPr>
            </a:lvl5pPr>
            <a:lvl6pPr indent="0" lvl="5" marL="0" marR="0" rtl="0" algn="r">
              <a:spcBef>
                <a:spcPts val="0"/>
              </a:spcBef>
              <a:buNone/>
              <a:defRPr b="0" i="0" sz="1100" u="none" cap="none" strike="noStrike">
                <a:solidFill>
                  <a:srgbClr val="455500"/>
                </a:solidFill>
                <a:latin typeface="Corbel"/>
                <a:ea typeface="Corbel"/>
                <a:cs typeface="Corbel"/>
                <a:sym typeface="Corbel"/>
              </a:defRPr>
            </a:lvl6pPr>
            <a:lvl7pPr indent="0" lvl="6" marL="0" marR="0" rtl="0" algn="r">
              <a:spcBef>
                <a:spcPts val="0"/>
              </a:spcBef>
              <a:buNone/>
              <a:defRPr b="0" i="0" sz="1100" u="none" cap="none" strike="noStrike">
                <a:solidFill>
                  <a:srgbClr val="455500"/>
                </a:solidFill>
                <a:latin typeface="Corbel"/>
                <a:ea typeface="Corbel"/>
                <a:cs typeface="Corbel"/>
                <a:sym typeface="Corbel"/>
              </a:defRPr>
            </a:lvl7pPr>
            <a:lvl8pPr indent="0" lvl="7" marL="0" marR="0" rtl="0" algn="r">
              <a:spcBef>
                <a:spcPts val="0"/>
              </a:spcBef>
              <a:buNone/>
              <a:defRPr b="0" i="0" sz="1100" u="none" cap="none" strike="noStrike">
                <a:solidFill>
                  <a:srgbClr val="455500"/>
                </a:solidFill>
                <a:latin typeface="Corbel"/>
                <a:ea typeface="Corbel"/>
                <a:cs typeface="Corbel"/>
                <a:sym typeface="Corbel"/>
              </a:defRPr>
            </a:lvl8pPr>
            <a:lvl9pPr indent="0" lvl="8" marL="0" marR="0" rtl="0" algn="r">
              <a:spcBef>
                <a:spcPts val="0"/>
              </a:spcBef>
              <a:buNone/>
              <a:defRPr b="0" i="0" sz="1100" u="none" cap="none" strike="noStrike">
                <a:solidFill>
                  <a:srgbClr val="455500"/>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1"/>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100" u="none" cap="none" strike="noStrike">
                <a:solidFill>
                  <a:srgbClr val="455500"/>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16" name="Google Shape;16;p1"/>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100" u="none" cap="none" strike="noStrike">
                <a:solidFill>
                  <a:srgbClr val="455500"/>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700">
        <p:fade/>
      </p:transition>
    </mc:Choice>
    <mc:Fallback>
      <p:transition spd="slow">
        <p:fade/>
      </p:transition>
    </mc:Fallback>
  </mc:AlternateConten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3"/>
          <p:cNvSpPr txBox="1"/>
          <p:nvPr>
            <p:ph type="ctrTitle"/>
          </p:nvPr>
        </p:nvSpPr>
        <p:spPr>
          <a:xfrm>
            <a:off x="1751777" y="3019706"/>
            <a:ext cx="4846320" cy="23876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800"/>
              <a:buFont typeface="Corbel"/>
              <a:buNone/>
            </a:pPr>
            <a:r>
              <a:rPr lang="en-US"/>
              <a:t>JASA BANK LAINNYA</a:t>
            </a:r>
            <a:endParaRPr/>
          </a:p>
        </p:txBody>
      </p:sp>
      <p:sp>
        <p:nvSpPr>
          <p:cNvPr id="93" name="Google Shape;93;p13"/>
          <p:cNvSpPr txBox="1"/>
          <p:nvPr>
            <p:ph idx="1" type="subTitle"/>
          </p:nvPr>
        </p:nvSpPr>
        <p:spPr>
          <a:xfrm>
            <a:off x="1751777" y="5381894"/>
            <a:ext cx="4846320" cy="44805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1800"/>
              <a:buNone/>
            </a:pPr>
            <a:r>
              <a:rPr lang="en-US"/>
              <a:t>BAYU SEPTIADI</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2"/>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SISTEM KLIRING</a:t>
            </a:r>
            <a:endParaRPr/>
          </a:p>
        </p:txBody>
      </p:sp>
      <p:sp>
        <p:nvSpPr>
          <p:cNvPr id="172" name="Google Shape;172;p22"/>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lang="en-US">
                <a:solidFill>
                  <a:schemeClr val="dk2"/>
                </a:solidFill>
                <a:latin typeface="Verdana"/>
                <a:ea typeface="Verdana"/>
                <a:cs typeface="Verdana"/>
                <a:sym typeface="Verdana"/>
              </a:rPr>
              <a:t>S</a:t>
            </a:r>
            <a:r>
              <a:rPr b="0" i="0" lang="en-US">
                <a:solidFill>
                  <a:schemeClr val="dk2"/>
                </a:solidFill>
                <a:latin typeface="Verdana"/>
                <a:ea typeface="Verdana"/>
                <a:cs typeface="Verdana"/>
                <a:sym typeface="Verdana"/>
              </a:rPr>
              <a:t>istem otomasi</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Sistem penyelenggaraan kliring lokal yang dalam pelaksanaan perhitungan, pembuatan bilyet saldo kliring dan pemilahan warkat dilakukan oleh penyelenggara secara otomasi</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Sistem elektronik</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Sistem </a:t>
            </a:r>
            <a:r>
              <a:rPr b="0" i="0" lang="en-US">
                <a:solidFill>
                  <a:schemeClr val="dk2"/>
                </a:solidFill>
                <a:latin typeface="Verdana"/>
                <a:ea typeface="Verdana"/>
                <a:cs typeface="Verdana"/>
                <a:sym typeface="Verdana"/>
              </a:rPr>
              <a:t>penyelenggaraan kliring lokal yang dalam pelaksanaan perhitungan dan pembuatan bilyet saldo kliring didasarkan pada Data Keuangan Elektronik disertai dengan penyampaaian warkat peserta kepada penyelenggara untuk diteruskan kepada penerima.</a:t>
            </a:r>
            <a:endParaRPr/>
          </a:p>
        </p:txBody>
      </p:sp>
      <p:sp>
        <p:nvSpPr>
          <p:cNvPr id="173" name="Google Shape;173;p22"/>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74" name="Google Shape;174;p22"/>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75" name="Google Shape;175;p22"/>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3"/>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PESERTA KLIRING</a:t>
            </a:r>
            <a:endParaRPr/>
          </a:p>
        </p:txBody>
      </p:sp>
      <p:sp>
        <p:nvSpPr>
          <p:cNvPr id="181" name="Google Shape;181;p23"/>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Peserta kliring adalah bank atau Bank Indonesia yang terdaftar pada penyelenggara untuk mengikuti kliring.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Peserta kliring dikelompokkan menjadi;</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A. Peserta langsung;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adalah peserta yang turut serta dalam pelaksanaan kliring secara langsung dengan menggunakan identitasnya sendiri.</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Syarat peserta langsung;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1. Kantor bank yang dapat menjadi peserta langsung;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Kantor cabang yang telah memperoleh ijin pembukaan kantor dari bank Indonesia</a:t>
            </a:r>
            <a:endParaRPr/>
          </a:p>
        </p:txBody>
      </p:sp>
      <p:sp>
        <p:nvSpPr>
          <p:cNvPr id="182" name="Google Shape;182;p23"/>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83" name="Google Shape;183;p23"/>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84" name="Google Shape;184;p23"/>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4"/>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PESERTA KLIRING</a:t>
            </a:r>
            <a:endParaRPr/>
          </a:p>
        </p:txBody>
      </p:sp>
      <p:sp>
        <p:nvSpPr>
          <p:cNvPr id="190" name="Google Shape;190;p24"/>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2. Kantor capem dari bank yang kantor pusatnya berkedudukan di LN yang telah memperoleh ijin pembukaan kantor dari BI</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3. Kantor Capem dari bank yang kantor pusatnya berkedudukan di DN yang telah memperoleh ijin dari BI untuk beroperasi di Wilayah kliring yang berbeda dari kantor cabang induknya</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4. Kantor bank mempunyai kantor lain yang memilki rekening giro di salah satu kantor Bank Indonesia.</a:t>
            </a:r>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5</a:t>
            </a:r>
            <a:r>
              <a:rPr b="0" i="0" lang="en-US">
                <a:solidFill>
                  <a:schemeClr val="dk2"/>
                </a:solidFill>
                <a:latin typeface="Verdana"/>
                <a:ea typeface="Verdana"/>
                <a:cs typeface="Verdana"/>
                <a:sym typeface="Verdana"/>
              </a:rPr>
              <a:t>. Lokasi kantor bank memungkinkan bank tersebut untuk mengikuti kliring secara tertib sesuai jadwal kliring lokal yang telah ditetapkan. Maksimal waktu tempuhnya adalah 45 menit.</a:t>
            </a:r>
            <a:endParaRPr/>
          </a:p>
        </p:txBody>
      </p:sp>
      <p:sp>
        <p:nvSpPr>
          <p:cNvPr id="191" name="Google Shape;191;p24"/>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92" name="Google Shape;192;p24"/>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93" name="Google Shape;193;p24"/>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5"/>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PESERTA KLIRING</a:t>
            </a:r>
            <a:endParaRPr/>
          </a:p>
        </p:txBody>
      </p:sp>
      <p:sp>
        <p:nvSpPr>
          <p:cNvPr id="199" name="Google Shape;199;p25"/>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chemeClr val="dk2"/>
              </a:buClr>
              <a:buSzPct val="100000"/>
              <a:buNone/>
            </a:pPr>
            <a:r>
              <a:rPr lang="en-US">
                <a:solidFill>
                  <a:schemeClr val="dk2"/>
                </a:solidFill>
                <a:latin typeface="Verdana"/>
                <a:ea typeface="Verdana"/>
                <a:cs typeface="Verdana"/>
                <a:sym typeface="Verdana"/>
              </a:rPr>
              <a:t>B. </a:t>
            </a:r>
            <a:r>
              <a:rPr b="0" i="0" lang="en-US">
                <a:solidFill>
                  <a:schemeClr val="dk2"/>
                </a:solidFill>
                <a:latin typeface="Verdana"/>
                <a:ea typeface="Verdana"/>
                <a:cs typeface="Verdana"/>
                <a:sym typeface="Verdana"/>
              </a:rPr>
              <a:t>Peserta Tidak Langsung</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Adalah peserta yang turut serta dalam pelaksanaan kliring melalui dan menggunakan identitas peserta langsung yang menjadi induknya yang merupakan bank yang sama.</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Syarat peserta tidak langsung ;</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1. Kantor bank yang dapat menjadi peserta langsung;</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Kantor cabang yang telah memperoleh ijin pembukaan kantor dari bank Indonesia</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Kantor capem dari bank yang kantor pusatnya berkedudukan di LN yang telah memperoleh ijin pembukaan kantor dari BI</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Kantor Capem dari bank yang kantor pusatnya berkedudukan di DN yang telah dilaporkan kepada Bank Indonesia</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2. Kantor bank sebagaimana dimaksud padanomor 1 yang menginduk kepada kantor lain yang merupakan bank yang sama yang telah menjadi peserta langsung di wilayah kliring yang sama.</a:t>
            </a:r>
            <a:endParaRPr/>
          </a:p>
        </p:txBody>
      </p:sp>
      <p:sp>
        <p:nvSpPr>
          <p:cNvPr id="200" name="Google Shape;200;p25"/>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01" name="Google Shape;201;p25"/>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02" name="Google Shape;202;p25"/>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6"/>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WARKAT, DOKUMEN &amp; FORMULIR KLIRING</a:t>
            </a:r>
            <a:endParaRPr/>
          </a:p>
        </p:txBody>
      </p:sp>
      <p:sp>
        <p:nvSpPr>
          <p:cNvPr id="208" name="Google Shape;208;p26"/>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lang="en-US">
                <a:solidFill>
                  <a:schemeClr val="dk2"/>
                </a:solidFill>
                <a:latin typeface="Verdana"/>
                <a:ea typeface="Verdana"/>
                <a:cs typeface="Verdana"/>
                <a:sym typeface="Verdana"/>
              </a:rPr>
              <a:t>Warkat adalah alat pembayaran bukan tunai yang diperhitungkan atas beban atau untuk keuntungan rekening nasabah atau bank melalui kliring.</a:t>
            </a:r>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Warkat yang diperhitungkan;</a:t>
            </a:r>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Cek</a:t>
            </a:r>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Bilyet giro</a:t>
            </a:r>
            <a:endParaRPr>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Wesel bank untuk transfer</a:t>
            </a:r>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Surat Bukti penerimaan transfer</a:t>
            </a:r>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Nota debet</a:t>
            </a:r>
            <a:endParaRPr>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Nota kredit</a:t>
            </a:r>
            <a:endParaRPr b="0" i="0">
              <a:solidFill>
                <a:schemeClr val="dk2"/>
              </a:solidFill>
              <a:latin typeface="Verdana"/>
              <a:ea typeface="Verdana"/>
              <a:cs typeface="Verdana"/>
              <a:sym typeface="Verdana"/>
            </a:endParaRPr>
          </a:p>
        </p:txBody>
      </p:sp>
      <p:sp>
        <p:nvSpPr>
          <p:cNvPr id="209" name="Google Shape;209;p26"/>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10" name="Google Shape;210;p26"/>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11" name="Google Shape;211;p26"/>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7"/>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WARKAT, DOKUMEN &amp; FORMULIR KLIRING</a:t>
            </a:r>
            <a:endParaRPr/>
          </a:p>
        </p:txBody>
      </p:sp>
      <p:sp>
        <p:nvSpPr>
          <p:cNvPr id="217" name="Google Shape;217;p27"/>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DOKUMEN KLIRING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Merupakan dokumen yang berfungsi sebagai alat bantu dalam proses perhitungan kliring di tempat penyelenggara.</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Contoh dokumen kliring; Daftar Warkat Kliring Penyerahan / Pengembalian</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FORMULIR KLIRING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Formulir ini meliputi;</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Neraca Kliring Penyerahan/Pengembalian Gabungan</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Neraca Kliring Penyerahan / Pengembalian</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Bilyet SaldoKliring</a:t>
            </a:r>
            <a:endParaRPr b="0" i="0">
              <a:solidFill>
                <a:schemeClr val="dk2"/>
              </a:solidFill>
              <a:latin typeface="Verdana"/>
              <a:ea typeface="Verdana"/>
              <a:cs typeface="Verdana"/>
              <a:sym typeface="Verdana"/>
            </a:endParaRPr>
          </a:p>
        </p:txBody>
      </p:sp>
      <p:sp>
        <p:nvSpPr>
          <p:cNvPr id="218" name="Google Shape;218;p27"/>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19" name="Google Shape;219;p27"/>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20" name="Google Shape;220;p27"/>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8"/>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TATA CARA PENYELENGGARAAN KLIRING MANUAL</a:t>
            </a:r>
            <a:endParaRPr/>
          </a:p>
        </p:txBody>
      </p:sp>
      <p:sp>
        <p:nvSpPr>
          <p:cNvPr id="226" name="Google Shape;226;p28"/>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Tahap penyelenggaraan kliring;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KLIRING PENYERAHAN</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Meliputi;</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a. Kegiatan di kantor peserta;</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Mengecek warkat, memilah warkat dan mengisi Daftar Warkat kliring Penyerahan</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b. Kegiatan di tempat penyelenggara;</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Wakil peserta mengisi daftar hadir, pendistribusian warkat, penerimaan warkat. Mencocokkan rincian yang tercantum dalam daftar warkat kliring penyerahan, menyusun neraca kliring penyerahan, menandatangani dan mencantumkan nama jelas wakil peserta ybs pada neraca kliring penyerahan.</a:t>
            </a:r>
            <a:endParaRPr/>
          </a:p>
        </p:txBody>
      </p:sp>
      <p:sp>
        <p:nvSpPr>
          <p:cNvPr id="227" name="Google Shape;227;p28"/>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28" name="Google Shape;228;p28"/>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29" name="Google Shape;229;p28"/>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29"/>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TATA CARA PENYELENGGARAAN KLIRING MANUAL</a:t>
            </a:r>
            <a:endParaRPr/>
          </a:p>
        </p:txBody>
      </p:sp>
      <p:sp>
        <p:nvSpPr>
          <p:cNvPr id="235" name="Google Shape;235;p29"/>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c. Kegiatan Petugas Penyelenggara;</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Menyusun neraca kliring penyerahan gabungan, Melakuakan kegiatan penerimaan warkat. Mencocokkan rincian yang tercantum dalam daftar warkat kliring penyerahan, menyusun neraca kliring penyerahan, menandatangani dan mencantumkan nama jelas wakil peserta ybs pada neraca kliring penyerahan.</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KLIRING PENGEMBALIAN</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Meliputi;</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Kegiatan di kantor peserta;</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Melakukan verifikasi terhadap warkat yang diterima peserta pada pertemuan kliring penyerahan, Membuat Surat Keterangan Penolakan (SKP) warkat debet yang ditolak, Memilah warkat debet tolakan beserta SKP berdasarkan bank penerima. Mengisi daftar warkat kliring pengembalian</a:t>
            </a:r>
            <a:endParaRPr b="0" i="0">
              <a:solidFill>
                <a:schemeClr val="dk2"/>
              </a:solidFill>
              <a:latin typeface="Verdana"/>
              <a:ea typeface="Verdana"/>
              <a:cs typeface="Verdana"/>
              <a:sym typeface="Verdana"/>
            </a:endParaRPr>
          </a:p>
        </p:txBody>
      </p:sp>
      <p:sp>
        <p:nvSpPr>
          <p:cNvPr id="236" name="Google Shape;236;p29"/>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37" name="Google Shape;237;p29"/>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38" name="Google Shape;238;p29"/>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30"/>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TATA CARA PENYELENGGARAAN KLIRING MANUAL</a:t>
            </a:r>
            <a:endParaRPr/>
          </a:p>
        </p:txBody>
      </p:sp>
      <p:sp>
        <p:nvSpPr>
          <p:cNvPr id="244" name="Google Shape;244;p30"/>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Kegiatan di tempat penyelenggara; </a:t>
            </a:r>
            <a:endParaRPr/>
          </a:p>
          <a:p>
            <a:pPr indent="-210312" lvl="0" marL="210312" rtl="0" algn="l">
              <a:lnSpc>
                <a:spcPct val="90000"/>
              </a:lnSpc>
              <a:spcBef>
                <a:spcPts val="1100"/>
              </a:spcBef>
              <a:spcAft>
                <a:spcPts val="0"/>
              </a:spcAft>
              <a:buClr>
                <a:schemeClr val="dk2"/>
              </a:buClr>
              <a:buSzPts val="2200"/>
              <a:buChar char="•"/>
            </a:pPr>
            <a:r>
              <a:rPr b="0" i="0" lang="en-US">
                <a:solidFill>
                  <a:schemeClr val="dk2"/>
                </a:solidFill>
                <a:latin typeface="Verdana"/>
                <a:ea typeface="Verdana"/>
                <a:cs typeface="Verdana"/>
                <a:sym typeface="Verdana"/>
              </a:rPr>
              <a:t>Wakil peserta mengisi daftar hadir, melakukan kegiatan pendistribusian warkat debet tolakan, melakukan kegiatan penerimaan warkat debet tolakan, Mencocokkan warkat debet tolakan, </a:t>
            </a:r>
            <a:endParaRPr/>
          </a:p>
          <a:p>
            <a:pPr indent="-210312" lvl="0" marL="210312" rtl="0" algn="l">
              <a:lnSpc>
                <a:spcPct val="90000"/>
              </a:lnSpc>
              <a:spcBef>
                <a:spcPts val="1100"/>
              </a:spcBef>
              <a:spcAft>
                <a:spcPts val="0"/>
              </a:spcAft>
              <a:buClr>
                <a:schemeClr val="dk2"/>
              </a:buClr>
              <a:buSzPts val="2200"/>
              <a:buChar char="•"/>
            </a:pPr>
            <a:r>
              <a:rPr b="0" i="0" lang="en-US">
                <a:solidFill>
                  <a:schemeClr val="dk2"/>
                </a:solidFill>
                <a:latin typeface="Verdana"/>
                <a:ea typeface="Verdana"/>
                <a:cs typeface="Verdana"/>
                <a:sym typeface="Verdana"/>
              </a:rPr>
              <a:t>Menyusun neraca kliring pengembalian sebanyak 2 rangkap, menandatangani dan mencantumkan nama jelas pada neraca kliring pengembalian, menyusun Bilyet Saldo Kliring sebanyak 2 rangkap dan menandatanganinya. 3. </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PENYELESAIAN AKHIR Dengan cara melimpahkan hasil kliring masing-masing peserta</a:t>
            </a:r>
            <a:endParaRPr b="0" i="0">
              <a:solidFill>
                <a:schemeClr val="dk2"/>
              </a:solidFill>
              <a:latin typeface="Verdana"/>
              <a:ea typeface="Verdana"/>
              <a:cs typeface="Verdana"/>
              <a:sym typeface="Verdana"/>
            </a:endParaRPr>
          </a:p>
        </p:txBody>
      </p:sp>
      <p:sp>
        <p:nvSpPr>
          <p:cNvPr id="245" name="Google Shape;245;p30"/>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46" name="Google Shape;246;p30"/>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47" name="Google Shape;247;p30"/>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1"/>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KLIRING ELEKTRONIK &amp; OTOMASI</a:t>
            </a:r>
            <a:endParaRPr/>
          </a:p>
        </p:txBody>
      </p:sp>
      <p:sp>
        <p:nvSpPr>
          <p:cNvPr id="253" name="Google Shape;253;p31"/>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chemeClr val="dk2"/>
              </a:buClr>
              <a:buSzPct val="100000"/>
              <a:buNone/>
            </a:pPr>
            <a:r>
              <a:rPr b="0" i="0" lang="en-US">
                <a:solidFill>
                  <a:schemeClr val="dk2"/>
                </a:solidFill>
                <a:latin typeface="Verdana"/>
                <a:ea typeface="Verdana"/>
                <a:cs typeface="Verdana"/>
                <a:sym typeface="Verdana"/>
              </a:rPr>
              <a:t>Transaksi kliring ini pada prinsipnya sama dengan kliring manual begitu juga warkat yang digunakan., yang membedakan terletakpada penggunaan teknologi yang lebih canggih.</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Pada kliring ini didukung oleh ;</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Sistem Pusat Komputer Kliring Elektronik (SPKE)</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Terminal Peserta Kliring (TPK)</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Jaringan Komunikasi Data (JKD)</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Dokumen kliring yang digunakan sebagai alat bantu pada kliring ini adalah; </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1.Bukti Penyerahan Warkat Debet kliring Penyerahan (BPWD) </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2. Bukti Penyerahan Warkat Kredit kliring Penyerahan (BPWK) </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3. Lembar substitusi</a:t>
            </a:r>
            <a:endParaRPr b="0" i="0">
              <a:solidFill>
                <a:schemeClr val="dk2"/>
              </a:solidFill>
              <a:latin typeface="Verdana"/>
              <a:ea typeface="Verdana"/>
              <a:cs typeface="Verdana"/>
              <a:sym typeface="Verdana"/>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4. Kartu Batch </a:t>
            </a:r>
            <a:endParaRPr/>
          </a:p>
          <a:p>
            <a:pPr indent="0" lvl="0" marL="0" rtl="0" algn="l">
              <a:lnSpc>
                <a:spcPct val="90000"/>
              </a:lnSpc>
              <a:spcBef>
                <a:spcPts val="1100"/>
              </a:spcBef>
              <a:spcAft>
                <a:spcPts val="0"/>
              </a:spcAft>
              <a:buClr>
                <a:schemeClr val="dk2"/>
              </a:buClr>
              <a:buSzPct val="100000"/>
              <a:buNone/>
            </a:pPr>
            <a:r>
              <a:rPr b="0" i="0" lang="en-US">
                <a:solidFill>
                  <a:schemeClr val="dk2"/>
                </a:solidFill>
                <a:latin typeface="Verdana"/>
                <a:ea typeface="Verdana"/>
                <a:cs typeface="Verdana"/>
                <a:sym typeface="Verdana"/>
              </a:rPr>
              <a:t>5. Bukti Penyerahan Rekaman Warkat Kliring Pengembalian (BPRWKP)</a:t>
            </a:r>
            <a:endParaRPr/>
          </a:p>
          <a:p>
            <a:pPr indent="0" lvl="0" marL="0" rtl="0" algn="l">
              <a:lnSpc>
                <a:spcPct val="90000"/>
              </a:lnSpc>
              <a:spcBef>
                <a:spcPts val="1100"/>
              </a:spcBef>
              <a:spcAft>
                <a:spcPts val="0"/>
              </a:spcAft>
              <a:buClr>
                <a:schemeClr val="dk1"/>
              </a:buClr>
              <a:buSzPct val="100000"/>
              <a:buNone/>
            </a:pPr>
            <a:r>
              <a:t/>
            </a:r>
            <a:endParaRPr b="0" i="0">
              <a:solidFill>
                <a:schemeClr val="dk2"/>
              </a:solidFill>
              <a:latin typeface="Verdana"/>
              <a:ea typeface="Verdana"/>
              <a:cs typeface="Verdana"/>
              <a:sym typeface="Verdana"/>
            </a:endParaRPr>
          </a:p>
        </p:txBody>
      </p:sp>
      <p:sp>
        <p:nvSpPr>
          <p:cNvPr id="254" name="Google Shape;254;p31"/>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55" name="Google Shape;255;p31"/>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56" name="Google Shape;256;p31"/>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4"/>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TUJUAN JASA BANK </a:t>
            </a:r>
            <a:endParaRPr/>
          </a:p>
        </p:txBody>
      </p:sp>
      <p:sp>
        <p:nvSpPr>
          <p:cNvPr id="99" name="Google Shape;99;p14"/>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200"/>
              <a:buNone/>
            </a:pPr>
            <a:r>
              <a:rPr lang="en-US"/>
              <a:t>Untuk mendukung dan memperlancar kegiatan menghimpun dana dan menyalurkan dana.</a:t>
            </a:r>
            <a:endParaRPr/>
          </a:p>
          <a:p>
            <a:pPr indent="0" lvl="0" marL="0" rtl="0" algn="l">
              <a:lnSpc>
                <a:spcPct val="90000"/>
              </a:lnSpc>
              <a:spcBef>
                <a:spcPts val="1100"/>
              </a:spcBef>
              <a:spcAft>
                <a:spcPts val="0"/>
              </a:spcAft>
              <a:buClr>
                <a:schemeClr val="dk1"/>
              </a:buClr>
              <a:buSzPts val="2200"/>
              <a:buNone/>
            </a:pPr>
            <a:r>
              <a:t/>
            </a:r>
            <a:endParaRPr/>
          </a:p>
        </p:txBody>
      </p:sp>
      <p:sp>
        <p:nvSpPr>
          <p:cNvPr id="100" name="Google Shape;100;p14"/>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1" name="Google Shape;101;p14"/>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02" name="Google Shape;102;p14"/>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32"/>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SISTEM KLIRING WARKAT LUAR WILAYAH</a:t>
            </a:r>
            <a:endParaRPr/>
          </a:p>
        </p:txBody>
      </p:sp>
      <p:sp>
        <p:nvSpPr>
          <p:cNvPr id="262" name="Google Shape;262;p32"/>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Merupakan penyelenggaraan kliring atas cek dan bilyet giro yang diterbitkan oleh kantor bank yang bukan peserta di wilayah kliring dimana cek dan bilyet giro tersebut dikliringkan. </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Manfaat; </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1.Efisiensi waktu </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2. Efisiensi biaya,karena biayanya sama dengan warkat lokal dan tidak ada biaya tambahan oleh BI</a:t>
            </a:r>
            <a:endParaRPr/>
          </a:p>
        </p:txBody>
      </p:sp>
      <p:sp>
        <p:nvSpPr>
          <p:cNvPr id="263" name="Google Shape;263;p32"/>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64" name="Google Shape;264;p32"/>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65" name="Google Shape;265;p32"/>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33"/>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SISTEM KLIRING WARKAT LUAR WILAYAH</a:t>
            </a:r>
            <a:endParaRPr/>
          </a:p>
        </p:txBody>
      </p:sp>
      <p:sp>
        <p:nvSpPr>
          <p:cNvPr id="271" name="Google Shape;271;p33"/>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1. Prinsip umum Kliring Luar Wilayah;</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Cek dan BG yang diterbitkan oleh suatu kantor bank dapat dikliringkan sepanjang;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a. Cek dan BG diterbitkan oleh bank yang sudah terdaftar sebagai peserta kliring warkat luar wilayah.</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b. Di wilayah kliring dimana warkat tersebut dikliringkan terdapat kantor cabang dari bank penerbit yang menjadi peserta kliring.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2. Kepesertaan ;</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a.Kepesertaan tidak bersifat wajib tergantung kebutuhan dan kesiapan bank</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b. Pendaftaran peserta kliring ini cukup dilakukan oleh kantor pusat ybs.</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c. Bank wajib menetapkan satu kantor koordinator di setiap wilayah kliring dimana bank tsb menjadi peserta.</a:t>
            </a:r>
            <a:endParaRPr/>
          </a:p>
        </p:txBody>
      </p:sp>
      <p:sp>
        <p:nvSpPr>
          <p:cNvPr id="272" name="Google Shape;272;p33"/>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73" name="Google Shape;273;p33"/>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74" name="Google Shape;274;p33"/>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34"/>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SISTEM KLIRING WARKAT LUAR WILAYAH</a:t>
            </a:r>
            <a:endParaRPr/>
          </a:p>
        </p:txBody>
      </p:sp>
      <p:sp>
        <p:nvSpPr>
          <p:cNvPr id="280" name="Google Shape;280;p34"/>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3. Bank Indonesia tidak mengatur mekanisme internal bank dalam melakukan validasi Cek dan BG luar kotanya. </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4. Proses dan perhitungan atas cek dan BG luar kota tidak dipisahkan dari proses warkat lokal lainnya. </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5.Perhitungan antar kantor dari bank tertarik diselesaikan secara internal oleh masing-masing bank.</a:t>
            </a:r>
            <a:endParaRPr/>
          </a:p>
        </p:txBody>
      </p:sp>
      <p:sp>
        <p:nvSpPr>
          <p:cNvPr id="281" name="Google Shape;281;p34"/>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82" name="Google Shape;282;p34"/>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283" name="Google Shape;283;p34"/>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5"/>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KEUNTUNGAN </a:t>
            </a:r>
            <a:endParaRPr/>
          </a:p>
        </p:txBody>
      </p:sp>
      <p:sp>
        <p:nvSpPr>
          <p:cNvPr id="108" name="Google Shape;108;p15"/>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p>
            <a:pPr indent="-210312" lvl="0" marL="210312" rtl="0" algn="l">
              <a:lnSpc>
                <a:spcPct val="90000"/>
              </a:lnSpc>
              <a:spcBef>
                <a:spcPts val="0"/>
              </a:spcBef>
              <a:spcAft>
                <a:spcPts val="0"/>
              </a:spcAft>
              <a:buClr>
                <a:schemeClr val="dk1"/>
              </a:buClr>
              <a:buSzPts val="2200"/>
              <a:buChar char="•"/>
            </a:pPr>
            <a:r>
              <a:rPr lang="en-US"/>
              <a:t>Keuntungan pokok perbankan didapat dari selisih bunga simpanan dengan bunga kredit &gt;&gt; spread based</a:t>
            </a:r>
            <a:endParaRPr/>
          </a:p>
          <a:p>
            <a:pPr indent="-210312" lvl="0" marL="210312" rtl="0" algn="l">
              <a:lnSpc>
                <a:spcPct val="90000"/>
              </a:lnSpc>
              <a:spcBef>
                <a:spcPts val="1100"/>
              </a:spcBef>
              <a:spcAft>
                <a:spcPts val="0"/>
              </a:spcAft>
              <a:buClr>
                <a:schemeClr val="dk1"/>
              </a:buClr>
              <a:buSzPts val="2200"/>
              <a:buChar char="•"/>
            </a:pPr>
            <a:r>
              <a:rPr lang="en-US"/>
              <a:t>Bank juga memperoleh keuntungan dari transaksi yang diberikan dalam jasa-jasa bank lainnya &gt;&gt; fee based</a:t>
            </a:r>
            <a:endParaRPr/>
          </a:p>
          <a:p>
            <a:pPr indent="-210312" lvl="0" marL="210312" rtl="0" algn="l">
              <a:lnSpc>
                <a:spcPct val="90000"/>
              </a:lnSpc>
              <a:spcBef>
                <a:spcPts val="1100"/>
              </a:spcBef>
              <a:spcAft>
                <a:spcPts val="0"/>
              </a:spcAft>
              <a:buClr>
                <a:schemeClr val="dk1"/>
              </a:buClr>
              <a:buSzPts val="2200"/>
              <a:buChar char="•"/>
            </a:pPr>
            <a:r>
              <a:rPr lang="en-US"/>
              <a:t>Bentuk keuntungan dari jasa-jasa bank ini &gt;&gt; biaya administrasi, by.kirim, by.tagih, by.provisi, by.sewa, by.iuran, dll</a:t>
            </a:r>
            <a:endParaRPr/>
          </a:p>
        </p:txBody>
      </p:sp>
      <p:sp>
        <p:nvSpPr>
          <p:cNvPr id="109" name="Google Shape;109;p15"/>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10" name="Google Shape;110;p15"/>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11" name="Google Shape;111;p15"/>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6"/>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JENIS-JENIS JASA BANK </a:t>
            </a:r>
            <a:endParaRPr/>
          </a:p>
        </p:txBody>
      </p:sp>
      <p:sp>
        <p:nvSpPr>
          <p:cNvPr id="117" name="Google Shape;117;p16"/>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fontScale="92500" lnSpcReduction="10000"/>
          </a:bodyPr>
          <a:lstStyle/>
          <a:p>
            <a:pPr indent="-210312" lvl="0" marL="210312" rtl="0" algn="l">
              <a:lnSpc>
                <a:spcPct val="90000"/>
              </a:lnSpc>
              <a:spcBef>
                <a:spcPts val="0"/>
              </a:spcBef>
              <a:spcAft>
                <a:spcPts val="0"/>
              </a:spcAft>
              <a:buClr>
                <a:schemeClr val="dk1"/>
              </a:buClr>
              <a:buSzPct val="100000"/>
              <a:buChar char="•"/>
            </a:pPr>
            <a:r>
              <a:rPr lang="en-US"/>
              <a:t>Kiriman uang (transfer)</a:t>
            </a:r>
            <a:endParaRPr/>
          </a:p>
          <a:p>
            <a:pPr indent="-210312" lvl="0" marL="210312" rtl="0" algn="l">
              <a:lnSpc>
                <a:spcPct val="90000"/>
              </a:lnSpc>
              <a:spcBef>
                <a:spcPts val="1100"/>
              </a:spcBef>
              <a:spcAft>
                <a:spcPts val="0"/>
              </a:spcAft>
              <a:buClr>
                <a:schemeClr val="dk1"/>
              </a:buClr>
              <a:buSzPct val="100000"/>
              <a:buChar char="•"/>
            </a:pPr>
            <a:r>
              <a:rPr lang="en-US"/>
              <a:t>Kliring (clearing)</a:t>
            </a:r>
            <a:endParaRPr/>
          </a:p>
          <a:p>
            <a:pPr indent="-210312" lvl="0" marL="210312" rtl="0" algn="l">
              <a:lnSpc>
                <a:spcPct val="90000"/>
              </a:lnSpc>
              <a:spcBef>
                <a:spcPts val="1100"/>
              </a:spcBef>
              <a:spcAft>
                <a:spcPts val="0"/>
              </a:spcAft>
              <a:buClr>
                <a:schemeClr val="dk1"/>
              </a:buClr>
              <a:buSzPct val="100000"/>
              <a:buChar char="•"/>
            </a:pPr>
            <a:r>
              <a:rPr lang="en-US"/>
              <a:t>Inkaso (collection)</a:t>
            </a:r>
            <a:endParaRPr/>
          </a:p>
          <a:p>
            <a:pPr indent="-210312" lvl="0" marL="210312" rtl="0" algn="l">
              <a:lnSpc>
                <a:spcPct val="90000"/>
              </a:lnSpc>
              <a:spcBef>
                <a:spcPts val="1100"/>
              </a:spcBef>
              <a:spcAft>
                <a:spcPts val="0"/>
              </a:spcAft>
              <a:buClr>
                <a:schemeClr val="dk1"/>
              </a:buClr>
              <a:buSzPct val="100000"/>
              <a:buChar char="•"/>
            </a:pPr>
            <a:r>
              <a:rPr lang="en-US"/>
              <a:t>Safe Deposit Box(SDB)</a:t>
            </a:r>
            <a:endParaRPr/>
          </a:p>
          <a:p>
            <a:pPr indent="-210312" lvl="0" marL="210312" rtl="0" algn="l">
              <a:lnSpc>
                <a:spcPct val="90000"/>
              </a:lnSpc>
              <a:spcBef>
                <a:spcPts val="1100"/>
              </a:spcBef>
              <a:spcAft>
                <a:spcPts val="0"/>
              </a:spcAft>
              <a:buClr>
                <a:schemeClr val="dk1"/>
              </a:buClr>
              <a:buSzPct val="100000"/>
              <a:buChar char="•"/>
            </a:pPr>
            <a:r>
              <a:rPr lang="en-US"/>
              <a:t>Bank Card</a:t>
            </a:r>
            <a:endParaRPr/>
          </a:p>
          <a:p>
            <a:pPr indent="-210312" lvl="0" marL="210312" rtl="0" algn="l">
              <a:lnSpc>
                <a:spcPct val="90000"/>
              </a:lnSpc>
              <a:spcBef>
                <a:spcPts val="1100"/>
              </a:spcBef>
              <a:spcAft>
                <a:spcPts val="0"/>
              </a:spcAft>
              <a:buClr>
                <a:schemeClr val="dk1"/>
              </a:buClr>
              <a:buSzPct val="100000"/>
              <a:buChar char="•"/>
            </a:pPr>
            <a:r>
              <a:rPr lang="en-US"/>
              <a:t>Bank Notes</a:t>
            </a:r>
            <a:endParaRPr/>
          </a:p>
          <a:p>
            <a:pPr indent="-210312" lvl="0" marL="210312" rtl="0" algn="l">
              <a:lnSpc>
                <a:spcPct val="90000"/>
              </a:lnSpc>
              <a:spcBef>
                <a:spcPts val="1100"/>
              </a:spcBef>
              <a:spcAft>
                <a:spcPts val="0"/>
              </a:spcAft>
              <a:buClr>
                <a:schemeClr val="dk1"/>
              </a:buClr>
              <a:buSzPct val="100000"/>
              <a:buChar char="•"/>
            </a:pPr>
            <a:r>
              <a:rPr lang="en-US"/>
              <a:t>Travellers Cheque</a:t>
            </a:r>
            <a:endParaRPr/>
          </a:p>
          <a:p>
            <a:pPr indent="-210312" lvl="0" marL="210312" rtl="0" algn="l">
              <a:lnSpc>
                <a:spcPct val="90000"/>
              </a:lnSpc>
              <a:spcBef>
                <a:spcPts val="1100"/>
              </a:spcBef>
              <a:spcAft>
                <a:spcPts val="0"/>
              </a:spcAft>
              <a:buClr>
                <a:schemeClr val="dk1"/>
              </a:buClr>
              <a:buSzPct val="100000"/>
              <a:buChar char="•"/>
            </a:pPr>
            <a:r>
              <a:rPr lang="en-US"/>
              <a:t>Letter of Credit(L/C)</a:t>
            </a:r>
            <a:endParaRPr/>
          </a:p>
          <a:p>
            <a:pPr indent="-210312" lvl="0" marL="210312" rtl="0" algn="l">
              <a:lnSpc>
                <a:spcPct val="90000"/>
              </a:lnSpc>
              <a:spcBef>
                <a:spcPts val="1100"/>
              </a:spcBef>
              <a:spcAft>
                <a:spcPts val="0"/>
              </a:spcAft>
              <a:buClr>
                <a:schemeClr val="dk1"/>
              </a:buClr>
              <a:buSzPct val="100000"/>
              <a:buChar char="•"/>
            </a:pPr>
            <a:r>
              <a:rPr lang="en-US"/>
              <a:t>Bank Garansi dan Referensi Bank</a:t>
            </a:r>
            <a:endParaRPr/>
          </a:p>
          <a:p>
            <a:pPr indent="-210312" lvl="0" marL="210312" rtl="0" algn="l">
              <a:lnSpc>
                <a:spcPct val="90000"/>
              </a:lnSpc>
              <a:spcBef>
                <a:spcPts val="1100"/>
              </a:spcBef>
              <a:spcAft>
                <a:spcPts val="0"/>
              </a:spcAft>
              <a:buClr>
                <a:schemeClr val="dk1"/>
              </a:buClr>
              <a:buSzPct val="100000"/>
              <a:buChar char="•"/>
            </a:pPr>
            <a:r>
              <a:rPr lang="en-US"/>
              <a:t>Memberikan jasa-jasa di Pasar Modal</a:t>
            </a:r>
            <a:endParaRPr/>
          </a:p>
          <a:p>
            <a:pPr indent="-210312" lvl="0" marL="210312" rtl="0" algn="l">
              <a:lnSpc>
                <a:spcPct val="90000"/>
              </a:lnSpc>
              <a:spcBef>
                <a:spcPts val="1100"/>
              </a:spcBef>
              <a:spcAft>
                <a:spcPts val="0"/>
              </a:spcAft>
              <a:buClr>
                <a:schemeClr val="dk1"/>
              </a:buClr>
              <a:buSzPct val="100000"/>
              <a:buChar char="•"/>
            </a:pPr>
            <a:r>
              <a:rPr lang="en-US"/>
              <a:t>Menerima setoran-setoran: pembayaran listrik, telepon, air, pajak, dll</a:t>
            </a:r>
            <a:endParaRPr/>
          </a:p>
          <a:p>
            <a:pPr indent="-210312" lvl="0" marL="210312" rtl="0" algn="l">
              <a:lnSpc>
                <a:spcPct val="90000"/>
              </a:lnSpc>
              <a:spcBef>
                <a:spcPts val="1100"/>
              </a:spcBef>
              <a:spcAft>
                <a:spcPts val="0"/>
              </a:spcAft>
              <a:buClr>
                <a:schemeClr val="dk1"/>
              </a:buClr>
              <a:buSzPct val="100000"/>
              <a:buChar char="•"/>
            </a:pPr>
            <a:r>
              <a:rPr lang="en-US"/>
              <a:t>Melakukan pembayaran: gaji, pensiun, bonus, dividen, dll</a:t>
            </a:r>
            <a:endParaRPr/>
          </a:p>
          <a:p>
            <a:pPr indent="-81089" lvl="0" marL="210312" rtl="0" algn="l">
              <a:lnSpc>
                <a:spcPct val="90000"/>
              </a:lnSpc>
              <a:spcBef>
                <a:spcPts val="1100"/>
              </a:spcBef>
              <a:spcAft>
                <a:spcPts val="0"/>
              </a:spcAft>
              <a:buClr>
                <a:schemeClr val="dk1"/>
              </a:buClr>
              <a:buSzPct val="100000"/>
              <a:buNone/>
            </a:pPr>
            <a:r>
              <a:t/>
            </a:r>
            <a:endParaRPr/>
          </a:p>
        </p:txBody>
      </p:sp>
      <p:sp>
        <p:nvSpPr>
          <p:cNvPr id="118" name="Google Shape;118;p16"/>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19" name="Google Shape;119;p16"/>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20" name="Google Shape;120;p16"/>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7"/>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TRANSFER</a:t>
            </a:r>
            <a:endParaRPr/>
          </a:p>
        </p:txBody>
      </p:sp>
      <p:sp>
        <p:nvSpPr>
          <p:cNvPr id="126" name="Google Shape;126;p17"/>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p>
            <a:pPr indent="-210312" lvl="0" marL="210312" rtl="0" algn="l">
              <a:lnSpc>
                <a:spcPct val="90000"/>
              </a:lnSpc>
              <a:spcBef>
                <a:spcPts val="0"/>
              </a:spcBef>
              <a:spcAft>
                <a:spcPts val="0"/>
              </a:spcAft>
              <a:buClr>
                <a:srgbClr val="000000"/>
              </a:buClr>
              <a:buSzPts val="2200"/>
              <a:buChar char="•"/>
            </a:pPr>
            <a:r>
              <a:rPr b="0" i="0" lang="en-US">
                <a:solidFill>
                  <a:srgbClr val="000000"/>
                </a:solidFill>
                <a:latin typeface="Verdana"/>
                <a:ea typeface="Verdana"/>
                <a:cs typeface="Verdana"/>
                <a:sym typeface="Verdana"/>
              </a:rPr>
              <a:t>Transfer secara umum adalah pengiriman uang lewat bank. </a:t>
            </a:r>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Transfer dapat pula diartikan sebagai pemindahan uang dari rekening yang satu kerekening yang lain dengan berbagai tujuan.</a:t>
            </a:r>
            <a:endParaRPr>
              <a:solidFill>
                <a:srgbClr val="DD8047"/>
              </a:solidFill>
              <a:latin typeface="Noto Sans Symbols"/>
              <a:ea typeface="Noto Sans Symbols"/>
              <a:cs typeface="Noto Sans Symbols"/>
              <a:sym typeface="Noto Sans Symbols"/>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Pengiriman uang atau pemindahan uang dapat dilakukan dengan berbagai tujuan, baik dalam kota, luar kota atau bahkan luar negeri</a:t>
            </a:r>
            <a:endParaRPr/>
          </a:p>
        </p:txBody>
      </p:sp>
      <p:sp>
        <p:nvSpPr>
          <p:cNvPr id="127" name="Google Shape;127;p17"/>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28" name="Google Shape;128;p17"/>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29" name="Google Shape;129;p17"/>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8"/>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SARANA YANG DIGUNAKAN</a:t>
            </a:r>
            <a:endParaRPr/>
          </a:p>
        </p:txBody>
      </p:sp>
      <p:sp>
        <p:nvSpPr>
          <p:cNvPr id="135" name="Google Shape;135;p18"/>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000000"/>
              </a:buClr>
              <a:buSzPts val="2200"/>
              <a:buNone/>
            </a:pPr>
            <a:r>
              <a:rPr b="0" i="0" lang="en-US">
                <a:solidFill>
                  <a:srgbClr val="000000"/>
                </a:solidFill>
                <a:latin typeface="Verdana"/>
                <a:ea typeface="Verdana"/>
                <a:cs typeface="Verdana"/>
                <a:sym typeface="Verdana"/>
              </a:rPr>
              <a:t>Saranan yang digunakan dalam jasa transfer tergantung kemauan nasabah. Sarana yang dipilih akan memperngaruhi kecepatan pengiriman dan besarnya biaya pengiriman. Sarana yang biasa digunakan adalah:</a:t>
            </a:r>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Surat</a:t>
            </a:r>
            <a:endParaRPr>
              <a:solidFill>
                <a:srgbClr val="000000"/>
              </a:solidFill>
              <a:latin typeface="Verdana"/>
              <a:ea typeface="Verdana"/>
              <a:cs typeface="Verdana"/>
              <a:sym typeface="Verdana"/>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Telex</a:t>
            </a:r>
            <a:endParaRPr>
              <a:solidFill>
                <a:srgbClr val="000000"/>
              </a:solidFill>
              <a:latin typeface="Verdana"/>
              <a:ea typeface="Verdana"/>
              <a:cs typeface="Verdana"/>
              <a:sym typeface="Verdana"/>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Telepon</a:t>
            </a:r>
            <a:endParaRPr>
              <a:solidFill>
                <a:srgbClr val="000000"/>
              </a:solidFill>
              <a:latin typeface="Verdana"/>
              <a:ea typeface="Verdana"/>
              <a:cs typeface="Verdana"/>
              <a:sym typeface="Verdana"/>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Faksimile</a:t>
            </a:r>
            <a:endParaRPr>
              <a:solidFill>
                <a:srgbClr val="000000"/>
              </a:solidFill>
              <a:latin typeface="Verdana"/>
              <a:ea typeface="Verdana"/>
              <a:cs typeface="Verdana"/>
              <a:sym typeface="Verdana"/>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On line komputer, dll</a:t>
            </a:r>
            <a:endParaRPr b="0" i="0">
              <a:solidFill>
                <a:srgbClr val="000000"/>
              </a:solidFill>
              <a:latin typeface="Verdana"/>
              <a:ea typeface="Verdana"/>
              <a:cs typeface="Verdana"/>
              <a:sym typeface="Verdana"/>
            </a:endParaRPr>
          </a:p>
        </p:txBody>
      </p:sp>
      <p:sp>
        <p:nvSpPr>
          <p:cNvPr id="136" name="Google Shape;136;p18"/>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37" name="Google Shape;137;p18"/>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38" name="Google Shape;138;p18"/>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9"/>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KEUNTUNGAN TRANSFER</a:t>
            </a:r>
            <a:endParaRPr/>
          </a:p>
        </p:txBody>
      </p:sp>
      <p:sp>
        <p:nvSpPr>
          <p:cNvPr id="144" name="Google Shape;144;p19"/>
          <p:cNvSpPr txBox="1"/>
          <p:nvPr>
            <p:ph idx="1" type="body"/>
          </p:nvPr>
        </p:nvSpPr>
        <p:spPr>
          <a:xfrm>
            <a:off x="1410027" y="1566001"/>
            <a:ext cx="4685973"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000000"/>
              </a:buClr>
              <a:buSzPts val="2200"/>
              <a:buNone/>
            </a:pPr>
            <a:r>
              <a:rPr b="0" i="0" lang="en-US">
                <a:solidFill>
                  <a:srgbClr val="000000"/>
                </a:solidFill>
                <a:latin typeface="Verdana"/>
                <a:ea typeface="Verdana"/>
                <a:cs typeface="Verdana"/>
                <a:sym typeface="Verdana"/>
              </a:rPr>
              <a:t>Bagi nasabah :</a:t>
            </a:r>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Pengiriman uang lebih cepat</a:t>
            </a:r>
            <a:endParaRPr b="0" i="0">
              <a:solidFill>
                <a:srgbClr val="000000"/>
              </a:solidFill>
              <a:latin typeface="Verdana"/>
              <a:ea typeface="Verdana"/>
              <a:cs typeface="Verdana"/>
              <a:sym typeface="Verdana"/>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Aman sampai tujuan</a:t>
            </a:r>
            <a:endParaRPr b="0" i="0">
              <a:solidFill>
                <a:srgbClr val="000000"/>
              </a:solidFill>
              <a:latin typeface="Verdana"/>
              <a:ea typeface="Verdana"/>
              <a:cs typeface="Verdana"/>
              <a:sym typeface="Verdana"/>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Pengiriman dapat dilakukan lewat -telepon melalui pembebanan rekening</a:t>
            </a:r>
            <a:endParaRPr b="0" i="0">
              <a:solidFill>
                <a:srgbClr val="000000"/>
              </a:solidFill>
              <a:latin typeface="Verdana"/>
              <a:ea typeface="Verdana"/>
              <a:cs typeface="Verdana"/>
              <a:sym typeface="Verdana"/>
            </a:endParaRPr>
          </a:p>
          <a:p>
            <a:pPr indent="-210312" lvl="0" marL="210312" rtl="0" algn="l">
              <a:lnSpc>
                <a:spcPct val="90000"/>
              </a:lnSpc>
              <a:spcBef>
                <a:spcPts val="1100"/>
              </a:spcBef>
              <a:spcAft>
                <a:spcPts val="0"/>
              </a:spcAft>
              <a:buClr>
                <a:srgbClr val="000000"/>
              </a:buClr>
              <a:buSzPts val="2200"/>
              <a:buChar char="•"/>
            </a:pPr>
            <a:r>
              <a:rPr b="0" i="0" lang="en-US">
                <a:solidFill>
                  <a:srgbClr val="000000"/>
                </a:solidFill>
                <a:latin typeface="Verdana"/>
                <a:ea typeface="Verdana"/>
                <a:cs typeface="Verdana"/>
                <a:sym typeface="Verdana"/>
              </a:rPr>
              <a:t>Prosedur mudah dan murah</a:t>
            </a:r>
            <a:endParaRPr b="0" i="0">
              <a:solidFill>
                <a:srgbClr val="000000"/>
              </a:solidFill>
              <a:latin typeface="Verdana"/>
              <a:ea typeface="Verdana"/>
              <a:cs typeface="Verdana"/>
              <a:sym typeface="Verdana"/>
            </a:endParaRPr>
          </a:p>
        </p:txBody>
      </p:sp>
      <p:sp>
        <p:nvSpPr>
          <p:cNvPr id="145" name="Google Shape;145;p19"/>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46" name="Google Shape;146;p19"/>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47" name="Google Shape;147;p19"/>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
        <p:nvSpPr>
          <p:cNvPr id="148" name="Google Shape;148;p19"/>
          <p:cNvSpPr txBox="1"/>
          <p:nvPr/>
        </p:nvSpPr>
        <p:spPr>
          <a:xfrm>
            <a:off x="6096000" y="1566001"/>
            <a:ext cx="5497689" cy="225106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US" sz="2400" u="none" cap="none" strike="noStrike">
                <a:solidFill>
                  <a:schemeClr val="dk2"/>
                </a:solidFill>
                <a:latin typeface="Verdana"/>
                <a:ea typeface="Verdana"/>
                <a:cs typeface="Verdana"/>
                <a:sym typeface="Verdana"/>
              </a:rPr>
              <a:t>Bagi Bank akan memperoleh:</a:t>
            </a:r>
            <a:endParaRPr/>
          </a:p>
          <a:p>
            <a:pPr indent="-342900" lvl="0" marL="342900" marR="0" rtl="0" algn="l">
              <a:lnSpc>
                <a:spcPct val="150000"/>
              </a:lnSpc>
              <a:spcBef>
                <a:spcPts val="0"/>
              </a:spcBef>
              <a:spcAft>
                <a:spcPts val="0"/>
              </a:spcAft>
              <a:buClr>
                <a:schemeClr val="dk2"/>
              </a:buClr>
              <a:buSzPts val="2400"/>
              <a:buFont typeface="Arial"/>
              <a:buChar char="•"/>
            </a:pPr>
            <a:r>
              <a:rPr b="0" i="0" lang="en-US" sz="2400" u="none" cap="none" strike="noStrike">
                <a:solidFill>
                  <a:schemeClr val="dk2"/>
                </a:solidFill>
                <a:latin typeface="Verdana"/>
                <a:ea typeface="Verdana"/>
                <a:cs typeface="Verdana"/>
                <a:sym typeface="Verdana"/>
              </a:rPr>
              <a:t>Biaya kirim</a:t>
            </a:r>
            <a:endParaRPr b="0" i="0" sz="2400" u="none" cap="none" strike="noStrike">
              <a:solidFill>
                <a:schemeClr val="dk2"/>
              </a:solidFill>
              <a:latin typeface="Verdana"/>
              <a:ea typeface="Verdana"/>
              <a:cs typeface="Verdana"/>
              <a:sym typeface="Verdana"/>
            </a:endParaRPr>
          </a:p>
          <a:p>
            <a:pPr indent="-342900" lvl="0" marL="342900" marR="0" rtl="0" algn="l">
              <a:lnSpc>
                <a:spcPct val="150000"/>
              </a:lnSpc>
              <a:spcBef>
                <a:spcPts val="0"/>
              </a:spcBef>
              <a:spcAft>
                <a:spcPts val="0"/>
              </a:spcAft>
              <a:buClr>
                <a:schemeClr val="dk2"/>
              </a:buClr>
              <a:buSzPts val="2400"/>
              <a:buFont typeface="Arial"/>
              <a:buChar char="•"/>
            </a:pPr>
            <a:r>
              <a:rPr b="0" i="0" lang="en-US" sz="2400" u="none" cap="none" strike="noStrike">
                <a:solidFill>
                  <a:schemeClr val="dk2"/>
                </a:solidFill>
                <a:latin typeface="Verdana"/>
                <a:ea typeface="Verdana"/>
                <a:cs typeface="Verdana"/>
                <a:sym typeface="Verdana"/>
              </a:rPr>
              <a:t>Biaya provisi dan komisi</a:t>
            </a:r>
            <a:endParaRPr b="0" i="0" sz="2400" u="none" cap="none" strike="noStrike">
              <a:solidFill>
                <a:schemeClr val="dk2"/>
              </a:solidFill>
              <a:latin typeface="Verdana"/>
              <a:ea typeface="Verdana"/>
              <a:cs typeface="Verdana"/>
              <a:sym typeface="Verdana"/>
            </a:endParaRPr>
          </a:p>
          <a:p>
            <a:pPr indent="-342900" lvl="0" marL="342900" marR="0" rtl="0" algn="l">
              <a:lnSpc>
                <a:spcPct val="150000"/>
              </a:lnSpc>
              <a:spcBef>
                <a:spcPts val="0"/>
              </a:spcBef>
              <a:spcAft>
                <a:spcPts val="0"/>
              </a:spcAft>
              <a:buClr>
                <a:schemeClr val="dk2"/>
              </a:buClr>
              <a:buSzPts val="2400"/>
              <a:buFont typeface="Arial"/>
              <a:buChar char="•"/>
            </a:pPr>
            <a:r>
              <a:rPr b="0" i="0" lang="en-US" sz="2400" u="none" cap="none" strike="noStrike">
                <a:solidFill>
                  <a:schemeClr val="dk2"/>
                </a:solidFill>
                <a:latin typeface="Verdana"/>
                <a:ea typeface="Verdana"/>
                <a:cs typeface="Verdana"/>
                <a:sym typeface="Verdana"/>
              </a:rPr>
              <a:t>Pelayanan kepada nasabah</a:t>
            </a:r>
            <a:endParaRPr b="0" i="0" sz="2400" u="none" cap="none" strike="noStrike">
              <a:solidFill>
                <a:schemeClr val="dk2"/>
              </a:solidFill>
              <a:latin typeface="Verdana"/>
              <a:ea typeface="Verdana"/>
              <a:cs typeface="Verdana"/>
              <a:sym typeface="Verdana"/>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0"/>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KLIRING</a:t>
            </a:r>
            <a:endParaRPr/>
          </a:p>
        </p:txBody>
      </p:sp>
      <p:sp>
        <p:nvSpPr>
          <p:cNvPr id="154" name="Google Shape;154;p20"/>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000000"/>
              </a:buClr>
              <a:buSzPts val="2200"/>
              <a:buNone/>
            </a:pPr>
            <a:r>
              <a:rPr b="0" i="0" lang="en-US">
                <a:solidFill>
                  <a:srgbClr val="000000"/>
                </a:solidFill>
                <a:latin typeface="Verdana"/>
                <a:ea typeface="Verdana"/>
                <a:cs typeface="Verdana"/>
                <a:sym typeface="Verdana"/>
              </a:rPr>
              <a:t>Kliring merupakan jasa penyelesaian utang piutang antar bank dengan cara saling menyerahkan warkat-warkat yang akan dikliringkan dilembaga kliring (Penagihan warkat seperti cek atau BG yang berasal dari dalam kota)</a:t>
            </a:r>
            <a:endParaRPr/>
          </a:p>
          <a:p>
            <a:pPr indent="0" lvl="0" marL="0" rtl="0" algn="l">
              <a:lnSpc>
                <a:spcPct val="90000"/>
              </a:lnSpc>
              <a:spcBef>
                <a:spcPts val="1100"/>
              </a:spcBef>
              <a:spcAft>
                <a:spcPts val="0"/>
              </a:spcAft>
              <a:buClr>
                <a:srgbClr val="000000"/>
              </a:buClr>
              <a:buSzPts val="2200"/>
              <a:buNone/>
            </a:pPr>
            <a:r>
              <a:rPr b="0" i="0" lang="en-US">
                <a:solidFill>
                  <a:srgbClr val="000000"/>
                </a:solidFill>
                <a:latin typeface="Verdana"/>
                <a:ea typeface="Verdana"/>
                <a:cs typeface="Verdana"/>
                <a:sym typeface="Verdana"/>
              </a:rPr>
              <a:t>Tujuan dilaksanakan kliring oleh Bank Indonesia al:</a:t>
            </a:r>
            <a:endParaRPr/>
          </a:p>
          <a:p>
            <a:pPr indent="0" lvl="0" marL="0" rtl="0" algn="l">
              <a:lnSpc>
                <a:spcPct val="90000"/>
              </a:lnSpc>
              <a:spcBef>
                <a:spcPts val="1100"/>
              </a:spcBef>
              <a:spcAft>
                <a:spcPts val="0"/>
              </a:spcAft>
              <a:buClr>
                <a:srgbClr val="000000"/>
              </a:buClr>
              <a:buSzPts val="2200"/>
              <a:buNone/>
            </a:pPr>
            <a:r>
              <a:rPr b="0" i="0" lang="en-US">
                <a:solidFill>
                  <a:srgbClr val="000000"/>
                </a:solidFill>
                <a:latin typeface="Verdana"/>
                <a:ea typeface="Verdana"/>
                <a:cs typeface="Verdana"/>
                <a:sym typeface="Verdana"/>
              </a:rPr>
              <a:t>a)Untuk memajukan dan memperlancar lalu lintas pembayaran giral</a:t>
            </a:r>
            <a:endParaRPr b="0" i="0">
              <a:solidFill>
                <a:srgbClr val="000000"/>
              </a:solidFill>
              <a:latin typeface="Verdana"/>
              <a:ea typeface="Verdana"/>
              <a:cs typeface="Verdana"/>
              <a:sym typeface="Verdana"/>
            </a:endParaRPr>
          </a:p>
          <a:p>
            <a:pPr indent="0" lvl="0" marL="0" rtl="0" algn="l">
              <a:lnSpc>
                <a:spcPct val="90000"/>
              </a:lnSpc>
              <a:spcBef>
                <a:spcPts val="1100"/>
              </a:spcBef>
              <a:spcAft>
                <a:spcPts val="0"/>
              </a:spcAft>
              <a:buClr>
                <a:srgbClr val="000000"/>
              </a:buClr>
              <a:buSzPts val="2200"/>
              <a:buNone/>
            </a:pPr>
            <a:r>
              <a:rPr b="0" i="0" lang="en-US">
                <a:solidFill>
                  <a:srgbClr val="000000"/>
                </a:solidFill>
                <a:latin typeface="Verdana"/>
                <a:ea typeface="Verdana"/>
                <a:cs typeface="Verdana"/>
                <a:sym typeface="Verdana"/>
              </a:rPr>
              <a:t>b)Agar perhitungan penyelesaian utang piutang dapat dilaksanakan lebih mudah, aman dan efisien.</a:t>
            </a:r>
            <a:endParaRPr/>
          </a:p>
          <a:p>
            <a:pPr indent="0" lvl="0" marL="0" rtl="0" algn="l">
              <a:lnSpc>
                <a:spcPct val="90000"/>
              </a:lnSpc>
              <a:spcBef>
                <a:spcPts val="1100"/>
              </a:spcBef>
              <a:spcAft>
                <a:spcPts val="0"/>
              </a:spcAft>
              <a:buClr>
                <a:srgbClr val="000000"/>
              </a:buClr>
              <a:buSzPts val="2200"/>
              <a:buNone/>
            </a:pPr>
            <a:r>
              <a:rPr b="0" i="0" lang="en-US">
                <a:solidFill>
                  <a:srgbClr val="000000"/>
                </a:solidFill>
                <a:latin typeface="Verdana"/>
                <a:ea typeface="Verdana"/>
                <a:cs typeface="Verdana"/>
                <a:sym typeface="Verdana"/>
              </a:rPr>
              <a:t>Warkat-warkat yang dapat dikliring/diselesaikan dilembaga kliring adalah warkat yg berasal dari dalam kota sperti : Cek, Giro Bilyet (BG), Wesel Bank, Surat bukti penerimaan transfer dari luar kota, Lalu lintas Giral (LLG)/nota kredit.</a:t>
            </a:r>
            <a:endParaRPr/>
          </a:p>
          <a:p>
            <a:pPr indent="0" lvl="0" marL="0" rtl="0" algn="l">
              <a:lnSpc>
                <a:spcPct val="90000"/>
              </a:lnSpc>
              <a:spcBef>
                <a:spcPts val="1100"/>
              </a:spcBef>
              <a:spcAft>
                <a:spcPts val="0"/>
              </a:spcAft>
              <a:buClr>
                <a:schemeClr val="dk1"/>
              </a:buClr>
              <a:buSzPts val="2200"/>
              <a:buNone/>
            </a:pPr>
            <a:r>
              <a:t/>
            </a:r>
            <a:endParaRPr b="0" i="0">
              <a:solidFill>
                <a:srgbClr val="000000"/>
              </a:solidFill>
              <a:latin typeface="Verdana"/>
              <a:ea typeface="Verdana"/>
              <a:cs typeface="Verdana"/>
              <a:sym typeface="Verdana"/>
            </a:endParaRPr>
          </a:p>
        </p:txBody>
      </p:sp>
      <p:sp>
        <p:nvSpPr>
          <p:cNvPr id="155" name="Google Shape;155;p20"/>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56" name="Google Shape;156;p20"/>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57" name="Google Shape;157;p20"/>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1"/>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SISTEM KLIRING</a:t>
            </a:r>
            <a:endParaRPr/>
          </a:p>
        </p:txBody>
      </p:sp>
      <p:sp>
        <p:nvSpPr>
          <p:cNvPr id="163" name="Google Shape;163;p21"/>
          <p:cNvSpPr txBox="1"/>
          <p:nvPr>
            <p:ph idx="1" type="body"/>
          </p:nvPr>
        </p:nvSpPr>
        <p:spPr>
          <a:xfrm>
            <a:off x="1410027" y="1566001"/>
            <a:ext cx="9495040"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200"/>
              <a:buNone/>
            </a:pPr>
            <a:r>
              <a:rPr b="0" i="0" lang="en-US">
                <a:solidFill>
                  <a:schemeClr val="dk2"/>
                </a:solidFill>
                <a:latin typeface="Verdana"/>
                <a:ea typeface="Verdana"/>
                <a:cs typeface="Verdana"/>
                <a:sym typeface="Verdana"/>
              </a:rPr>
              <a:t>Sistem penyelenggaraan kliring;</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Sistem Manual;</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Sistem penyelenggaraan kliring lokal yang dalam pelaksanaan perhitungan, pembuatan bilyet saldo kliring serta pemilahan warkat dilakukan secara manual oleh setiap peserta.</a:t>
            </a:r>
            <a:endParaRPr/>
          </a:p>
          <a:p>
            <a:pPr indent="0" lvl="0" marL="0" rtl="0" algn="l">
              <a:lnSpc>
                <a:spcPct val="90000"/>
              </a:lnSpc>
              <a:spcBef>
                <a:spcPts val="1100"/>
              </a:spcBef>
              <a:spcAft>
                <a:spcPts val="0"/>
              </a:spcAft>
              <a:buClr>
                <a:schemeClr val="dk2"/>
              </a:buClr>
              <a:buSzPts val="2200"/>
              <a:buNone/>
            </a:pPr>
            <a:r>
              <a:rPr b="0" i="0" lang="en-US">
                <a:solidFill>
                  <a:schemeClr val="dk2"/>
                </a:solidFill>
                <a:latin typeface="Verdana"/>
                <a:ea typeface="Verdana"/>
                <a:cs typeface="Verdana"/>
                <a:sym typeface="Verdana"/>
              </a:rPr>
              <a:t>Sistem semi otomasi: </a:t>
            </a:r>
            <a:endParaRPr/>
          </a:p>
          <a:p>
            <a:pPr indent="0" lvl="0" marL="0" rtl="0" algn="l">
              <a:lnSpc>
                <a:spcPct val="90000"/>
              </a:lnSpc>
              <a:spcBef>
                <a:spcPts val="1100"/>
              </a:spcBef>
              <a:spcAft>
                <a:spcPts val="0"/>
              </a:spcAft>
              <a:buClr>
                <a:schemeClr val="dk2"/>
              </a:buClr>
              <a:buSzPts val="2200"/>
              <a:buNone/>
            </a:pPr>
            <a:r>
              <a:rPr lang="en-US">
                <a:solidFill>
                  <a:schemeClr val="dk2"/>
                </a:solidFill>
                <a:latin typeface="Verdana"/>
                <a:ea typeface="Verdana"/>
                <a:cs typeface="Verdana"/>
                <a:sym typeface="Verdana"/>
              </a:rPr>
              <a:t>s</a:t>
            </a:r>
            <a:r>
              <a:rPr b="0" i="0" lang="en-US">
                <a:solidFill>
                  <a:schemeClr val="dk2"/>
                </a:solidFill>
                <a:latin typeface="Verdana"/>
                <a:ea typeface="Verdana"/>
                <a:cs typeface="Verdana"/>
                <a:sym typeface="Verdana"/>
              </a:rPr>
              <a:t>istem penyelenggaraan kliring lokal yang dalam pelaksanaan perhitungan dan pembuatan bilyet saldo kliring dilakukan secara otomasi, sedang pemilihan warkat dilakukan secara manual oleh setiap peserta.</a:t>
            </a:r>
            <a:endParaRPr/>
          </a:p>
        </p:txBody>
      </p:sp>
      <p:sp>
        <p:nvSpPr>
          <p:cNvPr id="164" name="Google Shape;164;p21"/>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65" name="Google Shape;165;p21"/>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4/28/2021</a:t>
            </a:r>
            <a:endParaRPr/>
          </a:p>
        </p:txBody>
      </p:sp>
      <p:sp>
        <p:nvSpPr>
          <p:cNvPr id="166" name="Google Shape;166;p21"/>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Ecology 16x9">
  <a:themeElements>
    <a:clrScheme name="Ecology">
      <a:dk1>
        <a:srgbClr val="4D3E2F"/>
      </a:dk1>
      <a:lt1>
        <a:srgbClr val="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Ecology">
      <a:dk1>
        <a:srgbClr val="4D3E2F"/>
      </a:dk1>
      <a:lt1>
        <a:srgbClr val="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