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7082EB6-08A1-4B83-88AF-62FF37BD0DF5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2BC3A1-295C-4EC7-AB9B-97273D97018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783160"/>
          </a:xfrm>
        </p:spPr>
        <p:txBody>
          <a:bodyPr/>
          <a:lstStyle/>
          <a:p>
            <a:pPr algn="r"/>
            <a:r>
              <a:rPr lang="id-ID" smtClean="0">
                <a:solidFill>
                  <a:schemeClr val="tx1"/>
                </a:solidFill>
              </a:rPr>
              <a:t>_By Widya_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2088231"/>
          </a:xfrm>
        </p:spPr>
        <p:txBody>
          <a:bodyPr>
            <a:normAutofit/>
          </a:bodyPr>
          <a:lstStyle/>
          <a:p>
            <a:r>
              <a:rPr lang="en-US" b="1" dirty="0" smtClean="0"/>
              <a:t>PRINSIP – PRINSIP PENYELSAIAN SENGKETA INTERNASIONAL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5381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01614"/>
          </a:xfrm>
        </p:spPr>
        <p:txBody>
          <a:bodyPr>
            <a:normAutofit/>
          </a:bodyPr>
          <a:lstStyle/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Regional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964488" cy="54452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Piagam</a:t>
            </a:r>
            <a:r>
              <a:rPr lang="en-US" dirty="0"/>
              <a:t> PBB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; “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regional (regional arrangement)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regional,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”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regional </a:t>
            </a:r>
            <a:r>
              <a:rPr lang="en-US" dirty="0" err="1"/>
              <a:t>didalam</a:t>
            </a:r>
            <a:r>
              <a:rPr lang="en-US" dirty="0"/>
              <a:t> proses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regional, </a:t>
            </a:r>
            <a:r>
              <a:rPr lang="en-US" dirty="0" err="1"/>
              <a:t>misalnya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Liga</a:t>
            </a:r>
            <a:r>
              <a:rPr lang="en-US" dirty="0"/>
              <a:t> Arab (League of Arab States)</a:t>
            </a:r>
            <a:br>
              <a:rPr lang="en-US" dirty="0"/>
            </a:b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keutuhan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Liga</a:t>
            </a:r>
            <a:r>
              <a:rPr lang="en-US" dirty="0"/>
              <a:t> Arab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.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Liga</a:t>
            </a:r>
            <a:r>
              <a:rPr lang="en-US" dirty="0"/>
              <a:t> Arab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sengketa</a:t>
            </a:r>
            <a:endParaRPr lang="en-US" dirty="0"/>
          </a:p>
          <a:p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sengketa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306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0080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D</a:t>
            </a:r>
            <a:r>
              <a:rPr lang="en-US" b="1" dirty="0"/>
              <a:t>.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36496" cy="551723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yang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Arbiter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Sukarela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diharuskan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hakim-</a:t>
            </a:r>
            <a:r>
              <a:rPr lang="en-US" dirty="0" err="1"/>
              <a:t>hakimnya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keputusannya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itikad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Non-</a:t>
            </a:r>
            <a:r>
              <a:rPr lang="en-US" dirty="0" err="1"/>
              <a:t>institusional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arbiter-</a:t>
            </a:r>
            <a:r>
              <a:rPr lang="en-US" dirty="0" err="1"/>
              <a:t>arbiternya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organ yang </a:t>
            </a:r>
            <a:r>
              <a:rPr lang="en-US" dirty="0" err="1"/>
              <a:t>permanen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integral </a:t>
            </a:r>
            <a:r>
              <a:rPr lang="en-US" dirty="0" err="1"/>
              <a:t>dari</a:t>
            </a:r>
            <a:r>
              <a:rPr lang="en-US" dirty="0"/>
              <a:t> PBB.</a:t>
            </a:r>
            <a:br>
              <a:rPr lang="en-US" dirty="0"/>
            </a:b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permanennya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permanen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, hakim-</a:t>
            </a:r>
            <a:r>
              <a:rPr lang="en-US" dirty="0" err="1"/>
              <a:t>hakimnya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prosedurnya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581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2690336"/>
            <a:ext cx="71287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B050"/>
                </a:solidFill>
              </a:rPr>
              <a:t>TERIMA KASIH</a:t>
            </a:r>
            <a:endParaRPr lang="en-US" sz="6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882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A. </a:t>
            </a:r>
            <a:r>
              <a:rPr lang="en-US" b="1" dirty="0" err="1"/>
              <a:t>Prinsip-prinsip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yang </a:t>
            </a:r>
            <a:r>
              <a:rPr lang="en-US" b="1" dirty="0" err="1" smtClean="0"/>
              <a:t>Berlaku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universal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Bersahabat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Negara </a:t>
            </a:r>
            <a:r>
              <a:rPr lang="en-US" dirty="0" err="1"/>
              <a:t>tanggal</a:t>
            </a:r>
            <a:r>
              <a:rPr lang="en-US" dirty="0"/>
              <a:t> 24 </a:t>
            </a:r>
            <a:r>
              <a:rPr lang="en-US" dirty="0" err="1"/>
              <a:t>Oktober</a:t>
            </a:r>
            <a:r>
              <a:rPr lang="en-US" dirty="0"/>
              <a:t> 1970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 Manila </a:t>
            </a:r>
            <a:r>
              <a:rPr lang="en-US" dirty="0" err="1"/>
              <a:t>tanggal</a:t>
            </a:r>
            <a:r>
              <a:rPr lang="en-US" dirty="0"/>
              <a:t> 15 </a:t>
            </a:r>
            <a:r>
              <a:rPr lang="en-US" dirty="0" err="1"/>
              <a:t>Nopember</a:t>
            </a:r>
            <a:r>
              <a:rPr lang="en-US" dirty="0"/>
              <a:t> 1982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PBB</a:t>
            </a:r>
          </a:p>
          <a:p>
            <a:pPr lvl="0"/>
            <a:r>
              <a:rPr lang="en-US" dirty="0" err="1"/>
              <a:t>Prinsip</a:t>
            </a:r>
            <a:r>
              <a:rPr lang="en-US" dirty="0"/>
              <a:t> non-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nasib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bangsa</a:t>
            </a:r>
            <a:endParaRPr lang="en-US" dirty="0"/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,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teritorial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itikad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15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Kebebasan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 agar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ditegaskan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Piagam</a:t>
            </a:r>
            <a:r>
              <a:rPr lang="en-US" dirty="0"/>
              <a:t> PBB yang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ketimbang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yurisdiksional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7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mendasarkan</a:t>
            </a:r>
            <a:r>
              <a:rPr lang="en-US" dirty="0"/>
              <a:t> </a:t>
            </a:r>
            <a:r>
              <a:rPr lang="en-US" dirty="0" err="1"/>
              <a:t>tuntutannya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non </a:t>
            </a:r>
            <a:r>
              <a:rPr lang="en-US" dirty="0" err="1"/>
              <a:t>yuridik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mendasarkan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tuntutannya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ketentuan-ketentuan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56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0" y="116632"/>
            <a:ext cx="9144000" cy="108012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C.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/>
              <a:t> (Non </a:t>
            </a:r>
            <a:r>
              <a:rPr lang="en-US" b="1" dirty="0" err="1"/>
              <a:t>Yurisdiksional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usul-usul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. </a:t>
            </a:r>
            <a:r>
              <a:rPr lang="en-US" dirty="0" err="1"/>
              <a:t>Usul-usul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ketentuan-ketentuan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bertambahnya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PBB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sengketa-sengketa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PBB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/>
              <a:t>Regional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3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180528" y="980728"/>
            <a:ext cx="9324528" cy="6120680"/>
          </a:xfrm>
        </p:spPr>
        <p:txBody>
          <a:bodyPr>
            <a:noAutofit/>
          </a:bodyPr>
          <a:lstStyle/>
          <a:p>
            <a:r>
              <a:rPr lang="en-US" sz="1800" dirty="0"/>
              <a:t>a. </a:t>
            </a:r>
            <a:r>
              <a:rPr lang="en-US" sz="1800" dirty="0" err="1"/>
              <a:t>Perundingan</a:t>
            </a:r>
            <a:r>
              <a:rPr lang="en-US" sz="1800" dirty="0"/>
              <a:t> </a:t>
            </a:r>
            <a:r>
              <a:rPr lang="en-US" sz="1800" dirty="0" err="1"/>
              <a:t>Diplomatik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err="1"/>
              <a:t>Perundingan</a:t>
            </a:r>
            <a:r>
              <a:rPr lang="en-US" sz="1800" dirty="0"/>
              <a:t> </a:t>
            </a:r>
            <a:r>
              <a:rPr lang="en-US" sz="1800" dirty="0" err="1"/>
              <a:t>biasanya</a:t>
            </a:r>
            <a:r>
              <a:rPr lang="en-US" sz="1800" dirty="0"/>
              <a:t> </a:t>
            </a:r>
            <a:r>
              <a:rPr lang="en-US" sz="1800" dirty="0" err="1"/>
              <a:t>diadakan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bentuk</a:t>
            </a:r>
            <a:r>
              <a:rPr lang="en-US" sz="1800" dirty="0"/>
              <a:t> </a:t>
            </a:r>
            <a:r>
              <a:rPr lang="en-US" sz="1800" dirty="0" err="1"/>
              <a:t>pembicaraan-pembicaraan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negara-negara</a:t>
            </a:r>
            <a:r>
              <a:rPr lang="en-US" sz="1800" dirty="0"/>
              <a:t> yang </a:t>
            </a:r>
            <a:r>
              <a:rPr lang="en-US" sz="1800" dirty="0" err="1"/>
              <a:t>bersengketa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pertemuan</a:t>
            </a:r>
            <a:r>
              <a:rPr lang="en-US" sz="1800" dirty="0"/>
              <a:t> </a:t>
            </a:r>
            <a:r>
              <a:rPr lang="en-US" sz="1800" dirty="0" err="1"/>
              <a:t>tertutup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wakil-wakilnya</a:t>
            </a:r>
            <a:r>
              <a:rPr lang="en-US" sz="1800" dirty="0"/>
              <a:t>.</a:t>
            </a:r>
            <a:br>
              <a:rPr lang="en-US" sz="1800" dirty="0"/>
            </a:br>
            <a:r>
              <a:rPr lang="en-US" sz="1800" dirty="0" err="1"/>
              <a:t>Terbagi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/>
              <a:t>1. </a:t>
            </a:r>
            <a:r>
              <a:rPr lang="en-US" sz="1800" dirty="0" err="1"/>
              <a:t>Perundingan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antar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err="1"/>
              <a:t>Perundingan-perundingan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biasanya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Menteri-Menteri</a:t>
            </a:r>
            <a:r>
              <a:rPr lang="en-US" sz="1800" dirty="0"/>
              <a:t> </a:t>
            </a:r>
            <a:r>
              <a:rPr lang="en-US" sz="1800" dirty="0" err="1"/>
              <a:t>luar</a:t>
            </a:r>
            <a:r>
              <a:rPr lang="en-US" sz="1800" dirty="0"/>
              <a:t> </a:t>
            </a:r>
            <a:r>
              <a:rPr lang="en-US" sz="1800" dirty="0" err="1"/>
              <a:t>negeri</a:t>
            </a:r>
            <a:r>
              <a:rPr lang="en-US" sz="1800" dirty="0"/>
              <a:t>, </a:t>
            </a:r>
            <a:r>
              <a:rPr lang="en-US" sz="1800" dirty="0" err="1"/>
              <a:t>duta-duta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wakil-wakil</a:t>
            </a:r>
            <a:r>
              <a:rPr lang="en-US" sz="1800" dirty="0"/>
              <a:t> yang </a:t>
            </a:r>
            <a:r>
              <a:rPr lang="en-US" sz="1800" dirty="0" err="1"/>
              <a:t>ditugaskan</a:t>
            </a:r>
            <a:r>
              <a:rPr lang="en-US" sz="1800" dirty="0"/>
              <a:t> </a:t>
            </a:r>
            <a:r>
              <a:rPr lang="en-US" sz="1800" dirty="0" err="1"/>
              <a:t>khusus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berunding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kerangka</a:t>
            </a:r>
            <a:r>
              <a:rPr lang="en-US" sz="1800" dirty="0"/>
              <a:t> </a:t>
            </a:r>
            <a:r>
              <a:rPr lang="en-US" sz="1800" dirty="0" err="1"/>
              <a:t>diplomasi</a:t>
            </a:r>
            <a:r>
              <a:rPr lang="en-US" sz="1800" dirty="0"/>
              <a:t> ad hoc. </a:t>
            </a:r>
            <a:r>
              <a:rPr lang="en-US" sz="1800" dirty="0" err="1"/>
              <a:t>Perundingan-perundingan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berlangsung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kerangka</a:t>
            </a:r>
            <a:r>
              <a:rPr lang="en-US" sz="1800" dirty="0"/>
              <a:t> bilateral </a:t>
            </a:r>
            <a:r>
              <a:rPr lang="en-US" sz="1800" dirty="0" err="1"/>
              <a:t>maupun</a:t>
            </a:r>
            <a:r>
              <a:rPr lang="en-US" sz="1800" dirty="0"/>
              <a:t> multilateral.</a:t>
            </a:r>
            <a:br>
              <a:rPr lang="en-US" sz="1800" dirty="0"/>
            </a:br>
            <a:r>
              <a:rPr lang="en-US" sz="1800" dirty="0"/>
              <a:t>2. </a:t>
            </a:r>
            <a:r>
              <a:rPr lang="en-US" sz="1800" dirty="0" err="1"/>
              <a:t>Jasa-jasa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Mediasi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err="1"/>
              <a:t>Jasa-jasa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(good offices) </a:t>
            </a:r>
            <a:r>
              <a:rPr lang="en-US" sz="1800" dirty="0" err="1"/>
              <a:t>berarti</a:t>
            </a:r>
            <a:r>
              <a:rPr lang="en-US" sz="1800" dirty="0"/>
              <a:t> </a:t>
            </a:r>
            <a:r>
              <a:rPr lang="en-US" sz="1800" dirty="0" err="1"/>
              <a:t>intervensi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</a:t>
            </a:r>
            <a:r>
              <a:rPr lang="en-US" sz="1800" dirty="0" err="1"/>
              <a:t>ketiga</a:t>
            </a:r>
            <a:r>
              <a:rPr lang="en-US" sz="1800" dirty="0"/>
              <a:t> yang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dirinya</a:t>
            </a:r>
            <a:r>
              <a:rPr lang="en-US" sz="1800" dirty="0"/>
              <a:t> </a:t>
            </a:r>
            <a:r>
              <a:rPr lang="en-US" sz="1800" dirty="0" err="1"/>
              <a:t>wajar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membantu</a:t>
            </a:r>
            <a:r>
              <a:rPr lang="en-US" sz="1800" dirty="0"/>
              <a:t> </a:t>
            </a:r>
            <a:r>
              <a:rPr lang="en-US" sz="1800" dirty="0" err="1"/>
              <a:t>penyelesaian</a:t>
            </a:r>
            <a:r>
              <a:rPr lang="en-US" sz="1800" dirty="0"/>
              <a:t> </a:t>
            </a:r>
            <a:r>
              <a:rPr lang="en-US" sz="1800" dirty="0" err="1"/>
              <a:t>sengketa</a:t>
            </a:r>
            <a:r>
              <a:rPr lang="en-US" sz="1800" dirty="0"/>
              <a:t> yang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. </a:t>
            </a:r>
            <a:r>
              <a:rPr lang="en-US" sz="1800" dirty="0" err="1"/>
              <a:t>Prosedur</a:t>
            </a:r>
            <a:r>
              <a:rPr lang="en-US" sz="1800" dirty="0"/>
              <a:t> </a:t>
            </a:r>
            <a:r>
              <a:rPr lang="en-US" sz="1800" dirty="0" err="1"/>
              <a:t>jasa-jasa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diminta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salah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kedua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yang </a:t>
            </a:r>
            <a:r>
              <a:rPr lang="en-US" sz="1800" dirty="0" err="1"/>
              <a:t>bersengketa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kedua-duanya</a:t>
            </a:r>
            <a:r>
              <a:rPr lang="en-US" sz="1800" dirty="0"/>
              <a:t>.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prinsip</a:t>
            </a:r>
            <a:r>
              <a:rPr lang="en-US" sz="1800" dirty="0"/>
              <a:t>, </a:t>
            </a:r>
            <a:r>
              <a:rPr lang="en-US" sz="1800" dirty="0" err="1"/>
              <a:t>negara</a:t>
            </a:r>
            <a:r>
              <a:rPr lang="en-US" sz="1800" dirty="0"/>
              <a:t> yang </a:t>
            </a:r>
            <a:r>
              <a:rPr lang="en-US" sz="1800" dirty="0" err="1"/>
              <a:t>menawarkan</a:t>
            </a:r>
            <a:r>
              <a:rPr lang="en-US" sz="1800" dirty="0"/>
              <a:t> </a:t>
            </a:r>
            <a:r>
              <a:rPr lang="en-US" sz="1800" dirty="0" err="1"/>
              <a:t>jasa-jasa</a:t>
            </a:r>
            <a:r>
              <a:rPr lang="en-US" sz="1800" dirty="0"/>
              <a:t> </a:t>
            </a:r>
            <a:r>
              <a:rPr lang="en-US" sz="1800" dirty="0" err="1"/>
              <a:t>baiknya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ikut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perundingan-perundingan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menyiapkan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mengambil</a:t>
            </a:r>
            <a:r>
              <a:rPr lang="en-US" sz="1800" dirty="0"/>
              <a:t> </a:t>
            </a:r>
            <a:r>
              <a:rPr lang="en-US" sz="1800" dirty="0" err="1"/>
              <a:t>langkah-langkah</a:t>
            </a:r>
            <a:r>
              <a:rPr lang="en-US" sz="1800" dirty="0"/>
              <a:t> yang </a:t>
            </a:r>
            <a:r>
              <a:rPr lang="en-US" sz="1800" dirty="0" err="1"/>
              <a:t>perlu</a:t>
            </a:r>
            <a:r>
              <a:rPr lang="en-US" sz="1800" dirty="0"/>
              <a:t> agar </a:t>
            </a:r>
            <a:r>
              <a:rPr lang="en-US" sz="1800" dirty="0" err="1"/>
              <a:t>negara-negara</a:t>
            </a:r>
            <a:r>
              <a:rPr lang="en-US" sz="1800" dirty="0"/>
              <a:t> </a:t>
            </a:r>
            <a:r>
              <a:rPr lang="en-US" sz="1800" dirty="0" err="1"/>
              <a:t>bersengketa</a:t>
            </a:r>
            <a:r>
              <a:rPr lang="en-US" sz="1800" dirty="0"/>
              <a:t> </a:t>
            </a:r>
            <a:r>
              <a:rPr lang="en-US" sz="1800" dirty="0" err="1"/>
              <a:t>bertemu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sama</a:t>
            </a:r>
            <a:r>
              <a:rPr lang="en-US" sz="1800" dirty="0"/>
              <a:t> lain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merundingkan</a:t>
            </a:r>
            <a:r>
              <a:rPr lang="en-US" sz="1800" dirty="0"/>
              <a:t> </a:t>
            </a:r>
            <a:r>
              <a:rPr lang="en-US" sz="1800" dirty="0" err="1"/>
              <a:t>sengketanya</a:t>
            </a:r>
            <a:r>
              <a:rPr lang="en-US" sz="1800" dirty="0"/>
              <a:t>. </a:t>
            </a:r>
            <a:r>
              <a:rPr lang="en-US" sz="1800" dirty="0" err="1"/>
              <a:t>Bila</a:t>
            </a:r>
            <a:r>
              <a:rPr lang="en-US" sz="1800" dirty="0"/>
              <a:t> </a:t>
            </a:r>
            <a:r>
              <a:rPr lang="en-US" sz="1800" dirty="0" err="1"/>
              <a:t>pihak-pihak</a:t>
            </a:r>
            <a:r>
              <a:rPr lang="en-US" sz="1800" dirty="0"/>
              <a:t> yang </a:t>
            </a:r>
            <a:r>
              <a:rPr lang="en-US" sz="1800" dirty="0" err="1"/>
              <a:t>bersengketa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setuju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saling</a:t>
            </a:r>
            <a:r>
              <a:rPr lang="en-US" sz="1800" dirty="0"/>
              <a:t> </a:t>
            </a:r>
            <a:r>
              <a:rPr lang="en-US" sz="1800" dirty="0" err="1"/>
              <a:t>bertemu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sama</a:t>
            </a:r>
            <a:r>
              <a:rPr lang="en-US" sz="1800" dirty="0"/>
              <a:t> lain, </a:t>
            </a:r>
            <a:r>
              <a:rPr lang="en-US" sz="1800" dirty="0" err="1"/>
              <a:t>amka</a:t>
            </a:r>
            <a:r>
              <a:rPr lang="en-US" sz="1800" dirty="0"/>
              <a:t> </a:t>
            </a:r>
            <a:r>
              <a:rPr lang="en-US" sz="1800" dirty="0" err="1"/>
              <a:t>berakhirlah</a:t>
            </a:r>
            <a:r>
              <a:rPr lang="en-US" sz="1800" dirty="0"/>
              <a:t> </a:t>
            </a:r>
            <a:r>
              <a:rPr lang="en-US" sz="1800" dirty="0" err="1"/>
              <a:t>misi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yang </a:t>
            </a:r>
            <a:r>
              <a:rPr lang="en-US" sz="1800" dirty="0" err="1"/>
              <a:t>menawarkan</a:t>
            </a:r>
            <a:r>
              <a:rPr lang="en-US" sz="1800" dirty="0"/>
              <a:t> </a:t>
            </a:r>
            <a:r>
              <a:rPr lang="en-US" sz="1800" dirty="0" err="1"/>
              <a:t>jasa-jasa</a:t>
            </a:r>
            <a:r>
              <a:rPr lang="en-US" sz="1800" dirty="0"/>
              <a:t> </a:t>
            </a:r>
            <a:r>
              <a:rPr lang="en-US" sz="1800" dirty="0" err="1"/>
              <a:t>baiknya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.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344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620688"/>
            <a:ext cx="90213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Jasa-jasa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Mediasi</a:t>
            </a:r>
            <a:r>
              <a:rPr lang="en-US" sz="2000" dirty="0" smtClean="0"/>
              <a:t> </a:t>
            </a:r>
            <a:r>
              <a:rPr lang="en-US" sz="2000" dirty="0" err="1" smtClean="0"/>
              <a:t>Sekjen</a:t>
            </a:r>
            <a:r>
              <a:rPr lang="en-US" sz="2000" dirty="0" smtClean="0"/>
              <a:t> PBB</a:t>
            </a:r>
            <a:br>
              <a:rPr lang="en-US" sz="2000" dirty="0" smtClean="0"/>
            </a:b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fungsinya</a:t>
            </a:r>
            <a:r>
              <a:rPr lang="en-US" sz="2000" dirty="0" smtClean="0"/>
              <a:t>, </a:t>
            </a:r>
            <a:r>
              <a:rPr lang="en-US" sz="2000" dirty="0" err="1" smtClean="0"/>
              <a:t>Sekretaris</a:t>
            </a:r>
            <a:r>
              <a:rPr lang="en-US" sz="2000" dirty="0" smtClean="0"/>
              <a:t> </a:t>
            </a:r>
            <a:r>
              <a:rPr lang="en-US" sz="2000" dirty="0" err="1" smtClean="0"/>
              <a:t>Jenderal</a:t>
            </a:r>
            <a:r>
              <a:rPr lang="en-US" sz="2000" dirty="0" smtClean="0"/>
              <a:t> PBB.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prakarsa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 </a:t>
            </a:r>
            <a:r>
              <a:rPr lang="en-US" sz="2000" dirty="0" err="1" smtClean="0"/>
              <a:t>ataupun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negara-negara</a:t>
            </a:r>
            <a:r>
              <a:rPr lang="en-US" sz="2000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jasa-jasa</a:t>
            </a:r>
            <a:r>
              <a:rPr lang="en-US" sz="2000" dirty="0" smtClean="0"/>
              <a:t> </a:t>
            </a:r>
            <a:r>
              <a:rPr lang="en-US" sz="2000" dirty="0" err="1" smtClean="0"/>
              <a:t>baiknya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pihak-pihak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penyelesaian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a. </a:t>
            </a:r>
            <a:r>
              <a:rPr lang="en-US" sz="2000" dirty="0" err="1" smtClean="0"/>
              <a:t>Angket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penyelesaian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nono</a:t>
            </a:r>
            <a:r>
              <a:rPr lang="en-US" sz="2000" dirty="0" smtClean="0"/>
              <a:t> </a:t>
            </a:r>
            <a:r>
              <a:rPr lang="en-US" sz="2000" dirty="0" err="1" smtClean="0"/>
              <a:t>yurisdiksional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fakta-fakta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penyebab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,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</a:t>
            </a:r>
            <a:r>
              <a:rPr lang="en-US" sz="2000" dirty="0" err="1" smtClean="0"/>
              <a:t>diwaktu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yng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. </a:t>
            </a:r>
            <a:r>
              <a:rPr lang="en-US" sz="2000" dirty="0" err="1" smtClean="0"/>
              <a:t>Sistim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bertujuan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yang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jalannya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perundingan</a:t>
            </a:r>
            <a:r>
              <a:rPr lang="en-US" sz="2000" dirty="0" smtClean="0"/>
              <a:t>. Agar </a:t>
            </a:r>
            <a:r>
              <a:rPr lang="en-US" sz="2000" dirty="0" err="1" smtClean="0"/>
              <a:t>perundingan</a:t>
            </a:r>
            <a:r>
              <a:rPr lang="en-US" sz="2000" dirty="0" smtClean="0"/>
              <a:t>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dasar-dasar</a:t>
            </a:r>
            <a:r>
              <a:rPr lang="en-US" sz="2000" dirty="0" smtClean="0"/>
              <a:t> yang </a:t>
            </a:r>
            <a:r>
              <a:rPr lang="en-US" sz="2000" dirty="0" err="1" smtClean="0"/>
              <a:t>kuat</a:t>
            </a:r>
            <a:r>
              <a:rPr lang="en-US" sz="2000" dirty="0" smtClean="0"/>
              <a:t> </a:t>
            </a:r>
            <a:r>
              <a:rPr lang="en-US" sz="2000" dirty="0" err="1" smtClean="0"/>
              <a:t>tentu</a:t>
            </a:r>
            <a:r>
              <a:rPr lang="en-US" sz="2000" dirty="0" smtClean="0"/>
              <a:t> </a:t>
            </a:r>
            <a:r>
              <a:rPr lang="en-US" sz="2000" dirty="0" err="1" smtClean="0"/>
              <a:t>diperlukan</a:t>
            </a:r>
            <a:r>
              <a:rPr lang="en-US" sz="2000" dirty="0" smtClean="0"/>
              <a:t> data-data yang </a:t>
            </a:r>
            <a:r>
              <a:rPr lang="en-US" sz="2000" dirty="0" err="1" smtClean="0"/>
              <a:t>objektif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penyebab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b. </a:t>
            </a:r>
            <a:r>
              <a:rPr lang="en-US" sz="2000" dirty="0" err="1" smtClean="0"/>
              <a:t>Konsiliasi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penyelesaian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damai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organ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dibentuk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sebelumnya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dibentuk</a:t>
            </a:r>
            <a:r>
              <a:rPr lang="en-US" sz="2000" dirty="0" smtClean="0"/>
              <a:t>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kesepakatan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lahirnya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dipersengketakan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346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467"/>
            <a:ext cx="9144000" cy="125529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PBB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9036496" cy="54452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dirty="0"/>
              <a:t>Agar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perdamaian</a:t>
            </a:r>
            <a:r>
              <a:rPr lang="en-US" sz="2900" dirty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terjamin</a:t>
            </a:r>
            <a:r>
              <a:rPr lang="en-US" sz="2900" dirty="0"/>
              <a:t> demi </a:t>
            </a:r>
            <a:r>
              <a:rPr lang="en-US" sz="2900" dirty="0" err="1"/>
              <a:t>keselamatan</a:t>
            </a:r>
            <a:r>
              <a:rPr lang="en-US" sz="2900" dirty="0"/>
              <a:t> </a:t>
            </a:r>
            <a:r>
              <a:rPr lang="en-US" sz="2900" dirty="0" err="1"/>
              <a:t>umat</a:t>
            </a:r>
            <a:r>
              <a:rPr lang="en-US" sz="2900" dirty="0"/>
              <a:t> </a:t>
            </a:r>
            <a:r>
              <a:rPr lang="en-US" sz="2900" dirty="0" err="1"/>
              <a:t>manusia</a:t>
            </a:r>
            <a:r>
              <a:rPr lang="en-US" sz="2900" dirty="0"/>
              <a:t>, </a:t>
            </a:r>
            <a:r>
              <a:rPr lang="en-US" sz="2900" dirty="0" err="1"/>
              <a:t>tentu</a:t>
            </a:r>
            <a:r>
              <a:rPr lang="en-US" sz="2900" dirty="0"/>
              <a:t> </a:t>
            </a:r>
            <a:r>
              <a:rPr lang="en-US" sz="2900" dirty="0" err="1"/>
              <a:t>sengketa-sengketa</a:t>
            </a:r>
            <a:r>
              <a:rPr lang="en-US" sz="2900" dirty="0"/>
              <a:t> yang </a:t>
            </a:r>
            <a:r>
              <a:rPr lang="en-US" sz="2900" dirty="0" err="1"/>
              <a:t>terjadi</a:t>
            </a:r>
            <a:r>
              <a:rPr lang="en-US" sz="2900" dirty="0"/>
              <a:t> </a:t>
            </a:r>
            <a:r>
              <a:rPr lang="en-US" sz="2900" dirty="0" err="1"/>
              <a:t>harus</a:t>
            </a:r>
            <a:r>
              <a:rPr lang="en-US" sz="2900" dirty="0"/>
              <a:t> </a:t>
            </a:r>
            <a:r>
              <a:rPr lang="en-US" sz="2900" dirty="0" err="1"/>
              <a:t>diselesaikan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damai</a:t>
            </a:r>
            <a:r>
              <a:rPr lang="en-US" sz="2900" dirty="0"/>
              <a:t>. </a:t>
            </a:r>
            <a:br>
              <a:rPr lang="en-US" sz="2900" dirty="0"/>
            </a:b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a</a:t>
            </a:r>
            <a:r>
              <a:rPr lang="en-US" sz="2900" dirty="0"/>
              <a:t>. </a:t>
            </a:r>
            <a:r>
              <a:rPr lang="en-US" sz="2900" dirty="0" err="1"/>
              <a:t>Observasi</a:t>
            </a:r>
            <a:r>
              <a:rPr lang="en-US" sz="2900" dirty="0"/>
              <a:t> </a:t>
            </a:r>
            <a:r>
              <a:rPr lang="en-US" sz="2900" dirty="0" err="1"/>
              <a:t>Pendahuluan</a:t>
            </a:r>
            <a:r>
              <a:rPr lang="en-US" sz="2900" dirty="0"/>
              <a:t/>
            </a:r>
            <a:br>
              <a:rPr lang="en-US" sz="2900" dirty="0"/>
            </a:br>
            <a:r>
              <a:rPr lang="en-US" sz="2900" dirty="0" err="1"/>
              <a:t>Pasal</a:t>
            </a:r>
            <a:r>
              <a:rPr lang="en-US" sz="2900" dirty="0"/>
              <a:t> 2 </a:t>
            </a:r>
            <a:r>
              <a:rPr lang="en-US" sz="2900" dirty="0" err="1"/>
              <a:t>ayat</a:t>
            </a:r>
            <a:r>
              <a:rPr lang="en-US" sz="2900" dirty="0"/>
              <a:t> 3 </a:t>
            </a:r>
            <a:r>
              <a:rPr lang="en-US" sz="2900" dirty="0" err="1"/>
              <a:t>Piagam</a:t>
            </a:r>
            <a:r>
              <a:rPr lang="en-US" sz="2900" dirty="0"/>
              <a:t> PBB </a:t>
            </a:r>
            <a:r>
              <a:rPr lang="en-US" sz="2900" dirty="0" err="1"/>
              <a:t>menyatakan</a:t>
            </a:r>
            <a:r>
              <a:rPr lang="en-US" sz="2900" dirty="0"/>
              <a:t> </a:t>
            </a:r>
            <a:r>
              <a:rPr lang="en-US" sz="2900" dirty="0" err="1"/>
              <a:t>bahwa</a:t>
            </a:r>
            <a:r>
              <a:rPr lang="en-US" sz="2900" dirty="0"/>
              <a:t>:</a:t>
            </a:r>
            <a:br>
              <a:rPr lang="en-US" sz="2900" dirty="0"/>
            </a:br>
            <a:r>
              <a:rPr lang="en-US" sz="2900" dirty="0"/>
              <a:t>“</a:t>
            </a:r>
            <a:r>
              <a:rPr lang="en-US" sz="2900" dirty="0" err="1"/>
              <a:t>Anggota-anggota</a:t>
            </a:r>
            <a:r>
              <a:rPr lang="en-US" sz="2900" dirty="0"/>
              <a:t> PBB </a:t>
            </a:r>
            <a:r>
              <a:rPr lang="en-US" sz="2900" dirty="0" err="1"/>
              <a:t>harus</a:t>
            </a:r>
            <a:r>
              <a:rPr lang="en-US" sz="2900" dirty="0"/>
              <a:t> </a:t>
            </a:r>
            <a:r>
              <a:rPr lang="en-US" sz="2900" dirty="0" err="1"/>
              <a:t>menyelesaikan</a:t>
            </a:r>
            <a:r>
              <a:rPr lang="en-US" sz="2900" dirty="0"/>
              <a:t> </a:t>
            </a:r>
            <a:r>
              <a:rPr lang="en-US" sz="2900" dirty="0" err="1"/>
              <a:t>sengketa-sengketa</a:t>
            </a:r>
            <a:r>
              <a:rPr lang="en-US" sz="2900" dirty="0"/>
              <a:t> </a:t>
            </a:r>
            <a:r>
              <a:rPr lang="en-US" sz="2900" dirty="0" err="1"/>
              <a:t>internasional</a:t>
            </a:r>
            <a:r>
              <a:rPr lang="en-US" sz="2900" dirty="0"/>
              <a:t> </a:t>
            </a:r>
            <a:r>
              <a:rPr lang="en-US" sz="2900" dirty="0" err="1"/>
              <a:t>mereka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damai</a:t>
            </a:r>
            <a:r>
              <a:rPr lang="en-US" sz="2900" dirty="0"/>
              <a:t> </a:t>
            </a:r>
            <a:r>
              <a:rPr lang="en-US" sz="2900" dirty="0" err="1"/>
              <a:t>sebegiturupa</a:t>
            </a:r>
            <a:r>
              <a:rPr lang="en-US" sz="2900" dirty="0"/>
              <a:t> </a:t>
            </a:r>
            <a:r>
              <a:rPr lang="en-US" sz="2900" dirty="0" err="1"/>
              <a:t>sehingga</a:t>
            </a:r>
            <a:r>
              <a:rPr lang="en-US" sz="2900" dirty="0"/>
              <a:t> </a:t>
            </a:r>
            <a:r>
              <a:rPr lang="en-US" sz="2900" dirty="0" err="1"/>
              <a:t>perdamaian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internasional</a:t>
            </a:r>
            <a:r>
              <a:rPr lang="en-US" sz="2900" dirty="0"/>
              <a:t> </a:t>
            </a:r>
            <a:r>
              <a:rPr lang="en-US" sz="2900" dirty="0" err="1"/>
              <a:t>maupun</a:t>
            </a:r>
            <a:r>
              <a:rPr lang="en-US" sz="2900" dirty="0"/>
              <a:t> </a:t>
            </a:r>
            <a:r>
              <a:rPr lang="en-US" sz="2900" dirty="0" err="1"/>
              <a:t>keadilan</a:t>
            </a:r>
            <a:r>
              <a:rPr lang="en-US" sz="2900" dirty="0"/>
              <a:t> </a:t>
            </a:r>
            <a:r>
              <a:rPr lang="en-US" sz="2900" dirty="0" err="1"/>
              <a:t>tidak</a:t>
            </a:r>
            <a:r>
              <a:rPr lang="en-US" sz="2900" dirty="0"/>
              <a:t> </a:t>
            </a:r>
            <a:r>
              <a:rPr lang="en-US" sz="2900" dirty="0" err="1"/>
              <a:t>terancam</a:t>
            </a:r>
            <a:r>
              <a:rPr lang="en-US" sz="2900" dirty="0"/>
              <a:t>”</a:t>
            </a:r>
            <a:br>
              <a:rPr lang="en-US" sz="2900" dirty="0"/>
            </a:br>
            <a:r>
              <a:rPr lang="en-US" sz="2900" dirty="0"/>
              <a:t/>
            </a:r>
            <a:br>
              <a:rPr lang="en-US" sz="2900" dirty="0"/>
            </a:br>
            <a:r>
              <a:rPr lang="en-US" sz="2900" dirty="0"/>
              <a:t>b. </a:t>
            </a:r>
            <a:r>
              <a:rPr lang="en-US" sz="2900" dirty="0" err="1"/>
              <a:t>Peranan</a:t>
            </a:r>
            <a:r>
              <a:rPr lang="en-US" sz="2900" dirty="0"/>
              <a:t> </a:t>
            </a:r>
            <a:r>
              <a:rPr lang="en-US" sz="2900" dirty="0" err="1"/>
              <a:t>Utama</a:t>
            </a:r>
            <a:r>
              <a:rPr lang="en-US" sz="2900" dirty="0"/>
              <a:t> </a:t>
            </a:r>
            <a:r>
              <a:rPr lang="en-US" sz="2900" dirty="0" err="1"/>
              <a:t>Dewan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br>
              <a:rPr lang="en-US" sz="2900" dirty="0"/>
            </a:br>
            <a:r>
              <a:rPr lang="en-US" sz="2900" dirty="0" err="1"/>
              <a:t>Peranan</a:t>
            </a:r>
            <a:r>
              <a:rPr lang="en-US" sz="2900" dirty="0"/>
              <a:t> </a:t>
            </a:r>
            <a:r>
              <a:rPr lang="en-US" sz="2900" dirty="0" err="1"/>
              <a:t>Utama</a:t>
            </a:r>
            <a:r>
              <a:rPr lang="en-US" sz="2900" dirty="0"/>
              <a:t> </a:t>
            </a:r>
            <a:r>
              <a:rPr lang="en-US" sz="2900" dirty="0" err="1"/>
              <a:t>Dewan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dikukuhkan</a:t>
            </a:r>
            <a:r>
              <a:rPr lang="en-US" sz="2900" dirty="0"/>
              <a:t>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Pasal</a:t>
            </a:r>
            <a:r>
              <a:rPr lang="en-US" sz="2900" dirty="0"/>
              <a:t> 24 </a:t>
            </a:r>
            <a:r>
              <a:rPr lang="en-US" sz="2900" dirty="0" err="1"/>
              <a:t>ayat</a:t>
            </a:r>
            <a:r>
              <a:rPr lang="en-US" sz="2900" dirty="0"/>
              <a:t> 1 </a:t>
            </a:r>
            <a:r>
              <a:rPr lang="en-US" sz="2900" dirty="0" err="1"/>
              <a:t>Piagam</a:t>
            </a:r>
            <a:r>
              <a:rPr lang="en-US" sz="2900" dirty="0"/>
              <a:t> yang </a:t>
            </a:r>
            <a:r>
              <a:rPr lang="en-US" sz="2900" dirty="0" err="1"/>
              <a:t>menyatakan</a:t>
            </a:r>
            <a:r>
              <a:rPr lang="en-US" sz="2900" dirty="0"/>
              <a:t>:</a:t>
            </a:r>
            <a:br>
              <a:rPr lang="en-US" sz="2900" dirty="0"/>
            </a:br>
            <a:r>
              <a:rPr lang="en-US" sz="2900" dirty="0"/>
              <a:t>“Agar PBB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mengambil</a:t>
            </a:r>
            <a:r>
              <a:rPr lang="en-US" sz="2900" dirty="0"/>
              <a:t> </a:t>
            </a:r>
            <a:r>
              <a:rPr lang="en-US" sz="2900" dirty="0" err="1"/>
              <a:t>tindakan</a:t>
            </a:r>
            <a:r>
              <a:rPr lang="en-US" sz="2900" dirty="0"/>
              <a:t> </a:t>
            </a:r>
            <a:r>
              <a:rPr lang="en-US" sz="2900" dirty="0" err="1"/>
              <a:t>segera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efektif</a:t>
            </a:r>
            <a:r>
              <a:rPr lang="en-US" sz="2900" dirty="0"/>
              <a:t>, </a:t>
            </a:r>
            <a:r>
              <a:rPr lang="en-US" sz="2900" dirty="0" err="1"/>
              <a:t>negara-negara</a:t>
            </a:r>
            <a:r>
              <a:rPr lang="en-US" sz="2900" dirty="0"/>
              <a:t> </a:t>
            </a:r>
            <a:r>
              <a:rPr lang="en-US" sz="2900" dirty="0" err="1"/>
              <a:t>anggota</a:t>
            </a:r>
            <a:r>
              <a:rPr lang="en-US" sz="2900" dirty="0"/>
              <a:t> </a:t>
            </a:r>
            <a:r>
              <a:rPr lang="en-US" sz="2900" dirty="0" err="1"/>
              <a:t>memberikan</a:t>
            </a:r>
            <a:r>
              <a:rPr lang="en-US" sz="2900" dirty="0"/>
              <a:t> </a:t>
            </a:r>
            <a:r>
              <a:rPr lang="en-US" sz="2900" dirty="0" err="1"/>
              <a:t>tanggung</a:t>
            </a:r>
            <a:r>
              <a:rPr lang="en-US" sz="2900" dirty="0"/>
              <a:t> </a:t>
            </a:r>
            <a:r>
              <a:rPr lang="en-US" sz="2900" dirty="0" err="1"/>
              <a:t>jawab</a:t>
            </a:r>
            <a:r>
              <a:rPr lang="en-US" sz="2900" dirty="0"/>
              <a:t> </a:t>
            </a:r>
            <a:r>
              <a:rPr lang="en-US" sz="2900" dirty="0" err="1"/>
              <a:t>utama</a:t>
            </a:r>
            <a:r>
              <a:rPr lang="en-US" sz="2900" dirty="0"/>
              <a:t> </a:t>
            </a:r>
            <a:r>
              <a:rPr lang="en-US" sz="2900" dirty="0" err="1"/>
              <a:t>kepada</a:t>
            </a:r>
            <a:r>
              <a:rPr lang="en-US" sz="2900" dirty="0"/>
              <a:t> </a:t>
            </a:r>
            <a:r>
              <a:rPr lang="en-US" sz="2900" dirty="0" err="1"/>
              <a:t>Dewan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pemeliharaan</a:t>
            </a:r>
            <a:r>
              <a:rPr lang="en-US" sz="2900" dirty="0"/>
              <a:t> </a:t>
            </a:r>
            <a:r>
              <a:rPr lang="en-US" sz="2900" dirty="0" err="1"/>
              <a:t>perdamaian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internasional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setuju</a:t>
            </a:r>
            <a:r>
              <a:rPr lang="en-US" sz="2900" dirty="0"/>
              <a:t> </a:t>
            </a:r>
            <a:r>
              <a:rPr lang="en-US" sz="2900" dirty="0" err="1"/>
              <a:t>bahwa</a:t>
            </a:r>
            <a:r>
              <a:rPr lang="en-US" sz="2900" dirty="0"/>
              <a:t> </a:t>
            </a:r>
            <a:r>
              <a:rPr lang="en-US" sz="2900" dirty="0" err="1"/>
              <a:t>Dewan</a:t>
            </a:r>
            <a:r>
              <a:rPr lang="en-US" sz="2900" dirty="0"/>
              <a:t> </a:t>
            </a:r>
            <a:r>
              <a:rPr lang="en-US" sz="2900" dirty="0" err="1"/>
              <a:t>Keamanan</a:t>
            </a:r>
            <a:r>
              <a:rPr lang="en-US" sz="2900" dirty="0"/>
              <a:t>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melaksanakan</a:t>
            </a:r>
            <a:r>
              <a:rPr lang="en-US" sz="2900" dirty="0"/>
              <a:t> </a:t>
            </a:r>
            <a:r>
              <a:rPr lang="en-US" sz="2900" dirty="0" err="1"/>
              <a:t>tugasnya</a:t>
            </a:r>
            <a:r>
              <a:rPr lang="en-US" sz="2900" dirty="0"/>
              <a:t> </a:t>
            </a:r>
            <a:r>
              <a:rPr lang="en-US" sz="2900" dirty="0" err="1"/>
              <a:t>bertindak</a:t>
            </a:r>
            <a:r>
              <a:rPr lang="en-US" sz="2900" dirty="0"/>
              <a:t> </a:t>
            </a:r>
            <a:r>
              <a:rPr lang="en-US" sz="2900" dirty="0" err="1"/>
              <a:t>atas</a:t>
            </a:r>
            <a:r>
              <a:rPr lang="en-US" sz="2900" dirty="0"/>
              <a:t> </a:t>
            </a:r>
            <a:r>
              <a:rPr lang="en-US" sz="2900" dirty="0" err="1"/>
              <a:t>nama</a:t>
            </a:r>
            <a:r>
              <a:rPr lang="en-US" sz="2900" dirty="0"/>
              <a:t> </a:t>
            </a:r>
            <a:r>
              <a:rPr lang="en-US" sz="2900" dirty="0" err="1"/>
              <a:t>negara-negara</a:t>
            </a:r>
            <a:r>
              <a:rPr lang="en-US" sz="2900" dirty="0"/>
              <a:t> </a:t>
            </a:r>
            <a:r>
              <a:rPr lang="en-US" sz="2900" dirty="0" err="1"/>
              <a:t>anggota</a:t>
            </a:r>
            <a:r>
              <a:rPr lang="en-US" sz="2900" dirty="0"/>
              <a:t>”</a:t>
            </a:r>
            <a:br>
              <a:rPr lang="en-US" sz="2900" dirty="0"/>
            </a:br>
            <a:r>
              <a:rPr lang="en-US" sz="2900" dirty="0"/>
              <a:t/>
            </a:r>
            <a:br>
              <a:rPr lang="en-US" sz="29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36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-27384"/>
            <a:ext cx="8784976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 smtClean="0"/>
              <a:t>c. </a:t>
            </a:r>
            <a:r>
              <a:rPr lang="en-US" sz="1700" dirty="0" err="1" smtClean="0"/>
              <a:t>Intervensi</a:t>
            </a:r>
            <a:r>
              <a:rPr lang="en-US" sz="1700" dirty="0" smtClean="0"/>
              <a:t> 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Umum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err="1" smtClean="0"/>
              <a:t>Peranan</a:t>
            </a:r>
            <a:r>
              <a:rPr lang="en-US" sz="1700" dirty="0" smtClean="0"/>
              <a:t> 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Umum</a:t>
            </a:r>
            <a:r>
              <a:rPr lang="en-US" sz="1700" dirty="0" smtClean="0"/>
              <a:t> </a:t>
            </a:r>
            <a:r>
              <a:rPr lang="en-US" sz="1700" dirty="0" err="1" smtClean="0"/>
              <a:t>menurut</a:t>
            </a:r>
            <a:r>
              <a:rPr lang="en-US" sz="1700" dirty="0" smtClean="0"/>
              <a:t> </a:t>
            </a:r>
            <a:r>
              <a:rPr lang="en-US" sz="1700" dirty="0" err="1" smtClean="0"/>
              <a:t>pasal</a:t>
            </a:r>
            <a:r>
              <a:rPr lang="en-US" sz="1700" dirty="0" smtClean="0"/>
              <a:t> 10 </a:t>
            </a:r>
            <a:r>
              <a:rPr lang="en-US" sz="1700" dirty="0" err="1" smtClean="0"/>
              <a:t>Piagam</a:t>
            </a:r>
            <a:r>
              <a:rPr lang="en-US" sz="1700" dirty="0" smtClean="0"/>
              <a:t> PBB:</a:t>
            </a:r>
            <a:br>
              <a:rPr lang="en-US" sz="1700" dirty="0" smtClean="0"/>
            </a:br>
            <a:r>
              <a:rPr lang="en-US" sz="1700" dirty="0" smtClean="0"/>
              <a:t>“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Umum</a:t>
            </a:r>
            <a:r>
              <a:rPr lang="en-US" sz="1700" dirty="0" smtClean="0"/>
              <a:t>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membahas</a:t>
            </a:r>
            <a:r>
              <a:rPr lang="en-US" sz="1700" dirty="0" smtClean="0"/>
              <a:t> </a:t>
            </a:r>
            <a:r>
              <a:rPr lang="en-US" sz="1700" dirty="0" err="1" smtClean="0"/>
              <a:t>semua</a:t>
            </a:r>
            <a:r>
              <a:rPr lang="en-US" sz="1700" dirty="0" smtClean="0"/>
              <a:t> </a:t>
            </a:r>
            <a:r>
              <a:rPr lang="en-US" sz="1700" dirty="0" err="1" smtClean="0"/>
              <a:t>persoalan</a:t>
            </a:r>
            <a:r>
              <a:rPr lang="en-US" sz="1700" dirty="0" smtClean="0"/>
              <a:t> </a:t>
            </a:r>
            <a:r>
              <a:rPr lang="en-US" sz="1700" dirty="0" err="1" smtClean="0"/>
              <a:t>atau</a:t>
            </a:r>
            <a:r>
              <a:rPr lang="en-US" sz="1700" dirty="0" smtClean="0"/>
              <a:t> </a:t>
            </a:r>
            <a:r>
              <a:rPr lang="en-US" sz="1700" dirty="0" err="1" smtClean="0"/>
              <a:t>hal-hal</a:t>
            </a:r>
            <a:r>
              <a:rPr lang="en-US" sz="1700" dirty="0" smtClean="0"/>
              <a:t> yang </a:t>
            </a:r>
            <a:r>
              <a:rPr lang="en-US" sz="1700" dirty="0" err="1" smtClean="0"/>
              <a:t>termasuk</a:t>
            </a:r>
            <a:r>
              <a:rPr lang="en-US" sz="1700" dirty="0" smtClean="0"/>
              <a:t> </a:t>
            </a:r>
            <a:r>
              <a:rPr lang="en-US" sz="1700" dirty="0" err="1" smtClean="0"/>
              <a:t>dalam</a:t>
            </a:r>
            <a:r>
              <a:rPr lang="en-US" sz="1700" dirty="0" smtClean="0"/>
              <a:t> </a:t>
            </a:r>
            <a:r>
              <a:rPr lang="en-US" sz="1700" dirty="0" err="1" smtClean="0"/>
              <a:t>kerangka</a:t>
            </a:r>
            <a:r>
              <a:rPr lang="en-US" sz="1700" dirty="0" smtClean="0"/>
              <a:t> </a:t>
            </a:r>
            <a:r>
              <a:rPr lang="en-US" sz="1700" dirty="0" err="1" smtClean="0"/>
              <a:t>Piagam</a:t>
            </a:r>
            <a:r>
              <a:rPr lang="en-US" sz="1700" dirty="0" smtClean="0"/>
              <a:t> </a:t>
            </a:r>
            <a:r>
              <a:rPr lang="en-US" sz="1700" dirty="0" err="1" smtClean="0"/>
              <a:t>atau</a:t>
            </a:r>
            <a:r>
              <a:rPr lang="en-US" sz="1700" dirty="0" smtClean="0"/>
              <a:t> yang </a:t>
            </a:r>
            <a:r>
              <a:rPr lang="en-US" sz="1700" dirty="0" err="1" smtClean="0"/>
              <a:t>berhubungan</a:t>
            </a:r>
            <a:r>
              <a:rPr lang="en-US" sz="1700" dirty="0" smtClean="0"/>
              <a:t>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kekuasaan</a:t>
            </a:r>
            <a:r>
              <a:rPr lang="en-US" sz="1700" dirty="0" smtClean="0"/>
              <a:t> </a:t>
            </a:r>
            <a:r>
              <a:rPr lang="en-US" sz="1700" dirty="0" err="1" smtClean="0"/>
              <a:t>atau</a:t>
            </a:r>
            <a:r>
              <a:rPr lang="en-US" sz="1700" dirty="0" smtClean="0"/>
              <a:t> </a:t>
            </a:r>
            <a:r>
              <a:rPr lang="en-US" sz="1700" dirty="0" err="1" smtClean="0"/>
              <a:t>fungsi</a:t>
            </a:r>
            <a:r>
              <a:rPr lang="en-US" sz="1700" dirty="0" smtClean="0"/>
              <a:t> </a:t>
            </a:r>
            <a:r>
              <a:rPr lang="en-US" sz="1700" dirty="0" err="1" smtClean="0"/>
              <a:t>salah</a:t>
            </a:r>
            <a:r>
              <a:rPr lang="en-US" sz="1700" dirty="0" smtClean="0"/>
              <a:t> </a:t>
            </a:r>
            <a:r>
              <a:rPr lang="en-US" sz="1700" dirty="0" err="1" smtClean="0"/>
              <a:t>satu</a:t>
            </a:r>
            <a:r>
              <a:rPr lang="en-US" sz="1700" dirty="0" smtClean="0"/>
              <a:t> organ yang </a:t>
            </a:r>
            <a:r>
              <a:rPr lang="en-US" sz="1700" dirty="0" err="1" smtClean="0"/>
              <a:t>tercantum</a:t>
            </a:r>
            <a:r>
              <a:rPr lang="en-US" sz="1700" dirty="0" smtClean="0"/>
              <a:t> </a:t>
            </a:r>
            <a:r>
              <a:rPr lang="en-US" sz="1700" dirty="0" err="1" smtClean="0"/>
              <a:t>dalam</a:t>
            </a:r>
            <a:r>
              <a:rPr lang="en-US" sz="1700" dirty="0" smtClean="0"/>
              <a:t> </a:t>
            </a:r>
            <a:r>
              <a:rPr lang="en-US" sz="1700" dirty="0" err="1" smtClean="0"/>
              <a:t>Piagam</a:t>
            </a:r>
            <a:r>
              <a:rPr lang="en-US" sz="1700" dirty="0" smtClean="0"/>
              <a:t>…..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membuat</a:t>
            </a:r>
            <a:r>
              <a:rPr lang="en-US" sz="1700" dirty="0" smtClean="0"/>
              <a:t> </a:t>
            </a:r>
            <a:r>
              <a:rPr lang="en-US" sz="1700" dirty="0" err="1" smtClean="0"/>
              <a:t>rekomendasi-rekomendasi</a:t>
            </a:r>
            <a:r>
              <a:rPr lang="en-US" sz="1700" dirty="0" smtClean="0"/>
              <a:t> </a:t>
            </a:r>
            <a:r>
              <a:rPr lang="en-US" sz="1700" dirty="0" err="1" smtClean="0"/>
              <a:t>kepada</a:t>
            </a:r>
            <a:r>
              <a:rPr lang="en-US" sz="1700" dirty="0" smtClean="0"/>
              <a:t> </a:t>
            </a:r>
            <a:r>
              <a:rPr lang="en-US" sz="1700" dirty="0" err="1" smtClean="0"/>
              <a:t>anggota</a:t>
            </a:r>
            <a:r>
              <a:rPr lang="en-US" sz="1700" dirty="0" smtClean="0"/>
              <a:t> PBB </a:t>
            </a:r>
            <a:r>
              <a:rPr lang="en-US" sz="1700" dirty="0" err="1" smtClean="0"/>
              <a:t>atau</a:t>
            </a:r>
            <a:r>
              <a:rPr lang="en-US" sz="1700" dirty="0" smtClean="0"/>
              <a:t> </a:t>
            </a:r>
            <a:r>
              <a:rPr lang="en-US" sz="1700" dirty="0" err="1" smtClean="0"/>
              <a:t>Dewan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”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endParaRPr lang="en-US" sz="1700" dirty="0" smtClean="0"/>
          </a:p>
          <a:p>
            <a:r>
              <a:rPr lang="en-US" sz="1700" dirty="0" err="1" smtClean="0"/>
              <a:t>Jadi</a:t>
            </a:r>
            <a:r>
              <a:rPr lang="en-US" sz="1700" dirty="0" smtClean="0"/>
              <a:t>, 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mempunyai</a:t>
            </a:r>
            <a:r>
              <a:rPr lang="en-US" sz="1700" dirty="0" smtClean="0"/>
              <a:t> </a:t>
            </a:r>
            <a:r>
              <a:rPr lang="en-US" sz="1700" dirty="0" err="1" smtClean="0"/>
              <a:t>wewenang</a:t>
            </a:r>
            <a:r>
              <a:rPr lang="en-US" sz="1700" dirty="0" smtClean="0"/>
              <a:t> </a:t>
            </a:r>
            <a:r>
              <a:rPr lang="en-US" sz="1700" dirty="0" err="1" smtClean="0"/>
              <a:t>atas</a:t>
            </a:r>
            <a:r>
              <a:rPr lang="en-US" sz="1700" dirty="0" smtClean="0"/>
              <a:t> </a:t>
            </a:r>
            <a:r>
              <a:rPr lang="en-US" sz="1700" dirty="0" err="1" smtClean="0"/>
              <a:t>berbagai</a:t>
            </a:r>
            <a:r>
              <a:rPr lang="en-US" sz="1700" dirty="0" smtClean="0"/>
              <a:t> </a:t>
            </a:r>
            <a:r>
              <a:rPr lang="en-US" sz="1700" dirty="0" err="1" smtClean="0"/>
              <a:t>persoalan</a:t>
            </a:r>
            <a:r>
              <a:rPr lang="en-US" sz="1700" dirty="0" smtClean="0"/>
              <a:t> </a:t>
            </a:r>
            <a:r>
              <a:rPr lang="en-US" sz="1700" dirty="0" err="1" smtClean="0"/>
              <a:t>apakah</a:t>
            </a:r>
            <a:r>
              <a:rPr lang="en-US" sz="1700" dirty="0" smtClean="0"/>
              <a:t> </a:t>
            </a:r>
            <a:r>
              <a:rPr lang="en-US" sz="1700" dirty="0" err="1" smtClean="0"/>
              <a:t>persoalan</a:t>
            </a:r>
            <a:r>
              <a:rPr lang="en-US" sz="1700" dirty="0" smtClean="0"/>
              <a:t> </a:t>
            </a:r>
            <a:r>
              <a:rPr lang="en-US" sz="1700" dirty="0" err="1" smtClean="0"/>
              <a:t>itu</a:t>
            </a:r>
            <a:r>
              <a:rPr lang="en-US" sz="1700" dirty="0" smtClean="0"/>
              <a:t> </a:t>
            </a:r>
            <a:r>
              <a:rPr lang="en-US" sz="1700" dirty="0" err="1" smtClean="0"/>
              <a:t>merupakan</a:t>
            </a:r>
            <a:r>
              <a:rPr lang="en-US" sz="1700" dirty="0" smtClean="0"/>
              <a:t> </a:t>
            </a:r>
            <a:r>
              <a:rPr lang="en-US" sz="1700" dirty="0" err="1" smtClean="0"/>
              <a:t>suatu</a:t>
            </a:r>
            <a:r>
              <a:rPr lang="en-US" sz="1700" dirty="0" smtClean="0"/>
              <a:t> </a:t>
            </a:r>
            <a:r>
              <a:rPr lang="en-US" sz="1700" dirty="0" err="1" smtClean="0"/>
              <a:t>sengketa</a:t>
            </a:r>
            <a:r>
              <a:rPr lang="en-US" sz="1700" dirty="0" smtClean="0"/>
              <a:t> </a:t>
            </a:r>
            <a:r>
              <a:rPr lang="en-US" sz="1700" dirty="0" err="1" smtClean="0"/>
              <a:t>atau</a:t>
            </a:r>
            <a:r>
              <a:rPr lang="en-US" sz="1700" dirty="0" smtClean="0"/>
              <a:t> </a:t>
            </a:r>
            <a:r>
              <a:rPr lang="en-US" sz="1700" dirty="0" err="1" smtClean="0"/>
              <a:t>keadaan</a:t>
            </a:r>
            <a:r>
              <a:rPr lang="en-US" sz="1700" dirty="0" smtClean="0"/>
              <a:t>. </a:t>
            </a:r>
            <a:r>
              <a:rPr lang="en-US" sz="1700" dirty="0" err="1" smtClean="0"/>
              <a:t>Mengenai</a:t>
            </a:r>
            <a:r>
              <a:rPr lang="en-US" sz="1700" dirty="0" smtClean="0"/>
              <a:t> </a:t>
            </a:r>
            <a:r>
              <a:rPr lang="en-US" sz="1700" dirty="0" err="1" smtClean="0"/>
              <a:t>keadaan</a:t>
            </a:r>
            <a:r>
              <a:rPr lang="en-US" sz="1700" dirty="0" smtClean="0"/>
              <a:t>, 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memepunyai</a:t>
            </a:r>
            <a:r>
              <a:rPr lang="en-US" sz="1700" dirty="0" smtClean="0"/>
              <a:t> </a:t>
            </a:r>
            <a:r>
              <a:rPr lang="en-US" sz="1700" dirty="0" err="1" smtClean="0"/>
              <a:t>kekuasaan</a:t>
            </a:r>
            <a:r>
              <a:rPr lang="en-US" sz="1700" dirty="0" smtClean="0"/>
              <a:t> </a:t>
            </a:r>
            <a:r>
              <a:rPr lang="en-US" sz="1700" dirty="0" err="1" smtClean="0"/>
              <a:t>intervensi</a:t>
            </a:r>
            <a:r>
              <a:rPr lang="en-US" sz="1700" dirty="0" smtClean="0"/>
              <a:t> </a:t>
            </a:r>
            <a:r>
              <a:rPr lang="en-US" sz="1700" dirty="0" err="1" smtClean="0"/>
              <a:t>langsung</a:t>
            </a:r>
            <a:r>
              <a:rPr lang="en-US" sz="1700" dirty="0" smtClean="0"/>
              <a:t> </a:t>
            </a:r>
            <a:r>
              <a:rPr lang="en-US" sz="1700" dirty="0" err="1" smtClean="0"/>
              <a:t>dalam</a:t>
            </a:r>
            <a:r>
              <a:rPr lang="en-US" sz="1700" dirty="0" smtClean="0"/>
              <a:t> 2 </a:t>
            </a:r>
            <a:r>
              <a:rPr lang="en-US" sz="1700" dirty="0" err="1" smtClean="0"/>
              <a:t>hal</a:t>
            </a:r>
            <a:r>
              <a:rPr lang="en-US" sz="1700" dirty="0" smtClean="0"/>
              <a:t> </a:t>
            </a:r>
            <a:r>
              <a:rPr lang="en-US" sz="1700" dirty="0" err="1" smtClean="0"/>
              <a:t>yaitu</a:t>
            </a:r>
            <a:r>
              <a:rPr lang="en-US" sz="1700" dirty="0" smtClean="0"/>
              <a:t>:</a:t>
            </a:r>
            <a:br>
              <a:rPr lang="en-US" sz="1700" dirty="0" smtClean="0"/>
            </a:br>
            <a:endParaRPr lang="en-US" sz="1700" dirty="0" smtClean="0"/>
          </a:p>
          <a:p>
            <a:r>
              <a:rPr lang="en-US" sz="1700" dirty="0" smtClean="0"/>
              <a:t>1. </a:t>
            </a:r>
            <a:r>
              <a:rPr lang="en-US" sz="1700" dirty="0" err="1" smtClean="0"/>
              <a:t>Menurut</a:t>
            </a:r>
            <a:r>
              <a:rPr lang="en-US" sz="1700" dirty="0" smtClean="0"/>
              <a:t> </a:t>
            </a:r>
            <a:r>
              <a:rPr lang="en-US" sz="1700" dirty="0" err="1" smtClean="0"/>
              <a:t>Pasal</a:t>
            </a:r>
            <a:r>
              <a:rPr lang="en-US" sz="1700" dirty="0" smtClean="0"/>
              <a:t> 11 </a:t>
            </a:r>
            <a:r>
              <a:rPr lang="en-US" sz="1700" dirty="0" err="1" smtClean="0"/>
              <a:t>ayat</a:t>
            </a:r>
            <a:r>
              <a:rPr lang="en-US" sz="1700" dirty="0" smtClean="0"/>
              <a:t> (3) ;</a:t>
            </a:r>
            <a:br>
              <a:rPr lang="en-US" sz="1700" dirty="0" smtClean="0"/>
            </a:br>
            <a:r>
              <a:rPr lang="en-US" sz="1700" dirty="0" smtClean="0"/>
              <a:t>“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menarik</a:t>
            </a:r>
            <a:r>
              <a:rPr lang="en-US" sz="1700" dirty="0" smtClean="0"/>
              <a:t> </a:t>
            </a:r>
            <a:r>
              <a:rPr lang="en-US" sz="1700" dirty="0" err="1" smtClean="0"/>
              <a:t>perhatian</a:t>
            </a:r>
            <a:r>
              <a:rPr lang="en-US" sz="1700" dirty="0" smtClean="0"/>
              <a:t> </a:t>
            </a:r>
            <a:r>
              <a:rPr lang="en-US" sz="1700" dirty="0" err="1" smtClean="0"/>
              <a:t>Dewan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 </a:t>
            </a:r>
            <a:r>
              <a:rPr lang="en-US" sz="1700" dirty="0" err="1" smtClean="0"/>
              <a:t>terhadap</a:t>
            </a:r>
            <a:r>
              <a:rPr lang="en-US" sz="1700" dirty="0" smtClean="0"/>
              <a:t> </a:t>
            </a:r>
            <a:r>
              <a:rPr lang="en-US" sz="1700" dirty="0" err="1" smtClean="0"/>
              <a:t>semua</a:t>
            </a:r>
            <a:r>
              <a:rPr lang="en-US" sz="1700" dirty="0" smtClean="0"/>
              <a:t> </a:t>
            </a:r>
            <a:r>
              <a:rPr lang="en-US" sz="1700" dirty="0" err="1" smtClean="0"/>
              <a:t>keadaan</a:t>
            </a:r>
            <a:r>
              <a:rPr lang="en-US" sz="1700" dirty="0" smtClean="0"/>
              <a:t> yang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membahayakan</a:t>
            </a:r>
            <a:r>
              <a:rPr lang="en-US" sz="1700" dirty="0" smtClean="0"/>
              <a:t> </a:t>
            </a:r>
            <a:r>
              <a:rPr lang="en-US" sz="1700" dirty="0" err="1" smtClean="0"/>
              <a:t>perdamaian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 </a:t>
            </a:r>
            <a:r>
              <a:rPr lang="en-US" sz="1700" dirty="0" err="1" smtClean="0"/>
              <a:t>internasional</a:t>
            </a:r>
            <a:r>
              <a:rPr lang="en-US" sz="1700" dirty="0" smtClean="0"/>
              <a:t>”</a:t>
            </a:r>
            <a:br>
              <a:rPr lang="en-US" sz="1700" dirty="0" smtClean="0"/>
            </a:br>
            <a:endParaRPr lang="en-US" sz="1700" dirty="0" smtClean="0"/>
          </a:p>
          <a:p>
            <a:r>
              <a:rPr lang="en-US" sz="1700" dirty="0" smtClean="0"/>
              <a:t>2. </a:t>
            </a:r>
            <a:r>
              <a:rPr lang="en-US" sz="1700" dirty="0" err="1" smtClean="0"/>
              <a:t>Menurut</a:t>
            </a:r>
            <a:r>
              <a:rPr lang="en-US" sz="1700" dirty="0" smtClean="0"/>
              <a:t> </a:t>
            </a:r>
            <a:r>
              <a:rPr lang="en-US" sz="1700" dirty="0" err="1" smtClean="0"/>
              <a:t>pasal</a:t>
            </a:r>
            <a:r>
              <a:rPr lang="en-US" sz="1700" dirty="0" smtClean="0"/>
              <a:t> 14 ;</a:t>
            </a:r>
            <a:br>
              <a:rPr lang="en-US" sz="1700" dirty="0" smtClean="0"/>
            </a:br>
            <a:r>
              <a:rPr lang="en-US" sz="1700" dirty="0" smtClean="0"/>
              <a:t>“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mengusulkan</a:t>
            </a:r>
            <a:r>
              <a:rPr lang="en-US" sz="1700" dirty="0" smtClean="0"/>
              <a:t> </a:t>
            </a:r>
            <a:r>
              <a:rPr lang="en-US" sz="1700" dirty="0" err="1" smtClean="0"/>
              <a:t>tindakan-tindakan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penyelesaian</a:t>
            </a:r>
            <a:r>
              <a:rPr lang="en-US" sz="1700" dirty="0" smtClean="0"/>
              <a:t> </a:t>
            </a:r>
            <a:r>
              <a:rPr lang="en-US" sz="1700" dirty="0" err="1" smtClean="0"/>
              <a:t>secara</a:t>
            </a:r>
            <a:r>
              <a:rPr lang="en-US" sz="1700" dirty="0" smtClean="0"/>
              <a:t> </a:t>
            </a:r>
            <a:r>
              <a:rPr lang="en-US" sz="1700" dirty="0" err="1" smtClean="0"/>
              <a:t>damai</a:t>
            </a:r>
            <a:r>
              <a:rPr lang="en-US" sz="1700" dirty="0" smtClean="0"/>
              <a:t> </a:t>
            </a:r>
            <a:r>
              <a:rPr lang="en-US" sz="1700" dirty="0" err="1" smtClean="0"/>
              <a:t>semua</a:t>
            </a:r>
            <a:r>
              <a:rPr lang="en-US" sz="1700" dirty="0" smtClean="0"/>
              <a:t> </a:t>
            </a:r>
            <a:r>
              <a:rPr lang="en-US" sz="1700" dirty="0" err="1" smtClean="0"/>
              <a:t>keadaan</a:t>
            </a:r>
            <a:r>
              <a:rPr lang="en-US" sz="1700" dirty="0" smtClean="0"/>
              <a:t>, </a:t>
            </a:r>
            <a:r>
              <a:rPr lang="en-US" sz="1700" dirty="0" err="1" smtClean="0"/>
              <a:t>tanpa</a:t>
            </a:r>
            <a:r>
              <a:rPr lang="en-US" sz="1700" dirty="0" smtClean="0"/>
              <a:t> </a:t>
            </a:r>
            <a:r>
              <a:rPr lang="en-US" sz="1700" dirty="0" err="1" smtClean="0"/>
              <a:t>memandang</a:t>
            </a:r>
            <a:r>
              <a:rPr lang="en-US" sz="1700" dirty="0" smtClean="0"/>
              <a:t> </a:t>
            </a:r>
            <a:r>
              <a:rPr lang="en-US" sz="1700" dirty="0" err="1" smtClean="0"/>
              <a:t>asal-usul</a:t>
            </a:r>
            <a:r>
              <a:rPr lang="en-US" sz="1700" dirty="0" smtClean="0"/>
              <a:t>, yang </a:t>
            </a:r>
            <a:r>
              <a:rPr lang="en-US" sz="1700" dirty="0" err="1" smtClean="0"/>
              <a:t>mungkin</a:t>
            </a:r>
            <a:r>
              <a:rPr lang="en-US" sz="1700" dirty="0" smtClean="0"/>
              <a:t> </a:t>
            </a:r>
            <a:r>
              <a:rPr lang="en-US" sz="1700" dirty="0" err="1" smtClean="0"/>
              <a:t>mengganggu</a:t>
            </a:r>
            <a:r>
              <a:rPr lang="en-US" sz="1700" dirty="0" smtClean="0"/>
              <a:t> </a:t>
            </a:r>
            <a:r>
              <a:rPr lang="en-US" sz="1700" dirty="0" err="1" smtClean="0"/>
              <a:t>kesejahteraan</a:t>
            </a:r>
            <a:r>
              <a:rPr lang="en-US" sz="1700" dirty="0" smtClean="0"/>
              <a:t> </a:t>
            </a:r>
            <a:r>
              <a:rPr lang="en-US" sz="1700" dirty="0" err="1" smtClean="0"/>
              <a:t>umum</a:t>
            </a:r>
            <a:r>
              <a:rPr lang="en-US" sz="1700" dirty="0" smtClean="0"/>
              <a:t> </a:t>
            </a:r>
            <a:r>
              <a:rPr lang="en-US" sz="1700" dirty="0" err="1" smtClean="0"/>
              <a:t>atau</a:t>
            </a:r>
            <a:r>
              <a:rPr lang="en-US" sz="1700" dirty="0" smtClean="0"/>
              <a:t> </a:t>
            </a:r>
            <a:r>
              <a:rPr lang="en-US" sz="1700" dirty="0" err="1" smtClean="0"/>
              <a:t>membahayakan</a:t>
            </a:r>
            <a:r>
              <a:rPr lang="en-US" sz="1700" dirty="0" smtClean="0"/>
              <a:t> </a:t>
            </a:r>
            <a:r>
              <a:rPr lang="en-US" sz="1700" dirty="0" err="1" smtClean="0"/>
              <a:t>hubungan</a:t>
            </a:r>
            <a:r>
              <a:rPr lang="en-US" sz="1700" dirty="0" smtClean="0"/>
              <a:t> </a:t>
            </a:r>
            <a:r>
              <a:rPr lang="en-US" sz="1700" dirty="0" err="1" smtClean="0"/>
              <a:t>baik</a:t>
            </a:r>
            <a:r>
              <a:rPr lang="en-US" sz="1700" dirty="0" smtClean="0"/>
              <a:t> </a:t>
            </a:r>
            <a:r>
              <a:rPr lang="en-US" sz="1700" dirty="0" err="1" smtClean="0"/>
              <a:t>antar</a:t>
            </a:r>
            <a:r>
              <a:rPr lang="en-US" sz="1700" dirty="0" smtClean="0"/>
              <a:t> </a:t>
            </a:r>
            <a:r>
              <a:rPr lang="en-US" sz="1700" dirty="0" err="1" smtClean="0"/>
              <a:t>bangsa</a:t>
            </a:r>
            <a:r>
              <a:rPr lang="en-US" sz="1700" dirty="0" smtClean="0"/>
              <a:t>”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d. </a:t>
            </a:r>
            <a:r>
              <a:rPr lang="en-US" sz="1700" dirty="0" err="1" smtClean="0"/>
              <a:t>Wewenang</a:t>
            </a:r>
            <a:r>
              <a:rPr lang="en-US" sz="1700" dirty="0" smtClean="0"/>
              <a:t> </a:t>
            </a:r>
            <a:r>
              <a:rPr lang="en-US" sz="1700" dirty="0" err="1" smtClean="0"/>
              <a:t>Sekretaris</a:t>
            </a:r>
            <a:r>
              <a:rPr lang="en-US" sz="1700" dirty="0" smtClean="0"/>
              <a:t> </a:t>
            </a:r>
            <a:r>
              <a:rPr lang="en-US" sz="1700" dirty="0" err="1" smtClean="0"/>
              <a:t>Jenderal</a:t>
            </a:r>
            <a:r>
              <a:rPr lang="en-US" sz="1700" dirty="0" smtClean="0"/>
              <a:t> PBB</a:t>
            </a:r>
            <a:br>
              <a:rPr lang="en-US" sz="1700" dirty="0" smtClean="0"/>
            </a:br>
            <a:r>
              <a:rPr lang="en-US" sz="1700" dirty="0" err="1" smtClean="0"/>
              <a:t>Disamping</a:t>
            </a:r>
            <a:r>
              <a:rPr lang="en-US" sz="1700" dirty="0" smtClean="0"/>
              <a:t> </a:t>
            </a:r>
            <a:r>
              <a:rPr lang="en-US" sz="1700" dirty="0" err="1" smtClean="0"/>
              <a:t>Dewan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Majelis</a:t>
            </a:r>
            <a:r>
              <a:rPr lang="en-US" sz="1700" dirty="0" smtClean="0"/>
              <a:t> </a:t>
            </a:r>
            <a:r>
              <a:rPr lang="en-US" sz="1700" dirty="0" err="1" smtClean="0"/>
              <a:t>Umum</a:t>
            </a:r>
            <a:r>
              <a:rPr lang="en-US" sz="1700" dirty="0" smtClean="0"/>
              <a:t>, </a:t>
            </a:r>
            <a:r>
              <a:rPr lang="en-US" sz="1700" dirty="0" err="1" smtClean="0"/>
              <a:t>Sekjen</a:t>
            </a:r>
            <a:r>
              <a:rPr lang="en-US" sz="1700" dirty="0" smtClean="0"/>
              <a:t> PBB yang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menarik</a:t>
            </a:r>
            <a:r>
              <a:rPr lang="en-US" sz="1700" dirty="0" smtClean="0"/>
              <a:t> </a:t>
            </a:r>
            <a:r>
              <a:rPr lang="en-US" sz="1700" dirty="0" err="1" smtClean="0"/>
              <a:t>perhatian</a:t>
            </a:r>
            <a:r>
              <a:rPr lang="en-US" sz="1700" dirty="0" smtClean="0"/>
              <a:t> </a:t>
            </a:r>
            <a:r>
              <a:rPr lang="en-US" sz="1700" dirty="0" err="1" smtClean="0"/>
              <a:t>Dewan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. </a:t>
            </a:r>
            <a:r>
              <a:rPr lang="en-US" sz="1700" dirty="0" err="1" smtClean="0"/>
              <a:t>Menurut</a:t>
            </a:r>
            <a:r>
              <a:rPr lang="en-US" sz="1700" dirty="0" smtClean="0"/>
              <a:t> </a:t>
            </a:r>
            <a:r>
              <a:rPr lang="en-US" sz="1700" dirty="0" err="1" smtClean="0"/>
              <a:t>pasal</a:t>
            </a:r>
            <a:r>
              <a:rPr lang="en-US" sz="1700" dirty="0" smtClean="0"/>
              <a:t> 99 </a:t>
            </a:r>
            <a:r>
              <a:rPr lang="en-US" sz="1700" dirty="0" err="1" smtClean="0"/>
              <a:t>Piagam</a:t>
            </a:r>
            <a:r>
              <a:rPr lang="en-US" sz="1700" dirty="0" smtClean="0"/>
              <a:t>: “</a:t>
            </a:r>
            <a:r>
              <a:rPr lang="en-US" sz="1700" dirty="0" err="1" smtClean="0"/>
              <a:t>Sekertaris</a:t>
            </a:r>
            <a:r>
              <a:rPr lang="en-US" sz="1700" dirty="0" smtClean="0"/>
              <a:t> </a:t>
            </a:r>
            <a:r>
              <a:rPr lang="en-US" sz="1700" dirty="0" err="1" smtClean="0"/>
              <a:t>Jenderal</a:t>
            </a:r>
            <a:r>
              <a:rPr lang="en-US" sz="1700" dirty="0" smtClean="0"/>
              <a:t>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menarik</a:t>
            </a:r>
            <a:r>
              <a:rPr lang="en-US" sz="1700" dirty="0" smtClean="0"/>
              <a:t> </a:t>
            </a:r>
            <a:r>
              <a:rPr lang="en-US" sz="1700" dirty="0" err="1" smtClean="0"/>
              <a:t>perhatian</a:t>
            </a:r>
            <a:r>
              <a:rPr lang="en-US" sz="1700" dirty="0" smtClean="0"/>
              <a:t> </a:t>
            </a:r>
            <a:r>
              <a:rPr lang="en-US" sz="1700" dirty="0" err="1" smtClean="0"/>
              <a:t>Dewan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Keamanan</a:t>
            </a:r>
            <a:r>
              <a:rPr lang="en-US" sz="1700" dirty="0" smtClean="0"/>
              <a:t> </a:t>
            </a:r>
            <a:r>
              <a:rPr lang="en-US" sz="1700" dirty="0" err="1" smtClean="0"/>
              <a:t>atas</a:t>
            </a:r>
            <a:r>
              <a:rPr lang="en-US" sz="1700" dirty="0" smtClean="0"/>
              <a:t> </a:t>
            </a:r>
            <a:r>
              <a:rPr lang="en-US" sz="1700" dirty="0" err="1" smtClean="0"/>
              <a:t>semua</a:t>
            </a:r>
            <a:r>
              <a:rPr lang="en-US" sz="1700" dirty="0" smtClean="0"/>
              <a:t> </a:t>
            </a:r>
            <a:r>
              <a:rPr lang="en-US" sz="1700" dirty="0" err="1" smtClean="0"/>
              <a:t>masalah</a:t>
            </a:r>
            <a:r>
              <a:rPr lang="en-US" sz="1700" dirty="0" smtClean="0"/>
              <a:t>, yang </a:t>
            </a:r>
            <a:r>
              <a:rPr lang="en-US" sz="1700" dirty="0" err="1" smtClean="0"/>
              <a:t>menurut</a:t>
            </a:r>
            <a:r>
              <a:rPr lang="en-US" sz="1700" dirty="0" smtClean="0"/>
              <a:t> </a:t>
            </a:r>
            <a:r>
              <a:rPr lang="en-US" sz="1700" dirty="0" err="1" smtClean="0"/>
              <a:t>pendapatnya</a:t>
            </a:r>
            <a:r>
              <a:rPr lang="en-US" sz="1700" dirty="0" smtClean="0"/>
              <a:t> </a:t>
            </a:r>
            <a:r>
              <a:rPr lang="en-US" sz="1700" dirty="0" err="1" smtClean="0"/>
              <a:t>dapat</a:t>
            </a:r>
            <a:r>
              <a:rPr lang="en-US" sz="1700" dirty="0" smtClean="0"/>
              <a:t> </a:t>
            </a:r>
            <a:r>
              <a:rPr lang="en-US" sz="1700" dirty="0" err="1" smtClean="0"/>
              <a:t>mengancam</a:t>
            </a:r>
            <a:r>
              <a:rPr lang="en-US" sz="1700" dirty="0" smtClean="0"/>
              <a:t> </a:t>
            </a:r>
            <a:r>
              <a:rPr lang="en-US" sz="1700" dirty="0" err="1" smtClean="0"/>
              <a:t>perdamaian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keaman</a:t>
            </a:r>
            <a:r>
              <a:rPr lang="en-US" sz="1700" dirty="0" smtClean="0"/>
              <a:t> </a:t>
            </a:r>
            <a:r>
              <a:rPr lang="en-US" sz="1700" dirty="0" err="1" smtClean="0"/>
              <a:t>dunia</a:t>
            </a:r>
            <a:r>
              <a:rPr lang="en-US" sz="1700" dirty="0" smtClean="0"/>
              <a:t>”</a:t>
            </a:r>
            <a:br>
              <a:rPr lang="en-US" sz="1700" dirty="0" smtClean="0"/>
            </a:b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334983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</TotalTime>
  <Words>426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Georgia</vt:lpstr>
      <vt:lpstr>Wingdings</vt:lpstr>
      <vt:lpstr>Wingdings 2</vt:lpstr>
      <vt:lpstr>Civic</vt:lpstr>
      <vt:lpstr>PRINSIP – PRINSIP PENYELSAIAN SENGKETA INTERNASIONAL</vt:lpstr>
      <vt:lpstr>A. Prinsip-prinsip Umum Hukum Internasional yang Berlaku</vt:lpstr>
      <vt:lpstr>B. Kebebasan Memilih Prosedur Penyelesaian Sengketa </vt:lpstr>
      <vt:lpstr>Perbedaan antara sengketa politik dengan sengketa hukum</vt:lpstr>
      <vt:lpstr>C. Penyelesaian Sengketa Secara Politik (Non Yurisdiksional)</vt:lpstr>
      <vt:lpstr>  1. Penyelesaian dalam kerangka antara negara </vt:lpstr>
      <vt:lpstr>PowerPoint Presentation</vt:lpstr>
      <vt:lpstr> 2. Penyelesaian dalam kerangka Organisasi PBB </vt:lpstr>
      <vt:lpstr>PowerPoint Presentation</vt:lpstr>
      <vt:lpstr>3. Penyelesaian dalam kerangka Organisasi-organisasi dan Badan-badan Regional</vt:lpstr>
      <vt:lpstr>              D. Penyelesaian Secara Hukum   </vt:lpstr>
      <vt:lpstr>PowerPoint Presentation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 – PRINSIP PENYELSAIAN SENGKETA INTERNASIONAL</dc:title>
  <dc:creator>USER</dc:creator>
  <cp:lastModifiedBy>ASUS</cp:lastModifiedBy>
  <cp:revision>7</cp:revision>
  <dcterms:created xsi:type="dcterms:W3CDTF">2017-10-24T15:15:31Z</dcterms:created>
  <dcterms:modified xsi:type="dcterms:W3CDTF">2021-09-13T13:45:15Z</dcterms:modified>
</cp:coreProperties>
</file>