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16"/>
  </p:notesMasterIdLst>
  <p:sldIdLst>
    <p:sldId id="256" r:id="rId2"/>
    <p:sldId id="259" r:id="rId3"/>
    <p:sldId id="257" r:id="rId4"/>
    <p:sldId id="321" r:id="rId5"/>
    <p:sldId id="261" r:id="rId6"/>
    <p:sldId id="323" r:id="rId7"/>
    <p:sldId id="324" r:id="rId8"/>
    <p:sldId id="325" r:id="rId9"/>
    <p:sldId id="264" r:id="rId10"/>
    <p:sldId id="279" r:id="rId11"/>
    <p:sldId id="285" r:id="rId12"/>
    <p:sldId id="327" r:id="rId13"/>
    <p:sldId id="258" r:id="rId14"/>
    <p:sldId id="267" r:id="rId15"/>
  </p:sldIdLst>
  <p:sldSz cx="9144000" cy="5143500" type="screen16x9"/>
  <p:notesSz cx="6858000" cy="9144000"/>
  <p:embeddedFontLst>
    <p:embeddedFont>
      <p:font typeface="JetBrains Mono" panose="02000009000000000000" pitchFamily="49" charset="0"/>
      <p:regular r:id="rId17"/>
      <p:bold r:id="rId18"/>
      <p:italic r:id="rId19"/>
      <p:boldItalic r:id="rId20"/>
    </p:embeddedFont>
    <p:embeddedFont>
      <p:font typeface="Roboto Condensed Light" panose="02000000000000000000" pitchFamily="2" charset="0"/>
      <p:regular r:id="rId21"/>
      <p:italic r:id="rId22"/>
    </p:embeddedFont>
    <p:embeddedFont>
      <p:font typeface="Song Myung" pitchFamily="2" charset="0"/>
      <p:regular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8CD8791-1756-4C05-B5AE-A76BA0752011}">
  <a:tblStyle styleId="{A8CD8791-1756-4C05-B5AE-A76BA075201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15"/>
  </p:normalViewPr>
  <p:slideViewPr>
    <p:cSldViewPr snapToGrid="0">
      <p:cViewPr varScale="1">
        <p:scale>
          <a:sx n="141" d="100"/>
          <a:sy n="141" d="100"/>
        </p:scale>
        <p:origin x="80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50072928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5523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8"/>
        <p:cNvGrpSpPr/>
        <p:nvPr/>
      </p:nvGrpSpPr>
      <p:grpSpPr>
        <a:xfrm>
          <a:off x="0" y="0"/>
          <a:ext cx="0" cy="0"/>
          <a:chOff x="0" y="0"/>
          <a:chExt cx="0" cy="0"/>
        </a:xfrm>
      </p:grpSpPr>
      <p:sp>
        <p:nvSpPr>
          <p:cNvPr id="1679" name="Google Shape;1679;g10391abdf0b_3_15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0" name="Google Shape;1680;g10391abdf0b_3_1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143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1"/>
        <p:cNvGrpSpPr/>
        <p:nvPr/>
      </p:nvGrpSpPr>
      <p:grpSpPr>
        <a:xfrm>
          <a:off x="0" y="0"/>
          <a:ext cx="0" cy="0"/>
          <a:chOff x="0" y="0"/>
          <a:chExt cx="0" cy="0"/>
        </a:xfrm>
      </p:grpSpPr>
      <p:sp>
        <p:nvSpPr>
          <p:cNvPr id="2162" name="Google Shape;2162;g10391abdf0b_3_17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3" name="Google Shape;2163;g10391abdf0b_3_17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5990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9"/>
        <p:cNvGrpSpPr/>
        <p:nvPr/>
      </p:nvGrpSpPr>
      <p:grpSpPr>
        <a:xfrm>
          <a:off x="0" y="0"/>
          <a:ext cx="0" cy="0"/>
          <a:chOff x="0" y="0"/>
          <a:chExt cx="0" cy="0"/>
        </a:xfrm>
      </p:grpSpPr>
      <p:sp>
        <p:nvSpPr>
          <p:cNvPr id="1460" name="Google Shape;1460;g103a0770ce8_1_39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1" name="Google Shape;1461;g103a0770ce8_1_39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6071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fc021d7df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fc021d7df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03967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g10391abdf0b_3_1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4" name="Google Shape;1164;g10391abdf0b_3_1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8373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10391abdf0b_3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10391abdf0b_3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6160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fc021d7df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fc021d7df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5328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gfc021d7df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9" name="Google Shape;1279;gfc021d7df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2131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10391abdf0b_3_7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9" name="Google Shape;839;g10391abdf0b_3_7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1175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10391abdf0b_3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10391abdf0b_3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8369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9"/>
        <p:cNvGrpSpPr/>
        <p:nvPr/>
      </p:nvGrpSpPr>
      <p:grpSpPr>
        <a:xfrm>
          <a:off x="0" y="0"/>
          <a:ext cx="0" cy="0"/>
          <a:chOff x="0" y="0"/>
          <a:chExt cx="0" cy="0"/>
        </a:xfrm>
      </p:grpSpPr>
      <p:sp>
        <p:nvSpPr>
          <p:cNvPr id="1460" name="Google Shape;1460;g103a0770ce8_1_39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1" name="Google Shape;1461;g103a0770ce8_1_39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3315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9"/>
        <p:cNvGrpSpPr/>
        <p:nvPr/>
      </p:nvGrpSpPr>
      <p:grpSpPr>
        <a:xfrm>
          <a:off x="0" y="0"/>
          <a:ext cx="0" cy="0"/>
          <a:chOff x="0" y="0"/>
          <a:chExt cx="0" cy="0"/>
        </a:xfrm>
      </p:grpSpPr>
      <p:sp>
        <p:nvSpPr>
          <p:cNvPr id="1460" name="Google Shape;1460;g103a0770ce8_1_39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1" name="Google Shape;1461;g103a0770ce8_1_39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3628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g10391abdf0b_3_8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4" name="Google Shape;964;g10391abdf0b_3_8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07361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25000"/>
          </a:blip>
          <a:stretch>
            <a:fillRect/>
          </a:stretch>
        </p:blipFill>
        <p:spPr>
          <a:xfrm>
            <a:off x="6799975" y="-592350"/>
            <a:ext cx="2531799" cy="2711849"/>
          </a:xfrm>
          <a:prstGeom prst="rect">
            <a:avLst/>
          </a:prstGeom>
          <a:noFill/>
          <a:ln>
            <a:noFill/>
          </a:ln>
        </p:spPr>
      </p:pic>
      <p:pic>
        <p:nvPicPr>
          <p:cNvPr id="10" name="Google Shape;10;p2"/>
          <p:cNvPicPr preferRelativeResize="0"/>
          <p:nvPr/>
        </p:nvPicPr>
        <p:blipFill>
          <a:blip r:embed="rId2">
            <a:alphaModFix amt="25000"/>
          </a:blip>
          <a:stretch>
            <a:fillRect/>
          </a:stretch>
        </p:blipFill>
        <p:spPr>
          <a:xfrm>
            <a:off x="-392676" y="-330501"/>
            <a:ext cx="2375502" cy="2544451"/>
          </a:xfrm>
          <a:prstGeom prst="rect">
            <a:avLst/>
          </a:prstGeom>
          <a:noFill/>
          <a:ln>
            <a:noFill/>
          </a:ln>
        </p:spPr>
      </p:pic>
      <p:sp>
        <p:nvSpPr>
          <p:cNvPr id="11" name="Google Shape;11;p2"/>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137200" y="1335113"/>
            <a:ext cx="4869600" cy="1509000"/>
          </a:xfrm>
          <a:prstGeom prst="rect">
            <a:avLst/>
          </a:prstGeom>
        </p:spPr>
        <p:txBody>
          <a:bodyPr spcFirstLastPara="1" wrap="square" lIns="0" tIns="0" rIns="0" bIns="0" anchor="b" anchorCtr="0">
            <a:noAutofit/>
          </a:bodyPr>
          <a:lstStyle>
            <a:lvl1pPr lvl="0" algn="ctr">
              <a:lnSpc>
                <a:spcPct val="90000"/>
              </a:lnSpc>
              <a:spcBef>
                <a:spcPts val="0"/>
              </a:spcBef>
              <a:spcAft>
                <a:spcPts val="0"/>
              </a:spcAft>
              <a:buSzPts val="5200"/>
              <a:buFont typeface="Song Myung"/>
              <a:buNone/>
              <a:defRPr sz="5200"/>
            </a:lvl1pPr>
            <a:lvl2pPr lvl="1" algn="ctr">
              <a:spcBef>
                <a:spcPts val="0"/>
              </a:spcBef>
              <a:spcAft>
                <a:spcPts val="0"/>
              </a:spcAft>
              <a:buSzPts val="5200"/>
              <a:buFont typeface="Song Myung"/>
              <a:buNone/>
              <a:defRPr sz="5200">
                <a:latin typeface="Song Myung"/>
                <a:ea typeface="Song Myung"/>
                <a:cs typeface="Song Myung"/>
                <a:sym typeface="Song Myung"/>
              </a:defRPr>
            </a:lvl2pPr>
            <a:lvl3pPr lvl="2" algn="ctr">
              <a:spcBef>
                <a:spcPts val="0"/>
              </a:spcBef>
              <a:spcAft>
                <a:spcPts val="0"/>
              </a:spcAft>
              <a:buSzPts val="5200"/>
              <a:buFont typeface="Song Myung"/>
              <a:buNone/>
              <a:defRPr sz="5200">
                <a:latin typeface="Song Myung"/>
                <a:ea typeface="Song Myung"/>
                <a:cs typeface="Song Myung"/>
                <a:sym typeface="Song Myung"/>
              </a:defRPr>
            </a:lvl3pPr>
            <a:lvl4pPr lvl="3" algn="ctr">
              <a:spcBef>
                <a:spcPts val="0"/>
              </a:spcBef>
              <a:spcAft>
                <a:spcPts val="0"/>
              </a:spcAft>
              <a:buSzPts val="5200"/>
              <a:buFont typeface="Song Myung"/>
              <a:buNone/>
              <a:defRPr sz="5200">
                <a:latin typeface="Song Myung"/>
                <a:ea typeface="Song Myung"/>
                <a:cs typeface="Song Myung"/>
                <a:sym typeface="Song Myung"/>
              </a:defRPr>
            </a:lvl4pPr>
            <a:lvl5pPr lvl="4" algn="ctr">
              <a:spcBef>
                <a:spcPts val="0"/>
              </a:spcBef>
              <a:spcAft>
                <a:spcPts val="0"/>
              </a:spcAft>
              <a:buSzPts val="5200"/>
              <a:buFont typeface="Song Myung"/>
              <a:buNone/>
              <a:defRPr sz="5200">
                <a:latin typeface="Song Myung"/>
                <a:ea typeface="Song Myung"/>
                <a:cs typeface="Song Myung"/>
                <a:sym typeface="Song Myung"/>
              </a:defRPr>
            </a:lvl5pPr>
            <a:lvl6pPr lvl="5" algn="ctr">
              <a:spcBef>
                <a:spcPts val="0"/>
              </a:spcBef>
              <a:spcAft>
                <a:spcPts val="0"/>
              </a:spcAft>
              <a:buSzPts val="5200"/>
              <a:buFont typeface="Song Myung"/>
              <a:buNone/>
              <a:defRPr sz="5200">
                <a:latin typeface="Song Myung"/>
                <a:ea typeface="Song Myung"/>
                <a:cs typeface="Song Myung"/>
                <a:sym typeface="Song Myung"/>
              </a:defRPr>
            </a:lvl6pPr>
            <a:lvl7pPr lvl="6" algn="ctr">
              <a:spcBef>
                <a:spcPts val="0"/>
              </a:spcBef>
              <a:spcAft>
                <a:spcPts val="0"/>
              </a:spcAft>
              <a:buSzPts val="5200"/>
              <a:buFont typeface="Song Myung"/>
              <a:buNone/>
              <a:defRPr sz="5200">
                <a:latin typeface="Song Myung"/>
                <a:ea typeface="Song Myung"/>
                <a:cs typeface="Song Myung"/>
                <a:sym typeface="Song Myung"/>
              </a:defRPr>
            </a:lvl7pPr>
            <a:lvl8pPr lvl="7" algn="ctr">
              <a:spcBef>
                <a:spcPts val="0"/>
              </a:spcBef>
              <a:spcAft>
                <a:spcPts val="0"/>
              </a:spcAft>
              <a:buSzPts val="5200"/>
              <a:buFont typeface="Song Myung"/>
              <a:buNone/>
              <a:defRPr sz="5200">
                <a:latin typeface="Song Myung"/>
                <a:ea typeface="Song Myung"/>
                <a:cs typeface="Song Myung"/>
                <a:sym typeface="Song Myung"/>
              </a:defRPr>
            </a:lvl8pPr>
            <a:lvl9pPr lvl="8" algn="ctr">
              <a:spcBef>
                <a:spcPts val="0"/>
              </a:spcBef>
              <a:spcAft>
                <a:spcPts val="0"/>
              </a:spcAft>
              <a:buSzPts val="5200"/>
              <a:buFont typeface="Song Myung"/>
              <a:buNone/>
              <a:defRPr sz="5200">
                <a:latin typeface="Song Myung"/>
                <a:ea typeface="Song Myung"/>
                <a:cs typeface="Song Myung"/>
                <a:sym typeface="Song Myung"/>
              </a:defRPr>
            </a:lvl9pPr>
          </a:lstStyle>
          <a:p>
            <a:endParaRPr/>
          </a:p>
        </p:txBody>
      </p:sp>
      <p:sp>
        <p:nvSpPr>
          <p:cNvPr id="13" name="Google Shape;13;p2"/>
          <p:cNvSpPr txBox="1">
            <a:spLocks noGrp="1"/>
          </p:cNvSpPr>
          <p:nvPr>
            <p:ph type="subTitle" idx="1"/>
          </p:nvPr>
        </p:nvSpPr>
        <p:spPr>
          <a:xfrm>
            <a:off x="2865150" y="3165525"/>
            <a:ext cx="3413700" cy="503400"/>
          </a:xfrm>
          <a:prstGeom prst="rect">
            <a:avLst/>
          </a:prstGeom>
        </p:spPr>
        <p:txBody>
          <a:bodyPr spcFirstLastPara="1" wrap="square" lIns="0" tIns="0" rIns="0" bIns="0"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4" name="Google Shape;14;p2"/>
          <p:cNvGrpSpPr/>
          <p:nvPr/>
        </p:nvGrpSpPr>
        <p:grpSpPr>
          <a:xfrm>
            <a:off x="66976" y="49023"/>
            <a:ext cx="9010049" cy="5036577"/>
            <a:chOff x="66976" y="49023"/>
            <a:chExt cx="9010049" cy="5036577"/>
          </a:xfrm>
        </p:grpSpPr>
        <p:sp>
          <p:nvSpPr>
            <p:cNvPr id="15" name="Google Shape;15;p2"/>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239"/>
        <p:cNvGrpSpPr/>
        <p:nvPr/>
      </p:nvGrpSpPr>
      <p:grpSpPr>
        <a:xfrm>
          <a:off x="0" y="0"/>
          <a:ext cx="0" cy="0"/>
          <a:chOff x="0" y="0"/>
          <a:chExt cx="0" cy="0"/>
        </a:xfrm>
      </p:grpSpPr>
      <p:pic>
        <p:nvPicPr>
          <p:cNvPr id="240" name="Google Shape;240;p17"/>
          <p:cNvPicPr preferRelativeResize="0"/>
          <p:nvPr/>
        </p:nvPicPr>
        <p:blipFill>
          <a:blip r:embed="rId2">
            <a:alphaModFix amt="25000"/>
          </a:blip>
          <a:stretch>
            <a:fillRect/>
          </a:stretch>
        </p:blipFill>
        <p:spPr>
          <a:xfrm rot="10800000" flipH="1">
            <a:off x="5553138" y="-711329"/>
            <a:ext cx="2680274" cy="2756925"/>
          </a:xfrm>
          <a:prstGeom prst="rect">
            <a:avLst/>
          </a:prstGeom>
          <a:noFill/>
          <a:ln>
            <a:noFill/>
          </a:ln>
        </p:spPr>
      </p:pic>
      <p:pic>
        <p:nvPicPr>
          <p:cNvPr id="241" name="Google Shape;241;p17"/>
          <p:cNvPicPr preferRelativeResize="0"/>
          <p:nvPr/>
        </p:nvPicPr>
        <p:blipFill>
          <a:blip r:embed="rId2">
            <a:alphaModFix amt="25000"/>
          </a:blip>
          <a:stretch>
            <a:fillRect/>
          </a:stretch>
        </p:blipFill>
        <p:spPr>
          <a:xfrm>
            <a:off x="910588" y="3189150"/>
            <a:ext cx="2501438" cy="2573000"/>
          </a:xfrm>
          <a:prstGeom prst="rect">
            <a:avLst/>
          </a:prstGeom>
          <a:noFill/>
          <a:ln>
            <a:noFill/>
          </a:ln>
        </p:spPr>
      </p:pic>
      <p:grpSp>
        <p:nvGrpSpPr>
          <p:cNvPr id="242" name="Google Shape;242;p17"/>
          <p:cNvGrpSpPr/>
          <p:nvPr/>
        </p:nvGrpSpPr>
        <p:grpSpPr>
          <a:xfrm>
            <a:off x="66976" y="49023"/>
            <a:ext cx="9010049" cy="5036577"/>
            <a:chOff x="66976" y="49023"/>
            <a:chExt cx="9010049" cy="5036577"/>
          </a:xfrm>
        </p:grpSpPr>
        <p:grpSp>
          <p:nvGrpSpPr>
            <p:cNvPr id="243" name="Google Shape;243;p17"/>
            <p:cNvGrpSpPr/>
            <p:nvPr/>
          </p:nvGrpSpPr>
          <p:grpSpPr>
            <a:xfrm>
              <a:off x="66976" y="49023"/>
              <a:ext cx="9010049" cy="5036577"/>
              <a:chOff x="66976" y="49023"/>
              <a:chExt cx="9010049" cy="5036577"/>
            </a:xfrm>
          </p:grpSpPr>
          <p:sp>
            <p:nvSpPr>
              <p:cNvPr id="244" name="Google Shape;244;p17"/>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7"/>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7"/>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7"/>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7"/>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7"/>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7"/>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7"/>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2" name="Google Shape;252;p17"/>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253;p17"/>
          <p:cNvSpPr txBox="1">
            <a:spLocks noGrp="1"/>
          </p:cNvSpPr>
          <p:nvPr>
            <p:ph type="title"/>
          </p:nvPr>
        </p:nvSpPr>
        <p:spPr>
          <a:xfrm>
            <a:off x="720000" y="445025"/>
            <a:ext cx="7704000" cy="5727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our columns">
  <p:cSld name="CUSTOM_2_3">
    <p:spTree>
      <p:nvGrpSpPr>
        <p:cNvPr id="1" name="Shape 342"/>
        <p:cNvGrpSpPr/>
        <p:nvPr/>
      </p:nvGrpSpPr>
      <p:grpSpPr>
        <a:xfrm>
          <a:off x="0" y="0"/>
          <a:ext cx="0" cy="0"/>
          <a:chOff x="0" y="0"/>
          <a:chExt cx="0" cy="0"/>
        </a:xfrm>
      </p:grpSpPr>
      <p:pic>
        <p:nvPicPr>
          <p:cNvPr id="343" name="Google Shape;343;p23"/>
          <p:cNvPicPr preferRelativeResize="0"/>
          <p:nvPr/>
        </p:nvPicPr>
        <p:blipFill>
          <a:blip r:embed="rId2">
            <a:alphaModFix amt="25000"/>
          </a:blip>
          <a:stretch>
            <a:fillRect/>
          </a:stretch>
        </p:blipFill>
        <p:spPr>
          <a:xfrm>
            <a:off x="4811027" y="-400450"/>
            <a:ext cx="2680274" cy="2756925"/>
          </a:xfrm>
          <a:prstGeom prst="rect">
            <a:avLst/>
          </a:prstGeom>
          <a:noFill/>
          <a:ln>
            <a:noFill/>
          </a:ln>
        </p:spPr>
      </p:pic>
      <p:pic>
        <p:nvPicPr>
          <p:cNvPr id="344" name="Google Shape;344;p23"/>
          <p:cNvPicPr preferRelativeResize="0"/>
          <p:nvPr/>
        </p:nvPicPr>
        <p:blipFill>
          <a:blip r:embed="rId2">
            <a:alphaModFix amt="25000"/>
          </a:blip>
          <a:stretch>
            <a:fillRect/>
          </a:stretch>
        </p:blipFill>
        <p:spPr>
          <a:xfrm rot="10800000" flipH="1">
            <a:off x="-335224" y="1730097"/>
            <a:ext cx="2501438" cy="2573000"/>
          </a:xfrm>
          <a:prstGeom prst="rect">
            <a:avLst/>
          </a:prstGeom>
          <a:noFill/>
          <a:ln>
            <a:noFill/>
          </a:ln>
        </p:spPr>
      </p:pic>
      <p:grpSp>
        <p:nvGrpSpPr>
          <p:cNvPr id="345" name="Google Shape;345;p23"/>
          <p:cNvGrpSpPr/>
          <p:nvPr/>
        </p:nvGrpSpPr>
        <p:grpSpPr>
          <a:xfrm>
            <a:off x="66976" y="49023"/>
            <a:ext cx="9010049" cy="5036577"/>
            <a:chOff x="66976" y="49023"/>
            <a:chExt cx="9010049" cy="5036577"/>
          </a:xfrm>
        </p:grpSpPr>
        <p:grpSp>
          <p:nvGrpSpPr>
            <p:cNvPr id="346" name="Google Shape;346;p23"/>
            <p:cNvGrpSpPr/>
            <p:nvPr/>
          </p:nvGrpSpPr>
          <p:grpSpPr>
            <a:xfrm>
              <a:off x="66976" y="49023"/>
              <a:ext cx="9010049" cy="5036577"/>
              <a:chOff x="66976" y="49023"/>
              <a:chExt cx="9010049" cy="5036577"/>
            </a:xfrm>
          </p:grpSpPr>
          <p:sp>
            <p:nvSpPr>
              <p:cNvPr id="347" name="Google Shape;347;p23"/>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3"/>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3"/>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3"/>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3"/>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3"/>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3"/>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3"/>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5" name="Google Shape;355;p23"/>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6" name="Google Shape;356;p23"/>
          <p:cNvSpPr txBox="1">
            <a:spLocks noGrp="1"/>
          </p:cNvSpPr>
          <p:nvPr>
            <p:ph type="title"/>
          </p:nvPr>
        </p:nvSpPr>
        <p:spPr>
          <a:xfrm>
            <a:off x="720000" y="445025"/>
            <a:ext cx="7704000" cy="5727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57" name="Google Shape;357;p23"/>
          <p:cNvSpPr txBox="1">
            <a:spLocks noGrp="1"/>
          </p:cNvSpPr>
          <p:nvPr>
            <p:ph type="subTitle" idx="1"/>
          </p:nvPr>
        </p:nvSpPr>
        <p:spPr>
          <a:xfrm>
            <a:off x="1056982" y="3158975"/>
            <a:ext cx="2255400" cy="434400"/>
          </a:xfrm>
          <a:prstGeom prst="rect">
            <a:avLst/>
          </a:prstGeom>
        </p:spPr>
        <p:txBody>
          <a:bodyPr spcFirstLastPara="1" wrap="square" lIns="0" tIns="0" rIns="0" bIns="0" anchor="t" anchorCtr="0">
            <a:noAutofit/>
          </a:bodyPr>
          <a:lstStyle>
            <a:lvl1pPr lvl="0" algn="r" rt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algn="r" rtl="0">
              <a:spcBef>
                <a:spcPts val="0"/>
              </a:spcBef>
              <a:spcAft>
                <a:spcPts val="0"/>
              </a:spcAft>
              <a:buSzPts val="2000"/>
              <a:buFont typeface="Song Myung"/>
              <a:buNone/>
              <a:defRPr sz="2000">
                <a:latin typeface="Song Myung"/>
                <a:ea typeface="Song Myung"/>
                <a:cs typeface="Song Myung"/>
                <a:sym typeface="Song Myung"/>
              </a:defRPr>
            </a:lvl2pPr>
            <a:lvl3pPr lvl="2" algn="r" rtl="0">
              <a:spcBef>
                <a:spcPts val="0"/>
              </a:spcBef>
              <a:spcAft>
                <a:spcPts val="0"/>
              </a:spcAft>
              <a:buSzPts val="2000"/>
              <a:buFont typeface="Song Myung"/>
              <a:buNone/>
              <a:defRPr sz="2000">
                <a:latin typeface="Song Myung"/>
                <a:ea typeface="Song Myung"/>
                <a:cs typeface="Song Myung"/>
                <a:sym typeface="Song Myung"/>
              </a:defRPr>
            </a:lvl3pPr>
            <a:lvl4pPr lvl="3" algn="r" rtl="0">
              <a:spcBef>
                <a:spcPts val="0"/>
              </a:spcBef>
              <a:spcAft>
                <a:spcPts val="0"/>
              </a:spcAft>
              <a:buSzPts val="2000"/>
              <a:buFont typeface="Song Myung"/>
              <a:buNone/>
              <a:defRPr sz="2000">
                <a:latin typeface="Song Myung"/>
                <a:ea typeface="Song Myung"/>
                <a:cs typeface="Song Myung"/>
                <a:sym typeface="Song Myung"/>
              </a:defRPr>
            </a:lvl4pPr>
            <a:lvl5pPr lvl="4" algn="r" rtl="0">
              <a:spcBef>
                <a:spcPts val="0"/>
              </a:spcBef>
              <a:spcAft>
                <a:spcPts val="0"/>
              </a:spcAft>
              <a:buSzPts val="2000"/>
              <a:buFont typeface="Song Myung"/>
              <a:buNone/>
              <a:defRPr sz="2000">
                <a:latin typeface="Song Myung"/>
                <a:ea typeface="Song Myung"/>
                <a:cs typeface="Song Myung"/>
                <a:sym typeface="Song Myung"/>
              </a:defRPr>
            </a:lvl5pPr>
            <a:lvl6pPr lvl="5" algn="r" rtl="0">
              <a:spcBef>
                <a:spcPts val="0"/>
              </a:spcBef>
              <a:spcAft>
                <a:spcPts val="0"/>
              </a:spcAft>
              <a:buSzPts val="2000"/>
              <a:buFont typeface="Song Myung"/>
              <a:buNone/>
              <a:defRPr sz="2000">
                <a:latin typeface="Song Myung"/>
                <a:ea typeface="Song Myung"/>
                <a:cs typeface="Song Myung"/>
                <a:sym typeface="Song Myung"/>
              </a:defRPr>
            </a:lvl6pPr>
            <a:lvl7pPr lvl="6" algn="r" rtl="0">
              <a:spcBef>
                <a:spcPts val="0"/>
              </a:spcBef>
              <a:spcAft>
                <a:spcPts val="0"/>
              </a:spcAft>
              <a:buSzPts val="2000"/>
              <a:buFont typeface="Song Myung"/>
              <a:buNone/>
              <a:defRPr sz="2000">
                <a:latin typeface="Song Myung"/>
                <a:ea typeface="Song Myung"/>
                <a:cs typeface="Song Myung"/>
                <a:sym typeface="Song Myung"/>
              </a:defRPr>
            </a:lvl7pPr>
            <a:lvl8pPr lvl="7" algn="r" rtl="0">
              <a:spcBef>
                <a:spcPts val="0"/>
              </a:spcBef>
              <a:spcAft>
                <a:spcPts val="0"/>
              </a:spcAft>
              <a:buSzPts val="2000"/>
              <a:buFont typeface="Song Myung"/>
              <a:buNone/>
              <a:defRPr sz="2000">
                <a:latin typeface="Song Myung"/>
                <a:ea typeface="Song Myung"/>
                <a:cs typeface="Song Myung"/>
                <a:sym typeface="Song Myung"/>
              </a:defRPr>
            </a:lvl8pPr>
            <a:lvl9pPr lvl="8" algn="r" rtl="0">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sp>
        <p:nvSpPr>
          <p:cNvPr id="358" name="Google Shape;358;p23"/>
          <p:cNvSpPr txBox="1">
            <a:spLocks noGrp="1"/>
          </p:cNvSpPr>
          <p:nvPr>
            <p:ph type="subTitle" idx="2"/>
          </p:nvPr>
        </p:nvSpPr>
        <p:spPr>
          <a:xfrm>
            <a:off x="1113682" y="3654350"/>
            <a:ext cx="2198700" cy="434400"/>
          </a:xfrm>
          <a:prstGeom prst="rect">
            <a:avLst/>
          </a:prstGeom>
        </p:spPr>
        <p:txBody>
          <a:bodyPr spcFirstLastPara="1" wrap="square" lIns="0" tIns="0" rIns="0" bIns="0" anchor="t" anchorCtr="0">
            <a:noAutofit/>
          </a:bodyPr>
          <a:lstStyle>
            <a:lvl1pPr lvl="0" algn="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359" name="Google Shape;359;p23"/>
          <p:cNvSpPr txBox="1">
            <a:spLocks noGrp="1"/>
          </p:cNvSpPr>
          <p:nvPr>
            <p:ph type="subTitle" idx="3"/>
          </p:nvPr>
        </p:nvSpPr>
        <p:spPr>
          <a:xfrm>
            <a:off x="5819782" y="3158975"/>
            <a:ext cx="2255400" cy="434400"/>
          </a:xfrm>
          <a:prstGeom prst="rect">
            <a:avLst/>
          </a:prstGeom>
        </p:spPr>
        <p:txBody>
          <a:bodyPr spcFirstLastPara="1" wrap="square" lIns="0" tIns="0" rIns="0" bIns="0" anchor="t" anchorCtr="0">
            <a:noAutofit/>
          </a:bodyPr>
          <a:lstStyle>
            <a:lvl1pPr lvl="0" rt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rtl="0">
              <a:spcBef>
                <a:spcPts val="0"/>
              </a:spcBef>
              <a:spcAft>
                <a:spcPts val="0"/>
              </a:spcAft>
              <a:buSzPts val="2000"/>
              <a:buFont typeface="Song Myung"/>
              <a:buNone/>
              <a:defRPr sz="2000">
                <a:latin typeface="Song Myung"/>
                <a:ea typeface="Song Myung"/>
                <a:cs typeface="Song Myung"/>
                <a:sym typeface="Song Myung"/>
              </a:defRPr>
            </a:lvl2pPr>
            <a:lvl3pPr lvl="2" rtl="0">
              <a:spcBef>
                <a:spcPts val="0"/>
              </a:spcBef>
              <a:spcAft>
                <a:spcPts val="0"/>
              </a:spcAft>
              <a:buSzPts val="2000"/>
              <a:buFont typeface="Song Myung"/>
              <a:buNone/>
              <a:defRPr sz="2000">
                <a:latin typeface="Song Myung"/>
                <a:ea typeface="Song Myung"/>
                <a:cs typeface="Song Myung"/>
                <a:sym typeface="Song Myung"/>
              </a:defRPr>
            </a:lvl3pPr>
            <a:lvl4pPr lvl="3" rtl="0">
              <a:spcBef>
                <a:spcPts val="0"/>
              </a:spcBef>
              <a:spcAft>
                <a:spcPts val="0"/>
              </a:spcAft>
              <a:buSzPts val="2000"/>
              <a:buFont typeface="Song Myung"/>
              <a:buNone/>
              <a:defRPr sz="2000">
                <a:latin typeface="Song Myung"/>
                <a:ea typeface="Song Myung"/>
                <a:cs typeface="Song Myung"/>
                <a:sym typeface="Song Myung"/>
              </a:defRPr>
            </a:lvl4pPr>
            <a:lvl5pPr lvl="4" rtl="0">
              <a:spcBef>
                <a:spcPts val="0"/>
              </a:spcBef>
              <a:spcAft>
                <a:spcPts val="0"/>
              </a:spcAft>
              <a:buSzPts val="2000"/>
              <a:buFont typeface="Song Myung"/>
              <a:buNone/>
              <a:defRPr sz="2000">
                <a:latin typeface="Song Myung"/>
                <a:ea typeface="Song Myung"/>
                <a:cs typeface="Song Myung"/>
                <a:sym typeface="Song Myung"/>
              </a:defRPr>
            </a:lvl5pPr>
            <a:lvl6pPr lvl="5" rtl="0">
              <a:spcBef>
                <a:spcPts val="0"/>
              </a:spcBef>
              <a:spcAft>
                <a:spcPts val="0"/>
              </a:spcAft>
              <a:buSzPts val="2000"/>
              <a:buFont typeface="Song Myung"/>
              <a:buNone/>
              <a:defRPr sz="2000">
                <a:latin typeface="Song Myung"/>
                <a:ea typeface="Song Myung"/>
                <a:cs typeface="Song Myung"/>
                <a:sym typeface="Song Myung"/>
              </a:defRPr>
            </a:lvl6pPr>
            <a:lvl7pPr lvl="6" rtl="0">
              <a:spcBef>
                <a:spcPts val="0"/>
              </a:spcBef>
              <a:spcAft>
                <a:spcPts val="0"/>
              </a:spcAft>
              <a:buSzPts val="2000"/>
              <a:buFont typeface="Song Myung"/>
              <a:buNone/>
              <a:defRPr sz="2000">
                <a:latin typeface="Song Myung"/>
                <a:ea typeface="Song Myung"/>
                <a:cs typeface="Song Myung"/>
                <a:sym typeface="Song Myung"/>
              </a:defRPr>
            </a:lvl7pPr>
            <a:lvl8pPr lvl="7" rtl="0">
              <a:spcBef>
                <a:spcPts val="0"/>
              </a:spcBef>
              <a:spcAft>
                <a:spcPts val="0"/>
              </a:spcAft>
              <a:buSzPts val="2000"/>
              <a:buFont typeface="Song Myung"/>
              <a:buNone/>
              <a:defRPr sz="2000">
                <a:latin typeface="Song Myung"/>
                <a:ea typeface="Song Myung"/>
                <a:cs typeface="Song Myung"/>
                <a:sym typeface="Song Myung"/>
              </a:defRPr>
            </a:lvl8pPr>
            <a:lvl9pPr lvl="8" rtl="0">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sp>
        <p:nvSpPr>
          <p:cNvPr id="360" name="Google Shape;360;p23"/>
          <p:cNvSpPr txBox="1">
            <a:spLocks noGrp="1"/>
          </p:cNvSpPr>
          <p:nvPr>
            <p:ph type="subTitle" idx="4"/>
          </p:nvPr>
        </p:nvSpPr>
        <p:spPr>
          <a:xfrm>
            <a:off x="5819782" y="3654350"/>
            <a:ext cx="2198700" cy="434400"/>
          </a:xfrm>
          <a:prstGeom prst="rect">
            <a:avLst/>
          </a:prstGeom>
        </p:spPr>
        <p:txBody>
          <a:bodyPr spcFirstLastPara="1" wrap="square" lIns="0" tIns="0" rIns="0"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61" name="Google Shape;361;p23"/>
          <p:cNvSpPr txBox="1">
            <a:spLocks noGrp="1"/>
          </p:cNvSpPr>
          <p:nvPr>
            <p:ph type="subTitle" idx="5"/>
          </p:nvPr>
        </p:nvSpPr>
        <p:spPr>
          <a:xfrm>
            <a:off x="1056982" y="1639000"/>
            <a:ext cx="2255400" cy="434400"/>
          </a:xfrm>
          <a:prstGeom prst="rect">
            <a:avLst/>
          </a:prstGeom>
        </p:spPr>
        <p:txBody>
          <a:bodyPr spcFirstLastPara="1" wrap="square" lIns="0" tIns="0" rIns="0" bIns="0" anchor="t" anchorCtr="0">
            <a:noAutofit/>
          </a:bodyPr>
          <a:lstStyle>
            <a:lvl1pPr lvl="0" algn="r" rt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algn="r" rtl="0">
              <a:spcBef>
                <a:spcPts val="0"/>
              </a:spcBef>
              <a:spcAft>
                <a:spcPts val="0"/>
              </a:spcAft>
              <a:buSzPts val="2000"/>
              <a:buFont typeface="Song Myung"/>
              <a:buNone/>
              <a:defRPr sz="2000">
                <a:latin typeface="Song Myung"/>
                <a:ea typeface="Song Myung"/>
                <a:cs typeface="Song Myung"/>
                <a:sym typeface="Song Myung"/>
              </a:defRPr>
            </a:lvl2pPr>
            <a:lvl3pPr lvl="2" algn="r" rtl="0">
              <a:spcBef>
                <a:spcPts val="0"/>
              </a:spcBef>
              <a:spcAft>
                <a:spcPts val="0"/>
              </a:spcAft>
              <a:buSzPts val="2000"/>
              <a:buFont typeface="Song Myung"/>
              <a:buNone/>
              <a:defRPr sz="2000">
                <a:latin typeface="Song Myung"/>
                <a:ea typeface="Song Myung"/>
                <a:cs typeface="Song Myung"/>
                <a:sym typeface="Song Myung"/>
              </a:defRPr>
            </a:lvl3pPr>
            <a:lvl4pPr lvl="3" algn="r" rtl="0">
              <a:spcBef>
                <a:spcPts val="0"/>
              </a:spcBef>
              <a:spcAft>
                <a:spcPts val="0"/>
              </a:spcAft>
              <a:buSzPts val="2000"/>
              <a:buFont typeface="Song Myung"/>
              <a:buNone/>
              <a:defRPr sz="2000">
                <a:latin typeface="Song Myung"/>
                <a:ea typeface="Song Myung"/>
                <a:cs typeface="Song Myung"/>
                <a:sym typeface="Song Myung"/>
              </a:defRPr>
            </a:lvl4pPr>
            <a:lvl5pPr lvl="4" algn="r" rtl="0">
              <a:spcBef>
                <a:spcPts val="0"/>
              </a:spcBef>
              <a:spcAft>
                <a:spcPts val="0"/>
              </a:spcAft>
              <a:buSzPts val="2000"/>
              <a:buFont typeface="Song Myung"/>
              <a:buNone/>
              <a:defRPr sz="2000">
                <a:latin typeface="Song Myung"/>
                <a:ea typeface="Song Myung"/>
                <a:cs typeface="Song Myung"/>
                <a:sym typeface="Song Myung"/>
              </a:defRPr>
            </a:lvl5pPr>
            <a:lvl6pPr lvl="5" algn="r" rtl="0">
              <a:spcBef>
                <a:spcPts val="0"/>
              </a:spcBef>
              <a:spcAft>
                <a:spcPts val="0"/>
              </a:spcAft>
              <a:buSzPts val="2000"/>
              <a:buFont typeface="Song Myung"/>
              <a:buNone/>
              <a:defRPr sz="2000">
                <a:latin typeface="Song Myung"/>
                <a:ea typeface="Song Myung"/>
                <a:cs typeface="Song Myung"/>
                <a:sym typeface="Song Myung"/>
              </a:defRPr>
            </a:lvl6pPr>
            <a:lvl7pPr lvl="6" algn="r" rtl="0">
              <a:spcBef>
                <a:spcPts val="0"/>
              </a:spcBef>
              <a:spcAft>
                <a:spcPts val="0"/>
              </a:spcAft>
              <a:buSzPts val="2000"/>
              <a:buFont typeface="Song Myung"/>
              <a:buNone/>
              <a:defRPr sz="2000">
                <a:latin typeface="Song Myung"/>
                <a:ea typeface="Song Myung"/>
                <a:cs typeface="Song Myung"/>
                <a:sym typeface="Song Myung"/>
              </a:defRPr>
            </a:lvl7pPr>
            <a:lvl8pPr lvl="7" algn="r" rtl="0">
              <a:spcBef>
                <a:spcPts val="0"/>
              </a:spcBef>
              <a:spcAft>
                <a:spcPts val="0"/>
              </a:spcAft>
              <a:buSzPts val="2000"/>
              <a:buFont typeface="Song Myung"/>
              <a:buNone/>
              <a:defRPr sz="2000">
                <a:latin typeface="Song Myung"/>
                <a:ea typeface="Song Myung"/>
                <a:cs typeface="Song Myung"/>
                <a:sym typeface="Song Myung"/>
              </a:defRPr>
            </a:lvl8pPr>
            <a:lvl9pPr lvl="8" algn="r" rtl="0">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sp>
        <p:nvSpPr>
          <p:cNvPr id="362" name="Google Shape;362;p23"/>
          <p:cNvSpPr txBox="1">
            <a:spLocks noGrp="1"/>
          </p:cNvSpPr>
          <p:nvPr>
            <p:ph type="subTitle" idx="6"/>
          </p:nvPr>
        </p:nvSpPr>
        <p:spPr>
          <a:xfrm>
            <a:off x="1113682" y="2134375"/>
            <a:ext cx="2198700" cy="434400"/>
          </a:xfrm>
          <a:prstGeom prst="rect">
            <a:avLst/>
          </a:prstGeom>
        </p:spPr>
        <p:txBody>
          <a:bodyPr spcFirstLastPara="1" wrap="square" lIns="0" tIns="0" rIns="0" bIns="0" anchor="t" anchorCtr="0">
            <a:noAutofit/>
          </a:bodyPr>
          <a:lstStyle>
            <a:lvl1pPr lvl="0" algn="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363" name="Google Shape;363;p23"/>
          <p:cNvSpPr txBox="1">
            <a:spLocks noGrp="1"/>
          </p:cNvSpPr>
          <p:nvPr>
            <p:ph type="subTitle" idx="7"/>
          </p:nvPr>
        </p:nvSpPr>
        <p:spPr>
          <a:xfrm>
            <a:off x="5819782" y="1639000"/>
            <a:ext cx="2255400" cy="434400"/>
          </a:xfrm>
          <a:prstGeom prst="rect">
            <a:avLst/>
          </a:prstGeom>
        </p:spPr>
        <p:txBody>
          <a:bodyPr spcFirstLastPara="1" wrap="square" lIns="0" tIns="0" rIns="0" bIns="0" anchor="t" anchorCtr="0">
            <a:noAutofit/>
          </a:bodyPr>
          <a:lstStyle>
            <a:lvl1pPr lvl="0" rt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rtl="0">
              <a:spcBef>
                <a:spcPts val="0"/>
              </a:spcBef>
              <a:spcAft>
                <a:spcPts val="0"/>
              </a:spcAft>
              <a:buSzPts val="2000"/>
              <a:buFont typeface="Song Myung"/>
              <a:buNone/>
              <a:defRPr sz="2000">
                <a:latin typeface="Song Myung"/>
                <a:ea typeface="Song Myung"/>
                <a:cs typeface="Song Myung"/>
                <a:sym typeface="Song Myung"/>
              </a:defRPr>
            </a:lvl2pPr>
            <a:lvl3pPr lvl="2" rtl="0">
              <a:spcBef>
                <a:spcPts val="0"/>
              </a:spcBef>
              <a:spcAft>
                <a:spcPts val="0"/>
              </a:spcAft>
              <a:buSzPts val="2000"/>
              <a:buFont typeface="Song Myung"/>
              <a:buNone/>
              <a:defRPr sz="2000">
                <a:latin typeface="Song Myung"/>
                <a:ea typeface="Song Myung"/>
                <a:cs typeface="Song Myung"/>
                <a:sym typeface="Song Myung"/>
              </a:defRPr>
            </a:lvl3pPr>
            <a:lvl4pPr lvl="3" rtl="0">
              <a:spcBef>
                <a:spcPts val="0"/>
              </a:spcBef>
              <a:spcAft>
                <a:spcPts val="0"/>
              </a:spcAft>
              <a:buSzPts val="2000"/>
              <a:buFont typeface="Song Myung"/>
              <a:buNone/>
              <a:defRPr sz="2000">
                <a:latin typeface="Song Myung"/>
                <a:ea typeface="Song Myung"/>
                <a:cs typeface="Song Myung"/>
                <a:sym typeface="Song Myung"/>
              </a:defRPr>
            </a:lvl4pPr>
            <a:lvl5pPr lvl="4" rtl="0">
              <a:spcBef>
                <a:spcPts val="0"/>
              </a:spcBef>
              <a:spcAft>
                <a:spcPts val="0"/>
              </a:spcAft>
              <a:buSzPts val="2000"/>
              <a:buFont typeface="Song Myung"/>
              <a:buNone/>
              <a:defRPr sz="2000">
                <a:latin typeface="Song Myung"/>
                <a:ea typeface="Song Myung"/>
                <a:cs typeface="Song Myung"/>
                <a:sym typeface="Song Myung"/>
              </a:defRPr>
            </a:lvl5pPr>
            <a:lvl6pPr lvl="5" rtl="0">
              <a:spcBef>
                <a:spcPts val="0"/>
              </a:spcBef>
              <a:spcAft>
                <a:spcPts val="0"/>
              </a:spcAft>
              <a:buSzPts val="2000"/>
              <a:buFont typeface="Song Myung"/>
              <a:buNone/>
              <a:defRPr sz="2000">
                <a:latin typeface="Song Myung"/>
                <a:ea typeface="Song Myung"/>
                <a:cs typeface="Song Myung"/>
                <a:sym typeface="Song Myung"/>
              </a:defRPr>
            </a:lvl6pPr>
            <a:lvl7pPr lvl="6" rtl="0">
              <a:spcBef>
                <a:spcPts val="0"/>
              </a:spcBef>
              <a:spcAft>
                <a:spcPts val="0"/>
              </a:spcAft>
              <a:buSzPts val="2000"/>
              <a:buFont typeface="Song Myung"/>
              <a:buNone/>
              <a:defRPr sz="2000">
                <a:latin typeface="Song Myung"/>
                <a:ea typeface="Song Myung"/>
                <a:cs typeface="Song Myung"/>
                <a:sym typeface="Song Myung"/>
              </a:defRPr>
            </a:lvl7pPr>
            <a:lvl8pPr lvl="7" rtl="0">
              <a:spcBef>
                <a:spcPts val="0"/>
              </a:spcBef>
              <a:spcAft>
                <a:spcPts val="0"/>
              </a:spcAft>
              <a:buSzPts val="2000"/>
              <a:buFont typeface="Song Myung"/>
              <a:buNone/>
              <a:defRPr sz="2000">
                <a:latin typeface="Song Myung"/>
                <a:ea typeface="Song Myung"/>
                <a:cs typeface="Song Myung"/>
                <a:sym typeface="Song Myung"/>
              </a:defRPr>
            </a:lvl8pPr>
            <a:lvl9pPr lvl="8" rtl="0">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sp>
        <p:nvSpPr>
          <p:cNvPr id="364" name="Google Shape;364;p23"/>
          <p:cNvSpPr txBox="1">
            <a:spLocks noGrp="1"/>
          </p:cNvSpPr>
          <p:nvPr>
            <p:ph type="subTitle" idx="8"/>
          </p:nvPr>
        </p:nvSpPr>
        <p:spPr>
          <a:xfrm>
            <a:off x="5819782" y="2134375"/>
            <a:ext cx="2198700" cy="434400"/>
          </a:xfrm>
          <a:prstGeom prst="rect">
            <a:avLst/>
          </a:prstGeom>
        </p:spPr>
        <p:txBody>
          <a:bodyPr spcFirstLastPara="1" wrap="square" lIns="0" tIns="0" rIns="0"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umbers and text">
  <p:cSld name="CUSTOM_2_4">
    <p:spTree>
      <p:nvGrpSpPr>
        <p:cNvPr id="1" name="Shape 415"/>
        <p:cNvGrpSpPr/>
        <p:nvPr/>
      </p:nvGrpSpPr>
      <p:grpSpPr>
        <a:xfrm>
          <a:off x="0" y="0"/>
          <a:ext cx="0" cy="0"/>
          <a:chOff x="0" y="0"/>
          <a:chExt cx="0" cy="0"/>
        </a:xfrm>
      </p:grpSpPr>
      <p:pic>
        <p:nvPicPr>
          <p:cNvPr id="416" name="Google Shape;416;p26"/>
          <p:cNvPicPr preferRelativeResize="0"/>
          <p:nvPr/>
        </p:nvPicPr>
        <p:blipFill>
          <a:blip r:embed="rId2">
            <a:alphaModFix amt="25000"/>
          </a:blip>
          <a:stretch>
            <a:fillRect/>
          </a:stretch>
        </p:blipFill>
        <p:spPr>
          <a:xfrm>
            <a:off x="5671352" y="3257000"/>
            <a:ext cx="2680274" cy="2756925"/>
          </a:xfrm>
          <a:prstGeom prst="rect">
            <a:avLst/>
          </a:prstGeom>
          <a:noFill/>
          <a:ln>
            <a:noFill/>
          </a:ln>
        </p:spPr>
      </p:pic>
      <p:pic>
        <p:nvPicPr>
          <p:cNvPr id="417" name="Google Shape;417;p26"/>
          <p:cNvPicPr preferRelativeResize="0"/>
          <p:nvPr/>
        </p:nvPicPr>
        <p:blipFill>
          <a:blip r:embed="rId2">
            <a:alphaModFix amt="25000"/>
          </a:blip>
          <a:stretch>
            <a:fillRect/>
          </a:stretch>
        </p:blipFill>
        <p:spPr>
          <a:xfrm rot="10800000" flipH="1">
            <a:off x="1191526" y="-493478"/>
            <a:ext cx="2501438" cy="2573000"/>
          </a:xfrm>
          <a:prstGeom prst="rect">
            <a:avLst/>
          </a:prstGeom>
          <a:noFill/>
          <a:ln>
            <a:noFill/>
          </a:ln>
        </p:spPr>
      </p:pic>
      <p:grpSp>
        <p:nvGrpSpPr>
          <p:cNvPr id="418" name="Google Shape;418;p26"/>
          <p:cNvGrpSpPr/>
          <p:nvPr/>
        </p:nvGrpSpPr>
        <p:grpSpPr>
          <a:xfrm>
            <a:off x="66976" y="49023"/>
            <a:ext cx="9010049" cy="5036577"/>
            <a:chOff x="66976" y="49023"/>
            <a:chExt cx="9010049" cy="5036577"/>
          </a:xfrm>
        </p:grpSpPr>
        <p:grpSp>
          <p:nvGrpSpPr>
            <p:cNvPr id="419" name="Google Shape;419;p26"/>
            <p:cNvGrpSpPr/>
            <p:nvPr/>
          </p:nvGrpSpPr>
          <p:grpSpPr>
            <a:xfrm>
              <a:off x="66976" y="49023"/>
              <a:ext cx="9010049" cy="5036577"/>
              <a:chOff x="66976" y="49023"/>
              <a:chExt cx="9010049" cy="5036577"/>
            </a:xfrm>
          </p:grpSpPr>
          <p:sp>
            <p:nvSpPr>
              <p:cNvPr id="420" name="Google Shape;420;p26"/>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6"/>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6"/>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6"/>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6"/>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6"/>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6"/>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6"/>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8" name="Google Shape;428;p26"/>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9" name="Google Shape;429;p26"/>
          <p:cNvSpPr txBox="1">
            <a:spLocks noGrp="1"/>
          </p:cNvSpPr>
          <p:nvPr>
            <p:ph type="title"/>
          </p:nvPr>
        </p:nvSpPr>
        <p:spPr>
          <a:xfrm>
            <a:off x="720000" y="445025"/>
            <a:ext cx="7704000" cy="5727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30" name="Google Shape;430;p26"/>
          <p:cNvSpPr txBox="1">
            <a:spLocks noGrp="1"/>
          </p:cNvSpPr>
          <p:nvPr>
            <p:ph type="subTitle" idx="1"/>
          </p:nvPr>
        </p:nvSpPr>
        <p:spPr>
          <a:xfrm>
            <a:off x="801598" y="2898100"/>
            <a:ext cx="2255400" cy="434400"/>
          </a:xfrm>
          <a:prstGeom prst="rect">
            <a:avLst/>
          </a:prstGeom>
        </p:spPr>
        <p:txBody>
          <a:bodyPr spcFirstLastPara="1" wrap="square" lIns="0" tIns="0" rIns="0" bIns="0" anchor="t" anchorCtr="0">
            <a:noAutofit/>
          </a:bodyPr>
          <a:lstStyle>
            <a:lvl1pPr lvl="0" algn="ctr" rt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algn="ctr" rtl="0">
              <a:spcBef>
                <a:spcPts val="0"/>
              </a:spcBef>
              <a:spcAft>
                <a:spcPts val="0"/>
              </a:spcAft>
              <a:buSzPts val="2000"/>
              <a:buFont typeface="Song Myung"/>
              <a:buNone/>
              <a:defRPr sz="2000">
                <a:latin typeface="Song Myung"/>
                <a:ea typeface="Song Myung"/>
                <a:cs typeface="Song Myung"/>
                <a:sym typeface="Song Myung"/>
              </a:defRPr>
            </a:lvl2pPr>
            <a:lvl3pPr lvl="2" algn="ctr" rtl="0">
              <a:spcBef>
                <a:spcPts val="0"/>
              </a:spcBef>
              <a:spcAft>
                <a:spcPts val="0"/>
              </a:spcAft>
              <a:buSzPts val="2000"/>
              <a:buFont typeface="Song Myung"/>
              <a:buNone/>
              <a:defRPr sz="2000">
                <a:latin typeface="Song Myung"/>
                <a:ea typeface="Song Myung"/>
                <a:cs typeface="Song Myung"/>
                <a:sym typeface="Song Myung"/>
              </a:defRPr>
            </a:lvl3pPr>
            <a:lvl4pPr lvl="3" algn="ctr" rtl="0">
              <a:spcBef>
                <a:spcPts val="0"/>
              </a:spcBef>
              <a:spcAft>
                <a:spcPts val="0"/>
              </a:spcAft>
              <a:buSzPts val="2000"/>
              <a:buFont typeface="Song Myung"/>
              <a:buNone/>
              <a:defRPr sz="2000">
                <a:latin typeface="Song Myung"/>
                <a:ea typeface="Song Myung"/>
                <a:cs typeface="Song Myung"/>
                <a:sym typeface="Song Myung"/>
              </a:defRPr>
            </a:lvl4pPr>
            <a:lvl5pPr lvl="4" algn="ctr" rtl="0">
              <a:spcBef>
                <a:spcPts val="0"/>
              </a:spcBef>
              <a:spcAft>
                <a:spcPts val="0"/>
              </a:spcAft>
              <a:buSzPts val="2000"/>
              <a:buFont typeface="Song Myung"/>
              <a:buNone/>
              <a:defRPr sz="2000">
                <a:latin typeface="Song Myung"/>
                <a:ea typeface="Song Myung"/>
                <a:cs typeface="Song Myung"/>
                <a:sym typeface="Song Myung"/>
              </a:defRPr>
            </a:lvl5pPr>
            <a:lvl6pPr lvl="5" algn="ctr" rtl="0">
              <a:spcBef>
                <a:spcPts val="0"/>
              </a:spcBef>
              <a:spcAft>
                <a:spcPts val="0"/>
              </a:spcAft>
              <a:buSzPts val="2000"/>
              <a:buFont typeface="Song Myung"/>
              <a:buNone/>
              <a:defRPr sz="2000">
                <a:latin typeface="Song Myung"/>
                <a:ea typeface="Song Myung"/>
                <a:cs typeface="Song Myung"/>
                <a:sym typeface="Song Myung"/>
              </a:defRPr>
            </a:lvl6pPr>
            <a:lvl7pPr lvl="6" algn="ctr" rtl="0">
              <a:spcBef>
                <a:spcPts val="0"/>
              </a:spcBef>
              <a:spcAft>
                <a:spcPts val="0"/>
              </a:spcAft>
              <a:buSzPts val="2000"/>
              <a:buFont typeface="Song Myung"/>
              <a:buNone/>
              <a:defRPr sz="2000">
                <a:latin typeface="Song Myung"/>
                <a:ea typeface="Song Myung"/>
                <a:cs typeface="Song Myung"/>
                <a:sym typeface="Song Myung"/>
              </a:defRPr>
            </a:lvl7pPr>
            <a:lvl8pPr lvl="7" algn="ctr" rtl="0">
              <a:spcBef>
                <a:spcPts val="0"/>
              </a:spcBef>
              <a:spcAft>
                <a:spcPts val="0"/>
              </a:spcAft>
              <a:buSzPts val="2000"/>
              <a:buFont typeface="Song Myung"/>
              <a:buNone/>
              <a:defRPr sz="2000">
                <a:latin typeface="Song Myung"/>
                <a:ea typeface="Song Myung"/>
                <a:cs typeface="Song Myung"/>
                <a:sym typeface="Song Myung"/>
              </a:defRPr>
            </a:lvl8pPr>
            <a:lvl9pPr lvl="8" algn="ctr" rtl="0">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sp>
        <p:nvSpPr>
          <p:cNvPr id="431" name="Google Shape;431;p26"/>
          <p:cNvSpPr txBox="1">
            <a:spLocks noGrp="1"/>
          </p:cNvSpPr>
          <p:nvPr>
            <p:ph type="subTitle" idx="2"/>
          </p:nvPr>
        </p:nvSpPr>
        <p:spPr>
          <a:xfrm>
            <a:off x="829948" y="3435000"/>
            <a:ext cx="2198700" cy="777600"/>
          </a:xfrm>
          <a:prstGeom prst="rect">
            <a:avLst/>
          </a:prstGeom>
        </p:spPr>
        <p:txBody>
          <a:bodyPr spcFirstLastPara="1" wrap="square" lIns="0" tIns="0" rIns="0"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32" name="Google Shape;432;p26"/>
          <p:cNvSpPr txBox="1">
            <a:spLocks noGrp="1"/>
          </p:cNvSpPr>
          <p:nvPr>
            <p:ph type="subTitle" idx="3"/>
          </p:nvPr>
        </p:nvSpPr>
        <p:spPr>
          <a:xfrm>
            <a:off x="3444300" y="2898100"/>
            <a:ext cx="2255400" cy="434400"/>
          </a:xfrm>
          <a:prstGeom prst="rect">
            <a:avLst/>
          </a:prstGeom>
        </p:spPr>
        <p:txBody>
          <a:bodyPr spcFirstLastPara="1" wrap="square" lIns="0" tIns="0" rIns="0" bIns="0" anchor="t" anchorCtr="0">
            <a:noAutofit/>
          </a:bodyPr>
          <a:lstStyle>
            <a:lvl1pPr lvl="0" algn="ctr" rt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algn="ctr" rtl="0">
              <a:spcBef>
                <a:spcPts val="0"/>
              </a:spcBef>
              <a:spcAft>
                <a:spcPts val="0"/>
              </a:spcAft>
              <a:buSzPts val="2000"/>
              <a:buFont typeface="Song Myung"/>
              <a:buNone/>
              <a:defRPr sz="2000">
                <a:latin typeface="Song Myung"/>
                <a:ea typeface="Song Myung"/>
                <a:cs typeface="Song Myung"/>
                <a:sym typeface="Song Myung"/>
              </a:defRPr>
            </a:lvl2pPr>
            <a:lvl3pPr lvl="2" algn="ctr" rtl="0">
              <a:spcBef>
                <a:spcPts val="0"/>
              </a:spcBef>
              <a:spcAft>
                <a:spcPts val="0"/>
              </a:spcAft>
              <a:buSzPts val="2000"/>
              <a:buFont typeface="Song Myung"/>
              <a:buNone/>
              <a:defRPr sz="2000">
                <a:latin typeface="Song Myung"/>
                <a:ea typeface="Song Myung"/>
                <a:cs typeface="Song Myung"/>
                <a:sym typeface="Song Myung"/>
              </a:defRPr>
            </a:lvl3pPr>
            <a:lvl4pPr lvl="3" algn="ctr" rtl="0">
              <a:spcBef>
                <a:spcPts val="0"/>
              </a:spcBef>
              <a:spcAft>
                <a:spcPts val="0"/>
              </a:spcAft>
              <a:buSzPts val="2000"/>
              <a:buFont typeface="Song Myung"/>
              <a:buNone/>
              <a:defRPr sz="2000">
                <a:latin typeface="Song Myung"/>
                <a:ea typeface="Song Myung"/>
                <a:cs typeface="Song Myung"/>
                <a:sym typeface="Song Myung"/>
              </a:defRPr>
            </a:lvl4pPr>
            <a:lvl5pPr lvl="4" algn="ctr" rtl="0">
              <a:spcBef>
                <a:spcPts val="0"/>
              </a:spcBef>
              <a:spcAft>
                <a:spcPts val="0"/>
              </a:spcAft>
              <a:buSzPts val="2000"/>
              <a:buFont typeface="Song Myung"/>
              <a:buNone/>
              <a:defRPr sz="2000">
                <a:latin typeface="Song Myung"/>
                <a:ea typeface="Song Myung"/>
                <a:cs typeface="Song Myung"/>
                <a:sym typeface="Song Myung"/>
              </a:defRPr>
            </a:lvl5pPr>
            <a:lvl6pPr lvl="5" algn="ctr" rtl="0">
              <a:spcBef>
                <a:spcPts val="0"/>
              </a:spcBef>
              <a:spcAft>
                <a:spcPts val="0"/>
              </a:spcAft>
              <a:buSzPts val="2000"/>
              <a:buFont typeface="Song Myung"/>
              <a:buNone/>
              <a:defRPr sz="2000">
                <a:latin typeface="Song Myung"/>
                <a:ea typeface="Song Myung"/>
                <a:cs typeface="Song Myung"/>
                <a:sym typeface="Song Myung"/>
              </a:defRPr>
            </a:lvl6pPr>
            <a:lvl7pPr lvl="6" algn="ctr" rtl="0">
              <a:spcBef>
                <a:spcPts val="0"/>
              </a:spcBef>
              <a:spcAft>
                <a:spcPts val="0"/>
              </a:spcAft>
              <a:buSzPts val="2000"/>
              <a:buFont typeface="Song Myung"/>
              <a:buNone/>
              <a:defRPr sz="2000">
                <a:latin typeface="Song Myung"/>
                <a:ea typeface="Song Myung"/>
                <a:cs typeface="Song Myung"/>
                <a:sym typeface="Song Myung"/>
              </a:defRPr>
            </a:lvl7pPr>
            <a:lvl8pPr lvl="7" algn="ctr" rtl="0">
              <a:spcBef>
                <a:spcPts val="0"/>
              </a:spcBef>
              <a:spcAft>
                <a:spcPts val="0"/>
              </a:spcAft>
              <a:buSzPts val="2000"/>
              <a:buFont typeface="Song Myung"/>
              <a:buNone/>
              <a:defRPr sz="2000">
                <a:latin typeface="Song Myung"/>
                <a:ea typeface="Song Myung"/>
                <a:cs typeface="Song Myung"/>
                <a:sym typeface="Song Myung"/>
              </a:defRPr>
            </a:lvl8pPr>
            <a:lvl9pPr lvl="8" algn="ctr" rtl="0">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sp>
        <p:nvSpPr>
          <p:cNvPr id="433" name="Google Shape;433;p26"/>
          <p:cNvSpPr txBox="1">
            <a:spLocks noGrp="1"/>
          </p:cNvSpPr>
          <p:nvPr>
            <p:ph type="subTitle" idx="4"/>
          </p:nvPr>
        </p:nvSpPr>
        <p:spPr>
          <a:xfrm>
            <a:off x="3472650" y="3435000"/>
            <a:ext cx="2198700" cy="777600"/>
          </a:xfrm>
          <a:prstGeom prst="rect">
            <a:avLst/>
          </a:prstGeom>
        </p:spPr>
        <p:txBody>
          <a:bodyPr spcFirstLastPara="1" wrap="square" lIns="0" tIns="0" rIns="0"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34" name="Google Shape;434;p26"/>
          <p:cNvSpPr txBox="1">
            <a:spLocks noGrp="1"/>
          </p:cNvSpPr>
          <p:nvPr>
            <p:ph type="subTitle" idx="5"/>
          </p:nvPr>
        </p:nvSpPr>
        <p:spPr>
          <a:xfrm>
            <a:off x="6087002" y="2898100"/>
            <a:ext cx="2255400" cy="434400"/>
          </a:xfrm>
          <a:prstGeom prst="rect">
            <a:avLst/>
          </a:prstGeom>
        </p:spPr>
        <p:txBody>
          <a:bodyPr spcFirstLastPara="1" wrap="square" lIns="0" tIns="0" rIns="0" bIns="0" anchor="t" anchorCtr="0">
            <a:noAutofit/>
          </a:bodyPr>
          <a:lstStyle>
            <a:lvl1pPr lvl="0" algn="ctr" rt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algn="ctr" rtl="0">
              <a:spcBef>
                <a:spcPts val="0"/>
              </a:spcBef>
              <a:spcAft>
                <a:spcPts val="0"/>
              </a:spcAft>
              <a:buSzPts val="2000"/>
              <a:buFont typeface="Song Myung"/>
              <a:buNone/>
              <a:defRPr sz="2000">
                <a:latin typeface="Song Myung"/>
                <a:ea typeface="Song Myung"/>
                <a:cs typeface="Song Myung"/>
                <a:sym typeface="Song Myung"/>
              </a:defRPr>
            </a:lvl2pPr>
            <a:lvl3pPr lvl="2" algn="ctr" rtl="0">
              <a:spcBef>
                <a:spcPts val="0"/>
              </a:spcBef>
              <a:spcAft>
                <a:spcPts val="0"/>
              </a:spcAft>
              <a:buSzPts val="2000"/>
              <a:buFont typeface="Song Myung"/>
              <a:buNone/>
              <a:defRPr sz="2000">
                <a:latin typeface="Song Myung"/>
                <a:ea typeface="Song Myung"/>
                <a:cs typeface="Song Myung"/>
                <a:sym typeface="Song Myung"/>
              </a:defRPr>
            </a:lvl3pPr>
            <a:lvl4pPr lvl="3" algn="ctr" rtl="0">
              <a:spcBef>
                <a:spcPts val="0"/>
              </a:spcBef>
              <a:spcAft>
                <a:spcPts val="0"/>
              </a:spcAft>
              <a:buSzPts val="2000"/>
              <a:buFont typeface="Song Myung"/>
              <a:buNone/>
              <a:defRPr sz="2000">
                <a:latin typeface="Song Myung"/>
                <a:ea typeface="Song Myung"/>
                <a:cs typeface="Song Myung"/>
                <a:sym typeface="Song Myung"/>
              </a:defRPr>
            </a:lvl4pPr>
            <a:lvl5pPr lvl="4" algn="ctr" rtl="0">
              <a:spcBef>
                <a:spcPts val="0"/>
              </a:spcBef>
              <a:spcAft>
                <a:spcPts val="0"/>
              </a:spcAft>
              <a:buSzPts val="2000"/>
              <a:buFont typeface="Song Myung"/>
              <a:buNone/>
              <a:defRPr sz="2000">
                <a:latin typeface="Song Myung"/>
                <a:ea typeface="Song Myung"/>
                <a:cs typeface="Song Myung"/>
                <a:sym typeface="Song Myung"/>
              </a:defRPr>
            </a:lvl5pPr>
            <a:lvl6pPr lvl="5" algn="ctr" rtl="0">
              <a:spcBef>
                <a:spcPts val="0"/>
              </a:spcBef>
              <a:spcAft>
                <a:spcPts val="0"/>
              </a:spcAft>
              <a:buSzPts val="2000"/>
              <a:buFont typeface="Song Myung"/>
              <a:buNone/>
              <a:defRPr sz="2000">
                <a:latin typeface="Song Myung"/>
                <a:ea typeface="Song Myung"/>
                <a:cs typeface="Song Myung"/>
                <a:sym typeface="Song Myung"/>
              </a:defRPr>
            </a:lvl6pPr>
            <a:lvl7pPr lvl="6" algn="ctr" rtl="0">
              <a:spcBef>
                <a:spcPts val="0"/>
              </a:spcBef>
              <a:spcAft>
                <a:spcPts val="0"/>
              </a:spcAft>
              <a:buSzPts val="2000"/>
              <a:buFont typeface="Song Myung"/>
              <a:buNone/>
              <a:defRPr sz="2000">
                <a:latin typeface="Song Myung"/>
                <a:ea typeface="Song Myung"/>
                <a:cs typeface="Song Myung"/>
                <a:sym typeface="Song Myung"/>
              </a:defRPr>
            </a:lvl7pPr>
            <a:lvl8pPr lvl="7" algn="ctr" rtl="0">
              <a:spcBef>
                <a:spcPts val="0"/>
              </a:spcBef>
              <a:spcAft>
                <a:spcPts val="0"/>
              </a:spcAft>
              <a:buSzPts val="2000"/>
              <a:buFont typeface="Song Myung"/>
              <a:buNone/>
              <a:defRPr sz="2000">
                <a:latin typeface="Song Myung"/>
                <a:ea typeface="Song Myung"/>
                <a:cs typeface="Song Myung"/>
                <a:sym typeface="Song Myung"/>
              </a:defRPr>
            </a:lvl8pPr>
            <a:lvl9pPr lvl="8" algn="ctr" rtl="0">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sp>
        <p:nvSpPr>
          <p:cNvPr id="435" name="Google Shape;435;p26"/>
          <p:cNvSpPr txBox="1">
            <a:spLocks noGrp="1"/>
          </p:cNvSpPr>
          <p:nvPr>
            <p:ph type="subTitle" idx="6"/>
          </p:nvPr>
        </p:nvSpPr>
        <p:spPr>
          <a:xfrm>
            <a:off x="6115352" y="3435000"/>
            <a:ext cx="2198700" cy="777600"/>
          </a:xfrm>
          <a:prstGeom prst="rect">
            <a:avLst/>
          </a:prstGeom>
        </p:spPr>
        <p:txBody>
          <a:bodyPr spcFirstLastPara="1" wrap="square" lIns="0" tIns="0" rIns="0" bIns="0"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436" name="Google Shape;436;p26"/>
          <p:cNvSpPr txBox="1">
            <a:spLocks noGrp="1"/>
          </p:cNvSpPr>
          <p:nvPr>
            <p:ph type="title" idx="7" hasCustomPrompt="1"/>
          </p:nvPr>
        </p:nvSpPr>
        <p:spPr>
          <a:xfrm>
            <a:off x="678598" y="1616525"/>
            <a:ext cx="2501400" cy="871200"/>
          </a:xfrm>
          <a:prstGeom prst="rect">
            <a:avLst/>
          </a:prstGeom>
        </p:spPr>
        <p:txBody>
          <a:bodyPr spcFirstLastPara="1" wrap="square" lIns="0" tIns="0" rIns="0" bIns="0" anchor="b"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437" name="Google Shape;437;p26"/>
          <p:cNvSpPr txBox="1">
            <a:spLocks noGrp="1"/>
          </p:cNvSpPr>
          <p:nvPr>
            <p:ph type="title" idx="8" hasCustomPrompt="1"/>
          </p:nvPr>
        </p:nvSpPr>
        <p:spPr>
          <a:xfrm>
            <a:off x="3321300" y="1616525"/>
            <a:ext cx="2501400" cy="871200"/>
          </a:xfrm>
          <a:prstGeom prst="rect">
            <a:avLst/>
          </a:prstGeom>
        </p:spPr>
        <p:txBody>
          <a:bodyPr spcFirstLastPara="1" wrap="square" lIns="0" tIns="0" rIns="0" bIns="0" anchor="b"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438" name="Google Shape;438;p26"/>
          <p:cNvSpPr txBox="1">
            <a:spLocks noGrp="1"/>
          </p:cNvSpPr>
          <p:nvPr>
            <p:ph type="title" idx="9" hasCustomPrompt="1"/>
          </p:nvPr>
        </p:nvSpPr>
        <p:spPr>
          <a:xfrm>
            <a:off x="5964002" y="1616525"/>
            <a:ext cx="2501400" cy="871200"/>
          </a:xfrm>
          <a:prstGeom prst="rect">
            <a:avLst/>
          </a:prstGeom>
        </p:spPr>
        <p:txBody>
          <a:bodyPr spcFirstLastPara="1" wrap="square" lIns="0" tIns="0" rIns="0" bIns="0" anchor="b"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SECTION_HEADER_2">
    <p:spTree>
      <p:nvGrpSpPr>
        <p:cNvPr id="1" name="Shape 456"/>
        <p:cNvGrpSpPr/>
        <p:nvPr/>
      </p:nvGrpSpPr>
      <p:grpSpPr>
        <a:xfrm>
          <a:off x="0" y="0"/>
          <a:ext cx="0" cy="0"/>
          <a:chOff x="0" y="0"/>
          <a:chExt cx="0" cy="0"/>
        </a:xfrm>
      </p:grpSpPr>
      <p:pic>
        <p:nvPicPr>
          <p:cNvPr id="457" name="Google Shape;457;p28"/>
          <p:cNvPicPr preferRelativeResize="0"/>
          <p:nvPr/>
        </p:nvPicPr>
        <p:blipFill>
          <a:blip r:embed="rId2">
            <a:alphaModFix amt="25000"/>
          </a:blip>
          <a:stretch>
            <a:fillRect/>
          </a:stretch>
        </p:blipFill>
        <p:spPr>
          <a:xfrm rot="10800000" flipH="1">
            <a:off x="6523175" y="-267849"/>
            <a:ext cx="2726698" cy="2775424"/>
          </a:xfrm>
          <a:prstGeom prst="rect">
            <a:avLst/>
          </a:prstGeom>
          <a:noFill/>
          <a:ln>
            <a:noFill/>
          </a:ln>
        </p:spPr>
      </p:pic>
      <p:pic>
        <p:nvPicPr>
          <p:cNvPr id="458" name="Google Shape;458;p28"/>
          <p:cNvPicPr preferRelativeResize="0"/>
          <p:nvPr/>
        </p:nvPicPr>
        <p:blipFill>
          <a:blip r:embed="rId3">
            <a:alphaModFix amt="25000"/>
          </a:blip>
          <a:stretch>
            <a:fillRect/>
          </a:stretch>
        </p:blipFill>
        <p:spPr>
          <a:xfrm rot="10800000" flipH="1">
            <a:off x="-50220" y="1863743"/>
            <a:ext cx="3687327" cy="3792799"/>
          </a:xfrm>
          <a:prstGeom prst="rect">
            <a:avLst/>
          </a:prstGeom>
          <a:noFill/>
          <a:ln>
            <a:noFill/>
          </a:ln>
        </p:spPr>
      </p:pic>
      <p:grpSp>
        <p:nvGrpSpPr>
          <p:cNvPr id="459" name="Google Shape;459;p28"/>
          <p:cNvGrpSpPr/>
          <p:nvPr/>
        </p:nvGrpSpPr>
        <p:grpSpPr>
          <a:xfrm>
            <a:off x="66976" y="49023"/>
            <a:ext cx="9010049" cy="5036577"/>
            <a:chOff x="66976" y="49023"/>
            <a:chExt cx="9010049" cy="5036577"/>
          </a:xfrm>
        </p:grpSpPr>
        <p:grpSp>
          <p:nvGrpSpPr>
            <p:cNvPr id="460" name="Google Shape;460;p28"/>
            <p:cNvGrpSpPr/>
            <p:nvPr/>
          </p:nvGrpSpPr>
          <p:grpSpPr>
            <a:xfrm>
              <a:off x="66976" y="49023"/>
              <a:ext cx="9010049" cy="5036577"/>
              <a:chOff x="66976" y="49023"/>
              <a:chExt cx="9010049" cy="5036577"/>
            </a:xfrm>
          </p:grpSpPr>
          <p:sp>
            <p:nvSpPr>
              <p:cNvPr id="461" name="Google Shape;461;p28"/>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8"/>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8"/>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8"/>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8"/>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8"/>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8"/>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8"/>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9" name="Google Shape;469;p28"/>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TITLE_AND_BODY_1">
    <p:spTree>
      <p:nvGrpSpPr>
        <p:cNvPr id="1" name="Shape 470"/>
        <p:cNvGrpSpPr/>
        <p:nvPr/>
      </p:nvGrpSpPr>
      <p:grpSpPr>
        <a:xfrm>
          <a:off x="0" y="0"/>
          <a:ext cx="0" cy="0"/>
          <a:chOff x="0" y="0"/>
          <a:chExt cx="0" cy="0"/>
        </a:xfrm>
      </p:grpSpPr>
      <p:pic>
        <p:nvPicPr>
          <p:cNvPr id="471" name="Google Shape;471;p29"/>
          <p:cNvPicPr preferRelativeResize="0"/>
          <p:nvPr/>
        </p:nvPicPr>
        <p:blipFill>
          <a:blip r:embed="rId2">
            <a:alphaModFix amt="25000"/>
          </a:blip>
          <a:stretch>
            <a:fillRect/>
          </a:stretch>
        </p:blipFill>
        <p:spPr>
          <a:xfrm>
            <a:off x="7040526" y="3440300"/>
            <a:ext cx="2285552" cy="2326400"/>
          </a:xfrm>
          <a:prstGeom prst="rect">
            <a:avLst/>
          </a:prstGeom>
          <a:noFill/>
          <a:ln>
            <a:noFill/>
          </a:ln>
        </p:spPr>
      </p:pic>
      <p:pic>
        <p:nvPicPr>
          <p:cNvPr id="472" name="Google Shape;472;p29"/>
          <p:cNvPicPr preferRelativeResize="0"/>
          <p:nvPr/>
        </p:nvPicPr>
        <p:blipFill>
          <a:blip r:embed="rId3">
            <a:alphaModFix amt="25000"/>
          </a:blip>
          <a:stretch>
            <a:fillRect/>
          </a:stretch>
        </p:blipFill>
        <p:spPr>
          <a:xfrm>
            <a:off x="-278830" y="-257851"/>
            <a:ext cx="1997675" cy="2054820"/>
          </a:xfrm>
          <a:prstGeom prst="rect">
            <a:avLst/>
          </a:prstGeom>
          <a:noFill/>
          <a:ln>
            <a:noFill/>
          </a:ln>
        </p:spPr>
      </p:pic>
      <p:grpSp>
        <p:nvGrpSpPr>
          <p:cNvPr id="473" name="Google Shape;473;p29"/>
          <p:cNvGrpSpPr/>
          <p:nvPr/>
        </p:nvGrpSpPr>
        <p:grpSpPr>
          <a:xfrm>
            <a:off x="66976" y="49023"/>
            <a:ext cx="9010049" cy="5036577"/>
            <a:chOff x="66976" y="49023"/>
            <a:chExt cx="9010049" cy="5036577"/>
          </a:xfrm>
        </p:grpSpPr>
        <p:sp>
          <p:nvSpPr>
            <p:cNvPr id="474" name="Google Shape;474;p29"/>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9"/>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9"/>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9"/>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9"/>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9"/>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9"/>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9"/>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2" name="Google Shape;482;p29"/>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
        <p:cNvGrpSpPr/>
        <p:nvPr/>
      </p:nvGrpSpPr>
      <p:grpSpPr>
        <a:xfrm>
          <a:off x="0" y="0"/>
          <a:ext cx="0" cy="0"/>
          <a:chOff x="0" y="0"/>
          <a:chExt cx="0" cy="0"/>
        </a:xfrm>
      </p:grpSpPr>
      <p:pic>
        <p:nvPicPr>
          <p:cNvPr id="41" name="Google Shape;41;p4"/>
          <p:cNvPicPr preferRelativeResize="0"/>
          <p:nvPr/>
        </p:nvPicPr>
        <p:blipFill>
          <a:blip r:embed="rId2">
            <a:alphaModFix amt="25000"/>
          </a:blip>
          <a:stretch>
            <a:fillRect/>
          </a:stretch>
        </p:blipFill>
        <p:spPr>
          <a:xfrm>
            <a:off x="7040526" y="3440300"/>
            <a:ext cx="2285552" cy="2326400"/>
          </a:xfrm>
          <a:prstGeom prst="rect">
            <a:avLst/>
          </a:prstGeom>
          <a:noFill/>
          <a:ln>
            <a:noFill/>
          </a:ln>
        </p:spPr>
      </p:pic>
      <p:pic>
        <p:nvPicPr>
          <p:cNvPr id="42" name="Google Shape;42;p4"/>
          <p:cNvPicPr preferRelativeResize="0"/>
          <p:nvPr/>
        </p:nvPicPr>
        <p:blipFill>
          <a:blip r:embed="rId3">
            <a:alphaModFix amt="25000"/>
          </a:blip>
          <a:stretch>
            <a:fillRect/>
          </a:stretch>
        </p:blipFill>
        <p:spPr>
          <a:xfrm>
            <a:off x="-278830" y="-257851"/>
            <a:ext cx="1997675" cy="2054820"/>
          </a:xfrm>
          <a:prstGeom prst="rect">
            <a:avLst/>
          </a:prstGeom>
          <a:noFill/>
          <a:ln>
            <a:noFill/>
          </a:ln>
        </p:spPr>
      </p:pic>
      <p:sp>
        <p:nvSpPr>
          <p:cNvPr id="43" name="Google Shape;43;p4"/>
          <p:cNvSpPr txBox="1">
            <a:spLocks noGrp="1"/>
          </p:cNvSpPr>
          <p:nvPr>
            <p:ph type="title"/>
          </p:nvPr>
        </p:nvSpPr>
        <p:spPr>
          <a:xfrm>
            <a:off x="720000" y="445025"/>
            <a:ext cx="7704000" cy="572700"/>
          </a:xfrm>
          <a:prstGeom prst="rect">
            <a:avLst/>
          </a:prstGeom>
        </p:spPr>
        <p:txBody>
          <a:bodyPr spcFirstLastPara="1" wrap="square" lIns="0" tIns="0" rIns="0" bIns="0"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4" name="Google Shape;44;p4"/>
          <p:cNvSpPr txBox="1">
            <a:spLocks noGrp="1"/>
          </p:cNvSpPr>
          <p:nvPr>
            <p:ph type="body" idx="1"/>
          </p:nvPr>
        </p:nvSpPr>
        <p:spPr>
          <a:xfrm>
            <a:off x="720000" y="1099925"/>
            <a:ext cx="7704000" cy="3468900"/>
          </a:xfrm>
          <a:prstGeom prst="rect">
            <a:avLst/>
          </a:prstGeom>
        </p:spPr>
        <p:txBody>
          <a:bodyPr spcFirstLastPara="1" wrap="square" lIns="0" tIns="0" rIns="0" bIns="0" anchor="t" anchorCtr="0">
            <a:noAutofit/>
          </a:bodyPr>
          <a:lstStyle>
            <a:lvl1pPr marL="457200" lvl="0" indent="-304800">
              <a:spcBef>
                <a:spcPts val="0"/>
              </a:spcBef>
              <a:spcAft>
                <a:spcPts val="0"/>
              </a:spcAft>
              <a:buClr>
                <a:srgbClr val="434343"/>
              </a:buClr>
              <a:buSzPts val="1200"/>
              <a:buAutoNum type="arabicPeriod"/>
              <a:defRPr sz="1150"/>
            </a:lvl1pPr>
            <a:lvl2pPr marL="914400" lvl="1" indent="-304800">
              <a:spcBef>
                <a:spcPts val="0"/>
              </a:spcBef>
              <a:spcAft>
                <a:spcPts val="0"/>
              </a:spcAft>
              <a:buClr>
                <a:srgbClr val="434343"/>
              </a:buClr>
              <a:buSzPts val="1200"/>
              <a:buFont typeface="Roboto Condensed Light"/>
              <a:buAutoNum type="alphaLcPeriod"/>
              <a:defRPr sz="1200"/>
            </a:lvl2pPr>
            <a:lvl3pPr marL="1371600" lvl="2" indent="-304800">
              <a:spcBef>
                <a:spcPts val="0"/>
              </a:spcBef>
              <a:spcAft>
                <a:spcPts val="0"/>
              </a:spcAft>
              <a:buClr>
                <a:srgbClr val="434343"/>
              </a:buClr>
              <a:buSzPts val="1200"/>
              <a:buFont typeface="Roboto Condensed Light"/>
              <a:buAutoNum type="romanLcPeriod"/>
              <a:defRPr sz="1200"/>
            </a:lvl3pPr>
            <a:lvl4pPr marL="1828800" lvl="3" indent="-304800">
              <a:spcBef>
                <a:spcPts val="0"/>
              </a:spcBef>
              <a:spcAft>
                <a:spcPts val="0"/>
              </a:spcAft>
              <a:buClr>
                <a:srgbClr val="434343"/>
              </a:buClr>
              <a:buSzPts val="1200"/>
              <a:buFont typeface="Roboto Condensed Light"/>
              <a:buAutoNum type="arabicPeriod"/>
              <a:defRPr sz="1200"/>
            </a:lvl4pPr>
            <a:lvl5pPr marL="2286000" lvl="4" indent="-304800">
              <a:spcBef>
                <a:spcPts val="0"/>
              </a:spcBef>
              <a:spcAft>
                <a:spcPts val="0"/>
              </a:spcAft>
              <a:buClr>
                <a:srgbClr val="434343"/>
              </a:buClr>
              <a:buSzPts val="1200"/>
              <a:buFont typeface="Roboto Condensed Light"/>
              <a:buAutoNum type="alphaLcPeriod"/>
              <a:defRPr sz="1200"/>
            </a:lvl5pPr>
            <a:lvl6pPr marL="2743200" lvl="5" indent="-304800">
              <a:spcBef>
                <a:spcPts val="0"/>
              </a:spcBef>
              <a:spcAft>
                <a:spcPts val="0"/>
              </a:spcAft>
              <a:buClr>
                <a:srgbClr val="434343"/>
              </a:buClr>
              <a:buSzPts val="1200"/>
              <a:buFont typeface="Roboto Condensed Light"/>
              <a:buAutoNum type="romanLcPeriod"/>
              <a:defRPr sz="1200"/>
            </a:lvl6pPr>
            <a:lvl7pPr marL="3200400" lvl="6" indent="-304800">
              <a:spcBef>
                <a:spcPts val="0"/>
              </a:spcBef>
              <a:spcAft>
                <a:spcPts val="0"/>
              </a:spcAft>
              <a:buClr>
                <a:srgbClr val="434343"/>
              </a:buClr>
              <a:buSzPts val="1200"/>
              <a:buFont typeface="Roboto Condensed Light"/>
              <a:buAutoNum type="arabicPeriod"/>
              <a:defRPr sz="1200"/>
            </a:lvl7pPr>
            <a:lvl8pPr marL="3657600" lvl="7" indent="-304800">
              <a:spcBef>
                <a:spcPts val="0"/>
              </a:spcBef>
              <a:spcAft>
                <a:spcPts val="0"/>
              </a:spcAft>
              <a:buClr>
                <a:srgbClr val="434343"/>
              </a:buClr>
              <a:buSzPts val="1200"/>
              <a:buFont typeface="Roboto Condensed Light"/>
              <a:buAutoNum type="alphaLcPeriod"/>
              <a:defRPr sz="1200"/>
            </a:lvl8pPr>
            <a:lvl9pPr marL="4114800" lvl="8" indent="-304800">
              <a:spcBef>
                <a:spcPts val="0"/>
              </a:spcBef>
              <a:spcAft>
                <a:spcPts val="0"/>
              </a:spcAft>
              <a:buClr>
                <a:srgbClr val="434343"/>
              </a:buClr>
              <a:buSzPts val="1200"/>
              <a:buFont typeface="Roboto Condensed Light"/>
              <a:buAutoNum type="romanLcPeriod"/>
              <a:defRPr sz="1200"/>
            </a:lvl9pPr>
          </a:lstStyle>
          <a:p>
            <a:endParaRPr/>
          </a:p>
        </p:txBody>
      </p:sp>
      <p:grpSp>
        <p:nvGrpSpPr>
          <p:cNvPr id="45" name="Google Shape;45;p4"/>
          <p:cNvGrpSpPr/>
          <p:nvPr/>
        </p:nvGrpSpPr>
        <p:grpSpPr>
          <a:xfrm>
            <a:off x="66976" y="49023"/>
            <a:ext cx="9010049" cy="5036577"/>
            <a:chOff x="66976" y="49023"/>
            <a:chExt cx="9010049" cy="5036577"/>
          </a:xfrm>
        </p:grpSpPr>
        <p:sp>
          <p:nvSpPr>
            <p:cNvPr id="46" name="Google Shape;46;p4"/>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7" name="Google Shape;47;p4"/>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8" name="Google Shape;48;p4"/>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9" name="Google Shape;49;p4"/>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0" name="Google Shape;50;p4"/>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1" name="Google Shape;51;p4"/>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2" name="Google Shape;52;p4"/>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3" name="Google Shape;53;p4"/>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sp>
        <p:nvSpPr>
          <p:cNvPr id="54" name="Google Shape;54;p4"/>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3"/>
        <p:cNvGrpSpPr/>
        <p:nvPr/>
      </p:nvGrpSpPr>
      <p:grpSpPr>
        <a:xfrm>
          <a:off x="0" y="0"/>
          <a:ext cx="0" cy="0"/>
          <a:chOff x="0" y="0"/>
          <a:chExt cx="0" cy="0"/>
        </a:xfrm>
      </p:grpSpPr>
      <p:pic>
        <p:nvPicPr>
          <p:cNvPr id="74" name="Google Shape;74;p6"/>
          <p:cNvPicPr preferRelativeResize="0"/>
          <p:nvPr/>
        </p:nvPicPr>
        <p:blipFill>
          <a:blip r:embed="rId2">
            <a:alphaModFix amt="25000"/>
          </a:blip>
          <a:stretch>
            <a:fillRect/>
          </a:stretch>
        </p:blipFill>
        <p:spPr>
          <a:xfrm rot="10800000" flipH="1">
            <a:off x="6575277" y="2457546"/>
            <a:ext cx="2680274" cy="2756925"/>
          </a:xfrm>
          <a:prstGeom prst="rect">
            <a:avLst/>
          </a:prstGeom>
          <a:noFill/>
          <a:ln>
            <a:noFill/>
          </a:ln>
        </p:spPr>
      </p:pic>
      <p:pic>
        <p:nvPicPr>
          <p:cNvPr id="75" name="Google Shape;75;p6"/>
          <p:cNvPicPr preferRelativeResize="0"/>
          <p:nvPr/>
        </p:nvPicPr>
        <p:blipFill>
          <a:blip r:embed="rId2">
            <a:alphaModFix amt="25000"/>
          </a:blip>
          <a:stretch>
            <a:fillRect/>
          </a:stretch>
        </p:blipFill>
        <p:spPr>
          <a:xfrm>
            <a:off x="-77374" y="-115450"/>
            <a:ext cx="2501438" cy="2573000"/>
          </a:xfrm>
          <a:prstGeom prst="rect">
            <a:avLst/>
          </a:prstGeom>
          <a:noFill/>
          <a:ln>
            <a:noFill/>
          </a:ln>
        </p:spPr>
      </p:pic>
      <p:grpSp>
        <p:nvGrpSpPr>
          <p:cNvPr id="76" name="Google Shape;76;p6"/>
          <p:cNvGrpSpPr/>
          <p:nvPr/>
        </p:nvGrpSpPr>
        <p:grpSpPr>
          <a:xfrm>
            <a:off x="66976" y="49023"/>
            <a:ext cx="9010049" cy="5036577"/>
            <a:chOff x="66976" y="49023"/>
            <a:chExt cx="9010049" cy="5036577"/>
          </a:xfrm>
        </p:grpSpPr>
        <p:grpSp>
          <p:nvGrpSpPr>
            <p:cNvPr id="77" name="Google Shape;77;p6"/>
            <p:cNvGrpSpPr/>
            <p:nvPr/>
          </p:nvGrpSpPr>
          <p:grpSpPr>
            <a:xfrm>
              <a:off x="66976" y="49023"/>
              <a:ext cx="9010049" cy="5036577"/>
              <a:chOff x="66976" y="49023"/>
              <a:chExt cx="9010049" cy="5036577"/>
            </a:xfrm>
          </p:grpSpPr>
          <p:sp>
            <p:nvSpPr>
              <p:cNvPr id="78" name="Google Shape;78;p6"/>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6"/>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6"/>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6"/>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6"/>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6"/>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6"/>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6"/>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7;p6"/>
          <p:cNvSpPr txBox="1">
            <a:spLocks noGrp="1"/>
          </p:cNvSpPr>
          <p:nvPr>
            <p:ph type="title"/>
          </p:nvPr>
        </p:nvSpPr>
        <p:spPr>
          <a:xfrm>
            <a:off x="720000" y="445025"/>
            <a:ext cx="7704000" cy="572700"/>
          </a:xfrm>
          <a:prstGeom prst="rect">
            <a:avLst/>
          </a:prstGeom>
        </p:spPr>
        <p:txBody>
          <a:bodyPr spcFirstLastPara="1" wrap="square" lIns="0" tIns="0" rIns="0" bIns="0"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8"/>
        <p:cNvGrpSpPr/>
        <p:nvPr/>
      </p:nvGrpSpPr>
      <p:grpSpPr>
        <a:xfrm>
          <a:off x="0" y="0"/>
          <a:ext cx="0" cy="0"/>
          <a:chOff x="0" y="0"/>
          <a:chExt cx="0" cy="0"/>
        </a:xfrm>
      </p:grpSpPr>
      <p:pic>
        <p:nvPicPr>
          <p:cNvPr id="89" name="Google Shape;89;p7"/>
          <p:cNvPicPr preferRelativeResize="0"/>
          <p:nvPr/>
        </p:nvPicPr>
        <p:blipFill>
          <a:blip r:embed="rId2">
            <a:alphaModFix amt="25000"/>
          </a:blip>
          <a:stretch>
            <a:fillRect/>
          </a:stretch>
        </p:blipFill>
        <p:spPr>
          <a:xfrm rot="10800000" flipH="1">
            <a:off x="6161349" y="2410125"/>
            <a:ext cx="3104224" cy="3159700"/>
          </a:xfrm>
          <a:prstGeom prst="rect">
            <a:avLst/>
          </a:prstGeom>
          <a:noFill/>
          <a:ln>
            <a:noFill/>
          </a:ln>
        </p:spPr>
      </p:pic>
      <p:pic>
        <p:nvPicPr>
          <p:cNvPr id="90" name="Google Shape;90;p7"/>
          <p:cNvPicPr preferRelativeResize="0"/>
          <p:nvPr/>
        </p:nvPicPr>
        <p:blipFill>
          <a:blip r:embed="rId3">
            <a:alphaModFix amt="25000"/>
          </a:blip>
          <a:stretch>
            <a:fillRect/>
          </a:stretch>
        </p:blipFill>
        <p:spPr>
          <a:xfrm rot="10800000" flipH="1">
            <a:off x="-613422" y="620473"/>
            <a:ext cx="3042676" cy="3129702"/>
          </a:xfrm>
          <a:prstGeom prst="rect">
            <a:avLst/>
          </a:prstGeom>
          <a:noFill/>
          <a:ln>
            <a:noFill/>
          </a:ln>
        </p:spPr>
      </p:pic>
      <p:grpSp>
        <p:nvGrpSpPr>
          <p:cNvPr id="91" name="Google Shape;91;p7"/>
          <p:cNvGrpSpPr/>
          <p:nvPr/>
        </p:nvGrpSpPr>
        <p:grpSpPr>
          <a:xfrm>
            <a:off x="66976" y="49023"/>
            <a:ext cx="9010049" cy="5036577"/>
            <a:chOff x="66976" y="49023"/>
            <a:chExt cx="9010049" cy="5036577"/>
          </a:xfrm>
        </p:grpSpPr>
        <p:grpSp>
          <p:nvGrpSpPr>
            <p:cNvPr id="92" name="Google Shape;92;p7"/>
            <p:cNvGrpSpPr/>
            <p:nvPr/>
          </p:nvGrpSpPr>
          <p:grpSpPr>
            <a:xfrm>
              <a:off x="66976" y="49023"/>
              <a:ext cx="9010049" cy="5036577"/>
              <a:chOff x="66976" y="49023"/>
              <a:chExt cx="9010049" cy="5036577"/>
            </a:xfrm>
          </p:grpSpPr>
          <p:sp>
            <p:nvSpPr>
              <p:cNvPr id="93" name="Google Shape;93;p7"/>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7"/>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7"/>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7"/>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Google Shape;101;p7"/>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7"/>
          <p:cNvSpPr txBox="1">
            <a:spLocks noGrp="1"/>
          </p:cNvSpPr>
          <p:nvPr>
            <p:ph type="body" idx="1"/>
          </p:nvPr>
        </p:nvSpPr>
        <p:spPr>
          <a:xfrm>
            <a:off x="2182924" y="2116375"/>
            <a:ext cx="6081900" cy="2243100"/>
          </a:xfrm>
          <a:prstGeom prst="rect">
            <a:avLst/>
          </a:prstGeom>
        </p:spPr>
        <p:txBody>
          <a:bodyPr spcFirstLastPara="1" wrap="square" lIns="0" tIns="0" rIns="0" bIns="0" anchor="t"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103" name="Google Shape;103;p7"/>
          <p:cNvSpPr txBox="1">
            <a:spLocks noGrp="1"/>
          </p:cNvSpPr>
          <p:nvPr>
            <p:ph type="title"/>
          </p:nvPr>
        </p:nvSpPr>
        <p:spPr>
          <a:xfrm>
            <a:off x="2182924" y="784025"/>
            <a:ext cx="4620300" cy="964500"/>
          </a:xfrm>
          <a:prstGeom prst="rect">
            <a:avLst/>
          </a:prstGeom>
        </p:spPr>
        <p:txBody>
          <a:bodyPr spcFirstLastPara="1" wrap="square" lIns="0" tIns="0" rIns="0" bIns="0"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9"/>
        <p:cNvGrpSpPr/>
        <p:nvPr/>
      </p:nvGrpSpPr>
      <p:grpSpPr>
        <a:xfrm>
          <a:off x="0" y="0"/>
          <a:ext cx="0" cy="0"/>
          <a:chOff x="0" y="0"/>
          <a:chExt cx="0" cy="0"/>
        </a:xfrm>
      </p:grpSpPr>
      <p:pic>
        <p:nvPicPr>
          <p:cNvPr id="120" name="Google Shape;120;p9"/>
          <p:cNvPicPr preferRelativeResize="0"/>
          <p:nvPr/>
        </p:nvPicPr>
        <p:blipFill>
          <a:blip r:embed="rId2">
            <a:alphaModFix amt="25000"/>
          </a:blip>
          <a:stretch>
            <a:fillRect/>
          </a:stretch>
        </p:blipFill>
        <p:spPr>
          <a:xfrm rot="10800000" flipH="1">
            <a:off x="6575277" y="2457546"/>
            <a:ext cx="2680274" cy="2756925"/>
          </a:xfrm>
          <a:prstGeom prst="rect">
            <a:avLst/>
          </a:prstGeom>
          <a:noFill/>
          <a:ln>
            <a:noFill/>
          </a:ln>
        </p:spPr>
      </p:pic>
      <p:pic>
        <p:nvPicPr>
          <p:cNvPr id="121" name="Google Shape;121;p9"/>
          <p:cNvPicPr preferRelativeResize="0"/>
          <p:nvPr/>
        </p:nvPicPr>
        <p:blipFill>
          <a:blip r:embed="rId2">
            <a:alphaModFix amt="25000"/>
          </a:blip>
          <a:stretch>
            <a:fillRect/>
          </a:stretch>
        </p:blipFill>
        <p:spPr>
          <a:xfrm rot="-5400000">
            <a:off x="-77374" y="1233175"/>
            <a:ext cx="2501438" cy="2573000"/>
          </a:xfrm>
          <a:prstGeom prst="rect">
            <a:avLst/>
          </a:prstGeom>
          <a:noFill/>
          <a:ln>
            <a:noFill/>
          </a:ln>
        </p:spPr>
      </p:pic>
      <p:sp>
        <p:nvSpPr>
          <p:cNvPr id="122" name="Google Shape;122;p9"/>
          <p:cNvSpPr txBox="1">
            <a:spLocks noGrp="1"/>
          </p:cNvSpPr>
          <p:nvPr>
            <p:ph type="title"/>
          </p:nvPr>
        </p:nvSpPr>
        <p:spPr>
          <a:xfrm>
            <a:off x="4274097" y="1233175"/>
            <a:ext cx="4045200" cy="1482300"/>
          </a:xfrm>
          <a:prstGeom prst="rect">
            <a:avLst/>
          </a:prstGeom>
        </p:spPr>
        <p:txBody>
          <a:bodyPr spcFirstLastPara="1" wrap="square" lIns="0" tIns="0" rIns="0" bIns="0" anchor="t" anchorCtr="0">
            <a:noAutofit/>
          </a:bodyPr>
          <a:lstStyle>
            <a:lvl1pPr lvl="0">
              <a:spcBef>
                <a:spcPts val="0"/>
              </a:spcBef>
              <a:spcAft>
                <a:spcPts val="0"/>
              </a:spcAft>
              <a:buSzPts val="4200"/>
              <a:buNone/>
              <a:defRPr sz="8500"/>
            </a:lvl1pPr>
            <a:lvl2pPr lvl="1" algn="l">
              <a:spcBef>
                <a:spcPts val="0"/>
              </a:spcBef>
              <a:spcAft>
                <a:spcPts val="0"/>
              </a:spcAft>
              <a:buSzPts val="4200"/>
              <a:buNone/>
              <a:defRPr sz="4200"/>
            </a:lvl2pPr>
            <a:lvl3pPr lvl="2" algn="l">
              <a:spcBef>
                <a:spcPts val="0"/>
              </a:spcBef>
              <a:spcAft>
                <a:spcPts val="0"/>
              </a:spcAft>
              <a:buSzPts val="4200"/>
              <a:buNone/>
              <a:defRPr sz="4200"/>
            </a:lvl3pPr>
            <a:lvl4pPr lvl="3" algn="l">
              <a:spcBef>
                <a:spcPts val="0"/>
              </a:spcBef>
              <a:spcAft>
                <a:spcPts val="0"/>
              </a:spcAft>
              <a:buSzPts val="4200"/>
              <a:buNone/>
              <a:defRPr sz="4200"/>
            </a:lvl4pPr>
            <a:lvl5pPr lvl="4" algn="l">
              <a:spcBef>
                <a:spcPts val="0"/>
              </a:spcBef>
              <a:spcAft>
                <a:spcPts val="0"/>
              </a:spcAft>
              <a:buSzPts val="4200"/>
              <a:buNone/>
              <a:defRPr sz="4200"/>
            </a:lvl5pPr>
            <a:lvl6pPr lvl="5" algn="l">
              <a:spcBef>
                <a:spcPts val="0"/>
              </a:spcBef>
              <a:spcAft>
                <a:spcPts val="0"/>
              </a:spcAft>
              <a:buSzPts val="4200"/>
              <a:buNone/>
              <a:defRPr sz="4200"/>
            </a:lvl6pPr>
            <a:lvl7pPr lvl="6" algn="l">
              <a:spcBef>
                <a:spcPts val="0"/>
              </a:spcBef>
              <a:spcAft>
                <a:spcPts val="0"/>
              </a:spcAft>
              <a:buSzPts val="4200"/>
              <a:buNone/>
              <a:defRPr sz="4200"/>
            </a:lvl7pPr>
            <a:lvl8pPr lvl="7" algn="l">
              <a:spcBef>
                <a:spcPts val="0"/>
              </a:spcBef>
              <a:spcAft>
                <a:spcPts val="0"/>
              </a:spcAft>
              <a:buSzPts val="4200"/>
              <a:buNone/>
              <a:defRPr sz="4200"/>
            </a:lvl8pPr>
            <a:lvl9pPr lvl="8" algn="l">
              <a:spcBef>
                <a:spcPts val="0"/>
              </a:spcBef>
              <a:spcAft>
                <a:spcPts val="0"/>
              </a:spcAft>
              <a:buSzPts val="4200"/>
              <a:buNone/>
              <a:defRPr sz="4200"/>
            </a:lvl9pPr>
          </a:lstStyle>
          <a:p>
            <a:endParaRPr/>
          </a:p>
        </p:txBody>
      </p:sp>
      <p:sp>
        <p:nvSpPr>
          <p:cNvPr id="123" name="Google Shape;123;p9"/>
          <p:cNvSpPr txBox="1">
            <a:spLocks noGrp="1"/>
          </p:cNvSpPr>
          <p:nvPr>
            <p:ph type="subTitle" idx="1"/>
          </p:nvPr>
        </p:nvSpPr>
        <p:spPr>
          <a:xfrm>
            <a:off x="4499847" y="2803075"/>
            <a:ext cx="3593700" cy="983400"/>
          </a:xfrm>
          <a:prstGeom prst="rect">
            <a:avLst/>
          </a:prstGeom>
        </p:spPr>
        <p:txBody>
          <a:bodyPr spcFirstLastPara="1" wrap="square" lIns="0" tIns="0" rIns="0" bIns="0" anchor="t" anchorCtr="0">
            <a:noAutofit/>
          </a:bodyPr>
          <a:lstStyle>
            <a:lvl1pPr lvl="0" algn="ctr">
              <a:lnSpc>
                <a:spcPct val="100000"/>
              </a:lnSpc>
              <a:spcBef>
                <a:spcPts val="0"/>
              </a:spcBef>
              <a:spcAft>
                <a:spcPts val="0"/>
              </a:spcAft>
              <a:buSzPts val="1600"/>
              <a:buNone/>
              <a:defRPr/>
            </a:lvl1pPr>
            <a:lvl2pPr lvl="1">
              <a:lnSpc>
                <a:spcPct val="100000"/>
              </a:lnSpc>
              <a:spcBef>
                <a:spcPts val="0"/>
              </a:spcBef>
              <a:spcAft>
                <a:spcPts val="0"/>
              </a:spcAft>
              <a:buSzPts val="1600"/>
              <a:buNone/>
              <a:defRPr/>
            </a:lvl2pPr>
            <a:lvl3pPr lvl="2">
              <a:lnSpc>
                <a:spcPct val="100000"/>
              </a:lnSpc>
              <a:spcBef>
                <a:spcPts val="0"/>
              </a:spcBef>
              <a:spcAft>
                <a:spcPts val="0"/>
              </a:spcAft>
              <a:buSzPts val="1600"/>
              <a:buNone/>
              <a:defRPr/>
            </a:lvl3pPr>
            <a:lvl4pPr lvl="3">
              <a:lnSpc>
                <a:spcPct val="100000"/>
              </a:lnSpc>
              <a:spcBef>
                <a:spcPts val="0"/>
              </a:spcBef>
              <a:spcAft>
                <a:spcPts val="0"/>
              </a:spcAft>
              <a:buSzPts val="1600"/>
              <a:buNone/>
              <a:defRPr/>
            </a:lvl4pPr>
            <a:lvl5pPr lvl="4">
              <a:lnSpc>
                <a:spcPct val="100000"/>
              </a:lnSpc>
              <a:spcBef>
                <a:spcPts val="0"/>
              </a:spcBef>
              <a:spcAft>
                <a:spcPts val="0"/>
              </a:spcAft>
              <a:buSzPts val="1600"/>
              <a:buNone/>
              <a:defRPr/>
            </a:lvl5pPr>
            <a:lvl6pPr lvl="5">
              <a:lnSpc>
                <a:spcPct val="100000"/>
              </a:lnSpc>
              <a:spcBef>
                <a:spcPts val="0"/>
              </a:spcBef>
              <a:spcAft>
                <a:spcPts val="0"/>
              </a:spcAft>
              <a:buSzPts val="1600"/>
              <a:buNone/>
              <a:defRPr/>
            </a:lvl6pPr>
            <a:lvl7pPr lvl="6">
              <a:lnSpc>
                <a:spcPct val="100000"/>
              </a:lnSpc>
              <a:spcBef>
                <a:spcPts val="0"/>
              </a:spcBef>
              <a:spcAft>
                <a:spcPts val="0"/>
              </a:spcAft>
              <a:buSzPts val="1600"/>
              <a:buNone/>
              <a:defRPr/>
            </a:lvl7pPr>
            <a:lvl8pPr lvl="7">
              <a:lnSpc>
                <a:spcPct val="100000"/>
              </a:lnSpc>
              <a:spcBef>
                <a:spcPts val="0"/>
              </a:spcBef>
              <a:spcAft>
                <a:spcPts val="0"/>
              </a:spcAft>
              <a:buSzPts val="1600"/>
              <a:buNone/>
              <a:defRPr/>
            </a:lvl8pPr>
            <a:lvl9pPr lvl="8">
              <a:lnSpc>
                <a:spcPct val="100000"/>
              </a:lnSpc>
              <a:spcBef>
                <a:spcPts val="0"/>
              </a:spcBef>
              <a:spcAft>
                <a:spcPts val="0"/>
              </a:spcAft>
              <a:buSzPts val="1600"/>
              <a:buNone/>
              <a:defRPr/>
            </a:lvl9pPr>
          </a:lstStyle>
          <a:p>
            <a:endParaRPr/>
          </a:p>
        </p:txBody>
      </p:sp>
      <p:grpSp>
        <p:nvGrpSpPr>
          <p:cNvPr id="124" name="Google Shape;124;p9"/>
          <p:cNvGrpSpPr/>
          <p:nvPr/>
        </p:nvGrpSpPr>
        <p:grpSpPr>
          <a:xfrm>
            <a:off x="66976" y="49023"/>
            <a:ext cx="9010049" cy="5036577"/>
            <a:chOff x="66976" y="49023"/>
            <a:chExt cx="9010049" cy="5036577"/>
          </a:xfrm>
        </p:grpSpPr>
        <p:grpSp>
          <p:nvGrpSpPr>
            <p:cNvPr id="125" name="Google Shape;125;p9"/>
            <p:cNvGrpSpPr/>
            <p:nvPr/>
          </p:nvGrpSpPr>
          <p:grpSpPr>
            <a:xfrm>
              <a:off x="66976" y="49023"/>
              <a:ext cx="9010049" cy="5036577"/>
              <a:chOff x="66976" y="49023"/>
              <a:chExt cx="9010049" cy="5036577"/>
            </a:xfrm>
          </p:grpSpPr>
          <p:sp>
            <p:nvSpPr>
              <p:cNvPr id="126" name="Google Shape;126;p9"/>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9"/>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9"/>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9"/>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Google Shape;134;p9"/>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64"/>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65"/>
        <p:cNvGrpSpPr/>
        <p:nvPr/>
      </p:nvGrpSpPr>
      <p:grpSpPr>
        <a:xfrm>
          <a:off x="0" y="0"/>
          <a:ext cx="0" cy="0"/>
          <a:chOff x="0" y="0"/>
          <a:chExt cx="0" cy="0"/>
        </a:xfrm>
      </p:grpSpPr>
      <p:pic>
        <p:nvPicPr>
          <p:cNvPr id="166" name="Google Shape;166;p13"/>
          <p:cNvPicPr preferRelativeResize="0"/>
          <p:nvPr/>
        </p:nvPicPr>
        <p:blipFill>
          <a:blip r:embed="rId2">
            <a:alphaModFix amt="25000"/>
          </a:blip>
          <a:stretch>
            <a:fillRect/>
          </a:stretch>
        </p:blipFill>
        <p:spPr>
          <a:xfrm rot="10800000" flipH="1">
            <a:off x="6735726" y="-115450"/>
            <a:ext cx="2285552" cy="2326400"/>
          </a:xfrm>
          <a:prstGeom prst="rect">
            <a:avLst/>
          </a:prstGeom>
          <a:noFill/>
          <a:ln>
            <a:noFill/>
          </a:ln>
        </p:spPr>
      </p:pic>
      <p:pic>
        <p:nvPicPr>
          <p:cNvPr id="167" name="Google Shape;167;p13"/>
          <p:cNvPicPr preferRelativeResize="0"/>
          <p:nvPr/>
        </p:nvPicPr>
        <p:blipFill>
          <a:blip r:embed="rId3">
            <a:alphaModFix amt="25000"/>
          </a:blip>
          <a:stretch>
            <a:fillRect/>
          </a:stretch>
        </p:blipFill>
        <p:spPr>
          <a:xfrm rot="10800000" flipH="1">
            <a:off x="-50223" y="-70271"/>
            <a:ext cx="2726874" cy="2804874"/>
          </a:xfrm>
          <a:prstGeom prst="rect">
            <a:avLst/>
          </a:prstGeom>
          <a:noFill/>
          <a:ln>
            <a:noFill/>
          </a:ln>
        </p:spPr>
      </p:pic>
      <p:sp>
        <p:nvSpPr>
          <p:cNvPr id="168" name="Google Shape;168;p13"/>
          <p:cNvSpPr txBox="1">
            <a:spLocks noGrp="1"/>
          </p:cNvSpPr>
          <p:nvPr>
            <p:ph type="title"/>
          </p:nvPr>
        </p:nvSpPr>
        <p:spPr>
          <a:xfrm>
            <a:off x="720000" y="445025"/>
            <a:ext cx="7704000" cy="5727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9" name="Google Shape;169;p13"/>
          <p:cNvSpPr txBox="1">
            <a:spLocks noGrp="1"/>
          </p:cNvSpPr>
          <p:nvPr>
            <p:ph type="subTitle" idx="1"/>
          </p:nvPr>
        </p:nvSpPr>
        <p:spPr>
          <a:xfrm>
            <a:off x="1980737" y="1709975"/>
            <a:ext cx="2255400" cy="434400"/>
          </a:xfrm>
          <a:prstGeom prst="rect">
            <a:avLst/>
          </a:prstGeom>
        </p:spPr>
        <p:txBody>
          <a:bodyPr spcFirstLastPara="1" wrap="square" lIns="0" tIns="0" rIns="0" bIns="0" anchor="t" anchorCtr="0">
            <a:noAutofit/>
          </a:bodyPr>
          <a:lstStyle>
            <a:lvl1pPr lv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a:spcBef>
                <a:spcPts val="0"/>
              </a:spcBef>
              <a:spcAft>
                <a:spcPts val="0"/>
              </a:spcAft>
              <a:buSzPts val="2000"/>
              <a:buFont typeface="Song Myung"/>
              <a:buNone/>
              <a:defRPr sz="2000">
                <a:latin typeface="Song Myung"/>
                <a:ea typeface="Song Myung"/>
                <a:cs typeface="Song Myung"/>
                <a:sym typeface="Song Myung"/>
              </a:defRPr>
            </a:lvl2pPr>
            <a:lvl3pPr lvl="2">
              <a:spcBef>
                <a:spcPts val="0"/>
              </a:spcBef>
              <a:spcAft>
                <a:spcPts val="0"/>
              </a:spcAft>
              <a:buSzPts val="2000"/>
              <a:buFont typeface="Song Myung"/>
              <a:buNone/>
              <a:defRPr sz="2000">
                <a:latin typeface="Song Myung"/>
                <a:ea typeface="Song Myung"/>
                <a:cs typeface="Song Myung"/>
                <a:sym typeface="Song Myung"/>
              </a:defRPr>
            </a:lvl3pPr>
            <a:lvl4pPr lvl="3">
              <a:spcBef>
                <a:spcPts val="0"/>
              </a:spcBef>
              <a:spcAft>
                <a:spcPts val="0"/>
              </a:spcAft>
              <a:buSzPts val="2000"/>
              <a:buFont typeface="Song Myung"/>
              <a:buNone/>
              <a:defRPr sz="2000">
                <a:latin typeface="Song Myung"/>
                <a:ea typeface="Song Myung"/>
                <a:cs typeface="Song Myung"/>
                <a:sym typeface="Song Myung"/>
              </a:defRPr>
            </a:lvl4pPr>
            <a:lvl5pPr lvl="4">
              <a:spcBef>
                <a:spcPts val="0"/>
              </a:spcBef>
              <a:spcAft>
                <a:spcPts val="0"/>
              </a:spcAft>
              <a:buSzPts val="2000"/>
              <a:buFont typeface="Song Myung"/>
              <a:buNone/>
              <a:defRPr sz="2000">
                <a:latin typeface="Song Myung"/>
                <a:ea typeface="Song Myung"/>
                <a:cs typeface="Song Myung"/>
                <a:sym typeface="Song Myung"/>
              </a:defRPr>
            </a:lvl5pPr>
            <a:lvl6pPr lvl="5">
              <a:spcBef>
                <a:spcPts val="0"/>
              </a:spcBef>
              <a:spcAft>
                <a:spcPts val="0"/>
              </a:spcAft>
              <a:buSzPts val="2000"/>
              <a:buFont typeface="Song Myung"/>
              <a:buNone/>
              <a:defRPr sz="2000">
                <a:latin typeface="Song Myung"/>
                <a:ea typeface="Song Myung"/>
                <a:cs typeface="Song Myung"/>
                <a:sym typeface="Song Myung"/>
              </a:defRPr>
            </a:lvl6pPr>
            <a:lvl7pPr lvl="6">
              <a:spcBef>
                <a:spcPts val="0"/>
              </a:spcBef>
              <a:spcAft>
                <a:spcPts val="0"/>
              </a:spcAft>
              <a:buSzPts val="2000"/>
              <a:buFont typeface="Song Myung"/>
              <a:buNone/>
              <a:defRPr sz="2000">
                <a:latin typeface="Song Myung"/>
                <a:ea typeface="Song Myung"/>
                <a:cs typeface="Song Myung"/>
                <a:sym typeface="Song Myung"/>
              </a:defRPr>
            </a:lvl7pPr>
            <a:lvl8pPr lvl="7">
              <a:spcBef>
                <a:spcPts val="0"/>
              </a:spcBef>
              <a:spcAft>
                <a:spcPts val="0"/>
              </a:spcAft>
              <a:buSzPts val="2000"/>
              <a:buFont typeface="Song Myung"/>
              <a:buNone/>
              <a:defRPr sz="2000">
                <a:latin typeface="Song Myung"/>
                <a:ea typeface="Song Myung"/>
                <a:cs typeface="Song Myung"/>
                <a:sym typeface="Song Myung"/>
              </a:defRPr>
            </a:lvl8pPr>
            <a:lvl9pPr lvl="8">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sp>
        <p:nvSpPr>
          <p:cNvPr id="170" name="Google Shape;170;p13"/>
          <p:cNvSpPr txBox="1">
            <a:spLocks noGrp="1"/>
          </p:cNvSpPr>
          <p:nvPr>
            <p:ph type="subTitle" idx="2"/>
          </p:nvPr>
        </p:nvSpPr>
        <p:spPr>
          <a:xfrm>
            <a:off x="1223787" y="2205350"/>
            <a:ext cx="3012300" cy="434400"/>
          </a:xfrm>
          <a:prstGeom prst="rect">
            <a:avLst/>
          </a:prstGeom>
        </p:spPr>
        <p:txBody>
          <a:bodyPr spcFirstLastPara="1" wrap="square" lIns="0" tIns="0" rIns="0"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1" name="Google Shape;171;p13"/>
          <p:cNvSpPr txBox="1">
            <a:spLocks noGrp="1"/>
          </p:cNvSpPr>
          <p:nvPr>
            <p:ph type="subTitle" idx="3"/>
          </p:nvPr>
        </p:nvSpPr>
        <p:spPr>
          <a:xfrm>
            <a:off x="5663837" y="1709975"/>
            <a:ext cx="2255400" cy="434400"/>
          </a:xfrm>
          <a:prstGeom prst="rect">
            <a:avLst/>
          </a:prstGeom>
        </p:spPr>
        <p:txBody>
          <a:bodyPr spcFirstLastPara="1" wrap="square" lIns="0" tIns="0" rIns="0" bIns="0" anchor="t" anchorCtr="0">
            <a:noAutofit/>
          </a:bodyPr>
          <a:lstStyle>
            <a:lvl1pPr lvl="0" rt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rtl="0">
              <a:spcBef>
                <a:spcPts val="0"/>
              </a:spcBef>
              <a:spcAft>
                <a:spcPts val="0"/>
              </a:spcAft>
              <a:buSzPts val="2000"/>
              <a:buFont typeface="Song Myung"/>
              <a:buNone/>
              <a:defRPr sz="2000">
                <a:latin typeface="Song Myung"/>
                <a:ea typeface="Song Myung"/>
                <a:cs typeface="Song Myung"/>
                <a:sym typeface="Song Myung"/>
              </a:defRPr>
            </a:lvl2pPr>
            <a:lvl3pPr lvl="2" rtl="0">
              <a:spcBef>
                <a:spcPts val="0"/>
              </a:spcBef>
              <a:spcAft>
                <a:spcPts val="0"/>
              </a:spcAft>
              <a:buSzPts val="2000"/>
              <a:buFont typeface="Song Myung"/>
              <a:buNone/>
              <a:defRPr sz="2000">
                <a:latin typeface="Song Myung"/>
                <a:ea typeface="Song Myung"/>
                <a:cs typeface="Song Myung"/>
                <a:sym typeface="Song Myung"/>
              </a:defRPr>
            </a:lvl3pPr>
            <a:lvl4pPr lvl="3" rtl="0">
              <a:spcBef>
                <a:spcPts val="0"/>
              </a:spcBef>
              <a:spcAft>
                <a:spcPts val="0"/>
              </a:spcAft>
              <a:buSzPts val="2000"/>
              <a:buFont typeface="Song Myung"/>
              <a:buNone/>
              <a:defRPr sz="2000">
                <a:latin typeface="Song Myung"/>
                <a:ea typeface="Song Myung"/>
                <a:cs typeface="Song Myung"/>
                <a:sym typeface="Song Myung"/>
              </a:defRPr>
            </a:lvl4pPr>
            <a:lvl5pPr lvl="4" rtl="0">
              <a:spcBef>
                <a:spcPts val="0"/>
              </a:spcBef>
              <a:spcAft>
                <a:spcPts val="0"/>
              </a:spcAft>
              <a:buSzPts val="2000"/>
              <a:buFont typeface="Song Myung"/>
              <a:buNone/>
              <a:defRPr sz="2000">
                <a:latin typeface="Song Myung"/>
                <a:ea typeface="Song Myung"/>
                <a:cs typeface="Song Myung"/>
                <a:sym typeface="Song Myung"/>
              </a:defRPr>
            </a:lvl5pPr>
            <a:lvl6pPr lvl="5" rtl="0">
              <a:spcBef>
                <a:spcPts val="0"/>
              </a:spcBef>
              <a:spcAft>
                <a:spcPts val="0"/>
              </a:spcAft>
              <a:buSzPts val="2000"/>
              <a:buFont typeface="Song Myung"/>
              <a:buNone/>
              <a:defRPr sz="2000">
                <a:latin typeface="Song Myung"/>
                <a:ea typeface="Song Myung"/>
                <a:cs typeface="Song Myung"/>
                <a:sym typeface="Song Myung"/>
              </a:defRPr>
            </a:lvl6pPr>
            <a:lvl7pPr lvl="6" rtl="0">
              <a:spcBef>
                <a:spcPts val="0"/>
              </a:spcBef>
              <a:spcAft>
                <a:spcPts val="0"/>
              </a:spcAft>
              <a:buSzPts val="2000"/>
              <a:buFont typeface="Song Myung"/>
              <a:buNone/>
              <a:defRPr sz="2000">
                <a:latin typeface="Song Myung"/>
                <a:ea typeface="Song Myung"/>
                <a:cs typeface="Song Myung"/>
                <a:sym typeface="Song Myung"/>
              </a:defRPr>
            </a:lvl7pPr>
            <a:lvl8pPr lvl="7" rtl="0">
              <a:spcBef>
                <a:spcPts val="0"/>
              </a:spcBef>
              <a:spcAft>
                <a:spcPts val="0"/>
              </a:spcAft>
              <a:buSzPts val="2000"/>
              <a:buFont typeface="Song Myung"/>
              <a:buNone/>
              <a:defRPr sz="2000">
                <a:latin typeface="Song Myung"/>
                <a:ea typeface="Song Myung"/>
                <a:cs typeface="Song Myung"/>
                <a:sym typeface="Song Myung"/>
              </a:defRPr>
            </a:lvl8pPr>
            <a:lvl9pPr lvl="8" rtl="0">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sp>
        <p:nvSpPr>
          <p:cNvPr id="172" name="Google Shape;172;p13"/>
          <p:cNvSpPr txBox="1">
            <a:spLocks noGrp="1"/>
          </p:cNvSpPr>
          <p:nvPr>
            <p:ph type="subTitle" idx="4"/>
          </p:nvPr>
        </p:nvSpPr>
        <p:spPr>
          <a:xfrm>
            <a:off x="4906937" y="2205350"/>
            <a:ext cx="3012300" cy="434400"/>
          </a:xfrm>
          <a:prstGeom prst="rect">
            <a:avLst/>
          </a:prstGeom>
        </p:spPr>
        <p:txBody>
          <a:bodyPr spcFirstLastPara="1" wrap="square" lIns="0" tIns="0" rIns="0"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3" name="Google Shape;173;p13"/>
          <p:cNvSpPr txBox="1">
            <a:spLocks noGrp="1"/>
          </p:cNvSpPr>
          <p:nvPr>
            <p:ph type="title" idx="5" hasCustomPrompt="1"/>
          </p:nvPr>
        </p:nvSpPr>
        <p:spPr>
          <a:xfrm>
            <a:off x="1223787" y="1450300"/>
            <a:ext cx="780600" cy="675900"/>
          </a:xfrm>
          <a:prstGeom prst="rect">
            <a:avLst/>
          </a:prstGeom>
        </p:spPr>
        <p:txBody>
          <a:bodyPr spcFirstLastPara="1" wrap="square" lIns="0" tIns="0" rIns="0" bIns="0" anchor="b" anchorCtr="0">
            <a:noAutofit/>
          </a:bodyPr>
          <a:lstStyle>
            <a:lvl1pPr lvl="0" algn="l" rtl="0">
              <a:spcBef>
                <a:spcPts val="0"/>
              </a:spcBef>
              <a:spcAft>
                <a:spcPts val="0"/>
              </a:spcAft>
              <a:buSzPts val="5000"/>
              <a:buNone/>
              <a:defRPr sz="5000">
                <a:solidFill>
                  <a:schemeClr val="accent5"/>
                </a:solidFill>
              </a:defRPr>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174" name="Google Shape;174;p13"/>
          <p:cNvSpPr txBox="1">
            <a:spLocks noGrp="1"/>
          </p:cNvSpPr>
          <p:nvPr>
            <p:ph type="title" idx="6" hasCustomPrompt="1"/>
          </p:nvPr>
        </p:nvSpPr>
        <p:spPr>
          <a:xfrm>
            <a:off x="4906937" y="1339300"/>
            <a:ext cx="780600" cy="783000"/>
          </a:xfrm>
          <a:prstGeom prst="rect">
            <a:avLst/>
          </a:prstGeom>
        </p:spPr>
        <p:txBody>
          <a:bodyPr spcFirstLastPara="1" wrap="square" lIns="0" tIns="0" rIns="0" bIns="0" anchor="b" anchorCtr="0">
            <a:noAutofit/>
          </a:bodyPr>
          <a:lstStyle>
            <a:lvl1pPr lvl="0" algn="l" rtl="0">
              <a:spcBef>
                <a:spcPts val="0"/>
              </a:spcBef>
              <a:spcAft>
                <a:spcPts val="0"/>
              </a:spcAft>
              <a:buSzPts val="5000"/>
              <a:buNone/>
              <a:defRPr sz="5000">
                <a:solidFill>
                  <a:schemeClr val="accent5"/>
                </a:solidFill>
              </a:defRPr>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175" name="Google Shape;175;p13"/>
          <p:cNvSpPr txBox="1">
            <a:spLocks noGrp="1"/>
          </p:cNvSpPr>
          <p:nvPr>
            <p:ph type="subTitle" idx="7"/>
          </p:nvPr>
        </p:nvSpPr>
        <p:spPr>
          <a:xfrm>
            <a:off x="1980737" y="3292725"/>
            <a:ext cx="2255400" cy="434400"/>
          </a:xfrm>
          <a:prstGeom prst="rect">
            <a:avLst/>
          </a:prstGeom>
        </p:spPr>
        <p:txBody>
          <a:bodyPr spcFirstLastPara="1" wrap="square" lIns="0" tIns="0" rIns="0" bIns="0" anchor="t" anchorCtr="0">
            <a:noAutofit/>
          </a:bodyPr>
          <a:lstStyle>
            <a:lvl1pPr lvl="0" rt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rtl="0">
              <a:spcBef>
                <a:spcPts val="0"/>
              </a:spcBef>
              <a:spcAft>
                <a:spcPts val="0"/>
              </a:spcAft>
              <a:buSzPts val="2000"/>
              <a:buFont typeface="Song Myung"/>
              <a:buNone/>
              <a:defRPr sz="2000">
                <a:latin typeface="Song Myung"/>
                <a:ea typeface="Song Myung"/>
                <a:cs typeface="Song Myung"/>
                <a:sym typeface="Song Myung"/>
              </a:defRPr>
            </a:lvl2pPr>
            <a:lvl3pPr lvl="2" rtl="0">
              <a:spcBef>
                <a:spcPts val="0"/>
              </a:spcBef>
              <a:spcAft>
                <a:spcPts val="0"/>
              </a:spcAft>
              <a:buSzPts val="2000"/>
              <a:buFont typeface="Song Myung"/>
              <a:buNone/>
              <a:defRPr sz="2000">
                <a:latin typeface="Song Myung"/>
                <a:ea typeface="Song Myung"/>
                <a:cs typeface="Song Myung"/>
                <a:sym typeface="Song Myung"/>
              </a:defRPr>
            </a:lvl3pPr>
            <a:lvl4pPr lvl="3" rtl="0">
              <a:spcBef>
                <a:spcPts val="0"/>
              </a:spcBef>
              <a:spcAft>
                <a:spcPts val="0"/>
              </a:spcAft>
              <a:buSzPts val="2000"/>
              <a:buFont typeface="Song Myung"/>
              <a:buNone/>
              <a:defRPr sz="2000">
                <a:latin typeface="Song Myung"/>
                <a:ea typeface="Song Myung"/>
                <a:cs typeface="Song Myung"/>
                <a:sym typeface="Song Myung"/>
              </a:defRPr>
            </a:lvl4pPr>
            <a:lvl5pPr lvl="4" rtl="0">
              <a:spcBef>
                <a:spcPts val="0"/>
              </a:spcBef>
              <a:spcAft>
                <a:spcPts val="0"/>
              </a:spcAft>
              <a:buSzPts val="2000"/>
              <a:buFont typeface="Song Myung"/>
              <a:buNone/>
              <a:defRPr sz="2000">
                <a:latin typeface="Song Myung"/>
                <a:ea typeface="Song Myung"/>
                <a:cs typeface="Song Myung"/>
                <a:sym typeface="Song Myung"/>
              </a:defRPr>
            </a:lvl5pPr>
            <a:lvl6pPr lvl="5" rtl="0">
              <a:spcBef>
                <a:spcPts val="0"/>
              </a:spcBef>
              <a:spcAft>
                <a:spcPts val="0"/>
              </a:spcAft>
              <a:buSzPts val="2000"/>
              <a:buFont typeface="Song Myung"/>
              <a:buNone/>
              <a:defRPr sz="2000">
                <a:latin typeface="Song Myung"/>
                <a:ea typeface="Song Myung"/>
                <a:cs typeface="Song Myung"/>
                <a:sym typeface="Song Myung"/>
              </a:defRPr>
            </a:lvl6pPr>
            <a:lvl7pPr lvl="6" rtl="0">
              <a:spcBef>
                <a:spcPts val="0"/>
              </a:spcBef>
              <a:spcAft>
                <a:spcPts val="0"/>
              </a:spcAft>
              <a:buSzPts val="2000"/>
              <a:buFont typeface="Song Myung"/>
              <a:buNone/>
              <a:defRPr sz="2000">
                <a:latin typeface="Song Myung"/>
                <a:ea typeface="Song Myung"/>
                <a:cs typeface="Song Myung"/>
                <a:sym typeface="Song Myung"/>
              </a:defRPr>
            </a:lvl7pPr>
            <a:lvl8pPr lvl="7" rtl="0">
              <a:spcBef>
                <a:spcPts val="0"/>
              </a:spcBef>
              <a:spcAft>
                <a:spcPts val="0"/>
              </a:spcAft>
              <a:buSzPts val="2000"/>
              <a:buFont typeface="Song Myung"/>
              <a:buNone/>
              <a:defRPr sz="2000">
                <a:latin typeface="Song Myung"/>
                <a:ea typeface="Song Myung"/>
                <a:cs typeface="Song Myung"/>
                <a:sym typeface="Song Myung"/>
              </a:defRPr>
            </a:lvl8pPr>
            <a:lvl9pPr lvl="8" rtl="0">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sp>
        <p:nvSpPr>
          <p:cNvPr id="176" name="Google Shape;176;p13"/>
          <p:cNvSpPr txBox="1">
            <a:spLocks noGrp="1"/>
          </p:cNvSpPr>
          <p:nvPr>
            <p:ph type="subTitle" idx="8"/>
          </p:nvPr>
        </p:nvSpPr>
        <p:spPr>
          <a:xfrm>
            <a:off x="1223787" y="3788100"/>
            <a:ext cx="3012300" cy="434400"/>
          </a:xfrm>
          <a:prstGeom prst="rect">
            <a:avLst/>
          </a:prstGeom>
        </p:spPr>
        <p:txBody>
          <a:bodyPr spcFirstLastPara="1" wrap="square" lIns="0" tIns="0" rIns="0"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7" name="Google Shape;177;p13"/>
          <p:cNvSpPr txBox="1">
            <a:spLocks noGrp="1"/>
          </p:cNvSpPr>
          <p:nvPr>
            <p:ph type="subTitle" idx="9"/>
          </p:nvPr>
        </p:nvSpPr>
        <p:spPr>
          <a:xfrm>
            <a:off x="5663837" y="3292725"/>
            <a:ext cx="2255400" cy="434400"/>
          </a:xfrm>
          <a:prstGeom prst="rect">
            <a:avLst/>
          </a:prstGeom>
        </p:spPr>
        <p:txBody>
          <a:bodyPr spcFirstLastPara="1" wrap="square" lIns="0" tIns="0" rIns="0" bIns="0" anchor="t" anchorCtr="0">
            <a:noAutofit/>
          </a:bodyPr>
          <a:lstStyle>
            <a:lvl1pPr lvl="0" rt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rtl="0">
              <a:spcBef>
                <a:spcPts val="0"/>
              </a:spcBef>
              <a:spcAft>
                <a:spcPts val="0"/>
              </a:spcAft>
              <a:buSzPts val="2000"/>
              <a:buFont typeface="Song Myung"/>
              <a:buNone/>
              <a:defRPr sz="2000">
                <a:latin typeface="Song Myung"/>
                <a:ea typeface="Song Myung"/>
                <a:cs typeface="Song Myung"/>
                <a:sym typeface="Song Myung"/>
              </a:defRPr>
            </a:lvl2pPr>
            <a:lvl3pPr lvl="2" rtl="0">
              <a:spcBef>
                <a:spcPts val="0"/>
              </a:spcBef>
              <a:spcAft>
                <a:spcPts val="0"/>
              </a:spcAft>
              <a:buSzPts val="2000"/>
              <a:buFont typeface="Song Myung"/>
              <a:buNone/>
              <a:defRPr sz="2000">
                <a:latin typeface="Song Myung"/>
                <a:ea typeface="Song Myung"/>
                <a:cs typeface="Song Myung"/>
                <a:sym typeface="Song Myung"/>
              </a:defRPr>
            </a:lvl3pPr>
            <a:lvl4pPr lvl="3" rtl="0">
              <a:spcBef>
                <a:spcPts val="0"/>
              </a:spcBef>
              <a:spcAft>
                <a:spcPts val="0"/>
              </a:spcAft>
              <a:buSzPts val="2000"/>
              <a:buFont typeface="Song Myung"/>
              <a:buNone/>
              <a:defRPr sz="2000">
                <a:latin typeface="Song Myung"/>
                <a:ea typeface="Song Myung"/>
                <a:cs typeface="Song Myung"/>
                <a:sym typeface="Song Myung"/>
              </a:defRPr>
            </a:lvl4pPr>
            <a:lvl5pPr lvl="4" rtl="0">
              <a:spcBef>
                <a:spcPts val="0"/>
              </a:spcBef>
              <a:spcAft>
                <a:spcPts val="0"/>
              </a:spcAft>
              <a:buSzPts val="2000"/>
              <a:buFont typeface="Song Myung"/>
              <a:buNone/>
              <a:defRPr sz="2000">
                <a:latin typeface="Song Myung"/>
                <a:ea typeface="Song Myung"/>
                <a:cs typeface="Song Myung"/>
                <a:sym typeface="Song Myung"/>
              </a:defRPr>
            </a:lvl5pPr>
            <a:lvl6pPr lvl="5" rtl="0">
              <a:spcBef>
                <a:spcPts val="0"/>
              </a:spcBef>
              <a:spcAft>
                <a:spcPts val="0"/>
              </a:spcAft>
              <a:buSzPts val="2000"/>
              <a:buFont typeface="Song Myung"/>
              <a:buNone/>
              <a:defRPr sz="2000">
                <a:latin typeface="Song Myung"/>
                <a:ea typeface="Song Myung"/>
                <a:cs typeface="Song Myung"/>
                <a:sym typeface="Song Myung"/>
              </a:defRPr>
            </a:lvl6pPr>
            <a:lvl7pPr lvl="6" rtl="0">
              <a:spcBef>
                <a:spcPts val="0"/>
              </a:spcBef>
              <a:spcAft>
                <a:spcPts val="0"/>
              </a:spcAft>
              <a:buSzPts val="2000"/>
              <a:buFont typeface="Song Myung"/>
              <a:buNone/>
              <a:defRPr sz="2000">
                <a:latin typeface="Song Myung"/>
                <a:ea typeface="Song Myung"/>
                <a:cs typeface="Song Myung"/>
                <a:sym typeface="Song Myung"/>
              </a:defRPr>
            </a:lvl7pPr>
            <a:lvl8pPr lvl="7" rtl="0">
              <a:spcBef>
                <a:spcPts val="0"/>
              </a:spcBef>
              <a:spcAft>
                <a:spcPts val="0"/>
              </a:spcAft>
              <a:buSzPts val="2000"/>
              <a:buFont typeface="Song Myung"/>
              <a:buNone/>
              <a:defRPr sz="2000">
                <a:latin typeface="Song Myung"/>
                <a:ea typeface="Song Myung"/>
                <a:cs typeface="Song Myung"/>
                <a:sym typeface="Song Myung"/>
              </a:defRPr>
            </a:lvl8pPr>
            <a:lvl9pPr lvl="8" rtl="0">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sp>
        <p:nvSpPr>
          <p:cNvPr id="178" name="Google Shape;178;p13"/>
          <p:cNvSpPr txBox="1">
            <a:spLocks noGrp="1"/>
          </p:cNvSpPr>
          <p:nvPr>
            <p:ph type="subTitle" idx="13"/>
          </p:nvPr>
        </p:nvSpPr>
        <p:spPr>
          <a:xfrm>
            <a:off x="4906937" y="3788100"/>
            <a:ext cx="3012300" cy="434400"/>
          </a:xfrm>
          <a:prstGeom prst="rect">
            <a:avLst/>
          </a:prstGeom>
        </p:spPr>
        <p:txBody>
          <a:bodyPr spcFirstLastPara="1" wrap="square" lIns="0" tIns="0" rIns="0"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9" name="Google Shape;179;p13"/>
          <p:cNvSpPr txBox="1">
            <a:spLocks noGrp="1"/>
          </p:cNvSpPr>
          <p:nvPr>
            <p:ph type="title" idx="14" hasCustomPrompt="1"/>
          </p:nvPr>
        </p:nvSpPr>
        <p:spPr>
          <a:xfrm>
            <a:off x="1223787" y="2922050"/>
            <a:ext cx="780600" cy="783000"/>
          </a:xfrm>
          <a:prstGeom prst="rect">
            <a:avLst/>
          </a:prstGeom>
        </p:spPr>
        <p:txBody>
          <a:bodyPr spcFirstLastPara="1" wrap="square" lIns="0" tIns="0" rIns="0" bIns="0" anchor="b" anchorCtr="0">
            <a:noAutofit/>
          </a:bodyPr>
          <a:lstStyle>
            <a:lvl1pPr lvl="0" algn="l" rtl="0">
              <a:spcBef>
                <a:spcPts val="0"/>
              </a:spcBef>
              <a:spcAft>
                <a:spcPts val="0"/>
              </a:spcAft>
              <a:buSzPts val="5000"/>
              <a:buNone/>
              <a:defRPr sz="5000">
                <a:solidFill>
                  <a:schemeClr val="accent5"/>
                </a:solidFill>
              </a:defRPr>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180" name="Google Shape;180;p13"/>
          <p:cNvSpPr txBox="1">
            <a:spLocks noGrp="1"/>
          </p:cNvSpPr>
          <p:nvPr>
            <p:ph type="title" idx="15" hasCustomPrompt="1"/>
          </p:nvPr>
        </p:nvSpPr>
        <p:spPr>
          <a:xfrm>
            <a:off x="4906937" y="2922050"/>
            <a:ext cx="780600" cy="783000"/>
          </a:xfrm>
          <a:prstGeom prst="rect">
            <a:avLst/>
          </a:prstGeom>
        </p:spPr>
        <p:txBody>
          <a:bodyPr spcFirstLastPara="1" wrap="square" lIns="0" tIns="0" rIns="0" bIns="0" anchor="b" anchorCtr="0">
            <a:noAutofit/>
          </a:bodyPr>
          <a:lstStyle>
            <a:lvl1pPr lvl="0" algn="l" rtl="0">
              <a:spcBef>
                <a:spcPts val="0"/>
              </a:spcBef>
              <a:spcAft>
                <a:spcPts val="0"/>
              </a:spcAft>
              <a:buSzPts val="5000"/>
              <a:buNone/>
              <a:defRPr sz="5000">
                <a:solidFill>
                  <a:schemeClr val="accent5"/>
                </a:solidFill>
              </a:defRPr>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grpSp>
        <p:nvGrpSpPr>
          <p:cNvPr id="181" name="Google Shape;181;p13"/>
          <p:cNvGrpSpPr/>
          <p:nvPr/>
        </p:nvGrpSpPr>
        <p:grpSpPr>
          <a:xfrm>
            <a:off x="66976" y="49023"/>
            <a:ext cx="9010049" cy="5036577"/>
            <a:chOff x="66976" y="49023"/>
            <a:chExt cx="9010049" cy="5036577"/>
          </a:xfrm>
        </p:grpSpPr>
        <p:grpSp>
          <p:nvGrpSpPr>
            <p:cNvPr id="182" name="Google Shape;182;p13"/>
            <p:cNvGrpSpPr/>
            <p:nvPr/>
          </p:nvGrpSpPr>
          <p:grpSpPr>
            <a:xfrm>
              <a:off x="66976" y="49023"/>
              <a:ext cx="9010049" cy="5036577"/>
              <a:chOff x="66976" y="49023"/>
              <a:chExt cx="9010049" cy="5036577"/>
            </a:xfrm>
          </p:grpSpPr>
          <p:sp>
            <p:nvSpPr>
              <p:cNvPr id="183" name="Google Shape;183;p13"/>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3"/>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3"/>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 name="Google Shape;191;p13"/>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192"/>
        <p:cNvGrpSpPr/>
        <p:nvPr/>
      </p:nvGrpSpPr>
      <p:grpSpPr>
        <a:xfrm>
          <a:off x="0" y="0"/>
          <a:ext cx="0" cy="0"/>
          <a:chOff x="0" y="0"/>
          <a:chExt cx="0" cy="0"/>
        </a:xfrm>
      </p:grpSpPr>
      <p:pic>
        <p:nvPicPr>
          <p:cNvPr id="193" name="Google Shape;193;p14"/>
          <p:cNvPicPr preferRelativeResize="0"/>
          <p:nvPr/>
        </p:nvPicPr>
        <p:blipFill>
          <a:blip r:embed="rId2">
            <a:alphaModFix amt="25000"/>
          </a:blip>
          <a:stretch>
            <a:fillRect/>
          </a:stretch>
        </p:blipFill>
        <p:spPr>
          <a:xfrm rot="10800000" flipH="1">
            <a:off x="6575277" y="2457546"/>
            <a:ext cx="2680274" cy="2756925"/>
          </a:xfrm>
          <a:prstGeom prst="rect">
            <a:avLst/>
          </a:prstGeom>
          <a:noFill/>
          <a:ln>
            <a:noFill/>
          </a:ln>
        </p:spPr>
      </p:pic>
      <p:pic>
        <p:nvPicPr>
          <p:cNvPr id="194" name="Google Shape;194;p14"/>
          <p:cNvPicPr preferRelativeResize="0"/>
          <p:nvPr/>
        </p:nvPicPr>
        <p:blipFill>
          <a:blip r:embed="rId2">
            <a:alphaModFix amt="25000"/>
          </a:blip>
          <a:stretch>
            <a:fillRect/>
          </a:stretch>
        </p:blipFill>
        <p:spPr>
          <a:xfrm>
            <a:off x="-77374" y="-115450"/>
            <a:ext cx="2501438" cy="2573000"/>
          </a:xfrm>
          <a:prstGeom prst="rect">
            <a:avLst/>
          </a:prstGeom>
          <a:noFill/>
          <a:ln>
            <a:noFill/>
          </a:ln>
        </p:spPr>
      </p:pic>
      <p:sp>
        <p:nvSpPr>
          <p:cNvPr id="195" name="Google Shape;195;p14"/>
          <p:cNvSpPr txBox="1">
            <a:spLocks noGrp="1"/>
          </p:cNvSpPr>
          <p:nvPr>
            <p:ph type="subTitle" idx="1"/>
          </p:nvPr>
        </p:nvSpPr>
        <p:spPr>
          <a:xfrm>
            <a:off x="1888350" y="1552775"/>
            <a:ext cx="5367300" cy="1727400"/>
          </a:xfrm>
          <a:prstGeom prst="rect">
            <a:avLst/>
          </a:prstGeom>
        </p:spPr>
        <p:txBody>
          <a:bodyPr spcFirstLastPara="1" wrap="square" lIns="0" tIns="0" rIns="0" bIns="0" anchor="t" anchorCtr="0">
            <a:noAutofit/>
          </a:bodyPr>
          <a:lstStyle>
            <a:lvl1pPr lvl="0" algn="ctr">
              <a:spcBef>
                <a:spcPts val="0"/>
              </a:spcBef>
              <a:spcAft>
                <a:spcPts val="0"/>
              </a:spcAft>
              <a:buSzPts val="1600"/>
              <a:buNone/>
              <a:defRPr sz="2600"/>
            </a:lvl1pPr>
            <a:lvl2pPr lvl="1" algn="ctr">
              <a:spcBef>
                <a:spcPts val="0"/>
              </a:spcBef>
              <a:spcAft>
                <a:spcPts val="0"/>
              </a:spcAft>
              <a:buSzPts val="1600"/>
              <a:buNone/>
              <a:defRPr/>
            </a:lvl2pPr>
            <a:lvl3pPr lvl="2" algn="ctr">
              <a:spcBef>
                <a:spcPts val="0"/>
              </a:spcBef>
              <a:spcAft>
                <a:spcPts val="0"/>
              </a:spcAft>
              <a:buSzPts val="1600"/>
              <a:buNone/>
              <a:defRPr/>
            </a:lvl3pPr>
            <a:lvl4pPr lvl="3" algn="ctr">
              <a:spcBef>
                <a:spcPts val="0"/>
              </a:spcBef>
              <a:spcAft>
                <a:spcPts val="0"/>
              </a:spcAft>
              <a:buSzPts val="1600"/>
              <a:buNone/>
              <a:defRPr/>
            </a:lvl4pPr>
            <a:lvl5pPr lvl="4" algn="ctr">
              <a:spcBef>
                <a:spcPts val="0"/>
              </a:spcBef>
              <a:spcAft>
                <a:spcPts val="0"/>
              </a:spcAft>
              <a:buSzPts val="1600"/>
              <a:buNone/>
              <a:defRPr/>
            </a:lvl5pPr>
            <a:lvl6pPr lvl="5" algn="ctr">
              <a:spcBef>
                <a:spcPts val="0"/>
              </a:spcBef>
              <a:spcAft>
                <a:spcPts val="0"/>
              </a:spcAft>
              <a:buSzPts val="1600"/>
              <a:buNone/>
              <a:defRPr/>
            </a:lvl6pPr>
            <a:lvl7pPr lvl="6" algn="ctr">
              <a:spcBef>
                <a:spcPts val="0"/>
              </a:spcBef>
              <a:spcAft>
                <a:spcPts val="0"/>
              </a:spcAft>
              <a:buSzPts val="1600"/>
              <a:buNone/>
              <a:defRPr/>
            </a:lvl7pPr>
            <a:lvl8pPr lvl="7" algn="ctr">
              <a:spcBef>
                <a:spcPts val="0"/>
              </a:spcBef>
              <a:spcAft>
                <a:spcPts val="0"/>
              </a:spcAft>
              <a:buSzPts val="1600"/>
              <a:buNone/>
              <a:defRPr/>
            </a:lvl8pPr>
            <a:lvl9pPr lvl="8" algn="ctr">
              <a:spcBef>
                <a:spcPts val="0"/>
              </a:spcBef>
              <a:spcAft>
                <a:spcPts val="0"/>
              </a:spcAft>
              <a:buSzPts val="1600"/>
              <a:buNone/>
              <a:defRPr/>
            </a:lvl9pPr>
          </a:lstStyle>
          <a:p>
            <a:endParaRPr/>
          </a:p>
        </p:txBody>
      </p:sp>
      <p:sp>
        <p:nvSpPr>
          <p:cNvPr id="196" name="Google Shape;196;p14"/>
          <p:cNvSpPr txBox="1">
            <a:spLocks noGrp="1"/>
          </p:cNvSpPr>
          <p:nvPr>
            <p:ph type="subTitle" idx="2"/>
          </p:nvPr>
        </p:nvSpPr>
        <p:spPr>
          <a:xfrm>
            <a:off x="1888350" y="3392800"/>
            <a:ext cx="5367300" cy="377700"/>
          </a:xfrm>
          <a:prstGeom prst="rect">
            <a:avLst/>
          </a:prstGeom>
        </p:spPr>
        <p:txBody>
          <a:bodyPr spcFirstLastPara="1" wrap="square" lIns="0" tIns="0" rIns="0" bIns="0" anchor="t" anchorCtr="0">
            <a:noAutofit/>
          </a:bodyPr>
          <a:lstStyle>
            <a:lvl1pPr lvl="0" algn="ctr" rtl="0">
              <a:spcBef>
                <a:spcPts val="0"/>
              </a:spcBef>
              <a:spcAft>
                <a:spcPts val="0"/>
              </a:spcAft>
              <a:buSzPts val="2000"/>
              <a:buFont typeface="Song Myung"/>
              <a:buNone/>
              <a:defRPr sz="2200">
                <a:solidFill>
                  <a:schemeClr val="accent1"/>
                </a:solidFill>
                <a:latin typeface="Song Myung"/>
                <a:ea typeface="Song Myung"/>
                <a:cs typeface="Song Myung"/>
                <a:sym typeface="Song Myung"/>
              </a:defRPr>
            </a:lvl1pPr>
            <a:lvl2pPr lvl="1" algn="ctr" rtl="0">
              <a:spcBef>
                <a:spcPts val="0"/>
              </a:spcBef>
              <a:spcAft>
                <a:spcPts val="0"/>
              </a:spcAft>
              <a:buSzPts val="2000"/>
              <a:buFont typeface="Song Myung"/>
              <a:buNone/>
              <a:defRPr sz="2000">
                <a:latin typeface="Song Myung"/>
                <a:ea typeface="Song Myung"/>
                <a:cs typeface="Song Myung"/>
                <a:sym typeface="Song Myung"/>
              </a:defRPr>
            </a:lvl2pPr>
            <a:lvl3pPr lvl="2" algn="ctr" rtl="0">
              <a:spcBef>
                <a:spcPts val="0"/>
              </a:spcBef>
              <a:spcAft>
                <a:spcPts val="0"/>
              </a:spcAft>
              <a:buSzPts val="2000"/>
              <a:buFont typeface="Song Myung"/>
              <a:buNone/>
              <a:defRPr sz="2000">
                <a:latin typeface="Song Myung"/>
                <a:ea typeface="Song Myung"/>
                <a:cs typeface="Song Myung"/>
                <a:sym typeface="Song Myung"/>
              </a:defRPr>
            </a:lvl3pPr>
            <a:lvl4pPr lvl="3" algn="ctr" rtl="0">
              <a:spcBef>
                <a:spcPts val="0"/>
              </a:spcBef>
              <a:spcAft>
                <a:spcPts val="0"/>
              </a:spcAft>
              <a:buSzPts val="2000"/>
              <a:buFont typeface="Song Myung"/>
              <a:buNone/>
              <a:defRPr sz="2000">
                <a:latin typeface="Song Myung"/>
                <a:ea typeface="Song Myung"/>
                <a:cs typeface="Song Myung"/>
                <a:sym typeface="Song Myung"/>
              </a:defRPr>
            </a:lvl4pPr>
            <a:lvl5pPr lvl="4" algn="ctr" rtl="0">
              <a:spcBef>
                <a:spcPts val="0"/>
              </a:spcBef>
              <a:spcAft>
                <a:spcPts val="0"/>
              </a:spcAft>
              <a:buSzPts val="2000"/>
              <a:buFont typeface="Song Myung"/>
              <a:buNone/>
              <a:defRPr sz="2000">
                <a:latin typeface="Song Myung"/>
                <a:ea typeface="Song Myung"/>
                <a:cs typeface="Song Myung"/>
                <a:sym typeface="Song Myung"/>
              </a:defRPr>
            </a:lvl5pPr>
            <a:lvl6pPr lvl="5" algn="ctr" rtl="0">
              <a:spcBef>
                <a:spcPts val="0"/>
              </a:spcBef>
              <a:spcAft>
                <a:spcPts val="0"/>
              </a:spcAft>
              <a:buSzPts val="2000"/>
              <a:buFont typeface="Song Myung"/>
              <a:buNone/>
              <a:defRPr sz="2000">
                <a:latin typeface="Song Myung"/>
                <a:ea typeface="Song Myung"/>
                <a:cs typeface="Song Myung"/>
                <a:sym typeface="Song Myung"/>
              </a:defRPr>
            </a:lvl6pPr>
            <a:lvl7pPr lvl="6" algn="ctr" rtl="0">
              <a:spcBef>
                <a:spcPts val="0"/>
              </a:spcBef>
              <a:spcAft>
                <a:spcPts val="0"/>
              </a:spcAft>
              <a:buSzPts val="2000"/>
              <a:buFont typeface="Song Myung"/>
              <a:buNone/>
              <a:defRPr sz="2000">
                <a:latin typeface="Song Myung"/>
                <a:ea typeface="Song Myung"/>
                <a:cs typeface="Song Myung"/>
                <a:sym typeface="Song Myung"/>
              </a:defRPr>
            </a:lvl7pPr>
            <a:lvl8pPr lvl="7" algn="ctr" rtl="0">
              <a:spcBef>
                <a:spcPts val="0"/>
              </a:spcBef>
              <a:spcAft>
                <a:spcPts val="0"/>
              </a:spcAft>
              <a:buSzPts val="2000"/>
              <a:buFont typeface="Song Myung"/>
              <a:buNone/>
              <a:defRPr sz="2000">
                <a:latin typeface="Song Myung"/>
                <a:ea typeface="Song Myung"/>
                <a:cs typeface="Song Myung"/>
                <a:sym typeface="Song Myung"/>
              </a:defRPr>
            </a:lvl8pPr>
            <a:lvl9pPr lvl="8" algn="ctr" rtl="0">
              <a:spcBef>
                <a:spcPts val="0"/>
              </a:spcBef>
              <a:spcAft>
                <a:spcPts val="0"/>
              </a:spcAft>
              <a:buSzPts val="2000"/>
              <a:buFont typeface="Song Myung"/>
              <a:buNone/>
              <a:defRPr sz="2000">
                <a:latin typeface="Song Myung"/>
                <a:ea typeface="Song Myung"/>
                <a:cs typeface="Song Myung"/>
                <a:sym typeface="Song Myung"/>
              </a:defRPr>
            </a:lvl9pPr>
          </a:lstStyle>
          <a:p>
            <a:endParaRPr/>
          </a:p>
        </p:txBody>
      </p:sp>
      <p:grpSp>
        <p:nvGrpSpPr>
          <p:cNvPr id="197" name="Google Shape;197;p14"/>
          <p:cNvGrpSpPr/>
          <p:nvPr/>
        </p:nvGrpSpPr>
        <p:grpSpPr>
          <a:xfrm>
            <a:off x="66976" y="49023"/>
            <a:ext cx="9010049" cy="5036577"/>
            <a:chOff x="66976" y="49023"/>
            <a:chExt cx="9010049" cy="5036577"/>
          </a:xfrm>
        </p:grpSpPr>
        <p:sp>
          <p:nvSpPr>
            <p:cNvPr id="198" name="Google Shape;198;p14"/>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4"/>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4"/>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4"/>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4"/>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4"/>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4"/>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4"/>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 name="Google Shape;206;p14"/>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207"/>
        <p:cNvGrpSpPr/>
        <p:nvPr/>
      </p:nvGrpSpPr>
      <p:grpSpPr>
        <a:xfrm>
          <a:off x="0" y="0"/>
          <a:ext cx="0" cy="0"/>
          <a:chOff x="0" y="0"/>
          <a:chExt cx="0" cy="0"/>
        </a:xfrm>
      </p:grpSpPr>
      <p:sp>
        <p:nvSpPr>
          <p:cNvPr id="208" name="Google Shape;208;p15"/>
          <p:cNvSpPr txBox="1">
            <a:spLocks noGrp="1"/>
          </p:cNvSpPr>
          <p:nvPr>
            <p:ph type="title"/>
          </p:nvPr>
        </p:nvSpPr>
        <p:spPr>
          <a:xfrm>
            <a:off x="1134300" y="2264875"/>
            <a:ext cx="3216600" cy="1288500"/>
          </a:xfrm>
          <a:prstGeom prst="rect">
            <a:avLst/>
          </a:prstGeom>
        </p:spPr>
        <p:txBody>
          <a:bodyPr spcFirstLastPara="1" wrap="square" lIns="0" tIns="0" rIns="0" bIns="0" anchor="t" anchorCtr="0">
            <a:noAutofit/>
          </a:bodyPr>
          <a:lstStyle>
            <a:lvl1pPr lvl="0" algn="r" rtl="0">
              <a:spcBef>
                <a:spcPts val="0"/>
              </a:spcBef>
              <a:spcAft>
                <a:spcPts val="0"/>
              </a:spcAft>
              <a:buSzPts val="4200"/>
              <a:buNone/>
              <a:defRPr sz="4200"/>
            </a:lvl1pPr>
            <a:lvl2pPr lvl="1" algn="r" rtl="0">
              <a:spcBef>
                <a:spcPts val="0"/>
              </a:spcBef>
              <a:spcAft>
                <a:spcPts val="0"/>
              </a:spcAft>
              <a:buSzPts val="4200"/>
              <a:buNone/>
              <a:defRPr sz="4200"/>
            </a:lvl2pPr>
            <a:lvl3pPr lvl="2" algn="r" rtl="0">
              <a:spcBef>
                <a:spcPts val="0"/>
              </a:spcBef>
              <a:spcAft>
                <a:spcPts val="0"/>
              </a:spcAft>
              <a:buSzPts val="4200"/>
              <a:buNone/>
              <a:defRPr sz="4200"/>
            </a:lvl3pPr>
            <a:lvl4pPr lvl="3" algn="r" rtl="0">
              <a:spcBef>
                <a:spcPts val="0"/>
              </a:spcBef>
              <a:spcAft>
                <a:spcPts val="0"/>
              </a:spcAft>
              <a:buSzPts val="4200"/>
              <a:buNone/>
              <a:defRPr sz="4200"/>
            </a:lvl4pPr>
            <a:lvl5pPr lvl="4" algn="r" rtl="0">
              <a:spcBef>
                <a:spcPts val="0"/>
              </a:spcBef>
              <a:spcAft>
                <a:spcPts val="0"/>
              </a:spcAft>
              <a:buSzPts val="4200"/>
              <a:buNone/>
              <a:defRPr sz="4200"/>
            </a:lvl5pPr>
            <a:lvl6pPr lvl="5" algn="r" rtl="0">
              <a:spcBef>
                <a:spcPts val="0"/>
              </a:spcBef>
              <a:spcAft>
                <a:spcPts val="0"/>
              </a:spcAft>
              <a:buSzPts val="4200"/>
              <a:buNone/>
              <a:defRPr sz="4200"/>
            </a:lvl6pPr>
            <a:lvl7pPr lvl="6" algn="r" rtl="0">
              <a:spcBef>
                <a:spcPts val="0"/>
              </a:spcBef>
              <a:spcAft>
                <a:spcPts val="0"/>
              </a:spcAft>
              <a:buSzPts val="4200"/>
              <a:buNone/>
              <a:defRPr sz="4200"/>
            </a:lvl7pPr>
            <a:lvl8pPr lvl="7" algn="r" rtl="0">
              <a:spcBef>
                <a:spcPts val="0"/>
              </a:spcBef>
              <a:spcAft>
                <a:spcPts val="0"/>
              </a:spcAft>
              <a:buSzPts val="4200"/>
              <a:buNone/>
              <a:defRPr sz="4200"/>
            </a:lvl8pPr>
            <a:lvl9pPr lvl="8" algn="r" rtl="0">
              <a:spcBef>
                <a:spcPts val="0"/>
              </a:spcBef>
              <a:spcAft>
                <a:spcPts val="0"/>
              </a:spcAft>
              <a:buSzPts val="4200"/>
              <a:buNone/>
              <a:defRPr sz="4200"/>
            </a:lvl9pPr>
          </a:lstStyle>
          <a:p>
            <a:endParaRPr/>
          </a:p>
        </p:txBody>
      </p:sp>
      <p:sp>
        <p:nvSpPr>
          <p:cNvPr id="209" name="Google Shape;209;p15"/>
          <p:cNvSpPr txBox="1">
            <a:spLocks noGrp="1"/>
          </p:cNvSpPr>
          <p:nvPr>
            <p:ph type="subTitle" idx="1"/>
          </p:nvPr>
        </p:nvSpPr>
        <p:spPr>
          <a:xfrm>
            <a:off x="1303925" y="3778925"/>
            <a:ext cx="3047100" cy="5820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1600"/>
              <a:buNone/>
              <a:defRPr/>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
        <p:nvSpPr>
          <p:cNvPr id="210" name="Google Shape;210;p15"/>
          <p:cNvSpPr txBox="1">
            <a:spLocks noGrp="1"/>
          </p:cNvSpPr>
          <p:nvPr>
            <p:ph type="title" idx="2" hasCustomPrompt="1"/>
          </p:nvPr>
        </p:nvSpPr>
        <p:spPr>
          <a:xfrm>
            <a:off x="1303800" y="782575"/>
            <a:ext cx="3047100" cy="1482300"/>
          </a:xfrm>
          <a:prstGeom prst="rect">
            <a:avLst/>
          </a:prstGeom>
        </p:spPr>
        <p:txBody>
          <a:bodyPr spcFirstLastPara="1" wrap="square" lIns="0" tIns="0" rIns="0" bIns="0" anchor="b" anchorCtr="0">
            <a:noAutofit/>
          </a:bodyPr>
          <a:lstStyle>
            <a:lvl1pPr lvl="0" algn="r" rtl="0">
              <a:spcBef>
                <a:spcPts val="0"/>
              </a:spcBef>
              <a:spcAft>
                <a:spcPts val="0"/>
              </a:spcAft>
              <a:buSzPts val="12000"/>
              <a:buNone/>
              <a:defRPr sz="120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pic>
        <p:nvPicPr>
          <p:cNvPr id="211" name="Google Shape;211;p15"/>
          <p:cNvPicPr preferRelativeResize="0"/>
          <p:nvPr/>
        </p:nvPicPr>
        <p:blipFill>
          <a:blip r:embed="rId2">
            <a:alphaModFix amt="25000"/>
          </a:blip>
          <a:stretch>
            <a:fillRect/>
          </a:stretch>
        </p:blipFill>
        <p:spPr>
          <a:xfrm rot="10800000">
            <a:off x="-50230" y="-115450"/>
            <a:ext cx="2285552" cy="2326400"/>
          </a:xfrm>
          <a:prstGeom prst="rect">
            <a:avLst/>
          </a:prstGeom>
          <a:noFill/>
          <a:ln>
            <a:noFill/>
          </a:ln>
        </p:spPr>
      </p:pic>
      <p:pic>
        <p:nvPicPr>
          <p:cNvPr id="212" name="Google Shape;212;p15"/>
          <p:cNvPicPr preferRelativeResize="0"/>
          <p:nvPr/>
        </p:nvPicPr>
        <p:blipFill>
          <a:blip r:embed="rId3">
            <a:alphaModFix amt="25000"/>
          </a:blip>
          <a:stretch>
            <a:fillRect/>
          </a:stretch>
        </p:blipFill>
        <p:spPr>
          <a:xfrm rot="10800000">
            <a:off x="7023602" y="3220740"/>
            <a:ext cx="1997675" cy="2054820"/>
          </a:xfrm>
          <a:prstGeom prst="rect">
            <a:avLst/>
          </a:prstGeom>
          <a:noFill/>
          <a:ln>
            <a:noFill/>
          </a:ln>
        </p:spPr>
      </p:pic>
      <p:grpSp>
        <p:nvGrpSpPr>
          <p:cNvPr id="213" name="Google Shape;213;p15"/>
          <p:cNvGrpSpPr/>
          <p:nvPr/>
        </p:nvGrpSpPr>
        <p:grpSpPr>
          <a:xfrm>
            <a:off x="66976" y="49023"/>
            <a:ext cx="9010049" cy="5036577"/>
            <a:chOff x="66976" y="49023"/>
            <a:chExt cx="9010049" cy="5036577"/>
          </a:xfrm>
        </p:grpSpPr>
        <p:grpSp>
          <p:nvGrpSpPr>
            <p:cNvPr id="214" name="Google Shape;214;p15"/>
            <p:cNvGrpSpPr/>
            <p:nvPr/>
          </p:nvGrpSpPr>
          <p:grpSpPr>
            <a:xfrm>
              <a:off x="66976" y="49023"/>
              <a:ext cx="9010049" cy="5036577"/>
              <a:chOff x="66976" y="49023"/>
              <a:chExt cx="9010049" cy="5036577"/>
            </a:xfrm>
          </p:grpSpPr>
          <p:sp>
            <p:nvSpPr>
              <p:cNvPr id="215" name="Google Shape;215;p15"/>
              <p:cNvSpPr/>
              <p:nvPr/>
            </p:nvSpPr>
            <p:spPr>
              <a:xfrm>
                <a:off x="156600"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5"/>
              <p:cNvSpPr/>
              <p:nvPr/>
            </p:nvSpPr>
            <p:spPr>
              <a:xfrm>
                <a:off x="66976"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5"/>
              <p:cNvSpPr/>
              <p:nvPr/>
            </p:nvSpPr>
            <p:spPr>
              <a:xfrm rot="10800000" flipH="1">
                <a:off x="156600"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5"/>
              <p:cNvSpPr/>
              <p:nvPr/>
            </p:nvSpPr>
            <p:spPr>
              <a:xfrm rot="10800000" flipH="1">
                <a:off x="66976"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5"/>
              <p:cNvSpPr/>
              <p:nvPr/>
            </p:nvSpPr>
            <p:spPr>
              <a:xfrm flipH="1">
                <a:off x="8532999" y="128792"/>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5"/>
              <p:cNvSpPr/>
              <p:nvPr/>
            </p:nvSpPr>
            <p:spPr>
              <a:xfrm flipH="1">
                <a:off x="8956927" y="49023"/>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5"/>
              <p:cNvSpPr/>
              <p:nvPr/>
            </p:nvSpPr>
            <p:spPr>
              <a:xfrm rot="10800000">
                <a:off x="8532999" y="4560825"/>
                <a:ext cx="454401" cy="445006"/>
              </a:xfrm>
              <a:custGeom>
                <a:avLst/>
                <a:gdLst/>
                <a:ahLst/>
                <a:cxnLst/>
                <a:rect l="l" t="t" r="r" b="b"/>
                <a:pathLst>
                  <a:path w="1014" h="993" extrusionOk="0">
                    <a:moveTo>
                      <a:pt x="263" y="50"/>
                    </a:moveTo>
                    <a:cubicBezTo>
                      <a:pt x="290" y="50"/>
                      <a:pt x="318" y="56"/>
                      <a:pt x="345" y="68"/>
                    </a:cubicBezTo>
                    <a:cubicBezTo>
                      <a:pt x="446" y="102"/>
                      <a:pt x="568" y="246"/>
                      <a:pt x="568" y="525"/>
                    </a:cubicBezTo>
                    <a:lnTo>
                      <a:pt x="568" y="547"/>
                    </a:lnTo>
                    <a:lnTo>
                      <a:pt x="546" y="547"/>
                    </a:lnTo>
                    <a:cubicBezTo>
                      <a:pt x="268" y="547"/>
                      <a:pt x="123" y="424"/>
                      <a:pt x="90" y="324"/>
                    </a:cubicBezTo>
                    <a:cubicBezTo>
                      <a:pt x="56" y="246"/>
                      <a:pt x="68" y="179"/>
                      <a:pt x="123" y="112"/>
                    </a:cubicBezTo>
                    <a:lnTo>
                      <a:pt x="134" y="112"/>
                    </a:lnTo>
                    <a:cubicBezTo>
                      <a:pt x="170" y="69"/>
                      <a:pt x="215" y="50"/>
                      <a:pt x="263" y="50"/>
                    </a:cubicBezTo>
                    <a:close/>
                    <a:moveTo>
                      <a:pt x="263" y="0"/>
                    </a:moveTo>
                    <a:cubicBezTo>
                      <a:pt x="206" y="0"/>
                      <a:pt x="151" y="25"/>
                      <a:pt x="100" y="68"/>
                    </a:cubicBezTo>
                    <a:lnTo>
                      <a:pt x="100" y="79"/>
                    </a:lnTo>
                    <a:cubicBezTo>
                      <a:pt x="23" y="157"/>
                      <a:pt x="1" y="246"/>
                      <a:pt x="45" y="346"/>
                    </a:cubicBezTo>
                    <a:cubicBezTo>
                      <a:pt x="100" y="491"/>
                      <a:pt x="301" y="591"/>
                      <a:pt x="546" y="591"/>
                    </a:cubicBezTo>
                    <a:lnTo>
                      <a:pt x="557" y="591"/>
                    </a:lnTo>
                    <a:cubicBezTo>
                      <a:pt x="523" y="925"/>
                      <a:pt x="223" y="948"/>
                      <a:pt x="201" y="948"/>
                    </a:cubicBezTo>
                    <a:cubicBezTo>
                      <a:pt x="190" y="948"/>
                      <a:pt x="179" y="958"/>
                      <a:pt x="179" y="970"/>
                    </a:cubicBezTo>
                    <a:cubicBezTo>
                      <a:pt x="190" y="980"/>
                      <a:pt x="190" y="992"/>
                      <a:pt x="212" y="992"/>
                    </a:cubicBezTo>
                    <a:cubicBezTo>
                      <a:pt x="212" y="992"/>
                      <a:pt x="568" y="970"/>
                      <a:pt x="602" y="591"/>
                    </a:cubicBezTo>
                    <a:cubicBezTo>
                      <a:pt x="991" y="547"/>
                      <a:pt x="1013" y="191"/>
                      <a:pt x="1013" y="191"/>
                    </a:cubicBezTo>
                    <a:cubicBezTo>
                      <a:pt x="1013" y="179"/>
                      <a:pt x="1003" y="168"/>
                      <a:pt x="991" y="168"/>
                    </a:cubicBezTo>
                    <a:cubicBezTo>
                      <a:pt x="988" y="165"/>
                      <a:pt x="985" y="164"/>
                      <a:pt x="982" y="164"/>
                    </a:cubicBezTo>
                    <a:cubicBezTo>
                      <a:pt x="974" y="164"/>
                      <a:pt x="969" y="171"/>
                      <a:pt x="969" y="179"/>
                    </a:cubicBezTo>
                    <a:cubicBezTo>
                      <a:pt x="969" y="201"/>
                      <a:pt x="946" y="502"/>
                      <a:pt x="613" y="535"/>
                    </a:cubicBezTo>
                    <a:lnTo>
                      <a:pt x="613" y="525"/>
                    </a:lnTo>
                    <a:cubicBezTo>
                      <a:pt x="613" y="280"/>
                      <a:pt x="513" y="79"/>
                      <a:pt x="357" y="23"/>
                    </a:cubicBezTo>
                    <a:cubicBezTo>
                      <a:pt x="325" y="7"/>
                      <a:pt x="294" y="0"/>
                      <a:pt x="2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5"/>
              <p:cNvSpPr/>
              <p:nvPr/>
            </p:nvSpPr>
            <p:spPr>
              <a:xfrm rot="10800000">
                <a:off x="8956927" y="4960120"/>
                <a:ext cx="120098" cy="125480"/>
              </a:xfrm>
              <a:custGeom>
                <a:avLst/>
                <a:gdLst/>
                <a:ahLst/>
                <a:cxnLst/>
                <a:rect l="l" t="t" r="r" b="b"/>
                <a:pathLst>
                  <a:path w="268" h="280" extrusionOk="0">
                    <a:moveTo>
                      <a:pt x="134" y="45"/>
                    </a:moveTo>
                    <a:cubicBezTo>
                      <a:pt x="178" y="45"/>
                      <a:pt x="223" y="90"/>
                      <a:pt x="223" y="134"/>
                    </a:cubicBezTo>
                    <a:cubicBezTo>
                      <a:pt x="223" y="191"/>
                      <a:pt x="178" y="223"/>
                      <a:pt x="134" y="223"/>
                    </a:cubicBezTo>
                    <a:cubicBezTo>
                      <a:pt x="89" y="223"/>
                      <a:pt x="45" y="191"/>
                      <a:pt x="45" y="134"/>
                    </a:cubicBezTo>
                    <a:cubicBezTo>
                      <a:pt x="45" y="90"/>
                      <a:pt x="89" y="45"/>
                      <a:pt x="134" y="45"/>
                    </a:cubicBezTo>
                    <a:close/>
                    <a:moveTo>
                      <a:pt x="134" y="1"/>
                    </a:moveTo>
                    <a:cubicBezTo>
                      <a:pt x="56" y="1"/>
                      <a:pt x="0" y="68"/>
                      <a:pt x="0" y="134"/>
                    </a:cubicBezTo>
                    <a:cubicBezTo>
                      <a:pt x="0" y="213"/>
                      <a:pt x="56" y="280"/>
                      <a:pt x="134" y="280"/>
                    </a:cubicBezTo>
                    <a:cubicBezTo>
                      <a:pt x="211" y="280"/>
                      <a:pt x="268" y="213"/>
                      <a:pt x="268" y="134"/>
                    </a:cubicBezTo>
                    <a:cubicBezTo>
                      <a:pt x="268" y="68"/>
                      <a:pt x="211"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3" name="Google Shape;223;p15"/>
            <p:cNvSpPr/>
            <p:nvPr/>
          </p:nvSpPr>
          <p:spPr>
            <a:xfrm>
              <a:off x="363725" y="305350"/>
              <a:ext cx="8433300" cy="4519200"/>
            </a:xfrm>
            <a:prstGeom prst="plaque">
              <a:avLst>
                <a:gd name="adj" fmla="val 6853"/>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6">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0" tIns="0" rIns="0" bIns="0" anchor="t" anchorCtr="0">
            <a:noAutofit/>
          </a:bodyPr>
          <a:lstStyle>
            <a:lvl1pPr lvl="0" algn="ctr">
              <a:spcBef>
                <a:spcPts val="0"/>
              </a:spcBef>
              <a:spcAft>
                <a:spcPts val="0"/>
              </a:spcAft>
              <a:buClr>
                <a:schemeClr val="dk1"/>
              </a:buClr>
              <a:buSzPts val="3000"/>
              <a:buFont typeface="Song Myung"/>
              <a:buNone/>
              <a:defRPr sz="3000">
                <a:solidFill>
                  <a:schemeClr val="dk1"/>
                </a:solidFill>
                <a:latin typeface="Song Myung"/>
                <a:ea typeface="Song Myung"/>
                <a:cs typeface="Song Myung"/>
                <a:sym typeface="Song Myung"/>
              </a:defRPr>
            </a:lvl1pPr>
            <a:lvl2pPr lvl="1" algn="ctr">
              <a:spcBef>
                <a:spcPts val="0"/>
              </a:spcBef>
              <a:spcAft>
                <a:spcPts val="0"/>
              </a:spcAft>
              <a:buClr>
                <a:schemeClr val="dk1"/>
              </a:buClr>
              <a:buSzPts val="3000"/>
              <a:buFont typeface="Song Myung"/>
              <a:buNone/>
              <a:defRPr sz="3000">
                <a:solidFill>
                  <a:schemeClr val="dk1"/>
                </a:solidFill>
                <a:latin typeface="Song Myung"/>
                <a:ea typeface="Song Myung"/>
                <a:cs typeface="Song Myung"/>
                <a:sym typeface="Song Myung"/>
              </a:defRPr>
            </a:lvl2pPr>
            <a:lvl3pPr lvl="2" algn="ctr">
              <a:spcBef>
                <a:spcPts val="0"/>
              </a:spcBef>
              <a:spcAft>
                <a:spcPts val="0"/>
              </a:spcAft>
              <a:buClr>
                <a:schemeClr val="dk1"/>
              </a:buClr>
              <a:buSzPts val="3000"/>
              <a:buFont typeface="Song Myung"/>
              <a:buNone/>
              <a:defRPr sz="3000">
                <a:solidFill>
                  <a:schemeClr val="dk1"/>
                </a:solidFill>
                <a:latin typeface="Song Myung"/>
                <a:ea typeface="Song Myung"/>
                <a:cs typeface="Song Myung"/>
                <a:sym typeface="Song Myung"/>
              </a:defRPr>
            </a:lvl3pPr>
            <a:lvl4pPr lvl="3" algn="ctr">
              <a:spcBef>
                <a:spcPts val="0"/>
              </a:spcBef>
              <a:spcAft>
                <a:spcPts val="0"/>
              </a:spcAft>
              <a:buClr>
                <a:schemeClr val="dk1"/>
              </a:buClr>
              <a:buSzPts val="3000"/>
              <a:buFont typeface="Song Myung"/>
              <a:buNone/>
              <a:defRPr sz="3000">
                <a:solidFill>
                  <a:schemeClr val="dk1"/>
                </a:solidFill>
                <a:latin typeface="Song Myung"/>
                <a:ea typeface="Song Myung"/>
                <a:cs typeface="Song Myung"/>
                <a:sym typeface="Song Myung"/>
              </a:defRPr>
            </a:lvl4pPr>
            <a:lvl5pPr lvl="4" algn="ctr">
              <a:spcBef>
                <a:spcPts val="0"/>
              </a:spcBef>
              <a:spcAft>
                <a:spcPts val="0"/>
              </a:spcAft>
              <a:buClr>
                <a:schemeClr val="dk1"/>
              </a:buClr>
              <a:buSzPts val="3000"/>
              <a:buFont typeface="Song Myung"/>
              <a:buNone/>
              <a:defRPr sz="3000">
                <a:solidFill>
                  <a:schemeClr val="dk1"/>
                </a:solidFill>
                <a:latin typeface="Song Myung"/>
                <a:ea typeface="Song Myung"/>
                <a:cs typeface="Song Myung"/>
                <a:sym typeface="Song Myung"/>
              </a:defRPr>
            </a:lvl5pPr>
            <a:lvl6pPr lvl="5" algn="ctr">
              <a:spcBef>
                <a:spcPts val="0"/>
              </a:spcBef>
              <a:spcAft>
                <a:spcPts val="0"/>
              </a:spcAft>
              <a:buClr>
                <a:schemeClr val="dk1"/>
              </a:buClr>
              <a:buSzPts val="3000"/>
              <a:buFont typeface="Song Myung"/>
              <a:buNone/>
              <a:defRPr sz="3000">
                <a:solidFill>
                  <a:schemeClr val="dk1"/>
                </a:solidFill>
                <a:latin typeface="Song Myung"/>
                <a:ea typeface="Song Myung"/>
                <a:cs typeface="Song Myung"/>
                <a:sym typeface="Song Myung"/>
              </a:defRPr>
            </a:lvl6pPr>
            <a:lvl7pPr lvl="6" algn="ctr">
              <a:spcBef>
                <a:spcPts val="0"/>
              </a:spcBef>
              <a:spcAft>
                <a:spcPts val="0"/>
              </a:spcAft>
              <a:buClr>
                <a:schemeClr val="dk1"/>
              </a:buClr>
              <a:buSzPts val="3000"/>
              <a:buFont typeface="Song Myung"/>
              <a:buNone/>
              <a:defRPr sz="3000">
                <a:solidFill>
                  <a:schemeClr val="dk1"/>
                </a:solidFill>
                <a:latin typeface="Song Myung"/>
                <a:ea typeface="Song Myung"/>
                <a:cs typeface="Song Myung"/>
                <a:sym typeface="Song Myung"/>
              </a:defRPr>
            </a:lvl7pPr>
            <a:lvl8pPr lvl="7" algn="ctr">
              <a:spcBef>
                <a:spcPts val="0"/>
              </a:spcBef>
              <a:spcAft>
                <a:spcPts val="0"/>
              </a:spcAft>
              <a:buClr>
                <a:schemeClr val="dk1"/>
              </a:buClr>
              <a:buSzPts val="3000"/>
              <a:buFont typeface="Song Myung"/>
              <a:buNone/>
              <a:defRPr sz="3000">
                <a:solidFill>
                  <a:schemeClr val="dk1"/>
                </a:solidFill>
                <a:latin typeface="Song Myung"/>
                <a:ea typeface="Song Myung"/>
                <a:cs typeface="Song Myung"/>
                <a:sym typeface="Song Myung"/>
              </a:defRPr>
            </a:lvl8pPr>
            <a:lvl9pPr lvl="8" algn="ctr">
              <a:spcBef>
                <a:spcPts val="0"/>
              </a:spcBef>
              <a:spcAft>
                <a:spcPts val="0"/>
              </a:spcAft>
              <a:buClr>
                <a:schemeClr val="dk1"/>
              </a:buClr>
              <a:buSzPts val="3000"/>
              <a:buFont typeface="Song Myung"/>
              <a:buNone/>
              <a:defRPr sz="3000">
                <a:solidFill>
                  <a:schemeClr val="dk1"/>
                </a:solidFill>
                <a:latin typeface="Song Myung"/>
                <a:ea typeface="Song Myung"/>
                <a:cs typeface="Song Myung"/>
                <a:sym typeface="Song Myung"/>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0" tIns="0" rIns="0" bIns="0" anchor="t" anchorCtr="0">
            <a:noAutofit/>
          </a:bodyPr>
          <a:lstStyle>
            <a:lvl1pPr marL="457200" lvl="0" indent="-330200">
              <a:lnSpc>
                <a:spcPct val="100000"/>
              </a:lnSpc>
              <a:spcBef>
                <a:spcPts val="0"/>
              </a:spcBef>
              <a:spcAft>
                <a:spcPts val="0"/>
              </a:spcAft>
              <a:buClr>
                <a:schemeClr val="dk1"/>
              </a:buClr>
              <a:buSzPts val="1600"/>
              <a:buFont typeface="JetBrains Mono"/>
              <a:buChar char="●"/>
              <a:defRPr sz="1600">
                <a:solidFill>
                  <a:schemeClr val="dk1"/>
                </a:solidFill>
                <a:latin typeface="JetBrains Mono"/>
                <a:ea typeface="JetBrains Mono"/>
                <a:cs typeface="JetBrains Mono"/>
                <a:sym typeface="JetBrains Mono"/>
              </a:defRPr>
            </a:lvl1pPr>
            <a:lvl2pPr marL="914400" lvl="1" indent="-330200">
              <a:lnSpc>
                <a:spcPct val="100000"/>
              </a:lnSpc>
              <a:spcBef>
                <a:spcPts val="0"/>
              </a:spcBef>
              <a:spcAft>
                <a:spcPts val="0"/>
              </a:spcAft>
              <a:buClr>
                <a:schemeClr val="dk1"/>
              </a:buClr>
              <a:buSzPts val="1600"/>
              <a:buFont typeface="JetBrains Mono"/>
              <a:buChar char="○"/>
              <a:defRPr sz="1600">
                <a:solidFill>
                  <a:schemeClr val="dk1"/>
                </a:solidFill>
                <a:latin typeface="JetBrains Mono"/>
                <a:ea typeface="JetBrains Mono"/>
                <a:cs typeface="JetBrains Mono"/>
                <a:sym typeface="JetBrains Mono"/>
              </a:defRPr>
            </a:lvl2pPr>
            <a:lvl3pPr marL="1371600" lvl="2" indent="-330200">
              <a:lnSpc>
                <a:spcPct val="100000"/>
              </a:lnSpc>
              <a:spcBef>
                <a:spcPts val="0"/>
              </a:spcBef>
              <a:spcAft>
                <a:spcPts val="0"/>
              </a:spcAft>
              <a:buClr>
                <a:schemeClr val="dk1"/>
              </a:buClr>
              <a:buSzPts val="1600"/>
              <a:buFont typeface="JetBrains Mono"/>
              <a:buChar char="■"/>
              <a:defRPr sz="1600">
                <a:solidFill>
                  <a:schemeClr val="dk1"/>
                </a:solidFill>
                <a:latin typeface="JetBrains Mono"/>
                <a:ea typeface="JetBrains Mono"/>
                <a:cs typeface="JetBrains Mono"/>
                <a:sym typeface="JetBrains Mono"/>
              </a:defRPr>
            </a:lvl3pPr>
            <a:lvl4pPr marL="1828800" lvl="3" indent="-330200">
              <a:lnSpc>
                <a:spcPct val="100000"/>
              </a:lnSpc>
              <a:spcBef>
                <a:spcPts val="0"/>
              </a:spcBef>
              <a:spcAft>
                <a:spcPts val="0"/>
              </a:spcAft>
              <a:buClr>
                <a:schemeClr val="dk1"/>
              </a:buClr>
              <a:buSzPts val="1600"/>
              <a:buFont typeface="JetBrains Mono"/>
              <a:buChar char="●"/>
              <a:defRPr sz="1600">
                <a:solidFill>
                  <a:schemeClr val="dk1"/>
                </a:solidFill>
                <a:latin typeface="JetBrains Mono"/>
                <a:ea typeface="JetBrains Mono"/>
                <a:cs typeface="JetBrains Mono"/>
                <a:sym typeface="JetBrains Mono"/>
              </a:defRPr>
            </a:lvl4pPr>
            <a:lvl5pPr marL="2286000" lvl="4" indent="-330200">
              <a:lnSpc>
                <a:spcPct val="100000"/>
              </a:lnSpc>
              <a:spcBef>
                <a:spcPts val="0"/>
              </a:spcBef>
              <a:spcAft>
                <a:spcPts val="0"/>
              </a:spcAft>
              <a:buClr>
                <a:schemeClr val="dk1"/>
              </a:buClr>
              <a:buSzPts val="1600"/>
              <a:buFont typeface="JetBrains Mono"/>
              <a:buChar char="○"/>
              <a:defRPr sz="1600">
                <a:solidFill>
                  <a:schemeClr val="dk1"/>
                </a:solidFill>
                <a:latin typeface="JetBrains Mono"/>
                <a:ea typeface="JetBrains Mono"/>
                <a:cs typeface="JetBrains Mono"/>
                <a:sym typeface="JetBrains Mono"/>
              </a:defRPr>
            </a:lvl5pPr>
            <a:lvl6pPr marL="2743200" lvl="5" indent="-330200">
              <a:lnSpc>
                <a:spcPct val="100000"/>
              </a:lnSpc>
              <a:spcBef>
                <a:spcPts val="0"/>
              </a:spcBef>
              <a:spcAft>
                <a:spcPts val="0"/>
              </a:spcAft>
              <a:buClr>
                <a:schemeClr val="dk1"/>
              </a:buClr>
              <a:buSzPts val="1600"/>
              <a:buFont typeface="JetBrains Mono"/>
              <a:buChar char="■"/>
              <a:defRPr sz="1600">
                <a:solidFill>
                  <a:schemeClr val="dk1"/>
                </a:solidFill>
                <a:latin typeface="JetBrains Mono"/>
                <a:ea typeface="JetBrains Mono"/>
                <a:cs typeface="JetBrains Mono"/>
                <a:sym typeface="JetBrains Mono"/>
              </a:defRPr>
            </a:lvl6pPr>
            <a:lvl7pPr marL="3200400" lvl="6" indent="-330200">
              <a:lnSpc>
                <a:spcPct val="100000"/>
              </a:lnSpc>
              <a:spcBef>
                <a:spcPts val="0"/>
              </a:spcBef>
              <a:spcAft>
                <a:spcPts val="0"/>
              </a:spcAft>
              <a:buClr>
                <a:schemeClr val="dk1"/>
              </a:buClr>
              <a:buSzPts val="1600"/>
              <a:buFont typeface="JetBrains Mono"/>
              <a:buChar char="●"/>
              <a:defRPr sz="1600">
                <a:solidFill>
                  <a:schemeClr val="dk1"/>
                </a:solidFill>
                <a:latin typeface="JetBrains Mono"/>
                <a:ea typeface="JetBrains Mono"/>
                <a:cs typeface="JetBrains Mono"/>
                <a:sym typeface="JetBrains Mono"/>
              </a:defRPr>
            </a:lvl7pPr>
            <a:lvl8pPr marL="3657600" lvl="7" indent="-330200">
              <a:lnSpc>
                <a:spcPct val="100000"/>
              </a:lnSpc>
              <a:spcBef>
                <a:spcPts val="0"/>
              </a:spcBef>
              <a:spcAft>
                <a:spcPts val="0"/>
              </a:spcAft>
              <a:buClr>
                <a:schemeClr val="dk1"/>
              </a:buClr>
              <a:buSzPts val="1600"/>
              <a:buFont typeface="JetBrains Mono"/>
              <a:buChar char="○"/>
              <a:defRPr sz="1600">
                <a:solidFill>
                  <a:schemeClr val="dk1"/>
                </a:solidFill>
                <a:latin typeface="JetBrains Mono"/>
                <a:ea typeface="JetBrains Mono"/>
                <a:cs typeface="JetBrains Mono"/>
                <a:sym typeface="JetBrains Mono"/>
              </a:defRPr>
            </a:lvl8pPr>
            <a:lvl9pPr marL="4114800" lvl="8" indent="-330200">
              <a:lnSpc>
                <a:spcPct val="100000"/>
              </a:lnSpc>
              <a:spcBef>
                <a:spcPts val="0"/>
              </a:spcBef>
              <a:spcAft>
                <a:spcPts val="0"/>
              </a:spcAft>
              <a:buClr>
                <a:schemeClr val="dk1"/>
              </a:buClr>
              <a:buSzPts val="1600"/>
              <a:buFont typeface="JetBrains Mono"/>
              <a:buChar char="■"/>
              <a:defRPr sz="1600">
                <a:solidFill>
                  <a:schemeClr val="dk1"/>
                </a:solidFill>
                <a:latin typeface="JetBrains Mono"/>
                <a:ea typeface="JetBrains Mono"/>
                <a:cs typeface="JetBrains Mono"/>
                <a:sym typeface="JetBrains Mon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5" r:id="rId5"/>
    <p:sldLayoutId id="2147483658" r:id="rId6"/>
    <p:sldLayoutId id="2147483659" r:id="rId7"/>
    <p:sldLayoutId id="2147483660" r:id="rId8"/>
    <p:sldLayoutId id="2147483661" r:id="rId9"/>
    <p:sldLayoutId id="2147483663" r:id="rId10"/>
    <p:sldLayoutId id="2147483669" r:id="rId11"/>
    <p:sldLayoutId id="2147483672" r:id="rId12"/>
    <p:sldLayoutId id="2147483674" r:id="rId13"/>
    <p:sldLayoutId id="2147483675"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33"/>
          <p:cNvSpPr txBox="1">
            <a:spLocks noGrp="1"/>
          </p:cNvSpPr>
          <p:nvPr>
            <p:ph type="ctrTitle"/>
          </p:nvPr>
        </p:nvSpPr>
        <p:spPr>
          <a:xfrm>
            <a:off x="1603535" y="1287932"/>
            <a:ext cx="5917148" cy="15090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id-ID" dirty="0">
                <a:latin typeface="Times New Roman" panose="02020603050405020304" pitchFamily="18" charset="0"/>
                <a:cs typeface="Times New Roman" panose="02020603050405020304" pitchFamily="18" charset="0"/>
              </a:rPr>
              <a:t>KEWIRAUSAHAAN</a:t>
            </a:r>
            <a:endParaRPr dirty="0">
              <a:solidFill>
                <a:schemeClr val="accent1"/>
              </a:solidFill>
              <a:latin typeface="Times New Roman" panose="02020603050405020304" pitchFamily="18" charset="0"/>
              <a:cs typeface="Times New Roman" panose="02020603050405020304" pitchFamily="18" charset="0"/>
            </a:endParaRPr>
          </a:p>
        </p:txBody>
      </p:sp>
      <p:grpSp>
        <p:nvGrpSpPr>
          <p:cNvPr id="495" name="Google Shape;495;p33"/>
          <p:cNvGrpSpPr/>
          <p:nvPr/>
        </p:nvGrpSpPr>
        <p:grpSpPr>
          <a:xfrm>
            <a:off x="3390456" y="427641"/>
            <a:ext cx="2363089" cy="635368"/>
            <a:chOff x="1077203" y="3984570"/>
            <a:chExt cx="2043841" cy="549532"/>
          </a:xfrm>
        </p:grpSpPr>
        <p:sp>
          <p:nvSpPr>
            <p:cNvPr id="496" name="Google Shape;496;p33"/>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3"/>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3"/>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3"/>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3"/>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3"/>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3"/>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3"/>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3"/>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3"/>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3"/>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7" name="Google Shape;507;p33"/>
          <p:cNvGrpSpPr/>
          <p:nvPr/>
        </p:nvGrpSpPr>
        <p:grpSpPr>
          <a:xfrm rot="10800000">
            <a:off x="3390456" y="3990316"/>
            <a:ext cx="2363089" cy="635368"/>
            <a:chOff x="1077203" y="3984570"/>
            <a:chExt cx="2043841" cy="549532"/>
          </a:xfrm>
        </p:grpSpPr>
        <p:sp>
          <p:nvSpPr>
            <p:cNvPr id="508" name="Google Shape;508;p33"/>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3"/>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3"/>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3"/>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3"/>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3"/>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3"/>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3"/>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3"/>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3"/>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3"/>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19" name="Google Shape;519;p33"/>
          <p:cNvCxnSpPr/>
          <p:nvPr/>
        </p:nvCxnSpPr>
        <p:spPr>
          <a:xfrm>
            <a:off x="2380650" y="2943675"/>
            <a:ext cx="4382700" cy="0"/>
          </a:xfrm>
          <a:prstGeom prst="straightConnector1">
            <a:avLst/>
          </a:prstGeom>
          <a:noFill/>
          <a:ln w="19050" cap="flat" cmpd="sng">
            <a:solidFill>
              <a:schemeClr val="dk2"/>
            </a:solidFill>
            <a:prstDash val="solid"/>
            <a:round/>
            <a:headEnd type="oval" w="med" len="med"/>
            <a:tailEnd type="oval" w="med" len="med"/>
          </a:ln>
        </p:spPr>
      </p:cxnSp>
      <p:grpSp>
        <p:nvGrpSpPr>
          <p:cNvPr id="520" name="Google Shape;520;p33"/>
          <p:cNvGrpSpPr/>
          <p:nvPr/>
        </p:nvGrpSpPr>
        <p:grpSpPr>
          <a:xfrm>
            <a:off x="-267514" y="2409536"/>
            <a:ext cx="3444129" cy="2457277"/>
            <a:chOff x="4072975" y="3157925"/>
            <a:chExt cx="466425" cy="332775"/>
          </a:xfrm>
        </p:grpSpPr>
        <p:sp>
          <p:nvSpPr>
            <p:cNvPr id="521" name="Google Shape;521;p33"/>
            <p:cNvSpPr/>
            <p:nvPr/>
          </p:nvSpPr>
          <p:spPr>
            <a:xfrm>
              <a:off x="4072975" y="3157925"/>
              <a:ext cx="466425" cy="332775"/>
            </a:xfrm>
            <a:custGeom>
              <a:avLst/>
              <a:gdLst/>
              <a:ahLst/>
              <a:cxnLst/>
              <a:rect l="l" t="t" r="r" b="b"/>
              <a:pathLst>
                <a:path w="18657" h="13311" extrusionOk="0">
                  <a:moveTo>
                    <a:pt x="285" y="1"/>
                  </a:moveTo>
                  <a:cubicBezTo>
                    <a:pt x="251" y="1"/>
                    <a:pt x="212" y="12"/>
                    <a:pt x="167" y="40"/>
                  </a:cubicBezTo>
                  <a:cubicBezTo>
                    <a:pt x="1" y="129"/>
                    <a:pt x="90" y="274"/>
                    <a:pt x="157" y="408"/>
                  </a:cubicBezTo>
                  <a:cubicBezTo>
                    <a:pt x="1659" y="3068"/>
                    <a:pt x="3162" y="5739"/>
                    <a:pt x="4654" y="8411"/>
                  </a:cubicBezTo>
                  <a:cubicBezTo>
                    <a:pt x="4698" y="8834"/>
                    <a:pt x="4865" y="9202"/>
                    <a:pt x="5221" y="9469"/>
                  </a:cubicBezTo>
                  <a:cubicBezTo>
                    <a:pt x="5388" y="9635"/>
                    <a:pt x="5421" y="9836"/>
                    <a:pt x="5377" y="10070"/>
                  </a:cubicBezTo>
                  <a:cubicBezTo>
                    <a:pt x="5229" y="10815"/>
                    <a:pt x="6186" y="11645"/>
                    <a:pt x="6969" y="11645"/>
                  </a:cubicBezTo>
                  <a:cubicBezTo>
                    <a:pt x="7132" y="11645"/>
                    <a:pt x="7288" y="11608"/>
                    <a:pt x="7425" y="11528"/>
                  </a:cubicBezTo>
                  <a:cubicBezTo>
                    <a:pt x="7555" y="11459"/>
                    <a:pt x="7676" y="11433"/>
                    <a:pt x="7801" y="11433"/>
                  </a:cubicBezTo>
                  <a:cubicBezTo>
                    <a:pt x="7881" y="11433"/>
                    <a:pt x="7962" y="11444"/>
                    <a:pt x="8048" y="11461"/>
                  </a:cubicBezTo>
                  <a:cubicBezTo>
                    <a:pt x="10653" y="11928"/>
                    <a:pt x="13257" y="12396"/>
                    <a:pt x="15874" y="12863"/>
                  </a:cubicBezTo>
                  <a:cubicBezTo>
                    <a:pt x="16686" y="13008"/>
                    <a:pt x="17487" y="13153"/>
                    <a:pt x="18300" y="13298"/>
                  </a:cubicBezTo>
                  <a:cubicBezTo>
                    <a:pt x="18341" y="13305"/>
                    <a:pt x="18382" y="13310"/>
                    <a:pt x="18421" y="13310"/>
                  </a:cubicBezTo>
                  <a:cubicBezTo>
                    <a:pt x="18511" y="13310"/>
                    <a:pt x="18588" y="13280"/>
                    <a:pt x="18612" y="13164"/>
                  </a:cubicBezTo>
                  <a:cubicBezTo>
                    <a:pt x="18656" y="12997"/>
                    <a:pt x="18534" y="12930"/>
                    <a:pt x="18367" y="12908"/>
                  </a:cubicBezTo>
                  <a:cubicBezTo>
                    <a:pt x="18211" y="12875"/>
                    <a:pt x="18044" y="12841"/>
                    <a:pt x="17888" y="12796"/>
                  </a:cubicBezTo>
                  <a:cubicBezTo>
                    <a:pt x="17777" y="12719"/>
                    <a:pt x="17632" y="12697"/>
                    <a:pt x="17499" y="12675"/>
                  </a:cubicBezTo>
                  <a:cubicBezTo>
                    <a:pt x="16519" y="12496"/>
                    <a:pt x="15528" y="12318"/>
                    <a:pt x="14549" y="12140"/>
                  </a:cubicBezTo>
                  <a:cubicBezTo>
                    <a:pt x="12790" y="11817"/>
                    <a:pt x="11021" y="11495"/>
                    <a:pt x="9250" y="11171"/>
                  </a:cubicBezTo>
                  <a:cubicBezTo>
                    <a:pt x="8721" y="11082"/>
                    <a:pt x="8200" y="10920"/>
                    <a:pt x="7649" y="10920"/>
                  </a:cubicBezTo>
                  <a:cubicBezTo>
                    <a:pt x="7586" y="10920"/>
                    <a:pt x="7522" y="10922"/>
                    <a:pt x="7459" y="10926"/>
                  </a:cubicBezTo>
                  <a:cubicBezTo>
                    <a:pt x="7281" y="11046"/>
                    <a:pt x="7112" y="11102"/>
                    <a:pt x="6947" y="11102"/>
                  </a:cubicBezTo>
                  <a:cubicBezTo>
                    <a:pt x="6728" y="11102"/>
                    <a:pt x="6517" y="11004"/>
                    <a:pt x="6301" y="10827"/>
                  </a:cubicBezTo>
                  <a:cubicBezTo>
                    <a:pt x="6022" y="10604"/>
                    <a:pt x="5844" y="10370"/>
                    <a:pt x="5911" y="10003"/>
                  </a:cubicBezTo>
                  <a:cubicBezTo>
                    <a:pt x="5923" y="9914"/>
                    <a:pt x="5911" y="9836"/>
                    <a:pt x="5856" y="9758"/>
                  </a:cubicBezTo>
                  <a:cubicBezTo>
                    <a:pt x="5644" y="9368"/>
                    <a:pt x="5433" y="8990"/>
                    <a:pt x="5221" y="8601"/>
                  </a:cubicBezTo>
                  <a:cubicBezTo>
                    <a:pt x="5243" y="8433"/>
                    <a:pt x="5143" y="8289"/>
                    <a:pt x="5077" y="8144"/>
                  </a:cubicBezTo>
                  <a:cubicBezTo>
                    <a:pt x="4931" y="7854"/>
                    <a:pt x="4731" y="7621"/>
                    <a:pt x="4620" y="7320"/>
                  </a:cubicBezTo>
                  <a:cubicBezTo>
                    <a:pt x="3462" y="5194"/>
                    <a:pt x="2260" y="3102"/>
                    <a:pt x="1080" y="987"/>
                  </a:cubicBezTo>
                  <a:cubicBezTo>
                    <a:pt x="1013" y="853"/>
                    <a:pt x="924" y="730"/>
                    <a:pt x="780" y="664"/>
                  </a:cubicBezTo>
                  <a:cubicBezTo>
                    <a:pt x="691" y="519"/>
                    <a:pt x="602" y="363"/>
                    <a:pt x="513" y="208"/>
                  </a:cubicBezTo>
                  <a:cubicBezTo>
                    <a:pt x="454" y="107"/>
                    <a:pt x="389" y="1"/>
                    <a:pt x="285"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3"/>
            <p:cNvSpPr/>
            <p:nvPr/>
          </p:nvSpPr>
          <p:spPr>
            <a:xfrm>
              <a:off x="4150050" y="3368175"/>
              <a:ext cx="53450" cy="69325"/>
            </a:xfrm>
            <a:custGeom>
              <a:avLst/>
              <a:gdLst/>
              <a:ahLst/>
              <a:cxnLst/>
              <a:rect l="l" t="t" r="r" b="b"/>
              <a:pathLst>
                <a:path w="2138" h="2773" extrusionOk="0">
                  <a:moveTo>
                    <a:pt x="1571" y="1"/>
                  </a:moveTo>
                  <a:cubicBezTo>
                    <a:pt x="1059" y="713"/>
                    <a:pt x="557" y="1426"/>
                    <a:pt x="1" y="2205"/>
                  </a:cubicBezTo>
                  <a:cubicBezTo>
                    <a:pt x="220" y="2189"/>
                    <a:pt x="409" y="2131"/>
                    <a:pt x="560" y="2131"/>
                  </a:cubicBezTo>
                  <a:cubicBezTo>
                    <a:pt x="617" y="2131"/>
                    <a:pt x="668" y="2139"/>
                    <a:pt x="713" y="2160"/>
                  </a:cubicBezTo>
                  <a:cubicBezTo>
                    <a:pt x="903" y="2239"/>
                    <a:pt x="758" y="2550"/>
                    <a:pt x="913" y="2773"/>
                  </a:cubicBezTo>
                  <a:cubicBezTo>
                    <a:pt x="1336" y="2183"/>
                    <a:pt x="1737" y="1626"/>
                    <a:pt x="2138" y="1059"/>
                  </a:cubicBezTo>
                  <a:cubicBezTo>
                    <a:pt x="1949" y="703"/>
                    <a:pt x="1759" y="346"/>
                    <a:pt x="1571" y="1"/>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3"/>
            <p:cNvSpPr/>
            <p:nvPr/>
          </p:nvSpPr>
          <p:spPr>
            <a:xfrm>
              <a:off x="4092450" y="3174500"/>
              <a:ext cx="124425" cy="169025"/>
            </a:xfrm>
            <a:custGeom>
              <a:avLst/>
              <a:gdLst/>
              <a:ahLst/>
              <a:cxnLst/>
              <a:rect l="l" t="t" r="r" b="b"/>
              <a:pathLst>
                <a:path w="4977" h="6761" extrusionOk="0">
                  <a:moveTo>
                    <a:pt x="1" y="1"/>
                  </a:moveTo>
                  <a:lnTo>
                    <a:pt x="1" y="1"/>
                  </a:lnTo>
                  <a:cubicBezTo>
                    <a:pt x="1258" y="2261"/>
                    <a:pt x="2517" y="4509"/>
                    <a:pt x="3774" y="6758"/>
                  </a:cubicBezTo>
                  <a:cubicBezTo>
                    <a:pt x="3805" y="6760"/>
                    <a:pt x="3835" y="6761"/>
                    <a:pt x="3865" y="6761"/>
                  </a:cubicBezTo>
                  <a:cubicBezTo>
                    <a:pt x="4330" y="6761"/>
                    <a:pt x="4673" y="6524"/>
                    <a:pt x="4976" y="6189"/>
                  </a:cubicBezTo>
                  <a:cubicBezTo>
                    <a:pt x="4019" y="4131"/>
                    <a:pt x="2784" y="2249"/>
                    <a:pt x="1414" y="446"/>
                  </a:cubicBezTo>
                  <a:cubicBezTo>
                    <a:pt x="1359" y="368"/>
                    <a:pt x="1292" y="302"/>
                    <a:pt x="1181" y="268"/>
                  </a:cubicBezTo>
                  <a:cubicBezTo>
                    <a:pt x="791" y="190"/>
                    <a:pt x="402" y="90"/>
                    <a:pt x="1" y="1"/>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3"/>
            <p:cNvSpPr/>
            <p:nvPr/>
          </p:nvSpPr>
          <p:spPr>
            <a:xfrm>
              <a:off x="4160350" y="3158300"/>
              <a:ext cx="359825" cy="319550"/>
            </a:xfrm>
            <a:custGeom>
              <a:avLst/>
              <a:gdLst/>
              <a:ahLst/>
              <a:cxnLst/>
              <a:rect l="l" t="t" r="r" b="b"/>
              <a:pathLst>
                <a:path w="14393" h="12782" extrusionOk="0">
                  <a:moveTo>
                    <a:pt x="3521" y="0"/>
                  </a:moveTo>
                  <a:cubicBezTo>
                    <a:pt x="3510" y="0"/>
                    <a:pt x="3498" y="1"/>
                    <a:pt x="3485" y="3"/>
                  </a:cubicBezTo>
                  <a:cubicBezTo>
                    <a:pt x="3284" y="37"/>
                    <a:pt x="3418" y="237"/>
                    <a:pt x="3429" y="359"/>
                  </a:cubicBezTo>
                  <a:cubicBezTo>
                    <a:pt x="3529" y="1194"/>
                    <a:pt x="3674" y="2040"/>
                    <a:pt x="3752" y="2886"/>
                  </a:cubicBezTo>
                  <a:cubicBezTo>
                    <a:pt x="3952" y="4767"/>
                    <a:pt x="4086" y="6649"/>
                    <a:pt x="3785" y="8541"/>
                  </a:cubicBezTo>
                  <a:cubicBezTo>
                    <a:pt x="3741" y="8797"/>
                    <a:pt x="3719" y="9075"/>
                    <a:pt x="3551" y="9331"/>
                  </a:cubicBezTo>
                  <a:cubicBezTo>
                    <a:pt x="3418" y="8786"/>
                    <a:pt x="3329" y="8274"/>
                    <a:pt x="3195" y="7772"/>
                  </a:cubicBezTo>
                  <a:cubicBezTo>
                    <a:pt x="2505" y="5291"/>
                    <a:pt x="1492" y="2942"/>
                    <a:pt x="424" y="616"/>
                  </a:cubicBezTo>
                  <a:cubicBezTo>
                    <a:pt x="386" y="521"/>
                    <a:pt x="372" y="329"/>
                    <a:pt x="252" y="329"/>
                  </a:cubicBezTo>
                  <a:cubicBezTo>
                    <a:pt x="231" y="329"/>
                    <a:pt x="207" y="335"/>
                    <a:pt x="179" y="348"/>
                  </a:cubicBezTo>
                  <a:cubicBezTo>
                    <a:pt x="1" y="438"/>
                    <a:pt x="179" y="593"/>
                    <a:pt x="212" y="715"/>
                  </a:cubicBezTo>
                  <a:cubicBezTo>
                    <a:pt x="256" y="838"/>
                    <a:pt x="323" y="960"/>
                    <a:pt x="390" y="1094"/>
                  </a:cubicBezTo>
                  <a:cubicBezTo>
                    <a:pt x="1270" y="3053"/>
                    <a:pt x="2094" y="5024"/>
                    <a:pt x="2739" y="7072"/>
                  </a:cubicBezTo>
                  <a:cubicBezTo>
                    <a:pt x="2906" y="7606"/>
                    <a:pt x="3073" y="8151"/>
                    <a:pt x="3095" y="8730"/>
                  </a:cubicBezTo>
                  <a:cubicBezTo>
                    <a:pt x="2984" y="8474"/>
                    <a:pt x="2883" y="8218"/>
                    <a:pt x="2772" y="7973"/>
                  </a:cubicBezTo>
                  <a:cubicBezTo>
                    <a:pt x="2327" y="8029"/>
                    <a:pt x="1938" y="8185"/>
                    <a:pt x="1693" y="8608"/>
                  </a:cubicBezTo>
                  <a:cubicBezTo>
                    <a:pt x="1793" y="9075"/>
                    <a:pt x="2027" y="9476"/>
                    <a:pt x="2338" y="9821"/>
                  </a:cubicBezTo>
                  <a:cubicBezTo>
                    <a:pt x="2850" y="10099"/>
                    <a:pt x="3385" y="10344"/>
                    <a:pt x="3796" y="10767"/>
                  </a:cubicBezTo>
                  <a:cubicBezTo>
                    <a:pt x="3818" y="10789"/>
                    <a:pt x="3841" y="10789"/>
                    <a:pt x="3863" y="10800"/>
                  </a:cubicBezTo>
                  <a:cubicBezTo>
                    <a:pt x="3863" y="10889"/>
                    <a:pt x="3952" y="10923"/>
                    <a:pt x="4019" y="10968"/>
                  </a:cubicBezTo>
                  <a:cubicBezTo>
                    <a:pt x="5945" y="11312"/>
                    <a:pt x="7870" y="11646"/>
                    <a:pt x="9785" y="11992"/>
                  </a:cubicBezTo>
                  <a:cubicBezTo>
                    <a:pt x="11321" y="12259"/>
                    <a:pt x="12857" y="12514"/>
                    <a:pt x="14393" y="12781"/>
                  </a:cubicBezTo>
                  <a:cubicBezTo>
                    <a:pt x="14348" y="12715"/>
                    <a:pt x="14304" y="12637"/>
                    <a:pt x="14259" y="12570"/>
                  </a:cubicBezTo>
                  <a:cubicBezTo>
                    <a:pt x="14004" y="11980"/>
                    <a:pt x="13625" y="11579"/>
                    <a:pt x="12924" y="11480"/>
                  </a:cubicBezTo>
                  <a:cubicBezTo>
                    <a:pt x="12278" y="11391"/>
                    <a:pt x="11655" y="11168"/>
                    <a:pt x="11009" y="11012"/>
                  </a:cubicBezTo>
                  <a:cubicBezTo>
                    <a:pt x="8973" y="10522"/>
                    <a:pt x="6935" y="10033"/>
                    <a:pt x="4843" y="9877"/>
                  </a:cubicBezTo>
                  <a:cubicBezTo>
                    <a:pt x="4805" y="9877"/>
                    <a:pt x="4766" y="9885"/>
                    <a:pt x="4725" y="9885"/>
                  </a:cubicBezTo>
                  <a:cubicBezTo>
                    <a:pt x="4669" y="9885"/>
                    <a:pt x="4611" y="9870"/>
                    <a:pt x="4553" y="9798"/>
                  </a:cubicBezTo>
                  <a:cubicBezTo>
                    <a:pt x="4786" y="9780"/>
                    <a:pt x="5016" y="9771"/>
                    <a:pt x="5243" y="9771"/>
                  </a:cubicBezTo>
                  <a:cubicBezTo>
                    <a:pt x="5965" y="9771"/>
                    <a:pt x="6664" y="9855"/>
                    <a:pt x="7358" y="9966"/>
                  </a:cubicBezTo>
                  <a:cubicBezTo>
                    <a:pt x="9406" y="10277"/>
                    <a:pt x="11410" y="10778"/>
                    <a:pt x="13391" y="11379"/>
                  </a:cubicBezTo>
                  <a:cubicBezTo>
                    <a:pt x="13450" y="11392"/>
                    <a:pt x="13526" y="11439"/>
                    <a:pt x="13594" y="11439"/>
                  </a:cubicBezTo>
                  <a:cubicBezTo>
                    <a:pt x="13643" y="11439"/>
                    <a:pt x="13686" y="11414"/>
                    <a:pt x="13714" y="11334"/>
                  </a:cubicBezTo>
                  <a:cubicBezTo>
                    <a:pt x="13759" y="11190"/>
                    <a:pt x="13603" y="11190"/>
                    <a:pt x="13514" y="11168"/>
                  </a:cubicBezTo>
                  <a:cubicBezTo>
                    <a:pt x="10998" y="10433"/>
                    <a:pt x="8483" y="9754"/>
                    <a:pt x="5856" y="9543"/>
                  </a:cubicBezTo>
                  <a:cubicBezTo>
                    <a:pt x="5830" y="9543"/>
                    <a:pt x="5799" y="9549"/>
                    <a:pt x="5767" y="9549"/>
                  </a:cubicBezTo>
                  <a:cubicBezTo>
                    <a:pt x="5716" y="9549"/>
                    <a:pt x="5665" y="9532"/>
                    <a:pt x="5644" y="9442"/>
                  </a:cubicBezTo>
                  <a:cubicBezTo>
                    <a:pt x="5767" y="9431"/>
                    <a:pt x="5878" y="9409"/>
                    <a:pt x="5989" y="9398"/>
                  </a:cubicBezTo>
                  <a:cubicBezTo>
                    <a:pt x="6425" y="9362"/>
                    <a:pt x="6860" y="9346"/>
                    <a:pt x="7294" y="9346"/>
                  </a:cubicBezTo>
                  <a:cubicBezTo>
                    <a:pt x="8598" y="9346"/>
                    <a:pt x="9893" y="9490"/>
                    <a:pt x="11187" y="9665"/>
                  </a:cubicBezTo>
                  <a:cubicBezTo>
                    <a:pt x="11956" y="9776"/>
                    <a:pt x="12713" y="9921"/>
                    <a:pt x="13480" y="10055"/>
                  </a:cubicBezTo>
                  <a:cubicBezTo>
                    <a:pt x="13523" y="10060"/>
                    <a:pt x="13574" y="10078"/>
                    <a:pt x="13619" y="10078"/>
                  </a:cubicBezTo>
                  <a:cubicBezTo>
                    <a:pt x="13667" y="10078"/>
                    <a:pt x="13708" y="10057"/>
                    <a:pt x="13725" y="9976"/>
                  </a:cubicBezTo>
                  <a:cubicBezTo>
                    <a:pt x="13737" y="9843"/>
                    <a:pt x="13614" y="9854"/>
                    <a:pt x="13536" y="9821"/>
                  </a:cubicBezTo>
                  <a:cubicBezTo>
                    <a:pt x="13502" y="9810"/>
                    <a:pt x="13470" y="9810"/>
                    <a:pt x="13425" y="9798"/>
                  </a:cubicBezTo>
                  <a:cubicBezTo>
                    <a:pt x="11400" y="9416"/>
                    <a:pt x="9364" y="9108"/>
                    <a:pt x="7297" y="9108"/>
                  </a:cubicBezTo>
                  <a:cubicBezTo>
                    <a:pt x="7262" y="9108"/>
                    <a:pt x="7227" y="9108"/>
                    <a:pt x="7192" y="9108"/>
                  </a:cubicBezTo>
                  <a:cubicBezTo>
                    <a:pt x="6735" y="9108"/>
                    <a:pt x="6279" y="9142"/>
                    <a:pt x="5822" y="9153"/>
                  </a:cubicBezTo>
                  <a:cubicBezTo>
                    <a:pt x="5911" y="9086"/>
                    <a:pt x="6000" y="9053"/>
                    <a:pt x="6089" y="9031"/>
                  </a:cubicBezTo>
                  <a:cubicBezTo>
                    <a:pt x="7388" y="8784"/>
                    <a:pt x="8697" y="8704"/>
                    <a:pt x="10013" y="8704"/>
                  </a:cubicBezTo>
                  <a:cubicBezTo>
                    <a:pt x="10186" y="8704"/>
                    <a:pt x="10358" y="8705"/>
                    <a:pt x="10531" y="8708"/>
                  </a:cubicBezTo>
                  <a:cubicBezTo>
                    <a:pt x="11454" y="8719"/>
                    <a:pt x="12379" y="8786"/>
                    <a:pt x="13302" y="8819"/>
                  </a:cubicBezTo>
                  <a:cubicBezTo>
                    <a:pt x="13345" y="8819"/>
                    <a:pt x="13399" y="8837"/>
                    <a:pt x="13445" y="8837"/>
                  </a:cubicBezTo>
                  <a:cubicBezTo>
                    <a:pt x="13494" y="8837"/>
                    <a:pt x="13536" y="8816"/>
                    <a:pt x="13547" y="8730"/>
                  </a:cubicBezTo>
                  <a:cubicBezTo>
                    <a:pt x="13569" y="8602"/>
                    <a:pt x="13509" y="8583"/>
                    <a:pt x="13437" y="8583"/>
                  </a:cubicBezTo>
                  <a:cubicBezTo>
                    <a:pt x="13405" y="8583"/>
                    <a:pt x="13371" y="8587"/>
                    <a:pt x="13340" y="8587"/>
                  </a:cubicBezTo>
                  <a:cubicBezTo>
                    <a:pt x="13331" y="8587"/>
                    <a:pt x="13322" y="8586"/>
                    <a:pt x="13314" y="8586"/>
                  </a:cubicBezTo>
                  <a:cubicBezTo>
                    <a:pt x="13102" y="8563"/>
                    <a:pt x="12891" y="8541"/>
                    <a:pt x="12679" y="8529"/>
                  </a:cubicBezTo>
                  <a:cubicBezTo>
                    <a:pt x="11826" y="8488"/>
                    <a:pt x="10974" y="8456"/>
                    <a:pt x="10125" y="8456"/>
                  </a:cubicBezTo>
                  <a:cubicBezTo>
                    <a:pt x="8691" y="8456"/>
                    <a:pt x="7264" y="8547"/>
                    <a:pt x="5844" y="8841"/>
                  </a:cubicBezTo>
                  <a:cubicBezTo>
                    <a:pt x="5421" y="8930"/>
                    <a:pt x="5010" y="9064"/>
                    <a:pt x="4509" y="9197"/>
                  </a:cubicBezTo>
                  <a:cubicBezTo>
                    <a:pt x="5233" y="8608"/>
                    <a:pt x="5933" y="8129"/>
                    <a:pt x="6657" y="7683"/>
                  </a:cubicBezTo>
                  <a:cubicBezTo>
                    <a:pt x="8338" y="6671"/>
                    <a:pt x="10096" y="5825"/>
                    <a:pt x="11889" y="5057"/>
                  </a:cubicBezTo>
                  <a:cubicBezTo>
                    <a:pt x="11989" y="5012"/>
                    <a:pt x="12189" y="5001"/>
                    <a:pt x="12112" y="4823"/>
                  </a:cubicBezTo>
                  <a:cubicBezTo>
                    <a:pt x="12087" y="4766"/>
                    <a:pt x="12054" y="4746"/>
                    <a:pt x="12017" y="4746"/>
                  </a:cubicBezTo>
                  <a:cubicBezTo>
                    <a:pt x="11953" y="4746"/>
                    <a:pt x="11879" y="4806"/>
                    <a:pt x="11822" y="4834"/>
                  </a:cubicBezTo>
                  <a:cubicBezTo>
                    <a:pt x="10798" y="5246"/>
                    <a:pt x="9796" y="5714"/>
                    <a:pt x="8805" y="6214"/>
                  </a:cubicBezTo>
                  <a:cubicBezTo>
                    <a:pt x="7113" y="7082"/>
                    <a:pt x="5466" y="8029"/>
                    <a:pt x="3974" y="9331"/>
                  </a:cubicBezTo>
                  <a:cubicBezTo>
                    <a:pt x="4130" y="8841"/>
                    <a:pt x="4286" y="8407"/>
                    <a:pt x="4397" y="7973"/>
                  </a:cubicBezTo>
                  <a:cubicBezTo>
                    <a:pt x="4976" y="5569"/>
                    <a:pt x="4998" y="3120"/>
                    <a:pt x="4854" y="671"/>
                  </a:cubicBezTo>
                  <a:cubicBezTo>
                    <a:pt x="4843" y="515"/>
                    <a:pt x="4832" y="359"/>
                    <a:pt x="4820" y="215"/>
                  </a:cubicBezTo>
                  <a:cubicBezTo>
                    <a:pt x="4820" y="148"/>
                    <a:pt x="4810" y="81"/>
                    <a:pt x="4721" y="81"/>
                  </a:cubicBezTo>
                  <a:cubicBezTo>
                    <a:pt x="4642" y="81"/>
                    <a:pt x="4575" y="114"/>
                    <a:pt x="4587" y="215"/>
                  </a:cubicBezTo>
                  <a:cubicBezTo>
                    <a:pt x="4587" y="292"/>
                    <a:pt x="4598" y="371"/>
                    <a:pt x="4598" y="448"/>
                  </a:cubicBezTo>
                  <a:cubicBezTo>
                    <a:pt x="4731" y="2452"/>
                    <a:pt x="4731" y="4455"/>
                    <a:pt x="4442" y="6448"/>
                  </a:cubicBezTo>
                  <a:cubicBezTo>
                    <a:pt x="4409" y="6671"/>
                    <a:pt x="4375" y="6894"/>
                    <a:pt x="4330" y="7116"/>
                  </a:cubicBezTo>
                  <a:cubicBezTo>
                    <a:pt x="4298" y="7327"/>
                    <a:pt x="4253" y="7539"/>
                    <a:pt x="4208" y="7750"/>
                  </a:cubicBezTo>
                  <a:cubicBezTo>
                    <a:pt x="4308" y="5246"/>
                    <a:pt x="4053" y="2786"/>
                    <a:pt x="3663" y="348"/>
                  </a:cubicBezTo>
                  <a:cubicBezTo>
                    <a:pt x="3642" y="233"/>
                    <a:pt x="3699" y="0"/>
                    <a:pt x="3521" y="0"/>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3"/>
            <p:cNvSpPr/>
            <p:nvPr/>
          </p:nvSpPr>
          <p:spPr>
            <a:xfrm>
              <a:off x="4186775" y="3329225"/>
              <a:ext cx="42900" cy="44000"/>
            </a:xfrm>
            <a:custGeom>
              <a:avLst/>
              <a:gdLst/>
              <a:ahLst/>
              <a:cxnLst/>
              <a:rect l="l" t="t" r="r" b="b"/>
              <a:pathLst>
                <a:path w="1716" h="1760" extrusionOk="0">
                  <a:moveTo>
                    <a:pt x="1203" y="0"/>
                  </a:moveTo>
                  <a:cubicBezTo>
                    <a:pt x="814" y="201"/>
                    <a:pt x="424" y="423"/>
                    <a:pt x="1" y="569"/>
                  </a:cubicBezTo>
                  <a:cubicBezTo>
                    <a:pt x="179" y="992"/>
                    <a:pt x="446" y="1358"/>
                    <a:pt x="669" y="1759"/>
                  </a:cubicBezTo>
                  <a:cubicBezTo>
                    <a:pt x="980" y="1481"/>
                    <a:pt x="1371" y="1348"/>
                    <a:pt x="1715" y="1136"/>
                  </a:cubicBezTo>
                  <a:cubicBezTo>
                    <a:pt x="1593" y="735"/>
                    <a:pt x="1448" y="346"/>
                    <a:pt x="1203" y="0"/>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3"/>
            <p:cNvSpPr/>
            <p:nvPr/>
          </p:nvSpPr>
          <p:spPr>
            <a:xfrm>
              <a:off x="4214625" y="3401875"/>
              <a:ext cx="46200" cy="37200"/>
            </a:xfrm>
            <a:custGeom>
              <a:avLst/>
              <a:gdLst/>
              <a:ahLst/>
              <a:cxnLst/>
              <a:rect l="l" t="t" r="r" b="b"/>
              <a:pathLst>
                <a:path w="1848" h="1488" extrusionOk="0">
                  <a:moveTo>
                    <a:pt x="190" y="0"/>
                  </a:moveTo>
                  <a:lnTo>
                    <a:pt x="190" y="0"/>
                  </a:lnTo>
                  <a:cubicBezTo>
                    <a:pt x="0" y="646"/>
                    <a:pt x="89" y="857"/>
                    <a:pt x="769" y="1314"/>
                  </a:cubicBezTo>
                  <a:cubicBezTo>
                    <a:pt x="940" y="1429"/>
                    <a:pt x="1097" y="1488"/>
                    <a:pt x="1254" y="1488"/>
                  </a:cubicBezTo>
                  <a:cubicBezTo>
                    <a:pt x="1444" y="1488"/>
                    <a:pt x="1634" y="1401"/>
                    <a:pt x="1848" y="1225"/>
                  </a:cubicBezTo>
                  <a:cubicBezTo>
                    <a:pt x="1803" y="1136"/>
                    <a:pt x="1759" y="1046"/>
                    <a:pt x="1714" y="968"/>
                  </a:cubicBezTo>
                  <a:cubicBezTo>
                    <a:pt x="1303" y="501"/>
                    <a:pt x="779" y="189"/>
                    <a:pt x="190" y="0"/>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7" name="Google Shape;527;p33"/>
          <p:cNvGrpSpPr/>
          <p:nvPr/>
        </p:nvGrpSpPr>
        <p:grpSpPr>
          <a:xfrm flipH="1">
            <a:off x="5967386" y="2409536"/>
            <a:ext cx="3444129" cy="2457277"/>
            <a:chOff x="4072975" y="3157925"/>
            <a:chExt cx="466425" cy="332775"/>
          </a:xfrm>
        </p:grpSpPr>
        <p:sp>
          <p:nvSpPr>
            <p:cNvPr id="528" name="Google Shape;528;p33"/>
            <p:cNvSpPr/>
            <p:nvPr/>
          </p:nvSpPr>
          <p:spPr>
            <a:xfrm>
              <a:off x="4072975" y="3157925"/>
              <a:ext cx="466425" cy="332775"/>
            </a:xfrm>
            <a:custGeom>
              <a:avLst/>
              <a:gdLst/>
              <a:ahLst/>
              <a:cxnLst/>
              <a:rect l="l" t="t" r="r" b="b"/>
              <a:pathLst>
                <a:path w="18657" h="13311" extrusionOk="0">
                  <a:moveTo>
                    <a:pt x="285" y="1"/>
                  </a:moveTo>
                  <a:cubicBezTo>
                    <a:pt x="251" y="1"/>
                    <a:pt x="212" y="12"/>
                    <a:pt x="167" y="40"/>
                  </a:cubicBezTo>
                  <a:cubicBezTo>
                    <a:pt x="1" y="129"/>
                    <a:pt x="90" y="274"/>
                    <a:pt x="157" y="408"/>
                  </a:cubicBezTo>
                  <a:cubicBezTo>
                    <a:pt x="1659" y="3068"/>
                    <a:pt x="3162" y="5739"/>
                    <a:pt x="4654" y="8411"/>
                  </a:cubicBezTo>
                  <a:cubicBezTo>
                    <a:pt x="4698" y="8834"/>
                    <a:pt x="4865" y="9202"/>
                    <a:pt x="5221" y="9469"/>
                  </a:cubicBezTo>
                  <a:cubicBezTo>
                    <a:pt x="5388" y="9635"/>
                    <a:pt x="5421" y="9836"/>
                    <a:pt x="5377" y="10070"/>
                  </a:cubicBezTo>
                  <a:cubicBezTo>
                    <a:pt x="5229" y="10815"/>
                    <a:pt x="6186" y="11645"/>
                    <a:pt x="6969" y="11645"/>
                  </a:cubicBezTo>
                  <a:cubicBezTo>
                    <a:pt x="7132" y="11645"/>
                    <a:pt x="7288" y="11608"/>
                    <a:pt x="7425" y="11528"/>
                  </a:cubicBezTo>
                  <a:cubicBezTo>
                    <a:pt x="7555" y="11459"/>
                    <a:pt x="7676" y="11433"/>
                    <a:pt x="7801" y="11433"/>
                  </a:cubicBezTo>
                  <a:cubicBezTo>
                    <a:pt x="7881" y="11433"/>
                    <a:pt x="7962" y="11444"/>
                    <a:pt x="8048" y="11461"/>
                  </a:cubicBezTo>
                  <a:cubicBezTo>
                    <a:pt x="10653" y="11928"/>
                    <a:pt x="13257" y="12396"/>
                    <a:pt x="15874" y="12863"/>
                  </a:cubicBezTo>
                  <a:cubicBezTo>
                    <a:pt x="16686" y="13008"/>
                    <a:pt x="17487" y="13153"/>
                    <a:pt x="18300" y="13298"/>
                  </a:cubicBezTo>
                  <a:cubicBezTo>
                    <a:pt x="18341" y="13305"/>
                    <a:pt x="18382" y="13310"/>
                    <a:pt x="18421" y="13310"/>
                  </a:cubicBezTo>
                  <a:cubicBezTo>
                    <a:pt x="18511" y="13310"/>
                    <a:pt x="18588" y="13280"/>
                    <a:pt x="18612" y="13164"/>
                  </a:cubicBezTo>
                  <a:cubicBezTo>
                    <a:pt x="18656" y="12997"/>
                    <a:pt x="18534" y="12930"/>
                    <a:pt x="18367" y="12908"/>
                  </a:cubicBezTo>
                  <a:cubicBezTo>
                    <a:pt x="18211" y="12875"/>
                    <a:pt x="18044" y="12841"/>
                    <a:pt x="17888" y="12796"/>
                  </a:cubicBezTo>
                  <a:cubicBezTo>
                    <a:pt x="17777" y="12719"/>
                    <a:pt x="17632" y="12697"/>
                    <a:pt x="17499" y="12675"/>
                  </a:cubicBezTo>
                  <a:cubicBezTo>
                    <a:pt x="16519" y="12496"/>
                    <a:pt x="15528" y="12318"/>
                    <a:pt x="14549" y="12140"/>
                  </a:cubicBezTo>
                  <a:cubicBezTo>
                    <a:pt x="12790" y="11817"/>
                    <a:pt x="11021" y="11495"/>
                    <a:pt x="9250" y="11171"/>
                  </a:cubicBezTo>
                  <a:cubicBezTo>
                    <a:pt x="8721" y="11082"/>
                    <a:pt x="8200" y="10920"/>
                    <a:pt x="7649" y="10920"/>
                  </a:cubicBezTo>
                  <a:cubicBezTo>
                    <a:pt x="7586" y="10920"/>
                    <a:pt x="7522" y="10922"/>
                    <a:pt x="7459" y="10926"/>
                  </a:cubicBezTo>
                  <a:cubicBezTo>
                    <a:pt x="7281" y="11046"/>
                    <a:pt x="7112" y="11102"/>
                    <a:pt x="6947" y="11102"/>
                  </a:cubicBezTo>
                  <a:cubicBezTo>
                    <a:pt x="6728" y="11102"/>
                    <a:pt x="6517" y="11004"/>
                    <a:pt x="6301" y="10827"/>
                  </a:cubicBezTo>
                  <a:cubicBezTo>
                    <a:pt x="6022" y="10604"/>
                    <a:pt x="5844" y="10370"/>
                    <a:pt x="5911" y="10003"/>
                  </a:cubicBezTo>
                  <a:cubicBezTo>
                    <a:pt x="5923" y="9914"/>
                    <a:pt x="5911" y="9836"/>
                    <a:pt x="5856" y="9758"/>
                  </a:cubicBezTo>
                  <a:cubicBezTo>
                    <a:pt x="5644" y="9368"/>
                    <a:pt x="5433" y="8990"/>
                    <a:pt x="5221" y="8601"/>
                  </a:cubicBezTo>
                  <a:cubicBezTo>
                    <a:pt x="5243" y="8433"/>
                    <a:pt x="5143" y="8289"/>
                    <a:pt x="5077" y="8144"/>
                  </a:cubicBezTo>
                  <a:cubicBezTo>
                    <a:pt x="4931" y="7854"/>
                    <a:pt x="4731" y="7621"/>
                    <a:pt x="4620" y="7320"/>
                  </a:cubicBezTo>
                  <a:cubicBezTo>
                    <a:pt x="3462" y="5194"/>
                    <a:pt x="2260" y="3102"/>
                    <a:pt x="1080" y="987"/>
                  </a:cubicBezTo>
                  <a:cubicBezTo>
                    <a:pt x="1013" y="853"/>
                    <a:pt x="924" y="730"/>
                    <a:pt x="780" y="664"/>
                  </a:cubicBezTo>
                  <a:cubicBezTo>
                    <a:pt x="691" y="519"/>
                    <a:pt x="602" y="363"/>
                    <a:pt x="513" y="208"/>
                  </a:cubicBezTo>
                  <a:cubicBezTo>
                    <a:pt x="454" y="107"/>
                    <a:pt x="389" y="1"/>
                    <a:pt x="2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3"/>
            <p:cNvSpPr/>
            <p:nvPr/>
          </p:nvSpPr>
          <p:spPr>
            <a:xfrm>
              <a:off x="4150050" y="3368175"/>
              <a:ext cx="53450" cy="69325"/>
            </a:xfrm>
            <a:custGeom>
              <a:avLst/>
              <a:gdLst/>
              <a:ahLst/>
              <a:cxnLst/>
              <a:rect l="l" t="t" r="r" b="b"/>
              <a:pathLst>
                <a:path w="2138" h="2773" extrusionOk="0">
                  <a:moveTo>
                    <a:pt x="1571" y="1"/>
                  </a:moveTo>
                  <a:cubicBezTo>
                    <a:pt x="1059" y="713"/>
                    <a:pt x="557" y="1426"/>
                    <a:pt x="1" y="2205"/>
                  </a:cubicBezTo>
                  <a:cubicBezTo>
                    <a:pt x="220" y="2189"/>
                    <a:pt x="409" y="2131"/>
                    <a:pt x="560" y="2131"/>
                  </a:cubicBezTo>
                  <a:cubicBezTo>
                    <a:pt x="617" y="2131"/>
                    <a:pt x="668" y="2139"/>
                    <a:pt x="713" y="2160"/>
                  </a:cubicBezTo>
                  <a:cubicBezTo>
                    <a:pt x="903" y="2239"/>
                    <a:pt x="758" y="2550"/>
                    <a:pt x="913" y="2773"/>
                  </a:cubicBezTo>
                  <a:cubicBezTo>
                    <a:pt x="1336" y="2183"/>
                    <a:pt x="1737" y="1626"/>
                    <a:pt x="2138" y="1059"/>
                  </a:cubicBezTo>
                  <a:cubicBezTo>
                    <a:pt x="1949" y="703"/>
                    <a:pt x="1759" y="346"/>
                    <a:pt x="15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3"/>
            <p:cNvSpPr/>
            <p:nvPr/>
          </p:nvSpPr>
          <p:spPr>
            <a:xfrm>
              <a:off x="4092450" y="3174500"/>
              <a:ext cx="124425" cy="169025"/>
            </a:xfrm>
            <a:custGeom>
              <a:avLst/>
              <a:gdLst/>
              <a:ahLst/>
              <a:cxnLst/>
              <a:rect l="l" t="t" r="r" b="b"/>
              <a:pathLst>
                <a:path w="4977" h="6761" extrusionOk="0">
                  <a:moveTo>
                    <a:pt x="1" y="1"/>
                  </a:moveTo>
                  <a:lnTo>
                    <a:pt x="1" y="1"/>
                  </a:lnTo>
                  <a:cubicBezTo>
                    <a:pt x="1258" y="2261"/>
                    <a:pt x="2517" y="4509"/>
                    <a:pt x="3774" y="6758"/>
                  </a:cubicBezTo>
                  <a:cubicBezTo>
                    <a:pt x="3805" y="6760"/>
                    <a:pt x="3835" y="6761"/>
                    <a:pt x="3865" y="6761"/>
                  </a:cubicBezTo>
                  <a:cubicBezTo>
                    <a:pt x="4330" y="6761"/>
                    <a:pt x="4673" y="6524"/>
                    <a:pt x="4976" y="6189"/>
                  </a:cubicBezTo>
                  <a:cubicBezTo>
                    <a:pt x="4019" y="4131"/>
                    <a:pt x="2784" y="2249"/>
                    <a:pt x="1414" y="446"/>
                  </a:cubicBezTo>
                  <a:cubicBezTo>
                    <a:pt x="1359" y="368"/>
                    <a:pt x="1292" y="302"/>
                    <a:pt x="1181" y="268"/>
                  </a:cubicBezTo>
                  <a:cubicBezTo>
                    <a:pt x="791" y="190"/>
                    <a:pt x="402" y="90"/>
                    <a:pt x="1" y="1"/>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3"/>
            <p:cNvSpPr/>
            <p:nvPr/>
          </p:nvSpPr>
          <p:spPr>
            <a:xfrm>
              <a:off x="4160350" y="3158300"/>
              <a:ext cx="359825" cy="319550"/>
            </a:xfrm>
            <a:custGeom>
              <a:avLst/>
              <a:gdLst/>
              <a:ahLst/>
              <a:cxnLst/>
              <a:rect l="l" t="t" r="r" b="b"/>
              <a:pathLst>
                <a:path w="14393" h="12782" extrusionOk="0">
                  <a:moveTo>
                    <a:pt x="3521" y="0"/>
                  </a:moveTo>
                  <a:cubicBezTo>
                    <a:pt x="3510" y="0"/>
                    <a:pt x="3498" y="1"/>
                    <a:pt x="3485" y="3"/>
                  </a:cubicBezTo>
                  <a:cubicBezTo>
                    <a:pt x="3284" y="37"/>
                    <a:pt x="3418" y="237"/>
                    <a:pt x="3429" y="359"/>
                  </a:cubicBezTo>
                  <a:cubicBezTo>
                    <a:pt x="3529" y="1194"/>
                    <a:pt x="3674" y="2040"/>
                    <a:pt x="3752" y="2886"/>
                  </a:cubicBezTo>
                  <a:cubicBezTo>
                    <a:pt x="3952" y="4767"/>
                    <a:pt x="4086" y="6649"/>
                    <a:pt x="3785" y="8541"/>
                  </a:cubicBezTo>
                  <a:cubicBezTo>
                    <a:pt x="3741" y="8797"/>
                    <a:pt x="3719" y="9075"/>
                    <a:pt x="3551" y="9331"/>
                  </a:cubicBezTo>
                  <a:cubicBezTo>
                    <a:pt x="3418" y="8786"/>
                    <a:pt x="3329" y="8274"/>
                    <a:pt x="3195" y="7772"/>
                  </a:cubicBezTo>
                  <a:cubicBezTo>
                    <a:pt x="2505" y="5291"/>
                    <a:pt x="1492" y="2942"/>
                    <a:pt x="424" y="616"/>
                  </a:cubicBezTo>
                  <a:cubicBezTo>
                    <a:pt x="386" y="521"/>
                    <a:pt x="372" y="329"/>
                    <a:pt x="252" y="329"/>
                  </a:cubicBezTo>
                  <a:cubicBezTo>
                    <a:pt x="231" y="329"/>
                    <a:pt x="207" y="335"/>
                    <a:pt x="179" y="348"/>
                  </a:cubicBezTo>
                  <a:cubicBezTo>
                    <a:pt x="1" y="438"/>
                    <a:pt x="179" y="593"/>
                    <a:pt x="212" y="715"/>
                  </a:cubicBezTo>
                  <a:cubicBezTo>
                    <a:pt x="256" y="838"/>
                    <a:pt x="323" y="960"/>
                    <a:pt x="390" y="1094"/>
                  </a:cubicBezTo>
                  <a:cubicBezTo>
                    <a:pt x="1270" y="3053"/>
                    <a:pt x="2094" y="5024"/>
                    <a:pt x="2739" y="7072"/>
                  </a:cubicBezTo>
                  <a:cubicBezTo>
                    <a:pt x="2906" y="7606"/>
                    <a:pt x="3073" y="8151"/>
                    <a:pt x="3095" y="8730"/>
                  </a:cubicBezTo>
                  <a:cubicBezTo>
                    <a:pt x="2984" y="8474"/>
                    <a:pt x="2883" y="8218"/>
                    <a:pt x="2772" y="7973"/>
                  </a:cubicBezTo>
                  <a:cubicBezTo>
                    <a:pt x="2327" y="8029"/>
                    <a:pt x="1938" y="8185"/>
                    <a:pt x="1693" y="8608"/>
                  </a:cubicBezTo>
                  <a:cubicBezTo>
                    <a:pt x="1793" y="9075"/>
                    <a:pt x="2027" y="9476"/>
                    <a:pt x="2338" y="9821"/>
                  </a:cubicBezTo>
                  <a:cubicBezTo>
                    <a:pt x="2850" y="10099"/>
                    <a:pt x="3385" y="10344"/>
                    <a:pt x="3796" y="10767"/>
                  </a:cubicBezTo>
                  <a:cubicBezTo>
                    <a:pt x="3818" y="10789"/>
                    <a:pt x="3841" y="10789"/>
                    <a:pt x="3863" y="10800"/>
                  </a:cubicBezTo>
                  <a:cubicBezTo>
                    <a:pt x="3863" y="10889"/>
                    <a:pt x="3952" y="10923"/>
                    <a:pt x="4019" y="10968"/>
                  </a:cubicBezTo>
                  <a:cubicBezTo>
                    <a:pt x="5945" y="11312"/>
                    <a:pt x="7870" y="11646"/>
                    <a:pt x="9785" y="11992"/>
                  </a:cubicBezTo>
                  <a:cubicBezTo>
                    <a:pt x="11321" y="12259"/>
                    <a:pt x="12857" y="12514"/>
                    <a:pt x="14393" y="12781"/>
                  </a:cubicBezTo>
                  <a:cubicBezTo>
                    <a:pt x="14348" y="12715"/>
                    <a:pt x="14304" y="12637"/>
                    <a:pt x="14259" y="12570"/>
                  </a:cubicBezTo>
                  <a:cubicBezTo>
                    <a:pt x="14004" y="11980"/>
                    <a:pt x="13625" y="11579"/>
                    <a:pt x="12924" y="11480"/>
                  </a:cubicBezTo>
                  <a:cubicBezTo>
                    <a:pt x="12278" y="11391"/>
                    <a:pt x="11655" y="11168"/>
                    <a:pt x="11009" y="11012"/>
                  </a:cubicBezTo>
                  <a:cubicBezTo>
                    <a:pt x="8973" y="10522"/>
                    <a:pt x="6935" y="10033"/>
                    <a:pt x="4843" y="9877"/>
                  </a:cubicBezTo>
                  <a:cubicBezTo>
                    <a:pt x="4805" y="9877"/>
                    <a:pt x="4766" y="9885"/>
                    <a:pt x="4725" y="9885"/>
                  </a:cubicBezTo>
                  <a:cubicBezTo>
                    <a:pt x="4669" y="9885"/>
                    <a:pt x="4611" y="9870"/>
                    <a:pt x="4553" y="9798"/>
                  </a:cubicBezTo>
                  <a:cubicBezTo>
                    <a:pt x="4786" y="9780"/>
                    <a:pt x="5016" y="9771"/>
                    <a:pt x="5243" y="9771"/>
                  </a:cubicBezTo>
                  <a:cubicBezTo>
                    <a:pt x="5965" y="9771"/>
                    <a:pt x="6664" y="9855"/>
                    <a:pt x="7358" y="9966"/>
                  </a:cubicBezTo>
                  <a:cubicBezTo>
                    <a:pt x="9406" y="10277"/>
                    <a:pt x="11410" y="10778"/>
                    <a:pt x="13391" y="11379"/>
                  </a:cubicBezTo>
                  <a:cubicBezTo>
                    <a:pt x="13450" y="11392"/>
                    <a:pt x="13526" y="11439"/>
                    <a:pt x="13594" y="11439"/>
                  </a:cubicBezTo>
                  <a:cubicBezTo>
                    <a:pt x="13643" y="11439"/>
                    <a:pt x="13686" y="11414"/>
                    <a:pt x="13714" y="11334"/>
                  </a:cubicBezTo>
                  <a:cubicBezTo>
                    <a:pt x="13759" y="11190"/>
                    <a:pt x="13603" y="11190"/>
                    <a:pt x="13514" y="11168"/>
                  </a:cubicBezTo>
                  <a:cubicBezTo>
                    <a:pt x="10998" y="10433"/>
                    <a:pt x="8483" y="9754"/>
                    <a:pt x="5856" y="9543"/>
                  </a:cubicBezTo>
                  <a:cubicBezTo>
                    <a:pt x="5830" y="9543"/>
                    <a:pt x="5799" y="9549"/>
                    <a:pt x="5767" y="9549"/>
                  </a:cubicBezTo>
                  <a:cubicBezTo>
                    <a:pt x="5716" y="9549"/>
                    <a:pt x="5665" y="9532"/>
                    <a:pt x="5644" y="9442"/>
                  </a:cubicBezTo>
                  <a:cubicBezTo>
                    <a:pt x="5767" y="9431"/>
                    <a:pt x="5878" y="9409"/>
                    <a:pt x="5989" y="9398"/>
                  </a:cubicBezTo>
                  <a:cubicBezTo>
                    <a:pt x="6425" y="9362"/>
                    <a:pt x="6860" y="9346"/>
                    <a:pt x="7294" y="9346"/>
                  </a:cubicBezTo>
                  <a:cubicBezTo>
                    <a:pt x="8598" y="9346"/>
                    <a:pt x="9893" y="9490"/>
                    <a:pt x="11187" y="9665"/>
                  </a:cubicBezTo>
                  <a:cubicBezTo>
                    <a:pt x="11956" y="9776"/>
                    <a:pt x="12713" y="9921"/>
                    <a:pt x="13480" y="10055"/>
                  </a:cubicBezTo>
                  <a:cubicBezTo>
                    <a:pt x="13523" y="10060"/>
                    <a:pt x="13574" y="10078"/>
                    <a:pt x="13619" y="10078"/>
                  </a:cubicBezTo>
                  <a:cubicBezTo>
                    <a:pt x="13667" y="10078"/>
                    <a:pt x="13708" y="10057"/>
                    <a:pt x="13725" y="9976"/>
                  </a:cubicBezTo>
                  <a:cubicBezTo>
                    <a:pt x="13737" y="9843"/>
                    <a:pt x="13614" y="9854"/>
                    <a:pt x="13536" y="9821"/>
                  </a:cubicBezTo>
                  <a:cubicBezTo>
                    <a:pt x="13502" y="9810"/>
                    <a:pt x="13470" y="9810"/>
                    <a:pt x="13425" y="9798"/>
                  </a:cubicBezTo>
                  <a:cubicBezTo>
                    <a:pt x="11400" y="9416"/>
                    <a:pt x="9364" y="9108"/>
                    <a:pt x="7297" y="9108"/>
                  </a:cubicBezTo>
                  <a:cubicBezTo>
                    <a:pt x="7262" y="9108"/>
                    <a:pt x="7227" y="9108"/>
                    <a:pt x="7192" y="9108"/>
                  </a:cubicBezTo>
                  <a:cubicBezTo>
                    <a:pt x="6735" y="9108"/>
                    <a:pt x="6279" y="9142"/>
                    <a:pt x="5822" y="9153"/>
                  </a:cubicBezTo>
                  <a:cubicBezTo>
                    <a:pt x="5911" y="9086"/>
                    <a:pt x="6000" y="9053"/>
                    <a:pt x="6089" y="9031"/>
                  </a:cubicBezTo>
                  <a:cubicBezTo>
                    <a:pt x="7388" y="8784"/>
                    <a:pt x="8697" y="8704"/>
                    <a:pt x="10013" y="8704"/>
                  </a:cubicBezTo>
                  <a:cubicBezTo>
                    <a:pt x="10186" y="8704"/>
                    <a:pt x="10358" y="8705"/>
                    <a:pt x="10531" y="8708"/>
                  </a:cubicBezTo>
                  <a:cubicBezTo>
                    <a:pt x="11454" y="8719"/>
                    <a:pt x="12379" y="8786"/>
                    <a:pt x="13302" y="8819"/>
                  </a:cubicBezTo>
                  <a:cubicBezTo>
                    <a:pt x="13345" y="8819"/>
                    <a:pt x="13399" y="8837"/>
                    <a:pt x="13445" y="8837"/>
                  </a:cubicBezTo>
                  <a:cubicBezTo>
                    <a:pt x="13494" y="8837"/>
                    <a:pt x="13536" y="8816"/>
                    <a:pt x="13547" y="8730"/>
                  </a:cubicBezTo>
                  <a:cubicBezTo>
                    <a:pt x="13569" y="8602"/>
                    <a:pt x="13509" y="8583"/>
                    <a:pt x="13437" y="8583"/>
                  </a:cubicBezTo>
                  <a:cubicBezTo>
                    <a:pt x="13405" y="8583"/>
                    <a:pt x="13371" y="8587"/>
                    <a:pt x="13340" y="8587"/>
                  </a:cubicBezTo>
                  <a:cubicBezTo>
                    <a:pt x="13331" y="8587"/>
                    <a:pt x="13322" y="8586"/>
                    <a:pt x="13314" y="8586"/>
                  </a:cubicBezTo>
                  <a:cubicBezTo>
                    <a:pt x="13102" y="8563"/>
                    <a:pt x="12891" y="8541"/>
                    <a:pt x="12679" y="8529"/>
                  </a:cubicBezTo>
                  <a:cubicBezTo>
                    <a:pt x="11826" y="8488"/>
                    <a:pt x="10974" y="8456"/>
                    <a:pt x="10125" y="8456"/>
                  </a:cubicBezTo>
                  <a:cubicBezTo>
                    <a:pt x="8691" y="8456"/>
                    <a:pt x="7264" y="8547"/>
                    <a:pt x="5844" y="8841"/>
                  </a:cubicBezTo>
                  <a:cubicBezTo>
                    <a:pt x="5421" y="8930"/>
                    <a:pt x="5010" y="9064"/>
                    <a:pt x="4509" y="9197"/>
                  </a:cubicBezTo>
                  <a:cubicBezTo>
                    <a:pt x="5233" y="8608"/>
                    <a:pt x="5933" y="8129"/>
                    <a:pt x="6657" y="7683"/>
                  </a:cubicBezTo>
                  <a:cubicBezTo>
                    <a:pt x="8338" y="6671"/>
                    <a:pt x="10096" y="5825"/>
                    <a:pt x="11889" y="5057"/>
                  </a:cubicBezTo>
                  <a:cubicBezTo>
                    <a:pt x="11989" y="5012"/>
                    <a:pt x="12189" y="5001"/>
                    <a:pt x="12112" y="4823"/>
                  </a:cubicBezTo>
                  <a:cubicBezTo>
                    <a:pt x="12087" y="4766"/>
                    <a:pt x="12054" y="4746"/>
                    <a:pt x="12017" y="4746"/>
                  </a:cubicBezTo>
                  <a:cubicBezTo>
                    <a:pt x="11953" y="4746"/>
                    <a:pt x="11879" y="4806"/>
                    <a:pt x="11822" y="4834"/>
                  </a:cubicBezTo>
                  <a:cubicBezTo>
                    <a:pt x="10798" y="5246"/>
                    <a:pt x="9796" y="5714"/>
                    <a:pt x="8805" y="6214"/>
                  </a:cubicBezTo>
                  <a:cubicBezTo>
                    <a:pt x="7113" y="7082"/>
                    <a:pt x="5466" y="8029"/>
                    <a:pt x="3974" y="9331"/>
                  </a:cubicBezTo>
                  <a:cubicBezTo>
                    <a:pt x="4130" y="8841"/>
                    <a:pt x="4286" y="8407"/>
                    <a:pt x="4397" y="7973"/>
                  </a:cubicBezTo>
                  <a:cubicBezTo>
                    <a:pt x="4976" y="5569"/>
                    <a:pt x="4998" y="3120"/>
                    <a:pt x="4854" y="671"/>
                  </a:cubicBezTo>
                  <a:cubicBezTo>
                    <a:pt x="4843" y="515"/>
                    <a:pt x="4832" y="359"/>
                    <a:pt x="4820" y="215"/>
                  </a:cubicBezTo>
                  <a:cubicBezTo>
                    <a:pt x="4820" y="148"/>
                    <a:pt x="4810" y="81"/>
                    <a:pt x="4721" y="81"/>
                  </a:cubicBezTo>
                  <a:cubicBezTo>
                    <a:pt x="4642" y="81"/>
                    <a:pt x="4575" y="114"/>
                    <a:pt x="4587" y="215"/>
                  </a:cubicBezTo>
                  <a:cubicBezTo>
                    <a:pt x="4587" y="292"/>
                    <a:pt x="4598" y="371"/>
                    <a:pt x="4598" y="448"/>
                  </a:cubicBezTo>
                  <a:cubicBezTo>
                    <a:pt x="4731" y="2452"/>
                    <a:pt x="4731" y="4455"/>
                    <a:pt x="4442" y="6448"/>
                  </a:cubicBezTo>
                  <a:cubicBezTo>
                    <a:pt x="4409" y="6671"/>
                    <a:pt x="4375" y="6894"/>
                    <a:pt x="4330" y="7116"/>
                  </a:cubicBezTo>
                  <a:cubicBezTo>
                    <a:pt x="4298" y="7327"/>
                    <a:pt x="4253" y="7539"/>
                    <a:pt x="4208" y="7750"/>
                  </a:cubicBezTo>
                  <a:cubicBezTo>
                    <a:pt x="4308" y="5246"/>
                    <a:pt x="4053" y="2786"/>
                    <a:pt x="3663" y="348"/>
                  </a:cubicBezTo>
                  <a:cubicBezTo>
                    <a:pt x="3642" y="233"/>
                    <a:pt x="3699" y="0"/>
                    <a:pt x="3521" y="0"/>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3"/>
            <p:cNvSpPr/>
            <p:nvPr/>
          </p:nvSpPr>
          <p:spPr>
            <a:xfrm>
              <a:off x="4186775" y="3329225"/>
              <a:ext cx="42900" cy="44000"/>
            </a:xfrm>
            <a:custGeom>
              <a:avLst/>
              <a:gdLst/>
              <a:ahLst/>
              <a:cxnLst/>
              <a:rect l="l" t="t" r="r" b="b"/>
              <a:pathLst>
                <a:path w="1716" h="1760" extrusionOk="0">
                  <a:moveTo>
                    <a:pt x="1203" y="0"/>
                  </a:moveTo>
                  <a:cubicBezTo>
                    <a:pt x="814" y="201"/>
                    <a:pt x="424" y="423"/>
                    <a:pt x="1" y="569"/>
                  </a:cubicBezTo>
                  <a:cubicBezTo>
                    <a:pt x="179" y="992"/>
                    <a:pt x="446" y="1358"/>
                    <a:pt x="669" y="1759"/>
                  </a:cubicBezTo>
                  <a:cubicBezTo>
                    <a:pt x="980" y="1481"/>
                    <a:pt x="1371" y="1348"/>
                    <a:pt x="1715" y="1136"/>
                  </a:cubicBezTo>
                  <a:cubicBezTo>
                    <a:pt x="1593" y="735"/>
                    <a:pt x="1448" y="346"/>
                    <a:pt x="1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3"/>
            <p:cNvSpPr/>
            <p:nvPr/>
          </p:nvSpPr>
          <p:spPr>
            <a:xfrm>
              <a:off x="4214625" y="3401875"/>
              <a:ext cx="46200" cy="37200"/>
            </a:xfrm>
            <a:custGeom>
              <a:avLst/>
              <a:gdLst/>
              <a:ahLst/>
              <a:cxnLst/>
              <a:rect l="l" t="t" r="r" b="b"/>
              <a:pathLst>
                <a:path w="1848" h="1488" extrusionOk="0">
                  <a:moveTo>
                    <a:pt x="190" y="0"/>
                  </a:moveTo>
                  <a:lnTo>
                    <a:pt x="190" y="0"/>
                  </a:lnTo>
                  <a:cubicBezTo>
                    <a:pt x="0" y="646"/>
                    <a:pt x="89" y="857"/>
                    <a:pt x="769" y="1314"/>
                  </a:cubicBezTo>
                  <a:cubicBezTo>
                    <a:pt x="940" y="1429"/>
                    <a:pt x="1097" y="1488"/>
                    <a:pt x="1254" y="1488"/>
                  </a:cubicBezTo>
                  <a:cubicBezTo>
                    <a:pt x="1444" y="1488"/>
                    <a:pt x="1634" y="1401"/>
                    <a:pt x="1848" y="1225"/>
                  </a:cubicBezTo>
                  <a:cubicBezTo>
                    <a:pt x="1803" y="1136"/>
                    <a:pt x="1759" y="1046"/>
                    <a:pt x="1714" y="968"/>
                  </a:cubicBezTo>
                  <a:cubicBezTo>
                    <a:pt x="1303" y="501"/>
                    <a:pt x="779" y="189"/>
                    <a:pt x="1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1"/>
        <p:cNvGrpSpPr/>
        <p:nvPr/>
      </p:nvGrpSpPr>
      <p:grpSpPr>
        <a:xfrm>
          <a:off x="0" y="0"/>
          <a:ext cx="0" cy="0"/>
          <a:chOff x="0" y="0"/>
          <a:chExt cx="0" cy="0"/>
        </a:xfrm>
      </p:grpSpPr>
      <p:sp>
        <p:nvSpPr>
          <p:cNvPr id="1682" name="Google Shape;1682;p56"/>
          <p:cNvSpPr/>
          <p:nvPr/>
        </p:nvSpPr>
        <p:spPr>
          <a:xfrm>
            <a:off x="1324200" y="2601938"/>
            <a:ext cx="669900" cy="6699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56"/>
          <p:cNvSpPr/>
          <p:nvPr/>
        </p:nvSpPr>
        <p:spPr>
          <a:xfrm>
            <a:off x="3266100" y="2601938"/>
            <a:ext cx="669900" cy="6699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56"/>
          <p:cNvSpPr/>
          <p:nvPr/>
        </p:nvSpPr>
        <p:spPr>
          <a:xfrm>
            <a:off x="5228238" y="2601938"/>
            <a:ext cx="669900" cy="6699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56"/>
          <p:cNvSpPr/>
          <p:nvPr/>
        </p:nvSpPr>
        <p:spPr>
          <a:xfrm>
            <a:off x="7149888" y="2601938"/>
            <a:ext cx="669900" cy="6699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56"/>
          <p:cNvSpPr txBox="1">
            <a:spLocks noGrp="1"/>
          </p:cNvSpPr>
          <p:nvPr>
            <p:ph type="title"/>
          </p:nvPr>
        </p:nvSpPr>
        <p:spPr>
          <a:xfrm>
            <a:off x="720000" y="445025"/>
            <a:ext cx="7704000" cy="572700"/>
          </a:xfrm>
          <a:prstGeom prst="rect">
            <a:avLst/>
          </a:prstGeom>
        </p:spPr>
        <p:txBody>
          <a:bodyPr spcFirstLastPara="1" wrap="square" lIns="0" tIns="0" rIns="0" bIns="0" anchor="t" anchorCtr="0">
            <a:noAutofit/>
          </a:bodyPr>
          <a:lstStyle/>
          <a:p>
            <a:r>
              <a:rPr lang="id-ID" b="1" dirty="0">
                <a:latin typeface="Times New Roman" panose="02020603050405020304" pitchFamily="18" charset="0"/>
                <a:cs typeface="Times New Roman" panose="02020603050405020304" pitchFamily="18" charset="0"/>
              </a:rPr>
              <a:t>Contractor Type</a:t>
            </a:r>
            <a:br>
              <a:rPr lang="id-ID" dirty="0"/>
            </a:br>
            <a:endParaRPr dirty="0">
              <a:solidFill>
                <a:schemeClr val="accent1"/>
              </a:solidFill>
            </a:endParaRPr>
          </a:p>
        </p:txBody>
      </p:sp>
      <p:cxnSp>
        <p:nvCxnSpPr>
          <p:cNvPr id="1687" name="Google Shape;1687;p56"/>
          <p:cNvCxnSpPr/>
          <p:nvPr/>
        </p:nvCxnSpPr>
        <p:spPr>
          <a:xfrm>
            <a:off x="729200" y="980625"/>
            <a:ext cx="7689600" cy="0"/>
          </a:xfrm>
          <a:prstGeom prst="straightConnector1">
            <a:avLst/>
          </a:prstGeom>
          <a:noFill/>
          <a:ln w="19050" cap="flat" cmpd="sng">
            <a:solidFill>
              <a:schemeClr val="dk2"/>
            </a:solidFill>
            <a:prstDash val="solid"/>
            <a:round/>
            <a:headEnd type="oval" w="med" len="med"/>
            <a:tailEnd type="oval" w="med" len="med"/>
          </a:ln>
        </p:spPr>
      </p:cxnSp>
      <p:sp>
        <p:nvSpPr>
          <p:cNvPr id="1688" name="Google Shape;1688;p56"/>
          <p:cNvSpPr txBox="1">
            <a:spLocks noGrp="1"/>
          </p:cNvSpPr>
          <p:nvPr>
            <p:ph type="subTitle" idx="4294967295"/>
          </p:nvPr>
        </p:nvSpPr>
        <p:spPr>
          <a:xfrm>
            <a:off x="1922688" y="1472945"/>
            <a:ext cx="5227200" cy="434400"/>
          </a:xfrm>
          <a:prstGeom prst="rect">
            <a:avLst/>
          </a:prstGeom>
        </p:spPr>
        <p:txBody>
          <a:bodyPr spcFirstLastPara="1" wrap="square" lIns="0" tIns="0" rIns="0" bIns="0" anchor="t" anchorCtr="0">
            <a:noAutofit/>
          </a:bodyPr>
          <a:lstStyle/>
          <a:p>
            <a:pPr marL="0" lvl="0" indent="0" algn="ctr">
              <a:spcAft>
                <a:spcPts val="1200"/>
              </a:spcAft>
              <a:buNone/>
            </a:pPr>
            <a:r>
              <a:rPr lang="id-ID" sz="1500" dirty="0">
                <a:latin typeface="Times New Roman" panose="02020603050405020304" pitchFamily="18" charset="0"/>
                <a:cs typeface="Times New Roman" panose="02020603050405020304" pitchFamily="18" charset="0"/>
              </a:rPr>
              <a:t>Tipe manajer yang selalu menunjukkan kesiapsiagaan, meski terkadang memiliki keinginan untuk memberikan suatu kritik</a:t>
            </a:r>
            <a:endParaRPr sz="2200" dirty="0">
              <a:latin typeface="Song Myung"/>
              <a:ea typeface="Song Myung"/>
              <a:cs typeface="Song Myung"/>
              <a:sym typeface="Song Myung"/>
            </a:endParaRPr>
          </a:p>
        </p:txBody>
      </p:sp>
      <p:cxnSp>
        <p:nvCxnSpPr>
          <p:cNvPr id="1690" name="Google Shape;1690;p56"/>
          <p:cNvCxnSpPr/>
          <p:nvPr/>
        </p:nvCxnSpPr>
        <p:spPr>
          <a:xfrm>
            <a:off x="2416916" y="2017877"/>
            <a:ext cx="4294500" cy="0"/>
          </a:xfrm>
          <a:prstGeom prst="straightConnector1">
            <a:avLst/>
          </a:prstGeom>
          <a:noFill/>
          <a:ln w="19050" cap="flat" cmpd="sng">
            <a:solidFill>
              <a:schemeClr val="accent1"/>
            </a:solidFill>
            <a:prstDash val="solid"/>
            <a:round/>
            <a:headEnd type="oval" w="med" len="med"/>
            <a:tailEnd type="oval" w="med" len="med"/>
          </a:ln>
        </p:spPr>
      </p:cxnSp>
      <p:sp>
        <p:nvSpPr>
          <p:cNvPr id="1691" name="Google Shape;1691;p56"/>
          <p:cNvSpPr txBox="1">
            <a:spLocks noGrp="1"/>
          </p:cNvSpPr>
          <p:nvPr>
            <p:ph type="subTitle" idx="4294967295"/>
          </p:nvPr>
        </p:nvSpPr>
        <p:spPr>
          <a:xfrm>
            <a:off x="720000" y="3295775"/>
            <a:ext cx="2034944" cy="434400"/>
          </a:xfrm>
          <a:prstGeom prst="rect">
            <a:avLst/>
          </a:prstGeom>
        </p:spPr>
        <p:txBody>
          <a:bodyPr spcFirstLastPara="1" wrap="square" lIns="0" tIns="0" rIns="0" bIns="0" anchor="t" anchorCtr="0">
            <a:noAutofit/>
          </a:bodyPr>
          <a:lstStyle/>
          <a:p>
            <a:pPr marL="0" lvl="0" indent="0" algn="ctr">
              <a:spcAft>
                <a:spcPts val="1200"/>
              </a:spcAft>
              <a:buNone/>
            </a:pPr>
            <a:r>
              <a:rPr lang="id-ID" sz="1500" dirty="0">
                <a:latin typeface="Times New Roman" panose="02020603050405020304" pitchFamily="18" charset="0"/>
                <a:cs typeface="Times New Roman" panose="02020603050405020304" pitchFamily="18" charset="0"/>
              </a:rPr>
              <a:t>Pemimpin yang memiliki sikap integrator</a:t>
            </a:r>
            <a:endParaRPr sz="1500" dirty="0">
              <a:latin typeface="Times New Roman" panose="02020603050405020304" pitchFamily="18" charset="0"/>
              <a:ea typeface="Song Myung"/>
              <a:cs typeface="Times New Roman" panose="02020603050405020304" pitchFamily="18" charset="0"/>
              <a:sym typeface="Song Myung"/>
            </a:endParaRPr>
          </a:p>
        </p:txBody>
      </p:sp>
      <p:sp>
        <p:nvSpPr>
          <p:cNvPr id="1692" name="Google Shape;1692;p56"/>
          <p:cNvSpPr txBox="1">
            <a:spLocks noGrp="1"/>
          </p:cNvSpPr>
          <p:nvPr>
            <p:ph type="subTitle" idx="4294967295"/>
          </p:nvPr>
        </p:nvSpPr>
        <p:spPr>
          <a:xfrm>
            <a:off x="810000" y="3835138"/>
            <a:ext cx="1820100" cy="588935"/>
          </a:xfrm>
          <a:prstGeom prst="rect">
            <a:avLst/>
          </a:prstGeom>
        </p:spPr>
        <p:txBody>
          <a:bodyPr spcFirstLastPara="1" wrap="square" lIns="0" tIns="0" rIns="0" bIns="0" anchor="t" anchorCtr="0">
            <a:noAutofit/>
          </a:bodyPr>
          <a:lstStyle/>
          <a:p>
            <a:pPr marL="0" lvl="0" indent="0" algn="ctr">
              <a:spcAft>
                <a:spcPts val="1200"/>
              </a:spcAft>
              <a:buNone/>
            </a:pPr>
            <a:r>
              <a:rPr lang="id-ID" sz="1500" dirty="0">
                <a:latin typeface="Times New Roman" panose="02020603050405020304" pitchFamily="18" charset="0"/>
                <a:cs typeface="Times New Roman" panose="02020603050405020304" pitchFamily="18" charset="0"/>
              </a:rPr>
              <a:t>artinya berorientasi ke masa depan</a:t>
            </a:r>
            <a:endParaRPr sz="1500" dirty="0">
              <a:latin typeface="Times New Roman" panose="02020603050405020304" pitchFamily="18" charset="0"/>
              <a:cs typeface="Times New Roman" panose="02020603050405020304" pitchFamily="18" charset="0"/>
            </a:endParaRPr>
          </a:p>
        </p:txBody>
      </p:sp>
      <p:cxnSp>
        <p:nvCxnSpPr>
          <p:cNvPr id="1693" name="Google Shape;1693;p56"/>
          <p:cNvCxnSpPr/>
          <p:nvPr/>
        </p:nvCxnSpPr>
        <p:spPr>
          <a:xfrm>
            <a:off x="765600" y="3791150"/>
            <a:ext cx="1787100" cy="0"/>
          </a:xfrm>
          <a:prstGeom prst="straightConnector1">
            <a:avLst/>
          </a:prstGeom>
          <a:noFill/>
          <a:ln w="19050" cap="flat" cmpd="sng">
            <a:solidFill>
              <a:schemeClr val="dk2"/>
            </a:solidFill>
            <a:prstDash val="solid"/>
            <a:round/>
            <a:headEnd type="oval" w="med" len="med"/>
            <a:tailEnd type="oval" w="med" len="med"/>
          </a:ln>
        </p:spPr>
      </p:cxnSp>
      <p:sp>
        <p:nvSpPr>
          <p:cNvPr id="1694" name="Google Shape;1694;p56"/>
          <p:cNvSpPr txBox="1">
            <a:spLocks noGrp="1"/>
          </p:cNvSpPr>
          <p:nvPr>
            <p:ph type="subTitle" idx="4294967295"/>
          </p:nvPr>
        </p:nvSpPr>
        <p:spPr>
          <a:xfrm>
            <a:off x="2691000" y="3275014"/>
            <a:ext cx="1820100" cy="434400"/>
          </a:xfrm>
          <a:prstGeom prst="rect">
            <a:avLst/>
          </a:prstGeom>
        </p:spPr>
        <p:txBody>
          <a:bodyPr spcFirstLastPara="1" wrap="square" lIns="0" tIns="0" rIns="0" bIns="0" anchor="t" anchorCtr="0">
            <a:noAutofit/>
          </a:bodyPr>
          <a:lstStyle/>
          <a:p>
            <a:pPr marL="0" lvl="0" indent="0" algn="ctr">
              <a:spcAft>
                <a:spcPts val="1200"/>
              </a:spcAft>
              <a:buNone/>
            </a:pPr>
            <a:r>
              <a:rPr lang="id-ID" sz="1500" dirty="0">
                <a:latin typeface="Times New Roman" panose="02020603050405020304" pitchFamily="18" charset="0"/>
                <a:cs typeface="Times New Roman" panose="02020603050405020304" pitchFamily="18" charset="0"/>
              </a:rPr>
              <a:t>Pemimpin yang berkarakter diplomat</a:t>
            </a:r>
            <a:endParaRPr sz="1500" dirty="0">
              <a:latin typeface="Times New Roman" panose="02020603050405020304" pitchFamily="18" charset="0"/>
              <a:ea typeface="Song Myung"/>
              <a:cs typeface="Times New Roman" panose="02020603050405020304" pitchFamily="18" charset="0"/>
              <a:sym typeface="Song Myung"/>
            </a:endParaRPr>
          </a:p>
        </p:txBody>
      </p:sp>
      <p:sp>
        <p:nvSpPr>
          <p:cNvPr id="1695" name="Google Shape;1695;p56"/>
          <p:cNvSpPr txBox="1">
            <a:spLocks noGrp="1"/>
          </p:cNvSpPr>
          <p:nvPr>
            <p:ph type="subTitle" idx="4294967295"/>
          </p:nvPr>
        </p:nvSpPr>
        <p:spPr>
          <a:xfrm>
            <a:off x="2691000" y="3815457"/>
            <a:ext cx="1820100" cy="434400"/>
          </a:xfrm>
          <a:prstGeom prst="rect">
            <a:avLst/>
          </a:prstGeom>
        </p:spPr>
        <p:txBody>
          <a:bodyPr spcFirstLastPara="1" wrap="square" lIns="0" tIns="0" rIns="0" bIns="0" anchor="t" anchorCtr="0">
            <a:noAutofit/>
          </a:bodyPr>
          <a:lstStyle/>
          <a:p>
            <a:pPr marL="0" lvl="0" indent="0" algn="ctr">
              <a:spcAft>
                <a:spcPts val="1200"/>
              </a:spcAft>
              <a:buNone/>
            </a:pPr>
            <a:r>
              <a:rPr lang="id-ID" sz="1500" dirty="0">
                <a:latin typeface="Times New Roman" panose="02020603050405020304" pitchFamily="18" charset="0"/>
                <a:cs typeface="Times New Roman" panose="02020603050405020304" pitchFamily="18" charset="0"/>
              </a:rPr>
              <a:t>artinya mampu melakukan negosiasi</a:t>
            </a:r>
            <a:endParaRPr sz="1500" dirty="0">
              <a:latin typeface="Times New Roman" panose="02020603050405020304" pitchFamily="18" charset="0"/>
              <a:cs typeface="Times New Roman" panose="02020603050405020304" pitchFamily="18" charset="0"/>
            </a:endParaRPr>
          </a:p>
        </p:txBody>
      </p:sp>
      <p:cxnSp>
        <p:nvCxnSpPr>
          <p:cNvPr id="1696" name="Google Shape;1696;p56"/>
          <p:cNvCxnSpPr/>
          <p:nvPr/>
        </p:nvCxnSpPr>
        <p:spPr>
          <a:xfrm>
            <a:off x="2707500" y="3791150"/>
            <a:ext cx="1787100" cy="0"/>
          </a:xfrm>
          <a:prstGeom prst="straightConnector1">
            <a:avLst/>
          </a:prstGeom>
          <a:noFill/>
          <a:ln w="19050" cap="flat" cmpd="sng">
            <a:solidFill>
              <a:schemeClr val="dk2"/>
            </a:solidFill>
            <a:prstDash val="solid"/>
            <a:round/>
            <a:headEnd type="oval" w="med" len="med"/>
            <a:tailEnd type="oval" w="med" len="med"/>
          </a:ln>
        </p:spPr>
      </p:cxnSp>
      <p:sp>
        <p:nvSpPr>
          <p:cNvPr id="1697" name="Google Shape;1697;p56"/>
          <p:cNvSpPr txBox="1">
            <a:spLocks noGrp="1"/>
          </p:cNvSpPr>
          <p:nvPr>
            <p:ph type="subTitle" idx="4294967295"/>
          </p:nvPr>
        </p:nvSpPr>
        <p:spPr>
          <a:xfrm>
            <a:off x="4632900" y="3289058"/>
            <a:ext cx="1820100" cy="434400"/>
          </a:xfrm>
          <a:prstGeom prst="rect">
            <a:avLst/>
          </a:prstGeom>
        </p:spPr>
        <p:txBody>
          <a:bodyPr spcFirstLastPara="1" wrap="square" lIns="0" tIns="0" rIns="0" bIns="0" anchor="t" anchorCtr="0">
            <a:noAutofit/>
          </a:bodyPr>
          <a:lstStyle/>
          <a:p>
            <a:pPr marL="0" lvl="0" indent="0" algn="ctr">
              <a:spcAft>
                <a:spcPts val="1200"/>
              </a:spcAft>
              <a:buNone/>
            </a:pPr>
            <a:r>
              <a:rPr lang="id-ID" sz="1500" dirty="0">
                <a:latin typeface="Times New Roman" panose="02020603050405020304" pitchFamily="18" charset="0"/>
                <a:cs typeface="Times New Roman" panose="02020603050405020304" pitchFamily="18" charset="0"/>
              </a:rPr>
              <a:t>Pemimpin sebagai </a:t>
            </a:r>
            <a:r>
              <a:rPr lang="id-ID" sz="1500" i="1" dirty="0">
                <a:latin typeface="Times New Roman" panose="02020603050405020304" pitchFamily="18" charset="0"/>
                <a:cs typeface="Times New Roman" panose="02020603050405020304" pitchFamily="18" charset="0"/>
              </a:rPr>
              <a:t>cross fertilizer</a:t>
            </a:r>
            <a:endParaRPr sz="1500" dirty="0">
              <a:latin typeface="Times New Roman" panose="02020603050405020304" pitchFamily="18" charset="0"/>
              <a:ea typeface="Song Myung"/>
              <a:cs typeface="Times New Roman" panose="02020603050405020304" pitchFamily="18" charset="0"/>
              <a:sym typeface="Song Myung"/>
            </a:endParaRPr>
          </a:p>
        </p:txBody>
      </p:sp>
      <p:sp>
        <p:nvSpPr>
          <p:cNvPr id="1698" name="Google Shape;1698;p56"/>
          <p:cNvSpPr txBox="1">
            <a:spLocks noGrp="1"/>
          </p:cNvSpPr>
          <p:nvPr>
            <p:ph type="subTitle" idx="4294967295"/>
          </p:nvPr>
        </p:nvSpPr>
        <p:spPr>
          <a:xfrm>
            <a:off x="4572000" y="3851058"/>
            <a:ext cx="1958400" cy="1119165"/>
          </a:xfrm>
          <a:prstGeom prst="rect">
            <a:avLst/>
          </a:prstGeom>
        </p:spPr>
        <p:txBody>
          <a:bodyPr spcFirstLastPara="1" wrap="square" lIns="0" tIns="0" rIns="0" bIns="0" anchor="t" anchorCtr="0">
            <a:noAutofit/>
          </a:bodyPr>
          <a:lstStyle/>
          <a:p>
            <a:pPr marL="127000" indent="0">
              <a:buNone/>
            </a:pPr>
            <a:r>
              <a:rPr lang="id-ID" sz="1500" dirty="0">
                <a:latin typeface="Times New Roman" panose="02020603050405020304" pitchFamily="18" charset="0"/>
                <a:cs typeface="Times New Roman" panose="02020603050405020304" pitchFamily="18" charset="0"/>
              </a:rPr>
              <a:t>artinya memiliki tekad untuk melaksanakan   pekerjaan dengan hasil terbaik</a:t>
            </a:r>
            <a:endParaRPr sz="1500" dirty="0">
              <a:latin typeface="Times New Roman" panose="02020603050405020304" pitchFamily="18" charset="0"/>
              <a:cs typeface="Times New Roman" panose="02020603050405020304" pitchFamily="18" charset="0"/>
            </a:endParaRPr>
          </a:p>
        </p:txBody>
      </p:sp>
      <p:cxnSp>
        <p:nvCxnSpPr>
          <p:cNvPr id="1699" name="Google Shape;1699;p56"/>
          <p:cNvCxnSpPr/>
          <p:nvPr/>
        </p:nvCxnSpPr>
        <p:spPr>
          <a:xfrm>
            <a:off x="4649400" y="3791150"/>
            <a:ext cx="1787100" cy="0"/>
          </a:xfrm>
          <a:prstGeom prst="straightConnector1">
            <a:avLst/>
          </a:prstGeom>
          <a:noFill/>
          <a:ln w="19050" cap="flat" cmpd="sng">
            <a:solidFill>
              <a:schemeClr val="dk2"/>
            </a:solidFill>
            <a:prstDash val="solid"/>
            <a:round/>
            <a:headEnd type="oval" w="med" len="med"/>
            <a:tailEnd type="oval" w="med" len="med"/>
          </a:ln>
        </p:spPr>
      </p:cxnSp>
      <p:sp>
        <p:nvSpPr>
          <p:cNvPr id="1700" name="Google Shape;1700;p56"/>
          <p:cNvSpPr txBox="1">
            <a:spLocks noGrp="1"/>
          </p:cNvSpPr>
          <p:nvPr>
            <p:ph type="subTitle" idx="4294967295"/>
          </p:nvPr>
        </p:nvSpPr>
        <p:spPr>
          <a:xfrm>
            <a:off x="6569642" y="3296973"/>
            <a:ext cx="1820100" cy="434400"/>
          </a:xfrm>
          <a:prstGeom prst="rect">
            <a:avLst/>
          </a:prstGeom>
        </p:spPr>
        <p:txBody>
          <a:bodyPr spcFirstLastPara="1" wrap="square" lIns="0" tIns="0" rIns="0" bIns="0" anchor="t" anchorCtr="0">
            <a:noAutofit/>
          </a:bodyPr>
          <a:lstStyle/>
          <a:p>
            <a:pPr marL="0" lvl="0" indent="0" algn="ctr">
              <a:spcAft>
                <a:spcPts val="1200"/>
              </a:spcAft>
              <a:buNone/>
            </a:pPr>
            <a:r>
              <a:rPr lang="id-ID" sz="1500" dirty="0">
                <a:latin typeface="Times New Roman" panose="02020603050405020304" pitchFamily="18" charset="0"/>
                <a:cs typeface="Times New Roman" panose="02020603050405020304" pitchFamily="18" charset="0"/>
              </a:rPr>
              <a:t>Pemimpin sebagai </a:t>
            </a:r>
            <a:r>
              <a:rPr lang="id-ID" sz="1500" i="1" dirty="0">
                <a:latin typeface="Times New Roman" panose="02020603050405020304" pitchFamily="18" charset="0"/>
                <a:cs typeface="Times New Roman" panose="02020603050405020304" pitchFamily="18" charset="0"/>
              </a:rPr>
              <a:t>deep thinker</a:t>
            </a:r>
            <a:endParaRPr sz="1500" dirty="0">
              <a:latin typeface="Times New Roman" panose="02020603050405020304" pitchFamily="18" charset="0"/>
              <a:ea typeface="Song Myung"/>
              <a:cs typeface="Times New Roman" panose="02020603050405020304" pitchFamily="18" charset="0"/>
              <a:sym typeface="Song Myung"/>
            </a:endParaRPr>
          </a:p>
        </p:txBody>
      </p:sp>
      <p:sp>
        <p:nvSpPr>
          <p:cNvPr id="1701" name="Google Shape;1701;p56"/>
          <p:cNvSpPr txBox="1">
            <a:spLocks noGrp="1"/>
          </p:cNvSpPr>
          <p:nvPr>
            <p:ph type="subTitle" idx="4294967295"/>
          </p:nvPr>
        </p:nvSpPr>
        <p:spPr>
          <a:xfrm>
            <a:off x="6425594" y="3824512"/>
            <a:ext cx="1897500" cy="981976"/>
          </a:xfrm>
          <a:prstGeom prst="rect">
            <a:avLst/>
          </a:prstGeom>
        </p:spPr>
        <p:txBody>
          <a:bodyPr spcFirstLastPara="1" wrap="square" lIns="0" tIns="0" rIns="0" bIns="0" anchor="t" anchorCtr="0">
            <a:noAutofit/>
          </a:bodyPr>
          <a:lstStyle/>
          <a:p>
            <a:pPr marL="127000" indent="0" algn="ctr">
              <a:buNone/>
            </a:pPr>
            <a:r>
              <a:rPr lang="id-ID" sz="1500" dirty="0">
                <a:latin typeface="Times New Roman" panose="02020603050405020304" pitchFamily="18" charset="0"/>
                <a:cs typeface="Times New Roman" panose="02020603050405020304" pitchFamily="18" charset="0"/>
              </a:rPr>
              <a:t>artinya memiliki kecerdasan serta    keterampilan yang mumpuni</a:t>
            </a:r>
            <a:endParaRPr lang="id-ID" dirty="0"/>
          </a:p>
          <a:p>
            <a:pPr marL="0" lvl="0" indent="0" algn="ctr" rtl="0">
              <a:spcBef>
                <a:spcPts val="0"/>
              </a:spcBef>
              <a:spcAft>
                <a:spcPts val="1200"/>
              </a:spcAft>
              <a:buNone/>
            </a:pPr>
            <a:endParaRPr dirty="0"/>
          </a:p>
        </p:txBody>
      </p:sp>
      <p:cxnSp>
        <p:nvCxnSpPr>
          <p:cNvPr id="1702" name="Google Shape;1702;p56"/>
          <p:cNvCxnSpPr/>
          <p:nvPr/>
        </p:nvCxnSpPr>
        <p:spPr>
          <a:xfrm>
            <a:off x="6591300" y="3791150"/>
            <a:ext cx="1787100" cy="0"/>
          </a:xfrm>
          <a:prstGeom prst="straightConnector1">
            <a:avLst/>
          </a:prstGeom>
          <a:noFill/>
          <a:ln w="19050" cap="flat" cmpd="sng">
            <a:solidFill>
              <a:schemeClr val="dk2"/>
            </a:solidFill>
            <a:prstDash val="solid"/>
            <a:round/>
            <a:headEnd type="oval" w="med" len="med"/>
            <a:tailEnd type="oval" w="med" len="med"/>
          </a:ln>
        </p:spPr>
      </p:cxnSp>
      <p:grpSp>
        <p:nvGrpSpPr>
          <p:cNvPr id="1703" name="Google Shape;1703;p56"/>
          <p:cNvGrpSpPr/>
          <p:nvPr/>
        </p:nvGrpSpPr>
        <p:grpSpPr>
          <a:xfrm>
            <a:off x="1364673" y="2642450"/>
            <a:ext cx="588954" cy="588887"/>
            <a:chOff x="5291186" y="1452425"/>
            <a:chExt cx="337123" cy="337123"/>
          </a:xfrm>
        </p:grpSpPr>
        <p:sp>
          <p:nvSpPr>
            <p:cNvPr id="1704" name="Google Shape;1704;p56"/>
            <p:cNvSpPr/>
            <p:nvPr/>
          </p:nvSpPr>
          <p:spPr>
            <a:xfrm>
              <a:off x="5314365" y="1452425"/>
              <a:ext cx="292673" cy="295116"/>
            </a:xfrm>
            <a:custGeom>
              <a:avLst/>
              <a:gdLst/>
              <a:ahLst/>
              <a:cxnLst/>
              <a:rect l="l" t="t" r="r" b="b"/>
              <a:pathLst>
                <a:path w="6591" h="6646" extrusionOk="0">
                  <a:moveTo>
                    <a:pt x="3273" y="0"/>
                  </a:moveTo>
                  <a:cubicBezTo>
                    <a:pt x="2528" y="0"/>
                    <a:pt x="1826" y="245"/>
                    <a:pt x="1248" y="690"/>
                  </a:cubicBezTo>
                  <a:cubicBezTo>
                    <a:pt x="1225" y="712"/>
                    <a:pt x="134" y="2315"/>
                    <a:pt x="1" y="3918"/>
                  </a:cubicBezTo>
                  <a:cubicBezTo>
                    <a:pt x="124" y="4575"/>
                    <a:pt x="435" y="5187"/>
                    <a:pt x="925" y="5677"/>
                  </a:cubicBezTo>
                  <a:cubicBezTo>
                    <a:pt x="1549" y="6300"/>
                    <a:pt x="2383" y="6646"/>
                    <a:pt x="3273" y="6646"/>
                  </a:cubicBezTo>
                  <a:cubicBezTo>
                    <a:pt x="4164" y="6646"/>
                    <a:pt x="4999" y="6300"/>
                    <a:pt x="5623" y="5677"/>
                  </a:cubicBezTo>
                  <a:cubicBezTo>
                    <a:pt x="6190" y="5098"/>
                    <a:pt x="6535" y="4363"/>
                    <a:pt x="6591" y="3562"/>
                  </a:cubicBezTo>
                  <a:cubicBezTo>
                    <a:pt x="6135" y="2260"/>
                    <a:pt x="4565" y="256"/>
                    <a:pt x="4565" y="256"/>
                  </a:cubicBezTo>
                  <a:cubicBezTo>
                    <a:pt x="4153" y="89"/>
                    <a:pt x="3719" y="0"/>
                    <a:pt x="3273" y="0"/>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56"/>
            <p:cNvSpPr/>
            <p:nvPr/>
          </p:nvSpPr>
          <p:spPr>
            <a:xfrm>
              <a:off x="5459703" y="1452425"/>
              <a:ext cx="147336" cy="295116"/>
            </a:xfrm>
            <a:custGeom>
              <a:avLst/>
              <a:gdLst/>
              <a:ahLst/>
              <a:cxnLst/>
              <a:rect l="l" t="t" r="r" b="b"/>
              <a:pathLst>
                <a:path w="3318" h="6646" extrusionOk="0">
                  <a:moveTo>
                    <a:pt x="0" y="0"/>
                  </a:moveTo>
                  <a:lnTo>
                    <a:pt x="0" y="6646"/>
                  </a:lnTo>
                  <a:cubicBezTo>
                    <a:pt x="891" y="6646"/>
                    <a:pt x="1726" y="6300"/>
                    <a:pt x="2350" y="5677"/>
                  </a:cubicBezTo>
                  <a:cubicBezTo>
                    <a:pt x="2917" y="5098"/>
                    <a:pt x="3262" y="4363"/>
                    <a:pt x="3318" y="3562"/>
                  </a:cubicBezTo>
                  <a:cubicBezTo>
                    <a:pt x="2862" y="2260"/>
                    <a:pt x="1292" y="256"/>
                    <a:pt x="1292" y="256"/>
                  </a:cubicBezTo>
                  <a:cubicBezTo>
                    <a:pt x="880" y="89"/>
                    <a:pt x="446" y="0"/>
                    <a:pt x="0" y="0"/>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56"/>
            <p:cNvSpPr/>
            <p:nvPr/>
          </p:nvSpPr>
          <p:spPr>
            <a:xfrm>
              <a:off x="5479463" y="1463793"/>
              <a:ext cx="128108" cy="146803"/>
            </a:xfrm>
            <a:custGeom>
              <a:avLst/>
              <a:gdLst/>
              <a:ahLst/>
              <a:cxnLst/>
              <a:rect l="l" t="t" r="r" b="b"/>
              <a:pathLst>
                <a:path w="2885" h="3306" extrusionOk="0">
                  <a:moveTo>
                    <a:pt x="847" y="0"/>
                  </a:moveTo>
                  <a:lnTo>
                    <a:pt x="157" y="768"/>
                  </a:lnTo>
                  <a:cubicBezTo>
                    <a:pt x="12" y="924"/>
                    <a:pt x="12" y="1169"/>
                    <a:pt x="146" y="1336"/>
                  </a:cubicBezTo>
                  <a:lnTo>
                    <a:pt x="179" y="1391"/>
                  </a:lnTo>
                  <a:cubicBezTo>
                    <a:pt x="302" y="1537"/>
                    <a:pt x="312" y="1748"/>
                    <a:pt x="201" y="1915"/>
                  </a:cubicBezTo>
                  <a:lnTo>
                    <a:pt x="112" y="2049"/>
                  </a:lnTo>
                  <a:cubicBezTo>
                    <a:pt x="1" y="2227"/>
                    <a:pt x="23" y="2460"/>
                    <a:pt x="168" y="2616"/>
                  </a:cubicBezTo>
                  <a:lnTo>
                    <a:pt x="357" y="2794"/>
                  </a:lnTo>
                  <a:cubicBezTo>
                    <a:pt x="437" y="2884"/>
                    <a:pt x="552" y="2929"/>
                    <a:pt x="672" y="2929"/>
                  </a:cubicBezTo>
                  <a:cubicBezTo>
                    <a:pt x="686" y="2929"/>
                    <a:pt x="699" y="2929"/>
                    <a:pt x="713" y="2928"/>
                  </a:cubicBezTo>
                  <a:lnTo>
                    <a:pt x="1326" y="2861"/>
                  </a:lnTo>
                  <a:cubicBezTo>
                    <a:pt x="1346" y="2858"/>
                    <a:pt x="1365" y="2856"/>
                    <a:pt x="1385" y="2856"/>
                  </a:cubicBezTo>
                  <a:cubicBezTo>
                    <a:pt x="1518" y="2856"/>
                    <a:pt x="1639" y="2921"/>
                    <a:pt x="1726" y="3028"/>
                  </a:cubicBezTo>
                  <a:lnTo>
                    <a:pt x="1793" y="3128"/>
                  </a:lnTo>
                  <a:cubicBezTo>
                    <a:pt x="1882" y="3239"/>
                    <a:pt x="2016" y="3306"/>
                    <a:pt x="2149" y="3306"/>
                  </a:cubicBezTo>
                  <a:lnTo>
                    <a:pt x="2873" y="3306"/>
                  </a:lnTo>
                  <a:cubicBezTo>
                    <a:pt x="2873" y="3228"/>
                    <a:pt x="2884" y="3150"/>
                    <a:pt x="2884" y="3061"/>
                  </a:cubicBezTo>
                  <a:cubicBezTo>
                    <a:pt x="2884" y="2182"/>
                    <a:pt x="2528" y="1347"/>
                    <a:pt x="1905" y="713"/>
                  </a:cubicBezTo>
                  <a:cubicBezTo>
                    <a:pt x="1593" y="401"/>
                    <a:pt x="1237" y="167"/>
                    <a:pt x="847"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56"/>
            <p:cNvSpPr/>
            <p:nvPr/>
          </p:nvSpPr>
          <p:spPr>
            <a:xfrm>
              <a:off x="5311923" y="1483064"/>
              <a:ext cx="102842" cy="143384"/>
            </a:xfrm>
            <a:custGeom>
              <a:avLst/>
              <a:gdLst/>
              <a:ahLst/>
              <a:cxnLst/>
              <a:rect l="l" t="t" r="r" b="b"/>
              <a:pathLst>
                <a:path w="2316" h="3229" extrusionOk="0">
                  <a:moveTo>
                    <a:pt x="1303" y="0"/>
                  </a:moveTo>
                  <a:cubicBezTo>
                    <a:pt x="1191" y="89"/>
                    <a:pt x="1080" y="178"/>
                    <a:pt x="980" y="279"/>
                  </a:cubicBezTo>
                  <a:cubicBezTo>
                    <a:pt x="345" y="913"/>
                    <a:pt x="1" y="1748"/>
                    <a:pt x="1" y="2627"/>
                  </a:cubicBezTo>
                  <a:cubicBezTo>
                    <a:pt x="1" y="2827"/>
                    <a:pt x="23" y="3028"/>
                    <a:pt x="56" y="3228"/>
                  </a:cubicBezTo>
                  <a:lnTo>
                    <a:pt x="1637" y="3128"/>
                  </a:lnTo>
                  <a:cubicBezTo>
                    <a:pt x="1804" y="3117"/>
                    <a:pt x="1948" y="3017"/>
                    <a:pt x="2015" y="2861"/>
                  </a:cubicBezTo>
                  <a:lnTo>
                    <a:pt x="2238" y="2349"/>
                  </a:lnTo>
                  <a:cubicBezTo>
                    <a:pt x="2316" y="2171"/>
                    <a:pt x="2271" y="1949"/>
                    <a:pt x="2104" y="1826"/>
                  </a:cubicBezTo>
                  <a:lnTo>
                    <a:pt x="2104" y="1815"/>
                  </a:lnTo>
                  <a:cubicBezTo>
                    <a:pt x="1926" y="1670"/>
                    <a:pt x="1881" y="1414"/>
                    <a:pt x="2015" y="1225"/>
                  </a:cubicBezTo>
                  <a:lnTo>
                    <a:pt x="2049" y="1169"/>
                  </a:lnTo>
                  <a:cubicBezTo>
                    <a:pt x="2171" y="991"/>
                    <a:pt x="2138" y="746"/>
                    <a:pt x="1970" y="591"/>
                  </a:cubicBezTo>
                  <a:lnTo>
                    <a:pt x="1303" y="0"/>
                  </a:ln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56"/>
            <p:cNvSpPr/>
            <p:nvPr/>
          </p:nvSpPr>
          <p:spPr>
            <a:xfrm>
              <a:off x="5302065" y="1663971"/>
              <a:ext cx="315364" cy="93473"/>
            </a:xfrm>
            <a:custGeom>
              <a:avLst/>
              <a:gdLst/>
              <a:ahLst/>
              <a:cxnLst/>
              <a:rect l="l" t="t" r="r" b="b"/>
              <a:pathLst>
                <a:path w="7102" h="2105" extrusionOk="0">
                  <a:moveTo>
                    <a:pt x="2727" y="0"/>
                  </a:moveTo>
                  <a:cubicBezTo>
                    <a:pt x="2615" y="0"/>
                    <a:pt x="2504" y="12"/>
                    <a:pt x="2404" y="56"/>
                  </a:cubicBezTo>
                  <a:lnTo>
                    <a:pt x="2282" y="89"/>
                  </a:lnTo>
                  <a:cubicBezTo>
                    <a:pt x="2014" y="178"/>
                    <a:pt x="1759" y="245"/>
                    <a:pt x="1480" y="290"/>
                  </a:cubicBezTo>
                  <a:cubicBezTo>
                    <a:pt x="1213" y="334"/>
                    <a:pt x="946" y="356"/>
                    <a:pt x="668" y="356"/>
                  </a:cubicBezTo>
                  <a:cubicBezTo>
                    <a:pt x="300" y="356"/>
                    <a:pt x="0" y="657"/>
                    <a:pt x="0" y="1024"/>
                  </a:cubicBezTo>
                  <a:lnTo>
                    <a:pt x="0" y="1526"/>
                  </a:lnTo>
                  <a:cubicBezTo>
                    <a:pt x="0" y="1648"/>
                    <a:pt x="100" y="1748"/>
                    <a:pt x="223" y="1748"/>
                  </a:cubicBezTo>
                  <a:lnTo>
                    <a:pt x="2694" y="1748"/>
                  </a:lnTo>
                  <a:cubicBezTo>
                    <a:pt x="2949" y="1748"/>
                    <a:pt x="3206" y="1848"/>
                    <a:pt x="3395" y="2038"/>
                  </a:cubicBezTo>
                  <a:cubicBezTo>
                    <a:pt x="3439" y="2082"/>
                    <a:pt x="3495" y="2104"/>
                    <a:pt x="3550" y="2104"/>
                  </a:cubicBezTo>
                  <a:cubicBezTo>
                    <a:pt x="3607" y="2104"/>
                    <a:pt x="3662" y="2082"/>
                    <a:pt x="3706" y="2038"/>
                  </a:cubicBezTo>
                  <a:cubicBezTo>
                    <a:pt x="3795" y="1949"/>
                    <a:pt x="3907" y="1870"/>
                    <a:pt x="4030" y="1826"/>
                  </a:cubicBezTo>
                  <a:cubicBezTo>
                    <a:pt x="4152" y="1770"/>
                    <a:pt x="4274" y="1748"/>
                    <a:pt x="4408" y="1748"/>
                  </a:cubicBezTo>
                  <a:lnTo>
                    <a:pt x="6879" y="1748"/>
                  </a:lnTo>
                  <a:cubicBezTo>
                    <a:pt x="7001" y="1748"/>
                    <a:pt x="7102" y="1648"/>
                    <a:pt x="7102" y="1526"/>
                  </a:cubicBezTo>
                  <a:lnTo>
                    <a:pt x="7102" y="1024"/>
                  </a:lnTo>
                  <a:cubicBezTo>
                    <a:pt x="7102" y="657"/>
                    <a:pt x="6801" y="356"/>
                    <a:pt x="6434" y="356"/>
                  </a:cubicBezTo>
                  <a:cubicBezTo>
                    <a:pt x="6155" y="356"/>
                    <a:pt x="5888" y="334"/>
                    <a:pt x="5610" y="290"/>
                  </a:cubicBezTo>
                  <a:cubicBezTo>
                    <a:pt x="5343" y="245"/>
                    <a:pt x="5076" y="178"/>
                    <a:pt x="4819" y="89"/>
                  </a:cubicBezTo>
                  <a:lnTo>
                    <a:pt x="4697" y="56"/>
                  </a:lnTo>
                  <a:cubicBezTo>
                    <a:pt x="4586" y="12"/>
                    <a:pt x="4475" y="0"/>
                    <a:pt x="4363" y="0"/>
                  </a:cubicBezTo>
                  <a:cubicBezTo>
                    <a:pt x="4085" y="0"/>
                    <a:pt x="3829" y="111"/>
                    <a:pt x="3629" y="301"/>
                  </a:cubicBezTo>
                  <a:cubicBezTo>
                    <a:pt x="3607" y="334"/>
                    <a:pt x="3573" y="368"/>
                    <a:pt x="3550" y="390"/>
                  </a:cubicBezTo>
                  <a:cubicBezTo>
                    <a:pt x="3528" y="368"/>
                    <a:pt x="3495" y="334"/>
                    <a:pt x="3473" y="301"/>
                  </a:cubicBezTo>
                  <a:cubicBezTo>
                    <a:pt x="3273" y="111"/>
                    <a:pt x="3005" y="0"/>
                    <a:pt x="2727"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56"/>
            <p:cNvSpPr/>
            <p:nvPr/>
          </p:nvSpPr>
          <p:spPr>
            <a:xfrm>
              <a:off x="5459703" y="1663971"/>
              <a:ext cx="157727" cy="93473"/>
            </a:xfrm>
            <a:custGeom>
              <a:avLst/>
              <a:gdLst/>
              <a:ahLst/>
              <a:cxnLst/>
              <a:rect l="l" t="t" r="r" b="b"/>
              <a:pathLst>
                <a:path w="3552" h="2105" extrusionOk="0">
                  <a:moveTo>
                    <a:pt x="813" y="0"/>
                  </a:moveTo>
                  <a:cubicBezTo>
                    <a:pt x="535" y="0"/>
                    <a:pt x="279" y="111"/>
                    <a:pt x="79" y="301"/>
                  </a:cubicBezTo>
                  <a:cubicBezTo>
                    <a:pt x="57" y="334"/>
                    <a:pt x="23" y="368"/>
                    <a:pt x="0" y="390"/>
                  </a:cubicBezTo>
                  <a:lnTo>
                    <a:pt x="0" y="2104"/>
                  </a:lnTo>
                  <a:cubicBezTo>
                    <a:pt x="57" y="2104"/>
                    <a:pt x="112" y="2082"/>
                    <a:pt x="156" y="2038"/>
                  </a:cubicBezTo>
                  <a:cubicBezTo>
                    <a:pt x="245" y="1949"/>
                    <a:pt x="357" y="1870"/>
                    <a:pt x="480" y="1826"/>
                  </a:cubicBezTo>
                  <a:cubicBezTo>
                    <a:pt x="602" y="1770"/>
                    <a:pt x="724" y="1748"/>
                    <a:pt x="858" y="1748"/>
                  </a:cubicBezTo>
                  <a:lnTo>
                    <a:pt x="3329" y="1748"/>
                  </a:lnTo>
                  <a:cubicBezTo>
                    <a:pt x="3451" y="1748"/>
                    <a:pt x="3552" y="1648"/>
                    <a:pt x="3552" y="1526"/>
                  </a:cubicBezTo>
                  <a:lnTo>
                    <a:pt x="3552" y="1024"/>
                  </a:lnTo>
                  <a:cubicBezTo>
                    <a:pt x="3552" y="657"/>
                    <a:pt x="3251" y="356"/>
                    <a:pt x="2884" y="356"/>
                  </a:cubicBezTo>
                  <a:cubicBezTo>
                    <a:pt x="2605" y="356"/>
                    <a:pt x="2338" y="334"/>
                    <a:pt x="2060" y="290"/>
                  </a:cubicBezTo>
                  <a:cubicBezTo>
                    <a:pt x="1793" y="245"/>
                    <a:pt x="1526" y="178"/>
                    <a:pt x="1269" y="89"/>
                  </a:cubicBezTo>
                  <a:lnTo>
                    <a:pt x="1147" y="56"/>
                  </a:lnTo>
                  <a:cubicBezTo>
                    <a:pt x="1036" y="12"/>
                    <a:pt x="925" y="0"/>
                    <a:pt x="813"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56"/>
            <p:cNvSpPr/>
            <p:nvPr/>
          </p:nvSpPr>
          <p:spPr>
            <a:xfrm>
              <a:off x="5291186" y="1726227"/>
              <a:ext cx="337123" cy="63322"/>
            </a:xfrm>
            <a:custGeom>
              <a:avLst/>
              <a:gdLst/>
              <a:ahLst/>
              <a:cxnLst/>
              <a:rect l="l" t="t" r="r" b="b"/>
              <a:pathLst>
                <a:path w="7592" h="1426" extrusionOk="0">
                  <a:moveTo>
                    <a:pt x="223" y="1"/>
                  </a:moveTo>
                  <a:cubicBezTo>
                    <a:pt x="100" y="1"/>
                    <a:pt x="0" y="101"/>
                    <a:pt x="0" y="223"/>
                  </a:cubicBezTo>
                  <a:lnTo>
                    <a:pt x="0" y="602"/>
                  </a:lnTo>
                  <a:cubicBezTo>
                    <a:pt x="0" y="725"/>
                    <a:pt x="100" y="824"/>
                    <a:pt x="223" y="824"/>
                  </a:cubicBezTo>
                  <a:lnTo>
                    <a:pt x="3016" y="824"/>
                  </a:lnTo>
                  <a:cubicBezTo>
                    <a:pt x="3105" y="1181"/>
                    <a:pt x="3429" y="1425"/>
                    <a:pt x="3795" y="1425"/>
                  </a:cubicBezTo>
                  <a:cubicBezTo>
                    <a:pt x="4163" y="1425"/>
                    <a:pt x="4486" y="1181"/>
                    <a:pt x="4575" y="824"/>
                  </a:cubicBezTo>
                  <a:lnTo>
                    <a:pt x="7369" y="824"/>
                  </a:lnTo>
                  <a:cubicBezTo>
                    <a:pt x="7491" y="824"/>
                    <a:pt x="7592" y="725"/>
                    <a:pt x="7592" y="602"/>
                  </a:cubicBezTo>
                  <a:lnTo>
                    <a:pt x="7592" y="223"/>
                  </a:lnTo>
                  <a:cubicBezTo>
                    <a:pt x="7592" y="101"/>
                    <a:pt x="7491" y="1"/>
                    <a:pt x="7369" y="1"/>
                  </a:cubicBezTo>
                  <a:lnTo>
                    <a:pt x="4653" y="1"/>
                  </a:lnTo>
                  <a:cubicBezTo>
                    <a:pt x="4341" y="1"/>
                    <a:pt x="4040" y="101"/>
                    <a:pt x="3795" y="290"/>
                  </a:cubicBezTo>
                  <a:cubicBezTo>
                    <a:pt x="3551" y="101"/>
                    <a:pt x="3250" y="1"/>
                    <a:pt x="2939"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56"/>
            <p:cNvSpPr/>
            <p:nvPr/>
          </p:nvSpPr>
          <p:spPr>
            <a:xfrm>
              <a:off x="5459703" y="1726227"/>
              <a:ext cx="168606" cy="63322"/>
            </a:xfrm>
            <a:custGeom>
              <a:avLst/>
              <a:gdLst/>
              <a:ahLst/>
              <a:cxnLst/>
              <a:rect l="l" t="t" r="r" b="b"/>
              <a:pathLst>
                <a:path w="3797" h="1426" extrusionOk="0">
                  <a:moveTo>
                    <a:pt x="858" y="1"/>
                  </a:moveTo>
                  <a:cubicBezTo>
                    <a:pt x="546" y="1"/>
                    <a:pt x="245" y="101"/>
                    <a:pt x="0" y="290"/>
                  </a:cubicBezTo>
                  <a:lnTo>
                    <a:pt x="0" y="1425"/>
                  </a:lnTo>
                  <a:cubicBezTo>
                    <a:pt x="368" y="1425"/>
                    <a:pt x="691" y="1181"/>
                    <a:pt x="780" y="824"/>
                  </a:cubicBezTo>
                  <a:lnTo>
                    <a:pt x="3574" y="824"/>
                  </a:lnTo>
                  <a:cubicBezTo>
                    <a:pt x="3696" y="824"/>
                    <a:pt x="3797" y="725"/>
                    <a:pt x="3797" y="602"/>
                  </a:cubicBezTo>
                  <a:lnTo>
                    <a:pt x="3797" y="223"/>
                  </a:lnTo>
                  <a:cubicBezTo>
                    <a:pt x="3797" y="101"/>
                    <a:pt x="3696" y="1"/>
                    <a:pt x="3574"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2" name="Google Shape;1712;p56"/>
          <p:cNvGrpSpPr/>
          <p:nvPr/>
        </p:nvGrpSpPr>
        <p:grpSpPr>
          <a:xfrm>
            <a:off x="3306534" y="2642450"/>
            <a:ext cx="589032" cy="588887"/>
            <a:chOff x="5882795" y="1452425"/>
            <a:chExt cx="337168" cy="337124"/>
          </a:xfrm>
        </p:grpSpPr>
        <p:sp>
          <p:nvSpPr>
            <p:cNvPr id="1713" name="Google Shape;1713;p56"/>
            <p:cNvSpPr/>
            <p:nvPr/>
          </p:nvSpPr>
          <p:spPr>
            <a:xfrm>
              <a:off x="5882795" y="1452425"/>
              <a:ext cx="337167" cy="215542"/>
            </a:xfrm>
            <a:custGeom>
              <a:avLst/>
              <a:gdLst/>
              <a:ahLst/>
              <a:cxnLst/>
              <a:rect l="l" t="t" r="r" b="b"/>
              <a:pathLst>
                <a:path w="7593" h="4854" extrusionOk="0">
                  <a:moveTo>
                    <a:pt x="3552" y="0"/>
                  </a:moveTo>
                  <a:cubicBezTo>
                    <a:pt x="2706" y="0"/>
                    <a:pt x="1971" y="534"/>
                    <a:pt x="1682" y="1325"/>
                  </a:cubicBezTo>
                  <a:cubicBezTo>
                    <a:pt x="747" y="1370"/>
                    <a:pt x="1" y="2149"/>
                    <a:pt x="1" y="3084"/>
                  </a:cubicBezTo>
                  <a:cubicBezTo>
                    <a:pt x="1" y="4063"/>
                    <a:pt x="791" y="4853"/>
                    <a:pt x="1782" y="4853"/>
                  </a:cubicBezTo>
                  <a:lnTo>
                    <a:pt x="6056" y="4853"/>
                  </a:lnTo>
                  <a:cubicBezTo>
                    <a:pt x="6902" y="4853"/>
                    <a:pt x="7592" y="4163"/>
                    <a:pt x="7592" y="3317"/>
                  </a:cubicBezTo>
                  <a:cubicBezTo>
                    <a:pt x="7592" y="2961"/>
                    <a:pt x="7470" y="2616"/>
                    <a:pt x="7225" y="2338"/>
                  </a:cubicBezTo>
                  <a:cubicBezTo>
                    <a:pt x="7035" y="2115"/>
                    <a:pt x="6780" y="1948"/>
                    <a:pt x="6501" y="1859"/>
                  </a:cubicBezTo>
                  <a:cubicBezTo>
                    <a:pt x="6424" y="1358"/>
                    <a:pt x="5989" y="957"/>
                    <a:pt x="5455" y="957"/>
                  </a:cubicBezTo>
                  <a:cubicBezTo>
                    <a:pt x="5400" y="957"/>
                    <a:pt x="5333" y="969"/>
                    <a:pt x="5277" y="980"/>
                  </a:cubicBezTo>
                  <a:cubicBezTo>
                    <a:pt x="4910" y="378"/>
                    <a:pt x="4253" y="0"/>
                    <a:pt x="3563" y="0"/>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56"/>
            <p:cNvSpPr/>
            <p:nvPr/>
          </p:nvSpPr>
          <p:spPr>
            <a:xfrm>
              <a:off x="6040478" y="1452425"/>
              <a:ext cx="179485" cy="215542"/>
            </a:xfrm>
            <a:custGeom>
              <a:avLst/>
              <a:gdLst/>
              <a:ahLst/>
              <a:cxnLst/>
              <a:rect l="l" t="t" r="r" b="b"/>
              <a:pathLst>
                <a:path w="4042" h="4854" extrusionOk="0">
                  <a:moveTo>
                    <a:pt x="1" y="0"/>
                  </a:moveTo>
                  <a:lnTo>
                    <a:pt x="1" y="4853"/>
                  </a:lnTo>
                  <a:lnTo>
                    <a:pt x="2505" y="4853"/>
                  </a:lnTo>
                  <a:cubicBezTo>
                    <a:pt x="3351" y="4853"/>
                    <a:pt x="4041" y="4163"/>
                    <a:pt x="4041" y="3317"/>
                  </a:cubicBezTo>
                  <a:cubicBezTo>
                    <a:pt x="4041" y="2961"/>
                    <a:pt x="3919" y="2616"/>
                    <a:pt x="3674" y="2338"/>
                  </a:cubicBezTo>
                  <a:cubicBezTo>
                    <a:pt x="3484" y="2115"/>
                    <a:pt x="3229" y="1948"/>
                    <a:pt x="2950" y="1859"/>
                  </a:cubicBezTo>
                  <a:cubicBezTo>
                    <a:pt x="2873" y="1358"/>
                    <a:pt x="2438" y="957"/>
                    <a:pt x="1904" y="957"/>
                  </a:cubicBezTo>
                  <a:cubicBezTo>
                    <a:pt x="1849" y="957"/>
                    <a:pt x="1782" y="969"/>
                    <a:pt x="1726" y="980"/>
                  </a:cubicBezTo>
                  <a:cubicBezTo>
                    <a:pt x="1359" y="378"/>
                    <a:pt x="702" y="0"/>
                    <a:pt x="12" y="0"/>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56"/>
            <p:cNvSpPr/>
            <p:nvPr/>
          </p:nvSpPr>
          <p:spPr>
            <a:xfrm>
              <a:off x="5952023" y="1563615"/>
              <a:ext cx="61812" cy="205151"/>
            </a:xfrm>
            <a:custGeom>
              <a:avLst/>
              <a:gdLst/>
              <a:ahLst/>
              <a:cxnLst/>
              <a:rect l="l" t="t" r="r" b="b"/>
              <a:pathLst>
                <a:path w="1392" h="4620" extrusionOk="0">
                  <a:moveTo>
                    <a:pt x="690" y="1"/>
                  </a:moveTo>
                  <a:cubicBezTo>
                    <a:pt x="312" y="1"/>
                    <a:pt x="0" y="313"/>
                    <a:pt x="0" y="702"/>
                  </a:cubicBezTo>
                  <a:lnTo>
                    <a:pt x="0" y="4397"/>
                  </a:lnTo>
                  <a:cubicBezTo>
                    <a:pt x="0" y="4520"/>
                    <a:pt x="101" y="4620"/>
                    <a:pt x="223" y="4620"/>
                  </a:cubicBezTo>
                  <a:lnTo>
                    <a:pt x="1169" y="4620"/>
                  </a:lnTo>
                  <a:cubicBezTo>
                    <a:pt x="1291" y="4620"/>
                    <a:pt x="1392" y="4520"/>
                    <a:pt x="1392" y="4397"/>
                  </a:cubicBezTo>
                  <a:lnTo>
                    <a:pt x="1392" y="224"/>
                  </a:lnTo>
                  <a:cubicBezTo>
                    <a:pt x="1392" y="101"/>
                    <a:pt x="1291" y="1"/>
                    <a:pt x="1169"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56"/>
            <p:cNvSpPr/>
            <p:nvPr/>
          </p:nvSpPr>
          <p:spPr>
            <a:xfrm>
              <a:off x="5961881" y="1737106"/>
              <a:ext cx="188854" cy="42540"/>
            </a:xfrm>
            <a:custGeom>
              <a:avLst/>
              <a:gdLst/>
              <a:ahLst/>
              <a:cxnLst/>
              <a:rect l="l" t="t" r="r" b="b"/>
              <a:pathLst>
                <a:path w="4253" h="958" extrusionOk="0">
                  <a:moveTo>
                    <a:pt x="480" y="1"/>
                  </a:moveTo>
                  <a:cubicBezTo>
                    <a:pt x="346" y="1"/>
                    <a:pt x="223" y="57"/>
                    <a:pt x="134" y="146"/>
                  </a:cubicBezTo>
                  <a:cubicBezTo>
                    <a:pt x="45" y="223"/>
                    <a:pt x="1" y="346"/>
                    <a:pt x="1" y="480"/>
                  </a:cubicBezTo>
                  <a:cubicBezTo>
                    <a:pt x="1" y="747"/>
                    <a:pt x="213" y="958"/>
                    <a:pt x="480" y="958"/>
                  </a:cubicBezTo>
                  <a:lnTo>
                    <a:pt x="1771" y="958"/>
                  </a:lnTo>
                  <a:lnTo>
                    <a:pt x="4253" y="735"/>
                  </a:lnTo>
                  <a:lnTo>
                    <a:pt x="4253" y="223"/>
                  </a:lnTo>
                  <a:lnTo>
                    <a:pt x="1771" y="1"/>
                  </a:ln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56"/>
            <p:cNvSpPr/>
            <p:nvPr/>
          </p:nvSpPr>
          <p:spPr>
            <a:xfrm>
              <a:off x="6040478" y="1737106"/>
              <a:ext cx="110258" cy="42540"/>
            </a:xfrm>
            <a:custGeom>
              <a:avLst/>
              <a:gdLst/>
              <a:ahLst/>
              <a:cxnLst/>
              <a:rect l="l" t="t" r="r" b="b"/>
              <a:pathLst>
                <a:path w="2483" h="958" extrusionOk="0">
                  <a:moveTo>
                    <a:pt x="1" y="1"/>
                  </a:moveTo>
                  <a:lnTo>
                    <a:pt x="1" y="958"/>
                  </a:lnTo>
                  <a:lnTo>
                    <a:pt x="2483" y="735"/>
                  </a:lnTo>
                  <a:lnTo>
                    <a:pt x="2483" y="223"/>
                  </a:lnTo>
                  <a:lnTo>
                    <a:pt x="1" y="1"/>
                  </a:ln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56"/>
            <p:cNvSpPr/>
            <p:nvPr/>
          </p:nvSpPr>
          <p:spPr>
            <a:xfrm>
              <a:off x="5994030" y="1563615"/>
              <a:ext cx="156705" cy="183437"/>
            </a:xfrm>
            <a:custGeom>
              <a:avLst/>
              <a:gdLst/>
              <a:ahLst/>
              <a:cxnLst/>
              <a:rect l="l" t="t" r="r" b="b"/>
              <a:pathLst>
                <a:path w="3529" h="4131" extrusionOk="0">
                  <a:moveTo>
                    <a:pt x="1" y="1"/>
                  </a:moveTo>
                  <a:lnTo>
                    <a:pt x="1" y="3908"/>
                  </a:lnTo>
                  <a:cubicBezTo>
                    <a:pt x="1" y="4030"/>
                    <a:pt x="100" y="4130"/>
                    <a:pt x="223" y="4130"/>
                  </a:cubicBezTo>
                  <a:lnTo>
                    <a:pt x="3306" y="4130"/>
                  </a:lnTo>
                  <a:cubicBezTo>
                    <a:pt x="3429" y="4130"/>
                    <a:pt x="3529" y="4030"/>
                    <a:pt x="3529" y="3908"/>
                  </a:cubicBezTo>
                  <a:lnTo>
                    <a:pt x="3529" y="224"/>
                  </a:lnTo>
                  <a:cubicBezTo>
                    <a:pt x="3529" y="101"/>
                    <a:pt x="3429" y="1"/>
                    <a:pt x="3306"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56"/>
            <p:cNvSpPr/>
            <p:nvPr/>
          </p:nvSpPr>
          <p:spPr>
            <a:xfrm>
              <a:off x="6040478" y="1563615"/>
              <a:ext cx="110258" cy="183437"/>
            </a:xfrm>
            <a:custGeom>
              <a:avLst/>
              <a:gdLst/>
              <a:ahLst/>
              <a:cxnLst/>
              <a:rect l="l" t="t" r="r" b="b"/>
              <a:pathLst>
                <a:path w="2483" h="4131" extrusionOk="0">
                  <a:moveTo>
                    <a:pt x="1" y="1"/>
                  </a:moveTo>
                  <a:lnTo>
                    <a:pt x="1" y="4130"/>
                  </a:lnTo>
                  <a:lnTo>
                    <a:pt x="2260" y="4130"/>
                  </a:lnTo>
                  <a:cubicBezTo>
                    <a:pt x="2383" y="4130"/>
                    <a:pt x="2483" y="4030"/>
                    <a:pt x="2483" y="3908"/>
                  </a:cubicBezTo>
                  <a:lnTo>
                    <a:pt x="2483" y="224"/>
                  </a:lnTo>
                  <a:cubicBezTo>
                    <a:pt x="2483" y="101"/>
                    <a:pt x="2383" y="1"/>
                    <a:pt x="2260" y="1"/>
                  </a:cubicBez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56"/>
            <p:cNvSpPr/>
            <p:nvPr/>
          </p:nvSpPr>
          <p:spPr>
            <a:xfrm>
              <a:off x="5952023" y="1727204"/>
              <a:ext cx="198712" cy="62345"/>
            </a:xfrm>
            <a:custGeom>
              <a:avLst/>
              <a:gdLst/>
              <a:ahLst/>
              <a:cxnLst/>
              <a:rect l="l" t="t" r="r" b="b"/>
              <a:pathLst>
                <a:path w="4475" h="1404" extrusionOk="0">
                  <a:moveTo>
                    <a:pt x="702" y="1"/>
                  </a:moveTo>
                  <a:cubicBezTo>
                    <a:pt x="312" y="1"/>
                    <a:pt x="0" y="313"/>
                    <a:pt x="0" y="703"/>
                  </a:cubicBezTo>
                  <a:cubicBezTo>
                    <a:pt x="0" y="1092"/>
                    <a:pt x="312" y="1403"/>
                    <a:pt x="702" y="1403"/>
                  </a:cubicBezTo>
                  <a:lnTo>
                    <a:pt x="4252" y="1403"/>
                  </a:lnTo>
                  <a:cubicBezTo>
                    <a:pt x="4375" y="1403"/>
                    <a:pt x="4475" y="1314"/>
                    <a:pt x="4475" y="1181"/>
                  </a:cubicBezTo>
                  <a:lnTo>
                    <a:pt x="4475" y="958"/>
                  </a:lnTo>
                  <a:lnTo>
                    <a:pt x="702" y="958"/>
                  </a:lnTo>
                  <a:cubicBezTo>
                    <a:pt x="557" y="958"/>
                    <a:pt x="445" y="847"/>
                    <a:pt x="445" y="703"/>
                  </a:cubicBezTo>
                  <a:cubicBezTo>
                    <a:pt x="445" y="557"/>
                    <a:pt x="557" y="446"/>
                    <a:pt x="702" y="446"/>
                  </a:cubicBezTo>
                  <a:lnTo>
                    <a:pt x="4475" y="446"/>
                  </a:lnTo>
                  <a:lnTo>
                    <a:pt x="4475" y="224"/>
                  </a:lnTo>
                  <a:cubicBezTo>
                    <a:pt x="4475" y="102"/>
                    <a:pt x="4375" y="1"/>
                    <a:pt x="4252" y="1"/>
                  </a:cubicBez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56"/>
            <p:cNvSpPr/>
            <p:nvPr/>
          </p:nvSpPr>
          <p:spPr>
            <a:xfrm>
              <a:off x="6040478" y="1727204"/>
              <a:ext cx="110258" cy="19849"/>
            </a:xfrm>
            <a:custGeom>
              <a:avLst/>
              <a:gdLst/>
              <a:ahLst/>
              <a:cxnLst/>
              <a:rect l="l" t="t" r="r" b="b"/>
              <a:pathLst>
                <a:path w="2483" h="447" extrusionOk="0">
                  <a:moveTo>
                    <a:pt x="1" y="1"/>
                  </a:moveTo>
                  <a:lnTo>
                    <a:pt x="1" y="446"/>
                  </a:lnTo>
                  <a:lnTo>
                    <a:pt x="2483" y="446"/>
                  </a:lnTo>
                  <a:lnTo>
                    <a:pt x="2483" y="1"/>
                  </a:ln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56"/>
            <p:cNvSpPr/>
            <p:nvPr/>
          </p:nvSpPr>
          <p:spPr>
            <a:xfrm>
              <a:off x="6040478" y="1769744"/>
              <a:ext cx="110258" cy="19805"/>
            </a:xfrm>
            <a:custGeom>
              <a:avLst/>
              <a:gdLst/>
              <a:ahLst/>
              <a:cxnLst/>
              <a:rect l="l" t="t" r="r" b="b"/>
              <a:pathLst>
                <a:path w="2483" h="446" extrusionOk="0">
                  <a:moveTo>
                    <a:pt x="1" y="0"/>
                  </a:moveTo>
                  <a:lnTo>
                    <a:pt x="1" y="445"/>
                  </a:lnTo>
                  <a:lnTo>
                    <a:pt x="2260" y="445"/>
                  </a:lnTo>
                  <a:cubicBezTo>
                    <a:pt x="2383" y="445"/>
                    <a:pt x="2483" y="356"/>
                    <a:pt x="2483" y="223"/>
                  </a:cubicBezTo>
                  <a:lnTo>
                    <a:pt x="2483" y="0"/>
                  </a:ln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56"/>
            <p:cNvSpPr/>
            <p:nvPr/>
          </p:nvSpPr>
          <p:spPr>
            <a:xfrm>
              <a:off x="6051846" y="1648118"/>
              <a:ext cx="41075" cy="19849"/>
            </a:xfrm>
            <a:custGeom>
              <a:avLst/>
              <a:gdLst/>
              <a:ahLst/>
              <a:cxnLst/>
              <a:rect l="l" t="t" r="r" b="b"/>
              <a:pathLst>
                <a:path w="925" h="447" extrusionOk="0">
                  <a:moveTo>
                    <a:pt x="223" y="1"/>
                  </a:moveTo>
                  <a:cubicBezTo>
                    <a:pt x="101" y="1"/>
                    <a:pt x="0" y="102"/>
                    <a:pt x="0" y="224"/>
                  </a:cubicBezTo>
                  <a:cubicBezTo>
                    <a:pt x="0" y="346"/>
                    <a:pt x="101" y="446"/>
                    <a:pt x="223" y="446"/>
                  </a:cubicBezTo>
                  <a:lnTo>
                    <a:pt x="702" y="446"/>
                  </a:lnTo>
                  <a:cubicBezTo>
                    <a:pt x="824" y="446"/>
                    <a:pt x="925" y="346"/>
                    <a:pt x="925" y="224"/>
                  </a:cubicBezTo>
                  <a:cubicBezTo>
                    <a:pt x="925" y="102"/>
                    <a:pt x="824" y="1"/>
                    <a:pt x="702"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56"/>
            <p:cNvSpPr/>
            <p:nvPr/>
          </p:nvSpPr>
          <p:spPr>
            <a:xfrm>
              <a:off x="6020229" y="1605623"/>
              <a:ext cx="104352" cy="20826"/>
            </a:xfrm>
            <a:custGeom>
              <a:avLst/>
              <a:gdLst/>
              <a:ahLst/>
              <a:cxnLst/>
              <a:rect l="l" t="t" r="r" b="b"/>
              <a:pathLst>
                <a:path w="2350" h="469" extrusionOk="0">
                  <a:moveTo>
                    <a:pt x="2127" y="1"/>
                  </a:moveTo>
                  <a:lnTo>
                    <a:pt x="457" y="23"/>
                  </a:lnTo>
                  <a:lnTo>
                    <a:pt x="223" y="23"/>
                  </a:lnTo>
                  <a:cubicBezTo>
                    <a:pt x="101" y="23"/>
                    <a:pt x="0" y="124"/>
                    <a:pt x="0" y="246"/>
                  </a:cubicBezTo>
                  <a:cubicBezTo>
                    <a:pt x="0" y="368"/>
                    <a:pt x="101" y="468"/>
                    <a:pt x="223" y="468"/>
                  </a:cubicBezTo>
                  <a:lnTo>
                    <a:pt x="457" y="468"/>
                  </a:lnTo>
                  <a:lnTo>
                    <a:pt x="2127" y="446"/>
                  </a:lnTo>
                  <a:cubicBezTo>
                    <a:pt x="2249" y="446"/>
                    <a:pt x="2349" y="357"/>
                    <a:pt x="2349" y="223"/>
                  </a:cubicBezTo>
                  <a:cubicBezTo>
                    <a:pt x="2349" y="101"/>
                    <a:pt x="2249" y="1"/>
                    <a:pt x="2127"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56"/>
            <p:cNvSpPr/>
            <p:nvPr/>
          </p:nvSpPr>
          <p:spPr>
            <a:xfrm>
              <a:off x="6040478" y="1605623"/>
              <a:ext cx="84103" cy="20826"/>
            </a:xfrm>
            <a:custGeom>
              <a:avLst/>
              <a:gdLst/>
              <a:ahLst/>
              <a:cxnLst/>
              <a:rect l="l" t="t" r="r" b="b"/>
              <a:pathLst>
                <a:path w="1894" h="469" extrusionOk="0">
                  <a:moveTo>
                    <a:pt x="1671" y="1"/>
                  </a:moveTo>
                  <a:lnTo>
                    <a:pt x="1" y="23"/>
                  </a:lnTo>
                  <a:lnTo>
                    <a:pt x="1" y="468"/>
                  </a:lnTo>
                  <a:lnTo>
                    <a:pt x="1671" y="446"/>
                  </a:lnTo>
                  <a:cubicBezTo>
                    <a:pt x="1793" y="446"/>
                    <a:pt x="1893" y="357"/>
                    <a:pt x="1893" y="223"/>
                  </a:cubicBezTo>
                  <a:cubicBezTo>
                    <a:pt x="1893" y="101"/>
                    <a:pt x="1793" y="1"/>
                    <a:pt x="1671" y="1"/>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6" name="Google Shape;1726;p56"/>
          <p:cNvGrpSpPr/>
          <p:nvPr/>
        </p:nvGrpSpPr>
        <p:grpSpPr>
          <a:xfrm>
            <a:off x="5248473" y="2642450"/>
            <a:ext cx="588954" cy="589119"/>
            <a:chOff x="6474494" y="1452425"/>
            <a:chExt cx="337123" cy="337256"/>
          </a:xfrm>
        </p:grpSpPr>
        <p:sp>
          <p:nvSpPr>
            <p:cNvPr id="1727" name="Google Shape;1727;p56"/>
            <p:cNvSpPr/>
            <p:nvPr/>
          </p:nvSpPr>
          <p:spPr>
            <a:xfrm>
              <a:off x="6484352" y="1484530"/>
              <a:ext cx="317363" cy="210124"/>
            </a:xfrm>
            <a:custGeom>
              <a:avLst/>
              <a:gdLst/>
              <a:ahLst/>
              <a:cxnLst/>
              <a:rect l="l" t="t" r="r" b="b"/>
              <a:pathLst>
                <a:path w="7147" h="4732" extrusionOk="0">
                  <a:moveTo>
                    <a:pt x="1" y="1"/>
                  </a:moveTo>
                  <a:lnTo>
                    <a:pt x="1" y="4731"/>
                  </a:lnTo>
                  <a:lnTo>
                    <a:pt x="3095" y="4731"/>
                  </a:lnTo>
                  <a:lnTo>
                    <a:pt x="3106" y="4721"/>
                  </a:lnTo>
                  <a:cubicBezTo>
                    <a:pt x="3140" y="4620"/>
                    <a:pt x="3206" y="4531"/>
                    <a:pt x="3284" y="4476"/>
                  </a:cubicBezTo>
                  <a:cubicBezTo>
                    <a:pt x="3362" y="4420"/>
                    <a:pt x="3462" y="4375"/>
                    <a:pt x="3573" y="4375"/>
                  </a:cubicBezTo>
                  <a:cubicBezTo>
                    <a:pt x="3785" y="4375"/>
                    <a:pt x="3974" y="4520"/>
                    <a:pt x="4041" y="4721"/>
                  </a:cubicBezTo>
                  <a:lnTo>
                    <a:pt x="4052" y="4731"/>
                  </a:lnTo>
                  <a:lnTo>
                    <a:pt x="7147" y="4731"/>
                  </a:lnTo>
                  <a:lnTo>
                    <a:pt x="7147" y="1"/>
                  </a:ln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56"/>
            <p:cNvSpPr/>
            <p:nvPr/>
          </p:nvSpPr>
          <p:spPr>
            <a:xfrm>
              <a:off x="6643011" y="1484530"/>
              <a:ext cx="158703" cy="210124"/>
            </a:xfrm>
            <a:custGeom>
              <a:avLst/>
              <a:gdLst/>
              <a:ahLst/>
              <a:cxnLst/>
              <a:rect l="l" t="t" r="r" b="b"/>
              <a:pathLst>
                <a:path w="3574" h="4732" extrusionOk="0">
                  <a:moveTo>
                    <a:pt x="0" y="1"/>
                  </a:moveTo>
                  <a:lnTo>
                    <a:pt x="0" y="4375"/>
                  </a:lnTo>
                  <a:cubicBezTo>
                    <a:pt x="212" y="4375"/>
                    <a:pt x="401" y="4520"/>
                    <a:pt x="468" y="4721"/>
                  </a:cubicBezTo>
                  <a:lnTo>
                    <a:pt x="479" y="4731"/>
                  </a:lnTo>
                  <a:lnTo>
                    <a:pt x="3574" y="4731"/>
                  </a:lnTo>
                  <a:lnTo>
                    <a:pt x="3574" y="1"/>
                  </a:ln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56"/>
            <p:cNvSpPr/>
            <p:nvPr/>
          </p:nvSpPr>
          <p:spPr>
            <a:xfrm>
              <a:off x="6474494" y="1474672"/>
              <a:ext cx="337123" cy="229840"/>
            </a:xfrm>
            <a:custGeom>
              <a:avLst/>
              <a:gdLst/>
              <a:ahLst/>
              <a:cxnLst/>
              <a:rect l="l" t="t" r="r" b="b"/>
              <a:pathLst>
                <a:path w="7592" h="5176" extrusionOk="0">
                  <a:moveTo>
                    <a:pt x="7146" y="446"/>
                  </a:moveTo>
                  <a:lnTo>
                    <a:pt x="7146" y="4731"/>
                  </a:lnTo>
                  <a:lnTo>
                    <a:pt x="4419" y="4731"/>
                  </a:lnTo>
                  <a:cubicBezTo>
                    <a:pt x="4285" y="4520"/>
                    <a:pt x="4052" y="4374"/>
                    <a:pt x="3795" y="4374"/>
                  </a:cubicBezTo>
                  <a:cubicBezTo>
                    <a:pt x="3540" y="4374"/>
                    <a:pt x="3305" y="4520"/>
                    <a:pt x="3172" y="4731"/>
                  </a:cubicBezTo>
                  <a:lnTo>
                    <a:pt x="445" y="4731"/>
                  </a:lnTo>
                  <a:lnTo>
                    <a:pt x="445" y="446"/>
                  </a:lnTo>
                  <a:close/>
                  <a:moveTo>
                    <a:pt x="223" y="0"/>
                  </a:moveTo>
                  <a:cubicBezTo>
                    <a:pt x="100" y="0"/>
                    <a:pt x="0" y="89"/>
                    <a:pt x="0" y="211"/>
                  </a:cubicBezTo>
                  <a:cubicBezTo>
                    <a:pt x="11" y="234"/>
                    <a:pt x="468" y="980"/>
                    <a:pt x="0" y="4008"/>
                  </a:cubicBezTo>
                  <a:lnTo>
                    <a:pt x="0" y="4953"/>
                  </a:lnTo>
                  <a:cubicBezTo>
                    <a:pt x="0" y="5087"/>
                    <a:pt x="100" y="5176"/>
                    <a:pt x="223" y="5176"/>
                  </a:cubicBezTo>
                  <a:lnTo>
                    <a:pt x="3317" y="5176"/>
                  </a:lnTo>
                  <a:cubicBezTo>
                    <a:pt x="3417" y="5176"/>
                    <a:pt x="3506" y="5121"/>
                    <a:pt x="3528" y="5032"/>
                  </a:cubicBezTo>
                  <a:lnTo>
                    <a:pt x="3540" y="5009"/>
                  </a:lnTo>
                  <a:cubicBezTo>
                    <a:pt x="3573" y="4898"/>
                    <a:pt x="3673" y="4820"/>
                    <a:pt x="3795" y="4820"/>
                  </a:cubicBezTo>
                  <a:cubicBezTo>
                    <a:pt x="3907" y="4820"/>
                    <a:pt x="4018" y="4898"/>
                    <a:pt x="4052" y="5009"/>
                  </a:cubicBezTo>
                  <a:lnTo>
                    <a:pt x="4062" y="5032"/>
                  </a:lnTo>
                  <a:cubicBezTo>
                    <a:pt x="4085" y="5121"/>
                    <a:pt x="4174" y="5176"/>
                    <a:pt x="4274" y="5176"/>
                  </a:cubicBezTo>
                  <a:lnTo>
                    <a:pt x="7369" y="5176"/>
                  </a:lnTo>
                  <a:cubicBezTo>
                    <a:pt x="7491" y="5176"/>
                    <a:pt x="7591" y="5087"/>
                    <a:pt x="7591" y="4953"/>
                  </a:cubicBezTo>
                  <a:lnTo>
                    <a:pt x="7591" y="4018"/>
                  </a:lnTo>
                  <a:cubicBezTo>
                    <a:pt x="7124" y="2749"/>
                    <a:pt x="7580" y="300"/>
                    <a:pt x="7591" y="211"/>
                  </a:cubicBezTo>
                  <a:cubicBezTo>
                    <a:pt x="7591" y="89"/>
                    <a:pt x="7491" y="0"/>
                    <a:pt x="7369"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56"/>
            <p:cNvSpPr/>
            <p:nvPr/>
          </p:nvSpPr>
          <p:spPr>
            <a:xfrm>
              <a:off x="6643011" y="1474672"/>
              <a:ext cx="168606" cy="229840"/>
            </a:xfrm>
            <a:custGeom>
              <a:avLst/>
              <a:gdLst/>
              <a:ahLst/>
              <a:cxnLst/>
              <a:rect l="l" t="t" r="r" b="b"/>
              <a:pathLst>
                <a:path w="3797" h="5176" extrusionOk="0">
                  <a:moveTo>
                    <a:pt x="0" y="0"/>
                  </a:moveTo>
                  <a:lnTo>
                    <a:pt x="0" y="446"/>
                  </a:lnTo>
                  <a:lnTo>
                    <a:pt x="3351" y="446"/>
                  </a:lnTo>
                  <a:lnTo>
                    <a:pt x="3351" y="4731"/>
                  </a:lnTo>
                  <a:lnTo>
                    <a:pt x="624" y="4731"/>
                  </a:lnTo>
                  <a:cubicBezTo>
                    <a:pt x="490" y="4520"/>
                    <a:pt x="257" y="4374"/>
                    <a:pt x="0" y="4374"/>
                  </a:cubicBezTo>
                  <a:lnTo>
                    <a:pt x="0" y="4820"/>
                  </a:lnTo>
                  <a:cubicBezTo>
                    <a:pt x="112" y="4820"/>
                    <a:pt x="223" y="4898"/>
                    <a:pt x="257" y="5009"/>
                  </a:cubicBezTo>
                  <a:lnTo>
                    <a:pt x="267" y="5032"/>
                  </a:lnTo>
                  <a:cubicBezTo>
                    <a:pt x="290" y="5121"/>
                    <a:pt x="379" y="5176"/>
                    <a:pt x="479" y="5176"/>
                  </a:cubicBezTo>
                  <a:lnTo>
                    <a:pt x="3574" y="5176"/>
                  </a:lnTo>
                  <a:cubicBezTo>
                    <a:pt x="3696" y="5176"/>
                    <a:pt x="3796" y="5087"/>
                    <a:pt x="3796" y="4953"/>
                  </a:cubicBezTo>
                  <a:lnTo>
                    <a:pt x="3796" y="4018"/>
                  </a:lnTo>
                  <a:cubicBezTo>
                    <a:pt x="3329" y="2749"/>
                    <a:pt x="3785" y="300"/>
                    <a:pt x="3796" y="211"/>
                  </a:cubicBezTo>
                  <a:cubicBezTo>
                    <a:pt x="3796" y="89"/>
                    <a:pt x="3696" y="0"/>
                    <a:pt x="3574" y="0"/>
                  </a:cubicBez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56"/>
            <p:cNvSpPr/>
            <p:nvPr/>
          </p:nvSpPr>
          <p:spPr>
            <a:xfrm>
              <a:off x="6474494" y="1452425"/>
              <a:ext cx="337123" cy="236279"/>
            </a:xfrm>
            <a:custGeom>
              <a:avLst/>
              <a:gdLst/>
              <a:ahLst/>
              <a:cxnLst/>
              <a:rect l="l" t="t" r="r" b="b"/>
              <a:pathLst>
                <a:path w="7592" h="5321" extrusionOk="0">
                  <a:moveTo>
                    <a:pt x="223" y="0"/>
                  </a:moveTo>
                  <a:cubicBezTo>
                    <a:pt x="100" y="0"/>
                    <a:pt x="0" y="101"/>
                    <a:pt x="0" y="223"/>
                  </a:cubicBezTo>
                  <a:lnTo>
                    <a:pt x="0" y="4509"/>
                  </a:lnTo>
                  <a:cubicBezTo>
                    <a:pt x="0" y="4631"/>
                    <a:pt x="100" y="4731"/>
                    <a:pt x="223" y="4731"/>
                  </a:cubicBezTo>
                  <a:lnTo>
                    <a:pt x="2749" y="4731"/>
                  </a:lnTo>
                  <a:cubicBezTo>
                    <a:pt x="3094" y="4731"/>
                    <a:pt x="3428" y="4920"/>
                    <a:pt x="3606" y="5209"/>
                  </a:cubicBezTo>
                  <a:lnTo>
                    <a:pt x="3606" y="5221"/>
                  </a:lnTo>
                  <a:cubicBezTo>
                    <a:pt x="3651" y="5288"/>
                    <a:pt x="3718" y="5321"/>
                    <a:pt x="3795" y="5321"/>
                  </a:cubicBezTo>
                  <a:cubicBezTo>
                    <a:pt x="3874" y="5321"/>
                    <a:pt x="3940" y="5288"/>
                    <a:pt x="3985" y="5221"/>
                  </a:cubicBezTo>
                  <a:cubicBezTo>
                    <a:pt x="4163" y="4932"/>
                    <a:pt x="4485" y="4742"/>
                    <a:pt x="4831" y="4742"/>
                  </a:cubicBezTo>
                  <a:lnTo>
                    <a:pt x="7369" y="4742"/>
                  </a:lnTo>
                  <a:cubicBezTo>
                    <a:pt x="7491" y="4742"/>
                    <a:pt x="7591" y="4653"/>
                    <a:pt x="7591" y="4519"/>
                  </a:cubicBezTo>
                  <a:lnTo>
                    <a:pt x="7591" y="223"/>
                  </a:lnTo>
                  <a:cubicBezTo>
                    <a:pt x="7591" y="101"/>
                    <a:pt x="7491" y="0"/>
                    <a:pt x="7369" y="0"/>
                  </a:cubicBezTo>
                  <a:lnTo>
                    <a:pt x="4742" y="0"/>
                  </a:lnTo>
                  <a:cubicBezTo>
                    <a:pt x="4396" y="0"/>
                    <a:pt x="4052" y="134"/>
                    <a:pt x="3795" y="368"/>
                  </a:cubicBezTo>
                  <a:cubicBezTo>
                    <a:pt x="3540" y="134"/>
                    <a:pt x="3194" y="0"/>
                    <a:pt x="2850"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56"/>
            <p:cNvSpPr/>
            <p:nvPr/>
          </p:nvSpPr>
          <p:spPr>
            <a:xfrm>
              <a:off x="6643011" y="1452425"/>
              <a:ext cx="168606" cy="236279"/>
            </a:xfrm>
            <a:custGeom>
              <a:avLst/>
              <a:gdLst/>
              <a:ahLst/>
              <a:cxnLst/>
              <a:rect l="l" t="t" r="r" b="b"/>
              <a:pathLst>
                <a:path w="3797" h="5321" extrusionOk="0">
                  <a:moveTo>
                    <a:pt x="947" y="0"/>
                  </a:moveTo>
                  <a:cubicBezTo>
                    <a:pt x="601" y="0"/>
                    <a:pt x="257" y="134"/>
                    <a:pt x="0" y="368"/>
                  </a:cubicBezTo>
                  <a:lnTo>
                    <a:pt x="0" y="5321"/>
                  </a:lnTo>
                  <a:cubicBezTo>
                    <a:pt x="79" y="5321"/>
                    <a:pt x="145" y="5288"/>
                    <a:pt x="190" y="5221"/>
                  </a:cubicBezTo>
                  <a:cubicBezTo>
                    <a:pt x="368" y="4932"/>
                    <a:pt x="690" y="4742"/>
                    <a:pt x="1036" y="4742"/>
                  </a:cubicBezTo>
                  <a:lnTo>
                    <a:pt x="3574" y="4742"/>
                  </a:lnTo>
                  <a:cubicBezTo>
                    <a:pt x="3696" y="4742"/>
                    <a:pt x="3796" y="4653"/>
                    <a:pt x="3796" y="4519"/>
                  </a:cubicBezTo>
                  <a:lnTo>
                    <a:pt x="3796" y="223"/>
                  </a:lnTo>
                  <a:cubicBezTo>
                    <a:pt x="3796" y="101"/>
                    <a:pt x="3696" y="0"/>
                    <a:pt x="3574"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56"/>
            <p:cNvSpPr/>
            <p:nvPr/>
          </p:nvSpPr>
          <p:spPr>
            <a:xfrm>
              <a:off x="6717656" y="1595276"/>
              <a:ext cx="61812" cy="19805"/>
            </a:xfrm>
            <a:custGeom>
              <a:avLst/>
              <a:gdLst/>
              <a:ahLst/>
              <a:cxnLst/>
              <a:rect l="l" t="t" r="r" b="b"/>
              <a:pathLst>
                <a:path w="1392" h="446" extrusionOk="0">
                  <a:moveTo>
                    <a:pt x="223" y="0"/>
                  </a:moveTo>
                  <a:cubicBezTo>
                    <a:pt x="100" y="0"/>
                    <a:pt x="0" y="100"/>
                    <a:pt x="0" y="223"/>
                  </a:cubicBezTo>
                  <a:cubicBezTo>
                    <a:pt x="0" y="345"/>
                    <a:pt x="100" y="446"/>
                    <a:pt x="223" y="446"/>
                  </a:cubicBezTo>
                  <a:lnTo>
                    <a:pt x="1169" y="446"/>
                  </a:lnTo>
                  <a:cubicBezTo>
                    <a:pt x="1292" y="446"/>
                    <a:pt x="1391" y="345"/>
                    <a:pt x="1391" y="223"/>
                  </a:cubicBezTo>
                  <a:cubicBezTo>
                    <a:pt x="1391" y="100"/>
                    <a:pt x="1292" y="0"/>
                    <a:pt x="1169"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56"/>
            <p:cNvSpPr/>
            <p:nvPr/>
          </p:nvSpPr>
          <p:spPr>
            <a:xfrm>
              <a:off x="6675160" y="1548296"/>
              <a:ext cx="104307" cy="19805"/>
            </a:xfrm>
            <a:custGeom>
              <a:avLst/>
              <a:gdLst/>
              <a:ahLst/>
              <a:cxnLst/>
              <a:rect l="l" t="t" r="r" b="b"/>
              <a:pathLst>
                <a:path w="2349" h="446" extrusionOk="0">
                  <a:moveTo>
                    <a:pt x="223" y="0"/>
                  </a:moveTo>
                  <a:cubicBezTo>
                    <a:pt x="100" y="0"/>
                    <a:pt x="0" y="101"/>
                    <a:pt x="0" y="223"/>
                  </a:cubicBezTo>
                  <a:cubicBezTo>
                    <a:pt x="0" y="357"/>
                    <a:pt x="100" y="446"/>
                    <a:pt x="223" y="446"/>
                  </a:cubicBezTo>
                  <a:lnTo>
                    <a:pt x="2126" y="446"/>
                  </a:lnTo>
                  <a:cubicBezTo>
                    <a:pt x="2249" y="446"/>
                    <a:pt x="2348" y="357"/>
                    <a:pt x="2348" y="223"/>
                  </a:cubicBezTo>
                  <a:cubicBezTo>
                    <a:pt x="2348" y="101"/>
                    <a:pt x="2249" y="0"/>
                    <a:pt x="2126"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56"/>
            <p:cNvSpPr/>
            <p:nvPr/>
          </p:nvSpPr>
          <p:spPr>
            <a:xfrm>
              <a:off x="6675160" y="1500827"/>
              <a:ext cx="104307" cy="19849"/>
            </a:xfrm>
            <a:custGeom>
              <a:avLst/>
              <a:gdLst/>
              <a:ahLst/>
              <a:cxnLst/>
              <a:rect l="l" t="t" r="r" b="b"/>
              <a:pathLst>
                <a:path w="2349" h="447" extrusionOk="0">
                  <a:moveTo>
                    <a:pt x="223" y="1"/>
                  </a:moveTo>
                  <a:cubicBezTo>
                    <a:pt x="100" y="1"/>
                    <a:pt x="0" y="101"/>
                    <a:pt x="0" y="223"/>
                  </a:cubicBezTo>
                  <a:cubicBezTo>
                    <a:pt x="0" y="357"/>
                    <a:pt x="100" y="446"/>
                    <a:pt x="223" y="446"/>
                  </a:cubicBezTo>
                  <a:lnTo>
                    <a:pt x="2126" y="446"/>
                  </a:lnTo>
                  <a:cubicBezTo>
                    <a:pt x="2249" y="446"/>
                    <a:pt x="2348" y="357"/>
                    <a:pt x="2348" y="223"/>
                  </a:cubicBezTo>
                  <a:cubicBezTo>
                    <a:pt x="2348" y="101"/>
                    <a:pt x="2249" y="1"/>
                    <a:pt x="2126"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56"/>
            <p:cNvSpPr/>
            <p:nvPr/>
          </p:nvSpPr>
          <p:spPr>
            <a:xfrm>
              <a:off x="6506599" y="1595276"/>
              <a:ext cx="61812" cy="19805"/>
            </a:xfrm>
            <a:custGeom>
              <a:avLst/>
              <a:gdLst/>
              <a:ahLst/>
              <a:cxnLst/>
              <a:rect l="l" t="t" r="r" b="b"/>
              <a:pathLst>
                <a:path w="1392" h="446" extrusionOk="0">
                  <a:moveTo>
                    <a:pt x="223" y="0"/>
                  </a:moveTo>
                  <a:cubicBezTo>
                    <a:pt x="101" y="0"/>
                    <a:pt x="0" y="100"/>
                    <a:pt x="0" y="223"/>
                  </a:cubicBezTo>
                  <a:cubicBezTo>
                    <a:pt x="0" y="345"/>
                    <a:pt x="101" y="446"/>
                    <a:pt x="223" y="446"/>
                  </a:cubicBezTo>
                  <a:lnTo>
                    <a:pt x="1169" y="446"/>
                  </a:lnTo>
                  <a:cubicBezTo>
                    <a:pt x="1291" y="446"/>
                    <a:pt x="1392" y="345"/>
                    <a:pt x="1392" y="223"/>
                  </a:cubicBezTo>
                  <a:cubicBezTo>
                    <a:pt x="1392" y="100"/>
                    <a:pt x="1291" y="0"/>
                    <a:pt x="1169"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56"/>
            <p:cNvSpPr/>
            <p:nvPr/>
          </p:nvSpPr>
          <p:spPr>
            <a:xfrm>
              <a:off x="6506599" y="1548296"/>
              <a:ext cx="104352" cy="19805"/>
            </a:xfrm>
            <a:custGeom>
              <a:avLst/>
              <a:gdLst/>
              <a:ahLst/>
              <a:cxnLst/>
              <a:rect l="l" t="t" r="r" b="b"/>
              <a:pathLst>
                <a:path w="2350" h="446" extrusionOk="0">
                  <a:moveTo>
                    <a:pt x="223" y="0"/>
                  </a:moveTo>
                  <a:cubicBezTo>
                    <a:pt x="101" y="0"/>
                    <a:pt x="0" y="101"/>
                    <a:pt x="0" y="223"/>
                  </a:cubicBezTo>
                  <a:cubicBezTo>
                    <a:pt x="0" y="357"/>
                    <a:pt x="101" y="446"/>
                    <a:pt x="223" y="446"/>
                  </a:cubicBezTo>
                  <a:lnTo>
                    <a:pt x="2127" y="446"/>
                  </a:lnTo>
                  <a:cubicBezTo>
                    <a:pt x="2249" y="446"/>
                    <a:pt x="2349" y="357"/>
                    <a:pt x="2349" y="223"/>
                  </a:cubicBezTo>
                  <a:cubicBezTo>
                    <a:pt x="2349" y="101"/>
                    <a:pt x="2249" y="0"/>
                    <a:pt x="2127"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56"/>
            <p:cNvSpPr/>
            <p:nvPr/>
          </p:nvSpPr>
          <p:spPr>
            <a:xfrm>
              <a:off x="6506599" y="1500827"/>
              <a:ext cx="104352" cy="19849"/>
            </a:xfrm>
            <a:custGeom>
              <a:avLst/>
              <a:gdLst/>
              <a:ahLst/>
              <a:cxnLst/>
              <a:rect l="l" t="t" r="r" b="b"/>
              <a:pathLst>
                <a:path w="2350" h="447" extrusionOk="0">
                  <a:moveTo>
                    <a:pt x="223" y="1"/>
                  </a:moveTo>
                  <a:cubicBezTo>
                    <a:pt x="101" y="1"/>
                    <a:pt x="0" y="101"/>
                    <a:pt x="0" y="223"/>
                  </a:cubicBezTo>
                  <a:cubicBezTo>
                    <a:pt x="0" y="357"/>
                    <a:pt x="101" y="446"/>
                    <a:pt x="223" y="446"/>
                  </a:cubicBezTo>
                  <a:lnTo>
                    <a:pt x="2127" y="446"/>
                  </a:lnTo>
                  <a:cubicBezTo>
                    <a:pt x="2249" y="446"/>
                    <a:pt x="2349" y="357"/>
                    <a:pt x="2349" y="223"/>
                  </a:cubicBezTo>
                  <a:cubicBezTo>
                    <a:pt x="2349" y="101"/>
                    <a:pt x="2249" y="1"/>
                    <a:pt x="2127" y="1"/>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56"/>
            <p:cNvSpPr/>
            <p:nvPr/>
          </p:nvSpPr>
          <p:spPr>
            <a:xfrm>
              <a:off x="6579734" y="1620987"/>
              <a:ext cx="126599" cy="126554"/>
            </a:xfrm>
            <a:custGeom>
              <a:avLst/>
              <a:gdLst/>
              <a:ahLst/>
              <a:cxnLst/>
              <a:rect l="l" t="t" r="r" b="b"/>
              <a:pathLst>
                <a:path w="2851" h="2850" extrusionOk="0">
                  <a:moveTo>
                    <a:pt x="1425" y="0"/>
                  </a:moveTo>
                  <a:cubicBezTo>
                    <a:pt x="635" y="0"/>
                    <a:pt x="0" y="634"/>
                    <a:pt x="0" y="1425"/>
                  </a:cubicBezTo>
                  <a:cubicBezTo>
                    <a:pt x="0" y="2215"/>
                    <a:pt x="635" y="2850"/>
                    <a:pt x="1425" y="2850"/>
                  </a:cubicBezTo>
                  <a:cubicBezTo>
                    <a:pt x="2216" y="2850"/>
                    <a:pt x="2850" y="2215"/>
                    <a:pt x="2850" y="1425"/>
                  </a:cubicBezTo>
                  <a:cubicBezTo>
                    <a:pt x="2850" y="634"/>
                    <a:pt x="2216" y="0"/>
                    <a:pt x="1425" y="0"/>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56"/>
            <p:cNvSpPr/>
            <p:nvPr/>
          </p:nvSpPr>
          <p:spPr>
            <a:xfrm>
              <a:off x="6643011" y="1620987"/>
              <a:ext cx="63322" cy="126554"/>
            </a:xfrm>
            <a:custGeom>
              <a:avLst/>
              <a:gdLst/>
              <a:ahLst/>
              <a:cxnLst/>
              <a:rect l="l" t="t" r="r" b="b"/>
              <a:pathLst>
                <a:path w="1426" h="2850" extrusionOk="0">
                  <a:moveTo>
                    <a:pt x="0" y="0"/>
                  </a:moveTo>
                  <a:lnTo>
                    <a:pt x="0" y="2850"/>
                  </a:lnTo>
                  <a:cubicBezTo>
                    <a:pt x="791" y="2850"/>
                    <a:pt x="1425" y="2215"/>
                    <a:pt x="1425" y="1425"/>
                  </a:cubicBezTo>
                  <a:cubicBezTo>
                    <a:pt x="1425" y="634"/>
                    <a:pt x="791" y="0"/>
                    <a:pt x="0" y="0"/>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56"/>
            <p:cNvSpPr/>
            <p:nvPr/>
          </p:nvSpPr>
          <p:spPr>
            <a:xfrm>
              <a:off x="6569831" y="1611084"/>
              <a:ext cx="179485" cy="178597"/>
            </a:xfrm>
            <a:custGeom>
              <a:avLst/>
              <a:gdLst/>
              <a:ahLst/>
              <a:cxnLst/>
              <a:rect l="l" t="t" r="r" b="b"/>
              <a:pathLst>
                <a:path w="4042" h="4022" extrusionOk="0">
                  <a:moveTo>
                    <a:pt x="1648" y="446"/>
                  </a:moveTo>
                  <a:cubicBezTo>
                    <a:pt x="2316" y="446"/>
                    <a:pt x="2850" y="991"/>
                    <a:pt x="2850" y="1648"/>
                  </a:cubicBezTo>
                  <a:cubicBezTo>
                    <a:pt x="2850" y="2304"/>
                    <a:pt x="2316" y="2850"/>
                    <a:pt x="1648" y="2850"/>
                  </a:cubicBezTo>
                  <a:cubicBezTo>
                    <a:pt x="980" y="2850"/>
                    <a:pt x="446" y="2316"/>
                    <a:pt x="446" y="1648"/>
                  </a:cubicBezTo>
                  <a:cubicBezTo>
                    <a:pt x="446" y="991"/>
                    <a:pt x="980" y="446"/>
                    <a:pt x="1648" y="446"/>
                  </a:cubicBezTo>
                  <a:close/>
                  <a:moveTo>
                    <a:pt x="1648" y="1"/>
                  </a:moveTo>
                  <a:cubicBezTo>
                    <a:pt x="736" y="1"/>
                    <a:pt x="1" y="746"/>
                    <a:pt x="1" y="1648"/>
                  </a:cubicBezTo>
                  <a:cubicBezTo>
                    <a:pt x="1" y="2561"/>
                    <a:pt x="736" y="3295"/>
                    <a:pt x="1648" y="3295"/>
                  </a:cubicBezTo>
                  <a:cubicBezTo>
                    <a:pt x="2027" y="3295"/>
                    <a:pt x="2372" y="3172"/>
                    <a:pt x="2639" y="2961"/>
                  </a:cubicBezTo>
                  <a:lnTo>
                    <a:pt x="3641" y="3963"/>
                  </a:lnTo>
                  <a:cubicBezTo>
                    <a:pt x="3686" y="4002"/>
                    <a:pt x="3744" y="4021"/>
                    <a:pt x="3801" y="4021"/>
                  </a:cubicBezTo>
                  <a:cubicBezTo>
                    <a:pt x="3858" y="4021"/>
                    <a:pt x="3914" y="4002"/>
                    <a:pt x="3953" y="3963"/>
                  </a:cubicBezTo>
                  <a:cubicBezTo>
                    <a:pt x="4042" y="3874"/>
                    <a:pt x="4042" y="3729"/>
                    <a:pt x="3953" y="3640"/>
                  </a:cubicBezTo>
                  <a:lnTo>
                    <a:pt x="2962" y="2650"/>
                  </a:lnTo>
                  <a:cubicBezTo>
                    <a:pt x="3174" y="2371"/>
                    <a:pt x="3296" y="2026"/>
                    <a:pt x="3296" y="1648"/>
                  </a:cubicBezTo>
                  <a:cubicBezTo>
                    <a:pt x="3296" y="746"/>
                    <a:pt x="2561" y="1"/>
                    <a:pt x="1648" y="1"/>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56"/>
            <p:cNvSpPr/>
            <p:nvPr/>
          </p:nvSpPr>
          <p:spPr>
            <a:xfrm>
              <a:off x="6643011" y="1611084"/>
              <a:ext cx="106306" cy="178597"/>
            </a:xfrm>
            <a:custGeom>
              <a:avLst/>
              <a:gdLst/>
              <a:ahLst/>
              <a:cxnLst/>
              <a:rect l="l" t="t" r="r" b="b"/>
              <a:pathLst>
                <a:path w="2394" h="4022" extrusionOk="0">
                  <a:moveTo>
                    <a:pt x="0" y="1"/>
                  </a:moveTo>
                  <a:lnTo>
                    <a:pt x="0" y="446"/>
                  </a:lnTo>
                  <a:cubicBezTo>
                    <a:pt x="668" y="446"/>
                    <a:pt x="1202" y="991"/>
                    <a:pt x="1202" y="1648"/>
                  </a:cubicBezTo>
                  <a:cubicBezTo>
                    <a:pt x="1202" y="2316"/>
                    <a:pt x="657" y="2850"/>
                    <a:pt x="0" y="2850"/>
                  </a:cubicBezTo>
                  <a:lnTo>
                    <a:pt x="0" y="3295"/>
                  </a:lnTo>
                  <a:cubicBezTo>
                    <a:pt x="379" y="3295"/>
                    <a:pt x="724" y="3172"/>
                    <a:pt x="991" y="2961"/>
                  </a:cubicBezTo>
                  <a:lnTo>
                    <a:pt x="1993" y="3963"/>
                  </a:lnTo>
                  <a:cubicBezTo>
                    <a:pt x="2038" y="4002"/>
                    <a:pt x="2096" y="4021"/>
                    <a:pt x="2153" y="4021"/>
                  </a:cubicBezTo>
                  <a:cubicBezTo>
                    <a:pt x="2210" y="4021"/>
                    <a:pt x="2266" y="4002"/>
                    <a:pt x="2305" y="3963"/>
                  </a:cubicBezTo>
                  <a:cubicBezTo>
                    <a:pt x="2394" y="3874"/>
                    <a:pt x="2394" y="3729"/>
                    <a:pt x="2305" y="3640"/>
                  </a:cubicBezTo>
                  <a:lnTo>
                    <a:pt x="1314" y="2650"/>
                  </a:lnTo>
                  <a:cubicBezTo>
                    <a:pt x="1526" y="2371"/>
                    <a:pt x="1648" y="2026"/>
                    <a:pt x="1648" y="1648"/>
                  </a:cubicBezTo>
                  <a:cubicBezTo>
                    <a:pt x="1648" y="746"/>
                    <a:pt x="913" y="1"/>
                    <a:pt x="0" y="1"/>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3" name="Google Shape;1743;p56"/>
          <p:cNvGrpSpPr/>
          <p:nvPr/>
        </p:nvGrpSpPr>
        <p:grpSpPr>
          <a:xfrm>
            <a:off x="7190373" y="2716682"/>
            <a:ext cx="588954" cy="440424"/>
            <a:chOff x="7066103" y="1494921"/>
            <a:chExt cx="337123" cy="252132"/>
          </a:xfrm>
        </p:grpSpPr>
        <p:sp>
          <p:nvSpPr>
            <p:cNvPr id="1744" name="Google Shape;1744;p56"/>
            <p:cNvSpPr/>
            <p:nvPr/>
          </p:nvSpPr>
          <p:spPr>
            <a:xfrm>
              <a:off x="7076006" y="1526049"/>
              <a:ext cx="317363" cy="211101"/>
            </a:xfrm>
            <a:custGeom>
              <a:avLst/>
              <a:gdLst/>
              <a:ahLst/>
              <a:cxnLst/>
              <a:rect l="l" t="t" r="r" b="b"/>
              <a:pathLst>
                <a:path w="7147" h="4754" extrusionOk="0">
                  <a:moveTo>
                    <a:pt x="0" y="1"/>
                  </a:moveTo>
                  <a:lnTo>
                    <a:pt x="0" y="4754"/>
                  </a:lnTo>
                  <a:lnTo>
                    <a:pt x="3095" y="4754"/>
                  </a:lnTo>
                  <a:lnTo>
                    <a:pt x="3106" y="4731"/>
                  </a:lnTo>
                  <a:cubicBezTo>
                    <a:pt x="3139" y="4632"/>
                    <a:pt x="3206" y="4553"/>
                    <a:pt x="3284" y="4486"/>
                  </a:cubicBezTo>
                  <a:cubicBezTo>
                    <a:pt x="3362" y="4431"/>
                    <a:pt x="3462" y="4397"/>
                    <a:pt x="3574" y="4397"/>
                  </a:cubicBezTo>
                  <a:cubicBezTo>
                    <a:pt x="3785" y="4397"/>
                    <a:pt x="3974" y="4531"/>
                    <a:pt x="4041" y="4731"/>
                  </a:cubicBezTo>
                  <a:lnTo>
                    <a:pt x="4052" y="4754"/>
                  </a:lnTo>
                  <a:lnTo>
                    <a:pt x="7146" y="4754"/>
                  </a:lnTo>
                  <a:lnTo>
                    <a:pt x="7146" y="1"/>
                  </a:ln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56"/>
            <p:cNvSpPr/>
            <p:nvPr/>
          </p:nvSpPr>
          <p:spPr>
            <a:xfrm>
              <a:off x="7234665" y="1526049"/>
              <a:ext cx="158703" cy="211101"/>
            </a:xfrm>
            <a:custGeom>
              <a:avLst/>
              <a:gdLst/>
              <a:ahLst/>
              <a:cxnLst/>
              <a:rect l="l" t="t" r="r" b="b"/>
              <a:pathLst>
                <a:path w="3574" h="4754" extrusionOk="0">
                  <a:moveTo>
                    <a:pt x="1" y="1"/>
                  </a:moveTo>
                  <a:lnTo>
                    <a:pt x="1" y="4397"/>
                  </a:lnTo>
                  <a:cubicBezTo>
                    <a:pt x="212" y="4397"/>
                    <a:pt x="401" y="4531"/>
                    <a:pt x="468" y="4731"/>
                  </a:cubicBezTo>
                  <a:lnTo>
                    <a:pt x="479" y="4754"/>
                  </a:lnTo>
                  <a:lnTo>
                    <a:pt x="3573" y="4754"/>
                  </a:lnTo>
                  <a:lnTo>
                    <a:pt x="3573" y="1"/>
                  </a:ln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56"/>
            <p:cNvSpPr/>
            <p:nvPr/>
          </p:nvSpPr>
          <p:spPr>
            <a:xfrm>
              <a:off x="7066103" y="1516191"/>
              <a:ext cx="337123" cy="230862"/>
            </a:xfrm>
            <a:custGeom>
              <a:avLst/>
              <a:gdLst/>
              <a:ahLst/>
              <a:cxnLst/>
              <a:rect l="l" t="t" r="r" b="b"/>
              <a:pathLst>
                <a:path w="7592" h="5199" extrusionOk="0">
                  <a:moveTo>
                    <a:pt x="7147" y="446"/>
                  </a:moveTo>
                  <a:lnTo>
                    <a:pt x="7147" y="4753"/>
                  </a:lnTo>
                  <a:lnTo>
                    <a:pt x="4420" y="4753"/>
                  </a:lnTo>
                  <a:cubicBezTo>
                    <a:pt x="4286" y="4530"/>
                    <a:pt x="4052" y="4397"/>
                    <a:pt x="3797" y="4397"/>
                  </a:cubicBezTo>
                  <a:cubicBezTo>
                    <a:pt x="3540" y="4397"/>
                    <a:pt x="3307" y="4530"/>
                    <a:pt x="3173" y="4753"/>
                  </a:cubicBezTo>
                  <a:lnTo>
                    <a:pt x="446" y="4753"/>
                  </a:lnTo>
                  <a:lnTo>
                    <a:pt x="446" y="446"/>
                  </a:lnTo>
                  <a:close/>
                  <a:moveTo>
                    <a:pt x="223" y="0"/>
                  </a:moveTo>
                  <a:cubicBezTo>
                    <a:pt x="101" y="0"/>
                    <a:pt x="0" y="100"/>
                    <a:pt x="0" y="223"/>
                  </a:cubicBezTo>
                  <a:lnTo>
                    <a:pt x="0" y="4976"/>
                  </a:lnTo>
                  <a:cubicBezTo>
                    <a:pt x="0" y="5098"/>
                    <a:pt x="101" y="5198"/>
                    <a:pt x="223" y="5198"/>
                  </a:cubicBezTo>
                  <a:lnTo>
                    <a:pt x="3318" y="5198"/>
                  </a:lnTo>
                  <a:cubicBezTo>
                    <a:pt x="3418" y="5198"/>
                    <a:pt x="3507" y="5131"/>
                    <a:pt x="3529" y="5042"/>
                  </a:cubicBezTo>
                  <a:lnTo>
                    <a:pt x="3540" y="5020"/>
                  </a:lnTo>
                  <a:cubicBezTo>
                    <a:pt x="3574" y="4920"/>
                    <a:pt x="3674" y="4842"/>
                    <a:pt x="3797" y="4842"/>
                  </a:cubicBezTo>
                  <a:cubicBezTo>
                    <a:pt x="3919" y="4842"/>
                    <a:pt x="4019" y="4920"/>
                    <a:pt x="4052" y="5020"/>
                  </a:cubicBezTo>
                  <a:lnTo>
                    <a:pt x="4064" y="5042"/>
                  </a:lnTo>
                  <a:cubicBezTo>
                    <a:pt x="4086" y="5131"/>
                    <a:pt x="4175" y="5198"/>
                    <a:pt x="4275" y="5198"/>
                  </a:cubicBezTo>
                  <a:lnTo>
                    <a:pt x="7369" y="5198"/>
                  </a:lnTo>
                  <a:cubicBezTo>
                    <a:pt x="7492" y="5198"/>
                    <a:pt x="7592" y="5098"/>
                    <a:pt x="7592" y="4976"/>
                  </a:cubicBezTo>
                  <a:lnTo>
                    <a:pt x="7592" y="223"/>
                  </a:lnTo>
                  <a:cubicBezTo>
                    <a:pt x="7592" y="100"/>
                    <a:pt x="7492" y="0"/>
                    <a:pt x="7369" y="0"/>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56"/>
            <p:cNvSpPr/>
            <p:nvPr/>
          </p:nvSpPr>
          <p:spPr>
            <a:xfrm>
              <a:off x="7234665" y="1516191"/>
              <a:ext cx="168561" cy="230862"/>
            </a:xfrm>
            <a:custGeom>
              <a:avLst/>
              <a:gdLst/>
              <a:ahLst/>
              <a:cxnLst/>
              <a:rect l="l" t="t" r="r" b="b"/>
              <a:pathLst>
                <a:path w="3796" h="5199" extrusionOk="0">
                  <a:moveTo>
                    <a:pt x="1" y="0"/>
                  </a:moveTo>
                  <a:lnTo>
                    <a:pt x="1" y="446"/>
                  </a:lnTo>
                  <a:lnTo>
                    <a:pt x="3351" y="446"/>
                  </a:lnTo>
                  <a:lnTo>
                    <a:pt x="3351" y="4753"/>
                  </a:lnTo>
                  <a:lnTo>
                    <a:pt x="624" y="4753"/>
                  </a:lnTo>
                  <a:cubicBezTo>
                    <a:pt x="490" y="4530"/>
                    <a:pt x="256" y="4397"/>
                    <a:pt x="1" y="4397"/>
                  </a:cubicBezTo>
                  <a:lnTo>
                    <a:pt x="1" y="4842"/>
                  </a:lnTo>
                  <a:cubicBezTo>
                    <a:pt x="123" y="4842"/>
                    <a:pt x="223" y="4920"/>
                    <a:pt x="256" y="5020"/>
                  </a:cubicBezTo>
                  <a:lnTo>
                    <a:pt x="268" y="5042"/>
                  </a:lnTo>
                  <a:cubicBezTo>
                    <a:pt x="290" y="5131"/>
                    <a:pt x="379" y="5198"/>
                    <a:pt x="479" y="5198"/>
                  </a:cubicBezTo>
                  <a:lnTo>
                    <a:pt x="3573" y="5198"/>
                  </a:lnTo>
                  <a:cubicBezTo>
                    <a:pt x="3696" y="5198"/>
                    <a:pt x="3796" y="5098"/>
                    <a:pt x="3796" y="4976"/>
                  </a:cubicBezTo>
                  <a:lnTo>
                    <a:pt x="3796" y="223"/>
                  </a:lnTo>
                  <a:cubicBezTo>
                    <a:pt x="3796" y="100"/>
                    <a:pt x="3696" y="0"/>
                    <a:pt x="3573" y="0"/>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56"/>
            <p:cNvSpPr/>
            <p:nvPr/>
          </p:nvSpPr>
          <p:spPr>
            <a:xfrm>
              <a:off x="7108599" y="1494921"/>
              <a:ext cx="252132" cy="236279"/>
            </a:xfrm>
            <a:custGeom>
              <a:avLst/>
              <a:gdLst/>
              <a:ahLst/>
              <a:cxnLst/>
              <a:rect l="l" t="t" r="r" b="b"/>
              <a:pathLst>
                <a:path w="5678" h="5321" extrusionOk="0">
                  <a:moveTo>
                    <a:pt x="223" y="0"/>
                  </a:moveTo>
                  <a:cubicBezTo>
                    <a:pt x="101" y="0"/>
                    <a:pt x="1" y="101"/>
                    <a:pt x="1" y="223"/>
                  </a:cubicBezTo>
                  <a:lnTo>
                    <a:pt x="1" y="4497"/>
                  </a:lnTo>
                  <a:cubicBezTo>
                    <a:pt x="1" y="4631"/>
                    <a:pt x="101" y="4720"/>
                    <a:pt x="223" y="4720"/>
                  </a:cubicBezTo>
                  <a:lnTo>
                    <a:pt x="1793" y="4720"/>
                  </a:lnTo>
                  <a:cubicBezTo>
                    <a:pt x="2138" y="4720"/>
                    <a:pt x="2472" y="4910"/>
                    <a:pt x="2650" y="5210"/>
                  </a:cubicBezTo>
                  <a:cubicBezTo>
                    <a:pt x="2684" y="5276"/>
                    <a:pt x="2761" y="5321"/>
                    <a:pt x="2840" y="5321"/>
                  </a:cubicBezTo>
                  <a:cubicBezTo>
                    <a:pt x="2917" y="5321"/>
                    <a:pt x="2995" y="5276"/>
                    <a:pt x="3028" y="5210"/>
                  </a:cubicBezTo>
                  <a:cubicBezTo>
                    <a:pt x="3206" y="4910"/>
                    <a:pt x="3540" y="4720"/>
                    <a:pt x="3886" y="4720"/>
                  </a:cubicBezTo>
                  <a:lnTo>
                    <a:pt x="5455" y="4720"/>
                  </a:lnTo>
                  <a:cubicBezTo>
                    <a:pt x="5578" y="4720"/>
                    <a:pt x="5678" y="4631"/>
                    <a:pt x="5678" y="4497"/>
                  </a:cubicBezTo>
                  <a:lnTo>
                    <a:pt x="5678" y="223"/>
                  </a:lnTo>
                  <a:cubicBezTo>
                    <a:pt x="5678" y="101"/>
                    <a:pt x="5578" y="0"/>
                    <a:pt x="5455" y="0"/>
                  </a:cubicBezTo>
                  <a:lnTo>
                    <a:pt x="3785" y="0"/>
                  </a:lnTo>
                  <a:cubicBezTo>
                    <a:pt x="3441" y="0"/>
                    <a:pt x="3095" y="145"/>
                    <a:pt x="2840" y="379"/>
                  </a:cubicBezTo>
                  <a:cubicBezTo>
                    <a:pt x="2583" y="145"/>
                    <a:pt x="2239" y="0"/>
                    <a:pt x="1893"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56"/>
            <p:cNvSpPr/>
            <p:nvPr/>
          </p:nvSpPr>
          <p:spPr>
            <a:xfrm>
              <a:off x="7234665" y="1494921"/>
              <a:ext cx="126066" cy="236279"/>
            </a:xfrm>
            <a:custGeom>
              <a:avLst/>
              <a:gdLst/>
              <a:ahLst/>
              <a:cxnLst/>
              <a:rect l="l" t="t" r="r" b="b"/>
              <a:pathLst>
                <a:path w="2839" h="5321" extrusionOk="0">
                  <a:moveTo>
                    <a:pt x="946" y="0"/>
                  </a:moveTo>
                  <a:cubicBezTo>
                    <a:pt x="602" y="0"/>
                    <a:pt x="256" y="145"/>
                    <a:pt x="1" y="379"/>
                  </a:cubicBezTo>
                  <a:lnTo>
                    <a:pt x="1" y="5321"/>
                  </a:lnTo>
                  <a:cubicBezTo>
                    <a:pt x="78" y="5321"/>
                    <a:pt x="156" y="5276"/>
                    <a:pt x="189" y="5210"/>
                  </a:cubicBezTo>
                  <a:cubicBezTo>
                    <a:pt x="367" y="4910"/>
                    <a:pt x="701" y="4720"/>
                    <a:pt x="1047" y="4720"/>
                  </a:cubicBezTo>
                  <a:lnTo>
                    <a:pt x="2616" y="4720"/>
                  </a:lnTo>
                  <a:cubicBezTo>
                    <a:pt x="2739" y="4720"/>
                    <a:pt x="2839" y="4631"/>
                    <a:pt x="2839" y="4497"/>
                  </a:cubicBezTo>
                  <a:lnTo>
                    <a:pt x="2839" y="223"/>
                  </a:lnTo>
                  <a:cubicBezTo>
                    <a:pt x="2839" y="101"/>
                    <a:pt x="2739" y="0"/>
                    <a:pt x="2616"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56"/>
            <p:cNvSpPr/>
            <p:nvPr/>
          </p:nvSpPr>
          <p:spPr>
            <a:xfrm>
              <a:off x="7140260" y="1547807"/>
              <a:ext cx="62300" cy="19805"/>
            </a:xfrm>
            <a:custGeom>
              <a:avLst/>
              <a:gdLst/>
              <a:ahLst/>
              <a:cxnLst/>
              <a:rect l="l" t="t" r="r" b="b"/>
              <a:pathLst>
                <a:path w="1403" h="446" extrusionOk="0">
                  <a:moveTo>
                    <a:pt x="223" y="1"/>
                  </a:moveTo>
                  <a:cubicBezTo>
                    <a:pt x="101" y="1"/>
                    <a:pt x="0" y="100"/>
                    <a:pt x="0" y="223"/>
                  </a:cubicBezTo>
                  <a:cubicBezTo>
                    <a:pt x="0" y="345"/>
                    <a:pt x="101" y="446"/>
                    <a:pt x="223" y="446"/>
                  </a:cubicBezTo>
                  <a:lnTo>
                    <a:pt x="1180" y="446"/>
                  </a:lnTo>
                  <a:cubicBezTo>
                    <a:pt x="1303" y="446"/>
                    <a:pt x="1403" y="345"/>
                    <a:pt x="1403" y="223"/>
                  </a:cubicBezTo>
                  <a:cubicBezTo>
                    <a:pt x="1403" y="100"/>
                    <a:pt x="1303" y="1"/>
                    <a:pt x="1180"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56"/>
            <p:cNvSpPr/>
            <p:nvPr/>
          </p:nvSpPr>
          <p:spPr>
            <a:xfrm>
              <a:off x="7140260" y="1589814"/>
              <a:ext cx="62300" cy="19805"/>
            </a:xfrm>
            <a:custGeom>
              <a:avLst/>
              <a:gdLst/>
              <a:ahLst/>
              <a:cxnLst/>
              <a:rect l="l" t="t" r="r" b="b"/>
              <a:pathLst>
                <a:path w="1403" h="446" extrusionOk="0">
                  <a:moveTo>
                    <a:pt x="223" y="0"/>
                  </a:moveTo>
                  <a:cubicBezTo>
                    <a:pt x="101" y="0"/>
                    <a:pt x="0" y="101"/>
                    <a:pt x="0" y="223"/>
                  </a:cubicBezTo>
                  <a:cubicBezTo>
                    <a:pt x="0" y="357"/>
                    <a:pt x="101" y="446"/>
                    <a:pt x="223" y="446"/>
                  </a:cubicBezTo>
                  <a:lnTo>
                    <a:pt x="1180" y="446"/>
                  </a:lnTo>
                  <a:cubicBezTo>
                    <a:pt x="1303" y="446"/>
                    <a:pt x="1403" y="357"/>
                    <a:pt x="1403" y="223"/>
                  </a:cubicBezTo>
                  <a:cubicBezTo>
                    <a:pt x="1403" y="101"/>
                    <a:pt x="1303" y="0"/>
                    <a:pt x="1180" y="0"/>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56"/>
            <p:cNvSpPr/>
            <p:nvPr/>
          </p:nvSpPr>
          <p:spPr>
            <a:xfrm>
              <a:off x="7140260" y="1632310"/>
              <a:ext cx="62300" cy="19805"/>
            </a:xfrm>
            <a:custGeom>
              <a:avLst/>
              <a:gdLst/>
              <a:ahLst/>
              <a:cxnLst/>
              <a:rect l="l" t="t" r="r" b="b"/>
              <a:pathLst>
                <a:path w="1403" h="446" extrusionOk="0">
                  <a:moveTo>
                    <a:pt x="223" y="1"/>
                  </a:moveTo>
                  <a:cubicBezTo>
                    <a:pt x="101" y="1"/>
                    <a:pt x="0" y="101"/>
                    <a:pt x="0" y="223"/>
                  </a:cubicBezTo>
                  <a:cubicBezTo>
                    <a:pt x="0" y="346"/>
                    <a:pt x="101" y="446"/>
                    <a:pt x="223" y="446"/>
                  </a:cubicBezTo>
                  <a:lnTo>
                    <a:pt x="1180" y="446"/>
                  </a:lnTo>
                  <a:cubicBezTo>
                    <a:pt x="1303" y="446"/>
                    <a:pt x="1403" y="346"/>
                    <a:pt x="1403" y="223"/>
                  </a:cubicBezTo>
                  <a:cubicBezTo>
                    <a:pt x="1403" y="101"/>
                    <a:pt x="1303" y="1"/>
                    <a:pt x="1180"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56"/>
            <p:cNvSpPr/>
            <p:nvPr/>
          </p:nvSpPr>
          <p:spPr>
            <a:xfrm>
              <a:off x="7266770" y="1589814"/>
              <a:ext cx="62345" cy="19805"/>
            </a:xfrm>
            <a:custGeom>
              <a:avLst/>
              <a:gdLst/>
              <a:ahLst/>
              <a:cxnLst/>
              <a:rect l="l" t="t" r="r" b="b"/>
              <a:pathLst>
                <a:path w="1404" h="446" extrusionOk="0">
                  <a:moveTo>
                    <a:pt x="223" y="0"/>
                  </a:moveTo>
                  <a:cubicBezTo>
                    <a:pt x="101" y="0"/>
                    <a:pt x="1" y="101"/>
                    <a:pt x="1" y="223"/>
                  </a:cubicBezTo>
                  <a:cubicBezTo>
                    <a:pt x="1" y="357"/>
                    <a:pt x="101" y="446"/>
                    <a:pt x="223" y="446"/>
                  </a:cubicBezTo>
                  <a:lnTo>
                    <a:pt x="1181" y="446"/>
                  </a:lnTo>
                  <a:cubicBezTo>
                    <a:pt x="1303" y="446"/>
                    <a:pt x="1403" y="357"/>
                    <a:pt x="1403" y="223"/>
                  </a:cubicBezTo>
                  <a:cubicBezTo>
                    <a:pt x="1403" y="101"/>
                    <a:pt x="1303" y="0"/>
                    <a:pt x="1181"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56"/>
            <p:cNvSpPr/>
            <p:nvPr/>
          </p:nvSpPr>
          <p:spPr>
            <a:xfrm>
              <a:off x="7266770" y="1547807"/>
              <a:ext cx="62345" cy="19805"/>
            </a:xfrm>
            <a:custGeom>
              <a:avLst/>
              <a:gdLst/>
              <a:ahLst/>
              <a:cxnLst/>
              <a:rect l="l" t="t" r="r" b="b"/>
              <a:pathLst>
                <a:path w="1404" h="446" extrusionOk="0">
                  <a:moveTo>
                    <a:pt x="223" y="1"/>
                  </a:moveTo>
                  <a:cubicBezTo>
                    <a:pt x="101" y="1"/>
                    <a:pt x="1" y="100"/>
                    <a:pt x="1" y="223"/>
                  </a:cubicBezTo>
                  <a:cubicBezTo>
                    <a:pt x="1" y="345"/>
                    <a:pt x="101" y="446"/>
                    <a:pt x="223" y="446"/>
                  </a:cubicBezTo>
                  <a:lnTo>
                    <a:pt x="1181" y="446"/>
                  </a:lnTo>
                  <a:cubicBezTo>
                    <a:pt x="1303" y="446"/>
                    <a:pt x="1403" y="345"/>
                    <a:pt x="1403" y="223"/>
                  </a:cubicBezTo>
                  <a:cubicBezTo>
                    <a:pt x="1403" y="100"/>
                    <a:pt x="1303" y="1"/>
                    <a:pt x="1181"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56"/>
            <p:cNvSpPr/>
            <p:nvPr/>
          </p:nvSpPr>
          <p:spPr>
            <a:xfrm>
              <a:off x="7266770" y="1632310"/>
              <a:ext cx="62345" cy="19805"/>
            </a:xfrm>
            <a:custGeom>
              <a:avLst/>
              <a:gdLst/>
              <a:ahLst/>
              <a:cxnLst/>
              <a:rect l="l" t="t" r="r" b="b"/>
              <a:pathLst>
                <a:path w="1404" h="446" extrusionOk="0">
                  <a:moveTo>
                    <a:pt x="223" y="1"/>
                  </a:moveTo>
                  <a:cubicBezTo>
                    <a:pt x="101" y="1"/>
                    <a:pt x="1" y="101"/>
                    <a:pt x="1" y="223"/>
                  </a:cubicBezTo>
                  <a:cubicBezTo>
                    <a:pt x="1" y="346"/>
                    <a:pt x="101" y="446"/>
                    <a:pt x="223" y="446"/>
                  </a:cubicBezTo>
                  <a:lnTo>
                    <a:pt x="1181" y="446"/>
                  </a:lnTo>
                  <a:cubicBezTo>
                    <a:pt x="1303" y="446"/>
                    <a:pt x="1403" y="346"/>
                    <a:pt x="1403" y="223"/>
                  </a:cubicBezTo>
                  <a:cubicBezTo>
                    <a:pt x="1403" y="101"/>
                    <a:pt x="1303" y="1"/>
                    <a:pt x="1181"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756" name="Google Shape;1756;p56"/>
          <p:cNvCxnSpPr>
            <a:endCxn id="1682" idx="0"/>
          </p:cNvCxnSpPr>
          <p:nvPr/>
        </p:nvCxnSpPr>
        <p:spPr>
          <a:xfrm rot="5400000">
            <a:off x="2864400" y="894275"/>
            <a:ext cx="502500" cy="2912700"/>
          </a:xfrm>
          <a:prstGeom prst="bentConnector3">
            <a:avLst>
              <a:gd name="adj1" fmla="val 50006"/>
            </a:avLst>
          </a:prstGeom>
          <a:noFill/>
          <a:ln w="19050" cap="flat" cmpd="sng">
            <a:solidFill>
              <a:schemeClr val="accent2"/>
            </a:solidFill>
            <a:prstDash val="solid"/>
            <a:round/>
            <a:headEnd type="oval" w="med" len="med"/>
            <a:tailEnd type="oval" w="med" len="med"/>
          </a:ln>
        </p:spPr>
      </p:cxnSp>
      <p:cxnSp>
        <p:nvCxnSpPr>
          <p:cNvPr id="1757" name="Google Shape;1757;p56"/>
          <p:cNvCxnSpPr>
            <a:endCxn id="1683" idx="0"/>
          </p:cNvCxnSpPr>
          <p:nvPr/>
        </p:nvCxnSpPr>
        <p:spPr>
          <a:xfrm rot="5400000">
            <a:off x="3835350" y="1865225"/>
            <a:ext cx="502500" cy="970800"/>
          </a:xfrm>
          <a:prstGeom prst="bentConnector3">
            <a:avLst>
              <a:gd name="adj1" fmla="val 50006"/>
            </a:avLst>
          </a:prstGeom>
          <a:noFill/>
          <a:ln w="19050" cap="flat" cmpd="sng">
            <a:solidFill>
              <a:schemeClr val="accent2"/>
            </a:solidFill>
            <a:prstDash val="solid"/>
            <a:round/>
            <a:headEnd type="oval" w="med" len="med"/>
            <a:tailEnd type="oval" w="med" len="med"/>
          </a:ln>
        </p:spPr>
      </p:cxnSp>
      <p:cxnSp>
        <p:nvCxnSpPr>
          <p:cNvPr id="1758" name="Google Shape;1758;p56"/>
          <p:cNvCxnSpPr>
            <a:endCxn id="1684" idx="0"/>
          </p:cNvCxnSpPr>
          <p:nvPr/>
        </p:nvCxnSpPr>
        <p:spPr>
          <a:xfrm rot="-5400000" flipH="1">
            <a:off x="4816350" y="1855025"/>
            <a:ext cx="502500" cy="991200"/>
          </a:xfrm>
          <a:prstGeom prst="bentConnector3">
            <a:avLst>
              <a:gd name="adj1" fmla="val 50006"/>
            </a:avLst>
          </a:prstGeom>
          <a:noFill/>
          <a:ln w="19050" cap="flat" cmpd="sng">
            <a:solidFill>
              <a:schemeClr val="accent2"/>
            </a:solidFill>
            <a:prstDash val="solid"/>
            <a:round/>
            <a:headEnd type="oval" w="med" len="med"/>
            <a:tailEnd type="oval" w="med" len="med"/>
          </a:ln>
        </p:spPr>
      </p:cxnSp>
      <p:cxnSp>
        <p:nvCxnSpPr>
          <p:cNvPr id="1759" name="Google Shape;1759;p56"/>
          <p:cNvCxnSpPr>
            <a:endCxn id="1685" idx="0"/>
          </p:cNvCxnSpPr>
          <p:nvPr/>
        </p:nvCxnSpPr>
        <p:spPr>
          <a:xfrm rot="-5400000" flipH="1">
            <a:off x="5777100" y="894275"/>
            <a:ext cx="502500" cy="2912700"/>
          </a:xfrm>
          <a:prstGeom prst="bentConnector3">
            <a:avLst>
              <a:gd name="adj1" fmla="val 50006"/>
            </a:avLst>
          </a:prstGeom>
          <a:noFill/>
          <a:ln w="19050" cap="flat" cmpd="sng">
            <a:solidFill>
              <a:schemeClr val="accent2"/>
            </a:solidFill>
            <a:prstDash val="solid"/>
            <a:round/>
            <a:headEnd type="oval" w="med" len="med"/>
            <a:tailEnd type="oval"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64"/>
        <p:cNvGrpSpPr/>
        <p:nvPr/>
      </p:nvGrpSpPr>
      <p:grpSpPr>
        <a:xfrm>
          <a:off x="0" y="0"/>
          <a:ext cx="0" cy="0"/>
          <a:chOff x="0" y="0"/>
          <a:chExt cx="0" cy="0"/>
        </a:xfrm>
      </p:grpSpPr>
      <p:cxnSp>
        <p:nvCxnSpPr>
          <p:cNvPr id="2165" name="Google Shape;2165;p62"/>
          <p:cNvCxnSpPr/>
          <p:nvPr/>
        </p:nvCxnSpPr>
        <p:spPr>
          <a:xfrm>
            <a:off x="765600" y="2697013"/>
            <a:ext cx="7616700" cy="0"/>
          </a:xfrm>
          <a:prstGeom prst="straightConnector1">
            <a:avLst/>
          </a:prstGeom>
          <a:noFill/>
          <a:ln w="19050" cap="flat" cmpd="sng">
            <a:solidFill>
              <a:schemeClr val="accent2"/>
            </a:solidFill>
            <a:prstDash val="dot"/>
            <a:round/>
            <a:headEnd type="oval" w="med" len="med"/>
            <a:tailEnd type="oval" w="med" len="med"/>
          </a:ln>
        </p:spPr>
      </p:cxnSp>
      <p:sp>
        <p:nvSpPr>
          <p:cNvPr id="2166" name="Google Shape;2166;p62"/>
          <p:cNvSpPr txBox="1">
            <a:spLocks noGrp="1"/>
          </p:cNvSpPr>
          <p:nvPr>
            <p:ph type="title"/>
          </p:nvPr>
        </p:nvSpPr>
        <p:spPr>
          <a:xfrm>
            <a:off x="720000" y="445025"/>
            <a:ext cx="7704000" cy="572700"/>
          </a:xfrm>
          <a:prstGeom prst="rect">
            <a:avLst/>
          </a:prstGeom>
        </p:spPr>
        <p:txBody>
          <a:bodyPr spcFirstLastPara="1" wrap="square" lIns="0" tIns="0" rIns="0" bIns="0" anchor="t" anchorCtr="0">
            <a:noAutofit/>
          </a:bodyPr>
          <a:lstStyle/>
          <a:p>
            <a:pPr lvl="0"/>
            <a:r>
              <a:rPr lang="id-ID" sz="1800" dirty="0">
                <a:latin typeface="Times New Roman" panose="02020603050405020304" pitchFamily="18" charset="0"/>
                <a:cs typeface="Times New Roman" panose="02020603050405020304" pitchFamily="18" charset="0"/>
              </a:rPr>
              <a:t>Keterlibatan orang menurut Geoffrey Meredit (1996:27) perlu motivasi yang kuat dari pemimpin dengan cara menggunakan teknik sebagai berikut</a:t>
            </a:r>
            <a:br>
              <a:rPr lang="id-ID" sz="1800" dirty="0">
                <a:latin typeface="Times New Roman" panose="02020603050405020304" pitchFamily="18" charset="0"/>
                <a:cs typeface="Times New Roman" panose="02020603050405020304" pitchFamily="18" charset="0"/>
              </a:rPr>
            </a:br>
            <a:endParaRPr sz="1800" dirty="0">
              <a:solidFill>
                <a:schemeClr val="accent1"/>
              </a:solidFill>
            </a:endParaRPr>
          </a:p>
        </p:txBody>
      </p:sp>
      <p:cxnSp>
        <p:nvCxnSpPr>
          <p:cNvPr id="2167" name="Google Shape;2167;p62"/>
          <p:cNvCxnSpPr/>
          <p:nvPr/>
        </p:nvCxnSpPr>
        <p:spPr>
          <a:xfrm>
            <a:off x="729200" y="980625"/>
            <a:ext cx="7689600" cy="0"/>
          </a:xfrm>
          <a:prstGeom prst="straightConnector1">
            <a:avLst/>
          </a:prstGeom>
          <a:noFill/>
          <a:ln w="19050" cap="flat" cmpd="sng">
            <a:solidFill>
              <a:schemeClr val="dk2"/>
            </a:solidFill>
            <a:prstDash val="solid"/>
            <a:round/>
            <a:headEnd type="oval" w="med" len="med"/>
            <a:tailEnd type="oval" w="med" len="med"/>
          </a:ln>
        </p:spPr>
      </p:cxnSp>
      <p:grpSp>
        <p:nvGrpSpPr>
          <p:cNvPr id="2168" name="Google Shape;2168;p62"/>
          <p:cNvGrpSpPr/>
          <p:nvPr/>
        </p:nvGrpSpPr>
        <p:grpSpPr>
          <a:xfrm>
            <a:off x="5265500" y="2340222"/>
            <a:ext cx="554894" cy="713610"/>
            <a:chOff x="5328220" y="2155802"/>
            <a:chExt cx="262523" cy="337612"/>
          </a:xfrm>
        </p:grpSpPr>
        <p:sp>
          <p:nvSpPr>
            <p:cNvPr id="2169" name="Google Shape;2169;p62"/>
            <p:cNvSpPr/>
            <p:nvPr/>
          </p:nvSpPr>
          <p:spPr>
            <a:xfrm>
              <a:off x="5328752" y="2155802"/>
              <a:ext cx="61812" cy="305950"/>
            </a:xfrm>
            <a:custGeom>
              <a:avLst/>
              <a:gdLst/>
              <a:ahLst/>
              <a:cxnLst/>
              <a:rect l="l" t="t" r="r" b="b"/>
              <a:pathLst>
                <a:path w="1392" h="6890" extrusionOk="0">
                  <a:moveTo>
                    <a:pt x="812" y="0"/>
                  </a:moveTo>
                  <a:cubicBezTo>
                    <a:pt x="356" y="0"/>
                    <a:pt x="0" y="367"/>
                    <a:pt x="0" y="812"/>
                  </a:cubicBezTo>
                  <a:lnTo>
                    <a:pt x="0" y="6667"/>
                  </a:lnTo>
                  <a:cubicBezTo>
                    <a:pt x="0" y="6790"/>
                    <a:pt x="100" y="6890"/>
                    <a:pt x="223" y="6890"/>
                  </a:cubicBezTo>
                  <a:lnTo>
                    <a:pt x="1168" y="6890"/>
                  </a:lnTo>
                  <a:cubicBezTo>
                    <a:pt x="1291" y="6890"/>
                    <a:pt x="1391" y="6790"/>
                    <a:pt x="1391" y="6667"/>
                  </a:cubicBezTo>
                  <a:lnTo>
                    <a:pt x="1391" y="223"/>
                  </a:lnTo>
                  <a:cubicBezTo>
                    <a:pt x="1391" y="100"/>
                    <a:pt x="1291" y="0"/>
                    <a:pt x="1168" y="0"/>
                  </a:cubicBezTo>
                  <a:close/>
                </a:path>
              </a:pathLst>
            </a:custGeom>
            <a:solidFill>
              <a:srgbClr val="E1BB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62"/>
            <p:cNvSpPr/>
            <p:nvPr/>
          </p:nvSpPr>
          <p:spPr>
            <a:xfrm>
              <a:off x="5338610" y="2430092"/>
              <a:ext cx="252132" cy="53419"/>
            </a:xfrm>
            <a:custGeom>
              <a:avLst/>
              <a:gdLst/>
              <a:ahLst/>
              <a:cxnLst/>
              <a:rect l="l" t="t" r="r" b="b"/>
              <a:pathLst>
                <a:path w="5678" h="1203" extrusionOk="0">
                  <a:moveTo>
                    <a:pt x="602" y="0"/>
                  </a:moveTo>
                  <a:cubicBezTo>
                    <a:pt x="434" y="0"/>
                    <a:pt x="279" y="67"/>
                    <a:pt x="167" y="168"/>
                  </a:cubicBezTo>
                  <a:cubicBezTo>
                    <a:pt x="68" y="279"/>
                    <a:pt x="1" y="435"/>
                    <a:pt x="1" y="601"/>
                  </a:cubicBezTo>
                  <a:cubicBezTo>
                    <a:pt x="1" y="925"/>
                    <a:pt x="268" y="1203"/>
                    <a:pt x="602" y="1203"/>
                  </a:cubicBezTo>
                  <a:lnTo>
                    <a:pt x="5678" y="1203"/>
                  </a:lnTo>
                  <a:cubicBezTo>
                    <a:pt x="5589" y="1103"/>
                    <a:pt x="5678" y="980"/>
                    <a:pt x="5678" y="980"/>
                  </a:cubicBezTo>
                  <a:lnTo>
                    <a:pt x="5678" y="223"/>
                  </a:lnTo>
                  <a:cubicBezTo>
                    <a:pt x="5678" y="223"/>
                    <a:pt x="5544" y="67"/>
                    <a:pt x="5678"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62"/>
            <p:cNvSpPr/>
            <p:nvPr/>
          </p:nvSpPr>
          <p:spPr>
            <a:xfrm>
              <a:off x="5480973" y="2430092"/>
              <a:ext cx="109769" cy="53419"/>
            </a:xfrm>
            <a:custGeom>
              <a:avLst/>
              <a:gdLst/>
              <a:ahLst/>
              <a:cxnLst/>
              <a:rect l="l" t="t" r="r" b="b"/>
              <a:pathLst>
                <a:path w="2472" h="1203" extrusionOk="0">
                  <a:moveTo>
                    <a:pt x="1" y="0"/>
                  </a:moveTo>
                  <a:lnTo>
                    <a:pt x="1" y="1203"/>
                  </a:lnTo>
                  <a:lnTo>
                    <a:pt x="2472" y="1203"/>
                  </a:lnTo>
                  <a:cubicBezTo>
                    <a:pt x="2383" y="1103"/>
                    <a:pt x="2472" y="980"/>
                    <a:pt x="2472" y="980"/>
                  </a:cubicBezTo>
                  <a:lnTo>
                    <a:pt x="2472" y="223"/>
                  </a:lnTo>
                  <a:cubicBezTo>
                    <a:pt x="2472" y="223"/>
                    <a:pt x="2338" y="67"/>
                    <a:pt x="2472"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62"/>
            <p:cNvSpPr/>
            <p:nvPr/>
          </p:nvSpPr>
          <p:spPr>
            <a:xfrm>
              <a:off x="5370715" y="2155802"/>
              <a:ext cx="220027" cy="274334"/>
            </a:xfrm>
            <a:custGeom>
              <a:avLst/>
              <a:gdLst/>
              <a:ahLst/>
              <a:cxnLst/>
              <a:rect l="l" t="t" r="r" b="b"/>
              <a:pathLst>
                <a:path w="4955" h="6178" extrusionOk="0">
                  <a:moveTo>
                    <a:pt x="1" y="0"/>
                  </a:moveTo>
                  <a:lnTo>
                    <a:pt x="1" y="5955"/>
                  </a:lnTo>
                  <a:cubicBezTo>
                    <a:pt x="1" y="6078"/>
                    <a:pt x="101" y="6177"/>
                    <a:pt x="223" y="6177"/>
                  </a:cubicBezTo>
                  <a:lnTo>
                    <a:pt x="4732" y="6177"/>
                  </a:lnTo>
                  <a:cubicBezTo>
                    <a:pt x="4854" y="6177"/>
                    <a:pt x="4955" y="6078"/>
                    <a:pt x="4955" y="5955"/>
                  </a:cubicBezTo>
                  <a:lnTo>
                    <a:pt x="4955" y="223"/>
                  </a:lnTo>
                  <a:cubicBezTo>
                    <a:pt x="4955" y="100"/>
                    <a:pt x="4854" y="0"/>
                    <a:pt x="4732" y="0"/>
                  </a:cubicBezTo>
                  <a:close/>
                </a:path>
              </a:pathLst>
            </a:custGeom>
            <a:solidFill>
              <a:srgbClr val="C497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62"/>
            <p:cNvSpPr/>
            <p:nvPr/>
          </p:nvSpPr>
          <p:spPr>
            <a:xfrm>
              <a:off x="5480973" y="2155802"/>
              <a:ext cx="109769" cy="274334"/>
            </a:xfrm>
            <a:custGeom>
              <a:avLst/>
              <a:gdLst/>
              <a:ahLst/>
              <a:cxnLst/>
              <a:rect l="l" t="t" r="r" b="b"/>
              <a:pathLst>
                <a:path w="2472" h="6178" extrusionOk="0">
                  <a:moveTo>
                    <a:pt x="1" y="0"/>
                  </a:moveTo>
                  <a:lnTo>
                    <a:pt x="1" y="6177"/>
                  </a:lnTo>
                  <a:lnTo>
                    <a:pt x="2249" y="6177"/>
                  </a:lnTo>
                  <a:cubicBezTo>
                    <a:pt x="2371" y="6177"/>
                    <a:pt x="2472" y="6078"/>
                    <a:pt x="2472" y="5955"/>
                  </a:cubicBezTo>
                  <a:lnTo>
                    <a:pt x="2472" y="223"/>
                  </a:lnTo>
                  <a:cubicBezTo>
                    <a:pt x="2472" y="100"/>
                    <a:pt x="2371" y="0"/>
                    <a:pt x="2249" y="0"/>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62"/>
            <p:cNvSpPr/>
            <p:nvPr/>
          </p:nvSpPr>
          <p:spPr>
            <a:xfrm>
              <a:off x="5328220" y="2420190"/>
              <a:ext cx="262522" cy="73224"/>
            </a:xfrm>
            <a:custGeom>
              <a:avLst/>
              <a:gdLst/>
              <a:ahLst/>
              <a:cxnLst/>
              <a:rect l="l" t="t" r="r" b="b"/>
              <a:pathLst>
                <a:path w="5912" h="1649" extrusionOk="0">
                  <a:moveTo>
                    <a:pt x="847" y="1"/>
                  </a:moveTo>
                  <a:cubicBezTo>
                    <a:pt x="391" y="1"/>
                    <a:pt x="12" y="357"/>
                    <a:pt x="12" y="802"/>
                  </a:cubicBezTo>
                  <a:cubicBezTo>
                    <a:pt x="1" y="1270"/>
                    <a:pt x="368" y="1648"/>
                    <a:pt x="836" y="1648"/>
                  </a:cubicBezTo>
                  <a:lnTo>
                    <a:pt x="5689" y="1648"/>
                  </a:lnTo>
                  <a:cubicBezTo>
                    <a:pt x="5811" y="1648"/>
                    <a:pt x="5912" y="1548"/>
                    <a:pt x="5912" y="1426"/>
                  </a:cubicBezTo>
                  <a:lnTo>
                    <a:pt x="5912" y="1203"/>
                  </a:lnTo>
                  <a:lnTo>
                    <a:pt x="836" y="1203"/>
                  </a:lnTo>
                  <a:cubicBezTo>
                    <a:pt x="624" y="1203"/>
                    <a:pt x="457" y="1036"/>
                    <a:pt x="457" y="824"/>
                  </a:cubicBezTo>
                  <a:cubicBezTo>
                    <a:pt x="446" y="613"/>
                    <a:pt x="624" y="446"/>
                    <a:pt x="836" y="446"/>
                  </a:cubicBezTo>
                  <a:lnTo>
                    <a:pt x="5912" y="446"/>
                  </a:lnTo>
                  <a:lnTo>
                    <a:pt x="5912" y="1"/>
                  </a:ln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62"/>
            <p:cNvSpPr/>
            <p:nvPr/>
          </p:nvSpPr>
          <p:spPr>
            <a:xfrm>
              <a:off x="5480973" y="2420190"/>
              <a:ext cx="109769" cy="19805"/>
            </a:xfrm>
            <a:custGeom>
              <a:avLst/>
              <a:gdLst/>
              <a:ahLst/>
              <a:cxnLst/>
              <a:rect l="l" t="t" r="r" b="b"/>
              <a:pathLst>
                <a:path w="2472" h="446" extrusionOk="0">
                  <a:moveTo>
                    <a:pt x="1" y="1"/>
                  </a:moveTo>
                  <a:lnTo>
                    <a:pt x="1" y="446"/>
                  </a:lnTo>
                  <a:lnTo>
                    <a:pt x="2472" y="446"/>
                  </a:lnTo>
                  <a:lnTo>
                    <a:pt x="2472" y="1"/>
                  </a:ln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62"/>
            <p:cNvSpPr/>
            <p:nvPr/>
          </p:nvSpPr>
          <p:spPr>
            <a:xfrm>
              <a:off x="5480973" y="2473565"/>
              <a:ext cx="109769" cy="19849"/>
            </a:xfrm>
            <a:custGeom>
              <a:avLst/>
              <a:gdLst/>
              <a:ahLst/>
              <a:cxnLst/>
              <a:rect l="l" t="t" r="r" b="b"/>
              <a:pathLst>
                <a:path w="2472" h="447" extrusionOk="0">
                  <a:moveTo>
                    <a:pt x="1" y="1"/>
                  </a:moveTo>
                  <a:lnTo>
                    <a:pt x="1" y="446"/>
                  </a:lnTo>
                  <a:lnTo>
                    <a:pt x="2249" y="446"/>
                  </a:lnTo>
                  <a:cubicBezTo>
                    <a:pt x="2371" y="446"/>
                    <a:pt x="2472" y="346"/>
                    <a:pt x="2472" y="224"/>
                  </a:cubicBezTo>
                  <a:lnTo>
                    <a:pt x="2472" y="1"/>
                  </a:ln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62"/>
            <p:cNvSpPr/>
            <p:nvPr/>
          </p:nvSpPr>
          <p:spPr>
            <a:xfrm>
              <a:off x="5428575" y="2372765"/>
              <a:ext cx="104307" cy="19805"/>
            </a:xfrm>
            <a:custGeom>
              <a:avLst/>
              <a:gdLst/>
              <a:ahLst/>
              <a:cxnLst/>
              <a:rect l="l" t="t" r="r" b="b"/>
              <a:pathLst>
                <a:path w="2349" h="446" extrusionOk="0">
                  <a:moveTo>
                    <a:pt x="223" y="0"/>
                  </a:moveTo>
                  <a:cubicBezTo>
                    <a:pt x="100" y="0"/>
                    <a:pt x="1" y="101"/>
                    <a:pt x="1" y="223"/>
                  </a:cubicBezTo>
                  <a:cubicBezTo>
                    <a:pt x="1" y="346"/>
                    <a:pt x="100" y="445"/>
                    <a:pt x="223" y="445"/>
                  </a:cubicBezTo>
                  <a:lnTo>
                    <a:pt x="2126" y="445"/>
                  </a:lnTo>
                  <a:cubicBezTo>
                    <a:pt x="2249" y="445"/>
                    <a:pt x="2349" y="346"/>
                    <a:pt x="2349" y="223"/>
                  </a:cubicBezTo>
                  <a:cubicBezTo>
                    <a:pt x="2349" y="101"/>
                    <a:pt x="2249" y="0"/>
                    <a:pt x="2126" y="0"/>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62"/>
            <p:cNvSpPr/>
            <p:nvPr/>
          </p:nvSpPr>
          <p:spPr>
            <a:xfrm>
              <a:off x="5480973" y="2372765"/>
              <a:ext cx="51909" cy="19805"/>
            </a:xfrm>
            <a:custGeom>
              <a:avLst/>
              <a:gdLst/>
              <a:ahLst/>
              <a:cxnLst/>
              <a:rect l="l" t="t" r="r" b="b"/>
              <a:pathLst>
                <a:path w="1169" h="446" extrusionOk="0">
                  <a:moveTo>
                    <a:pt x="1" y="0"/>
                  </a:moveTo>
                  <a:lnTo>
                    <a:pt x="1" y="445"/>
                  </a:lnTo>
                  <a:lnTo>
                    <a:pt x="946" y="445"/>
                  </a:lnTo>
                  <a:cubicBezTo>
                    <a:pt x="1069" y="445"/>
                    <a:pt x="1169" y="346"/>
                    <a:pt x="1169" y="223"/>
                  </a:cubicBezTo>
                  <a:cubicBezTo>
                    <a:pt x="1169" y="101"/>
                    <a:pt x="1069" y="0"/>
                    <a:pt x="946"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62"/>
            <p:cNvSpPr/>
            <p:nvPr/>
          </p:nvSpPr>
          <p:spPr>
            <a:xfrm>
              <a:off x="5418184" y="2235331"/>
              <a:ext cx="125133" cy="114743"/>
            </a:xfrm>
            <a:custGeom>
              <a:avLst/>
              <a:gdLst/>
              <a:ahLst/>
              <a:cxnLst/>
              <a:rect l="l" t="t" r="r" b="b"/>
              <a:pathLst>
                <a:path w="2818" h="2584" extrusionOk="0">
                  <a:moveTo>
                    <a:pt x="813" y="1"/>
                  </a:moveTo>
                  <a:cubicBezTo>
                    <a:pt x="368" y="1"/>
                    <a:pt x="0" y="368"/>
                    <a:pt x="0" y="814"/>
                  </a:cubicBezTo>
                  <a:cubicBezTo>
                    <a:pt x="0" y="1025"/>
                    <a:pt x="79" y="1225"/>
                    <a:pt x="223" y="1393"/>
                  </a:cubicBezTo>
                  <a:lnTo>
                    <a:pt x="1247" y="2516"/>
                  </a:lnTo>
                  <a:cubicBezTo>
                    <a:pt x="1292" y="2561"/>
                    <a:pt x="1348" y="2583"/>
                    <a:pt x="1415" y="2583"/>
                  </a:cubicBezTo>
                  <a:cubicBezTo>
                    <a:pt x="1470" y="2583"/>
                    <a:pt x="1537" y="2561"/>
                    <a:pt x="1570" y="2516"/>
                  </a:cubicBezTo>
                  <a:lnTo>
                    <a:pt x="2594" y="1393"/>
                  </a:lnTo>
                  <a:cubicBezTo>
                    <a:pt x="2739" y="1225"/>
                    <a:pt x="2817" y="1025"/>
                    <a:pt x="2817" y="814"/>
                  </a:cubicBezTo>
                  <a:cubicBezTo>
                    <a:pt x="2817" y="368"/>
                    <a:pt x="2461" y="1"/>
                    <a:pt x="2004" y="1"/>
                  </a:cubicBezTo>
                  <a:cubicBezTo>
                    <a:pt x="1793" y="1"/>
                    <a:pt x="1593" y="90"/>
                    <a:pt x="1437" y="246"/>
                  </a:cubicBezTo>
                  <a:lnTo>
                    <a:pt x="1415" y="268"/>
                  </a:lnTo>
                  <a:lnTo>
                    <a:pt x="1381" y="246"/>
                  </a:lnTo>
                  <a:cubicBezTo>
                    <a:pt x="1225" y="90"/>
                    <a:pt x="1024" y="1"/>
                    <a:pt x="813"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62"/>
            <p:cNvSpPr/>
            <p:nvPr/>
          </p:nvSpPr>
          <p:spPr>
            <a:xfrm>
              <a:off x="5480973" y="2235331"/>
              <a:ext cx="62345" cy="114743"/>
            </a:xfrm>
            <a:custGeom>
              <a:avLst/>
              <a:gdLst/>
              <a:ahLst/>
              <a:cxnLst/>
              <a:rect l="l" t="t" r="r" b="b"/>
              <a:pathLst>
                <a:path w="1404" h="2584" extrusionOk="0">
                  <a:moveTo>
                    <a:pt x="590" y="1"/>
                  </a:moveTo>
                  <a:cubicBezTo>
                    <a:pt x="379" y="1"/>
                    <a:pt x="179" y="90"/>
                    <a:pt x="23" y="246"/>
                  </a:cubicBezTo>
                  <a:lnTo>
                    <a:pt x="1" y="268"/>
                  </a:lnTo>
                  <a:lnTo>
                    <a:pt x="1" y="2583"/>
                  </a:lnTo>
                  <a:cubicBezTo>
                    <a:pt x="56" y="2583"/>
                    <a:pt x="123" y="2561"/>
                    <a:pt x="156" y="2516"/>
                  </a:cubicBezTo>
                  <a:lnTo>
                    <a:pt x="1180" y="1393"/>
                  </a:lnTo>
                  <a:cubicBezTo>
                    <a:pt x="1325" y="1225"/>
                    <a:pt x="1403" y="1025"/>
                    <a:pt x="1403" y="814"/>
                  </a:cubicBezTo>
                  <a:cubicBezTo>
                    <a:pt x="1403" y="368"/>
                    <a:pt x="1047" y="1"/>
                    <a:pt x="590"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62"/>
            <p:cNvSpPr/>
            <p:nvPr/>
          </p:nvSpPr>
          <p:spPr>
            <a:xfrm>
              <a:off x="5444383" y="2193324"/>
              <a:ext cx="72691" cy="19849"/>
            </a:xfrm>
            <a:custGeom>
              <a:avLst/>
              <a:gdLst/>
              <a:ahLst/>
              <a:cxnLst/>
              <a:rect l="l" t="t" r="r" b="b"/>
              <a:pathLst>
                <a:path w="1637" h="447" extrusionOk="0">
                  <a:moveTo>
                    <a:pt x="223" y="1"/>
                  </a:moveTo>
                  <a:cubicBezTo>
                    <a:pt x="101" y="1"/>
                    <a:pt x="1" y="101"/>
                    <a:pt x="1" y="224"/>
                  </a:cubicBezTo>
                  <a:cubicBezTo>
                    <a:pt x="1" y="346"/>
                    <a:pt x="101" y="446"/>
                    <a:pt x="223" y="446"/>
                  </a:cubicBezTo>
                  <a:lnTo>
                    <a:pt x="1414" y="446"/>
                  </a:lnTo>
                  <a:cubicBezTo>
                    <a:pt x="1537" y="446"/>
                    <a:pt x="1637" y="346"/>
                    <a:pt x="1637" y="224"/>
                  </a:cubicBezTo>
                  <a:cubicBezTo>
                    <a:pt x="1637" y="101"/>
                    <a:pt x="1537" y="1"/>
                    <a:pt x="1414"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62"/>
            <p:cNvSpPr/>
            <p:nvPr/>
          </p:nvSpPr>
          <p:spPr>
            <a:xfrm>
              <a:off x="5480973" y="2193324"/>
              <a:ext cx="36101" cy="19849"/>
            </a:xfrm>
            <a:custGeom>
              <a:avLst/>
              <a:gdLst/>
              <a:ahLst/>
              <a:cxnLst/>
              <a:rect l="l" t="t" r="r" b="b"/>
              <a:pathLst>
                <a:path w="813" h="447" extrusionOk="0">
                  <a:moveTo>
                    <a:pt x="1" y="1"/>
                  </a:moveTo>
                  <a:lnTo>
                    <a:pt x="1" y="446"/>
                  </a:lnTo>
                  <a:lnTo>
                    <a:pt x="590" y="446"/>
                  </a:lnTo>
                  <a:cubicBezTo>
                    <a:pt x="713" y="446"/>
                    <a:pt x="813" y="346"/>
                    <a:pt x="813" y="224"/>
                  </a:cubicBezTo>
                  <a:cubicBezTo>
                    <a:pt x="813" y="101"/>
                    <a:pt x="713" y="1"/>
                    <a:pt x="590"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3" name="Google Shape;2183;p62"/>
          <p:cNvGrpSpPr/>
          <p:nvPr/>
        </p:nvGrpSpPr>
        <p:grpSpPr>
          <a:xfrm>
            <a:off x="3251003" y="2340176"/>
            <a:ext cx="700095" cy="713703"/>
            <a:chOff x="5294116" y="2859134"/>
            <a:chExt cx="331218" cy="337656"/>
          </a:xfrm>
        </p:grpSpPr>
        <p:sp>
          <p:nvSpPr>
            <p:cNvPr id="2184" name="Google Shape;2184;p62"/>
            <p:cNvSpPr/>
            <p:nvPr/>
          </p:nvSpPr>
          <p:spPr>
            <a:xfrm>
              <a:off x="5573913" y="2927829"/>
              <a:ext cx="51421" cy="268961"/>
            </a:xfrm>
            <a:custGeom>
              <a:avLst/>
              <a:gdLst/>
              <a:ahLst/>
              <a:cxnLst/>
              <a:rect l="l" t="t" r="r" b="b"/>
              <a:pathLst>
                <a:path w="1158" h="6057" extrusionOk="0">
                  <a:moveTo>
                    <a:pt x="67" y="1"/>
                  </a:moveTo>
                  <a:cubicBezTo>
                    <a:pt x="67" y="56"/>
                    <a:pt x="0" y="101"/>
                    <a:pt x="0" y="101"/>
                  </a:cubicBezTo>
                  <a:lnTo>
                    <a:pt x="0" y="5221"/>
                  </a:lnTo>
                  <a:cubicBezTo>
                    <a:pt x="0" y="5265"/>
                    <a:pt x="11" y="5299"/>
                    <a:pt x="33" y="5332"/>
                  </a:cubicBezTo>
                  <a:lnTo>
                    <a:pt x="389" y="5945"/>
                  </a:lnTo>
                  <a:cubicBezTo>
                    <a:pt x="434" y="6012"/>
                    <a:pt x="501" y="6056"/>
                    <a:pt x="579" y="6056"/>
                  </a:cubicBezTo>
                  <a:cubicBezTo>
                    <a:pt x="656" y="6056"/>
                    <a:pt x="735" y="6012"/>
                    <a:pt x="768" y="5945"/>
                  </a:cubicBezTo>
                  <a:lnTo>
                    <a:pt x="1124" y="5332"/>
                  </a:lnTo>
                  <a:cubicBezTo>
                    <a:pt x="1146" y="5299"/>
                    <a:pt x="1158" y="5265"/>
                    <a:pt x="1158" y="5221"/>
                  </a:cubicBezTo>
                  <a:lnTo>
                    <a:pt x="1158" y="101"/>
                  </a:lnTo>
                  <a:cubicBezTo>
                    <a:pt x="1158" y="101"/>
                    <a:pt x="1102" y="56"/>
                    <a:pt x="1091" y="1"/>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62"/>
            <p:cNvSpPr/>
            <p:nvPr/>
          </p:nvSpPr>
          <p:spPr>
            <a:xfrm>
              <a:off x="5599579" y="2927829"/>
              <a:ext cx="25755" cy="268961"/>
            </a:xfrm>
            <a:custGeom>
              <a:avLst/>
              <a:gdLst/>
              <a:ahLst/>
              <a:cxnLst/>
              <a:rect l="l" t="t" r="r" b="b"/>
              <a:pathLst>
                <a:path w="580" h="6057" extrusionOk="0">
                  <a:moveTo>
                    <a:pt x="1" y="1"/>
                  </a:moveTo>
                  <a:lnTo>
                    <a:pt x="1" y="6056"/>
                  </a:lnTo>
                  <a:cubicBezTo>
                    <a:pt x="78" y="6056"/>
                    <a:pt x="157" y="6012"/>
                    <a:pt x="190" y="5945"/>
                  </a:cubicBezTo>
                  <a:lnTo>
                    <a:pt x="546" y="5332"/>
                  </a:lnTo>
                  <a:cubicBezTo>
                    <a:pt x="568" y="5299"/>
                    <a:pt x="580" y="5265"/>
                    <a:pt x="580" y="5221"/>
                  </a:cubicBezTo>
                  <a:lnTo>
                    <a:pt x="580" y="101"/>
                  </a:lnTo>
                  <a:cubicBezTo>
                    <a:pt x="580" y="101"/>
                    <a:pt x="524" y="56"/>
                    <a:pt x="513" y="1"/>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62"/>
            <p:cNvSpPr/>
            <p:nvPr/>
          </p:nvSpPr>
          <p:spPr>
            <a:xfrm>
              <a:off x="5573913" y="2859134"/>
              <a:ext cx="51421" cy="73179"/>
            </a:xfrm>
            <a:custGeom>
              <a:avLst/>
              <a:gdLst/>
              <a:ahLst/>
              <a:cxnLst/>
              <a:rect l="l" t="t" r="r" b="b"/>
              <a:pathLst>
                <a:path w="1158" h="1648" extrusionOk="0">
                  <a:moveTo>
                    <a:pt x="567" y="0"/>
                  </a:moveTo>
                  <a:cubicBezTo>
                    <a:pt x="256" y="12"/>
                    <a:pt x="0" y="279"/>
                    <a:pt x="0" y="591"/>
                  </a:cubicBezTo>
                  <a:lnTo>
                    <a:pt x="0" y="1648"/>
                  </a:lnTo>
                  <a:lnTo>
                    <a:pt x="1158" y="1648"/>
                  </a:lnTo>
                  <a:lnTo>
                    <a:pt x="1158" y="579"/>
                  </a:lnTo>
                  <a:cubicBezTo>
                    <a:pt x="1158" y="257"/>
                    <a:pt x="901" y="0"/>
                    <a:pt x="579" y="0"/>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62"/>
            <p:cNvSpPr/>
            <p:nvPr/>
          </p:nvSpPr>
          <p:spPr>
            <a:xfrm>
              <a:off x="5599579" y="2859134"/>
              <a:ext cx="25755" cy="73179"/>
            </a:xfrm>
            <a:custGeom>
              <a:avLst/>
              <a:gdLst/>
              <a:ahLst/>
              <a:cxnLst/>
              <a:rect l="l" t="t" r="r" b="b"/>
              <a:pathLst>
                <a:path w="580" h="1648" extrusionOk="0">
                  <a:moveTo>
                    <a:pt x="1" y="0"/>
                  </a:moveTo>
                  <a:lnTo>
                    <a:pt x="1" y="1648"/>
                  </a:lnTo>
                  <a:lnTo>
                    <a:pt x="580" y="1648"/>
                  </a:lnTo>
                  <a:lnTo>
                    <a:pt x="580" y="579"/>
                  </a:lnTo>
                  <a:cubicBezTo>
                    <a:pt x="580" y="257"/>
                    <a:pt x="323" y="0"/>
                    <a:pt x="1"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62"/>
            <p:cNvSpPr/>
            <p:nvPr/>
          </p:nvSpPr>
          <p:spPr>
            <a:xfrm>
              <a:off x="5294116" y="2859134"/>
              <a:ext cx="253153" cy="337656"/>
            </a:xfrm>
            <a:custGeom>
              <a:avLst/>
              <a:gdLst/>
              <a:ahLst/>
              <a:cxnLst/>
              <a:rect l="l" t="t" r="r" b="b"/>
              <a:pathLst>
                <a:path w="5701" h="7604" extrusionOk="0">
                  <a:moveTo>
                    <a:pt x="224" y="0"/>
                  </a:moveTo>
                  <a:cubicBezTo>
                    <a:pt x="101" y="0"/>
                    <a:pt x="1" y="101"/>
                    <a:pt x="1" y="223"/>
                  </a:cubicBezTo>
                  <a:lnTo>
                    <a:pt x="1" y="7381"/>
                  </a:lnTo>
                  <a:cubicBezTo>
                    <a:pt x="1" y="7503"/>
                    <a:pt x="101" y="7603"/>
                    <a:pt x="224" y="7603"/>
                  </a:cubicBezTo>
                  <a:lnTo>
                    <a:pt x="3574" y="7603"/>
                  </a:lnTo>
                  <a:cubicBezTo>
                    <a:pt x="3574" y="7603"/>
                    <a:pt x="3885" y="7395"/>
                    <a:pt x="4228" y="7395"/>
                  </a:cubicBezTo>
                  <a:cubicBezTo>
                    <a:pt x="4400" y="7395"/>
                    <a:pt x="4579" y="7447"/>
                    <a:pt x="4731" y="7603"/>
                  </a:cubicBezTo>
                  <a:lnTo>
                    <a:pt x="5032" y="7603"/>
                  </a:lnTo>
                  <a:cubicBezTo>
                    <a:pt x="5399" y="7603"/>
                    <a:pt x="5700" y="7302"/>
                    <a:pt x="5700" y="6935"/>
                  </a:cubicBezTo>
                  <a:lnTo>
                    <a:pt x="5700" y="668"/>
                  </a:lnTo>
                  <a:cubicBezTo>
                    <a:pt x="5700" y="301"/>
                    <a:pt x="5399" y="0"/>
                    <a:pt x="5032" y="0"/>
                  </a:cubicBezTo>
                  <a:lnTo>
                    <a:pt x="4731" y="0"/>
                  </a:lnTo>
                  <a:cubicBezTo>
                    <a:pt x="4590" y="141"/>
                    <a:pt x="4415" y="188"/>
                    <a:pt x="4243" y="188"/>
                  </a:cubicBezTo>
                  <a:cubicBezTo>
                    <a:pt x="3900" y="188"/>
                    <a:pt x="3574" y="0"/>
                    <a:pt x="3574" y="0"/>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62"/>
            <p:cNvSpPr/>
            <p:nvPr/>
          </p:nvSpPr>
          <p:spPr>
            <a:xfrm>
              <a:off x="5420671" y="2859134"/>
              <a:ext cx="126599" cy="337656"/>
            </a:xfrm>
            <a:custGeom>
              <a:avLst/>
              <a:gdLst/>
              <a:ahLst/>
              <a:cxnLst/>
              <a:rect l="l" t="t" r="r" b="b"/>
              <a:pathLst>
                <a:path w="2851" h="7604" extrusionOk="0">
                  <a:moveTo>
                    <a:pt x="1" y="0"/>
                  </a:moveTo>
                  <a:lnTo>
                    <a:pt x="1" y="7603"/>
                  </a:lnTo>
                  <a:lnTo>
                    <a:pt x="724" y="7603"/>
                  </a:lnTo>
                  <a:cubicBezTo>
                    <a:pt x="724" y="7603"/>
                    <a:pt x="1035" y="7395"/>
                    <a:pt x="1378" y="7395"/>
                  </a:cubicBezTo>
                  <a:cubicBezTo>
                    <a:pt x="1550" y="7395"/>
                    <a:pt x="1729" y="7447"/>
                    <a:pt x="1881" y="7603"/>
                  </a:cubicBezTo>
                  <a:lnTo>
                    <a:pt x="2182" y="7603"/>
                  </a:lnTo>
                  <a:cubicBezTo>
                    <a:pt x="2549" y="7603"/>
                    <a:pt x="2850" y="7302"/>
                    <a:pt x="2850" y="6935"/>
                  </a:cubicBezTo>
                  <a:lnTo>
                    <a:pt x="2850" y="668"/>
                  </a:lnTo>
                  <a:cubicBezTo>
                    <a:pt x="2850" y="301"/>
                    <a:pt x="2549" y="0"/>
                    <a:pt x="2182" y="0"/>
                  </a:cubicBezTo>
                  <a:lnTo>
                    <a:pt x="1881" y="0"/>
                  </a:lnTo>
                  <a:cubicBezTo>
                    <a:pt x="1740" y="141"/>
                    <a:pt x="1565" y="188"/>
                    <a:pt x="1393" y="188"/>
                  </a:cubicBezTo>
                  <a:cubicBezTo>
                    <a:pt x="1050" y="188"/>
                    <a:pt x="724" y="0"/>
                    <a:pt x="724"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62"/>
            <p:cNvSpPr/>
            <p:nvPr/>
          </p:nvSpPr>
          <p:spPr>
            <a:xfrm>
              <a:off x="5452776" y="2859134"/>
              <a:ext cx="51465" cy="337656"/>
            </a:xfrm>
            <a:custGeom>
              <a:avLst/>
              <a:gdLst/>
              <a:ahLst/>
              <a:cxnLst/>
              <a:rect l="l" t="t" r="r" b="b"/>
              <a:pathLst>
                <a:path w="1159" h="7604" extrusionOk="0">
                  <a:moveTo>
                    <a:pt x="1" y="0"/>
                  </a:moveTo>
                  <a:lnTo>
                    <a:pt x="1" y="7603"/>
                  </a:lnTo>
                  <a:lnTo>
                    <a:pt x="1158" y="7603"/>
                  </a:lnTo>
                  <a:lnTo>
                    <a:pt x="1158" y="0"/>
                  </a:lnTo>
                  <a:close/>
                </a:path>
              </a:pathLst>
            </a:custGeom>
            <a:solidFill>
              <a:srgbClr val="C497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62"/>
            <p:cNvSpPr/>
            <p:nvPr/>
          </p:nvSpPr>
          <p:spPr>
            <a:xfrm>
              <a:off x="5320316" y="2885333"/>
              <a:ext cx="72735" cy="19805"/>
            </a:xfrm>
            <a:custGeom>
              <a:avLst/>
              <a:gdLst/>
              <a:ahLst/>
              <a:cxnLst/>
              <a:rect l="l" t="t" r="r" b="b"/>
              <a:pathLst>
                <a:path w="1638" h="446" extrusionOk="0">
                  <a:moveTo>
                    <a:pt x="223" y="1"/>
                  </a:moveTo>
                  <a:cubicBezTo>
                    <a:pt x="101" y="1"/>
                    <a:pt x="0" y="100"/>
                    <a:pt x="0" y="223"/>
                  </a:cubicBezTo>
                  <a:cubicBezTo>
                    <a:pt x="0" y="345"/>
                    <a:pt x="101" y="446"/>
                    <a:pt x="223" y="446"/>
                  </a:cubicBezTo>
                  <a:lnTo>
                    <a:pt x="1415" y="446"/>
                  </a:lnTo>
                  <a:cubicBezTo>
                    <a:pt x="1537" y="446"/>
                    <a:pt x="1637" y="345"/>
                    <a:pt x="1637" y="223"/>
                  </a:cubicBezTo>
                  <a:cubicBezTo>
                    <a:pt x="1637" y="100"/>
                    <a:pt x="1537" y="1"/>
                    <a:pt x="1415" y="1"/>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62"/>
            <p:cNvSpPr/>
            <p:nvPr/>
          </p:nvSpPr>
          <p:spPr>
            <a:xfrm>
              <a:off x="5320316" y="2927829"/>
              <a:ext cx="51465" cy="19849"/>
            </a:xfrm>
            <a:custGeom>
              <a:avLst/>
              <a:gdLst/>
              <a:ahLst/>
              <a:cxnLst/>
              <a:rect l="l" t="t" r="r" b="b"/>
              <a:pathLst>
                <a:path w="1159" h="447" extrusionOk="0">
                  <a:moveTo>
                    <a:pt x="223" y="1"/>
                  </a:moveTo>
                  <a:cubicBezTo>
                    <a:pt x="101" y="1"/>
                    <a:pt x="0" y="101"/>
                    <a:pt x="0" y="223"/>
                  </a:cubicBezTo>
                  <a:cubicBezTo>
                    <a:pt x="0" y="345"/>
                    <a:pt x="101" y="446"/>
                    <a:pt x="223" y="446"/>
                  </a:cubicBezTo>
                  <a:lnTo>
                    <a:pt x="935" y="446"/>
                  </a:lnTo>
                  <a:cubicBezTo>
                    <a:pt x="1058" y="446"/>
                    <a:pt x="1158" y="345"/>
                    <a:pt x="1158" y="223"/>
                  </a:cubicBezTo>
                  <a:cubicBezTo>
                    <a:pt x="1158" y="101"/>
                    <a:pt x="1058" y="1"/>
                    <a:pt x="935" y="1"/>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3" name="Google Shape;2193;p62"/>
          <p:cNvGrpSpPr/>
          <p:nvPr/>
        </p:nvGrpSpPr>
        <p:grpSpPr>
          <a:xfrm>
            <a:off x="1302866" y="2431079"/>
            <a:ext cx="712577" cy="531898"/>
            <a:chOff x="5291186" y="3605496"/>
            <a:chExt cx="337123" cy="251643"/>
          </a:xfrm>
        </p:grpSpPr>
        <p:sp>
          <p:nvSpPr>
            <p:cNvPr id="2194" name="Google Shape;2194;p62"/>
            <p:cNvSpPr/>
            <p:nvPr/>
          </p:nvSpPr>
          <p:spPr>
            <a:xfrm>
              <a:off x="5301044" y="3636135"/>
              <a:ext cx="317363" cy="211101"/>
            </a:xfrm>
            <a:custGeom>
              <a:avLst/>
              <a:gdLst/>
              <a:ahLst/>
              <a:cxnLst/>
              <a:rect l="l" t="t" r="r" b="b"/>
              <a:pathLst>
                <a:path w="7147" h="4754" extrusionOk="0">
                  <a:moveTo>
                    <a:pt x="1" y="0"/>
                  </a:moveTo>
                  <a:lnTo>
                    <a:pt x="1" y="4754"/>
                  </a:lnTo>
                  <a:lnTo>
                    <a:pt x="3095" y="4754"/>
                  </a:lnTo>
                  <a:lnTo>
                    <a:pt x="3106" y="4731"/>
                  </a:lnTo>
                  <a:cubicBezTo>
                    <a:pt x="3140" y="4631"/>
                    <a:pt x="3207" y="4553"/>
                    <a:pt x="3284" y="4487"/>
                  </a:cubicBezTo>
                  <a:cubicBezTo>
                    <a:pt x="3362" y="4430"/>
                    <a:pt x="3462" y="4398"/>
                    <a:pt x="3573" y="4398"/>
                  </a:cubicBezTo>
                  <a:cubicBezTo>
                    <a:pt x="3785" y="4398"/>
                    <a:pt x="3974" y="4531"/>
                    <a:pt x="4041" y="4731"/>
                  </a:cubicBezTo>
                  <a:lnTo>
                    <a:pt x="4053" y="4754"/>
                  </a:lnTo>
                  <a:lnTo>
                    <a:pt x="7147" y="4754"/>
                  </a:lnTo>
                  <a:lnTo>
                    <a:pt x="7147" y="0"/>
                  </a:ln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62"/>
            <p:cNvSpPr/>
            <p:nvPr/>
          </p:nvSpPr>
          <p:spPr>
            <a:xfrm>
              <a:off x="5459703" y="3636135"/>
              <a:ext cx="158703" cy="211101"/>
            </a:xfrm>
            <a:custGeom>
              <a:avLst/>
              <a:gdLst/>
              <a:ahLst/>
              <a:cxnLst/>
              <a:rect l="l" t="t" r="r" b="b"/>
              <a:pathLst>
                <a:path w="3574" h="4754" extrusionOk="0">
                  <a:moveTo>
                    <a:pt x="0" y="0"/>
                  </a:moveTo>
                  <a:lnTo>
                    <a:pt x="0" y="4398"/>
                  </a:lnTo>
                  <a:cubicBezTo>
                    <a:pt x="212" y="4398"/>
                    <a:pt x="401" y="4531"/>
                    <a:pt x="468" y="4731"/>
                  </a:cubicBezTo>
                  <a:lnTo>
                    <a:pt x="480" y="4754"/>
                  </a:lnTo>
                  <a:lnTo>
                    <a:pt x="3574" y="4754"/>
                  </a:lnTo>
                  <a:lnTo>
                    <a:pt x="3574" y="0"/>
                  </a:ln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62"/>
            <p:cNvSpPr/>
            <p:nvPr/>
          </p:nvSpPr>
          <p:spPr>
            <a:xfrm>
              <a:off x="5291186" y="3626233"/>
              <a:ext cx="337123" cy="230906"/>
            </a:xfrm>
            <a:custGeom>
              <a:avLst/>
              <a:gdLst/>
              <a:ahLst/>
              <a:cxnLst/>
              <a:rect l="l" t="t" r="r" b="b"/>
              <a:pathLst>
                <a:path w="7592" h="5200" extrusionOk="0">
                  <a:moveTo>
                    <a:pt x="7146" y="446"/>
                  </a:moveTo>
                  <a:lnTo>
                    <a:pt x="7146" y="4754"/>
                  </a:lnTo>
                  <a:lnTo>
                    <a:pt x="4419" y="4754"/>
                  </a:lnTo>
                  <a:cubicBezTo>
                    <a:pt x="4285" y="4542"/>
                    <a:pt x="4052" y="4398"/>
                    <a:pt x="3795" y="4398"/>
                  </a:cubicBezTo>
                  <a:cubicBezTo>
                    <a:pt x="3540" y="4398"/>
                    <a:pt x="3306" y="4542"/>
                    <a:pt x="3172" y="4754"/>
                  </a:cubicBezTo>
                  <a:lnTo>
                    <a:pt x="445" y="4754"/>
                  </a:lnTo>
                  <a:lnTo>
                    <a:pt x="445" y="446"/>
                  </a:lnTo>
                  <a:close/>
                  <a:moveTo>
                    <a:pt x="223" y="1"/>
                  </a:moveTo>
                  <a:cubicBezTo>
                    <a:pt x="100" y="1"/>
                    <a:pt x="0" y="101"/>
                    <a:pt x="0" y="223"/>
                  </a:cubicBezTo>
                  <a:lnTo>
                    <a:pt x="0" y="4977"/>
                  </a:lnTo>
                  <a:cubicBezTo>
                    <a:pt x="0" y="5099"/>
                    <a:pt x="100" y="5199"/>
                    <a:pt x="223" y="5199"/>
                  </a:cubicBezTo>
                  <a:lnTo>
                    <a:pt x="3317" y="5199"/>
                  </a:lnTo>
                  <a:cubicBezTo>
                    <a:pt x="3417" y="5199"/>
                    <a:pt x="3495" y="5143"/>
                    <a:pt x="3528" y="5044"/>
                  </a:cubicBezTo>
                  <a:lnTo>
                    <a:pt x="3540" y="5032"/>
                  </a:lnTo>
                  <a:cubicBezTo>
                    <a:pt x="3573" y="4921"/>
                    <a:pt x="3673" y="4843"/>
                    <a:pt x="3795" y="4843"/>
                  </a:cubicBezTo>
                  <a:cubicBezTo>
                    <a:pt x="3907" y="4843"/>
                    <a:pt x="4018" y="4921"/>
                    <a:pt x="4052" y="5032"/>
                  </a:cubicBezTo>
                  <a:lnTo>
                    <a:pt x="4063" y="5044"/>
                  </a:lnTo>
                  <a:cubicBezTo>
                    <a:pt x="4085" y="5143"/>
                    <a:pt x="4174" y="5199"/>
                    <a:pt x="4275" y="5199"/>
                  </a:cubicBezTo>
                  <a:lnTo>
                    <a:pt x="7369" y="5199"/>
                  </a:lnTo>
                  <a:cubicBezTo>
                    <a:pt x="7491" y="5199"/>
                    <a:pt x="7592" y="5099"/>
                    <a:pt x="7592" y="4977"/>
                  </a:cubicBezTo>
                  <a:lnTo>
                    <a:pt x="7592" y="223"/>
                  </a:lnTo>
                  <a:cubicBezTo>
                    <a:pt x="7592" y="101"/>
                    <a:pt x="7491" y="1"/>
                    <a:pt x="7369"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62"/>
            <p:cNvSpPr/>
            <p:nvPr/>
          </p:nvSpPr>
          <p:spPr>
            <a:xfrm>
              <a:off x="5459703" y="3626233"/>
              <a:ext cx="168606" cy="230906"/>
            </a:xfrm>
            <a:custGeom>
              <a:avLst/>
              <a:gdLst/>
              <a:ahLst/>
              <a:cxnLst/>
              <a:rect l="l" t="t" r="r" b="b"/>
              <a:pathLst>
                <a:path w="3797" h="5200" extrusionOk="0">
                  <a:moveTo>
                    <a:pt x="0" y="1"/>
                  </a:moveTo>
                  <a:lnTo>
                    <a:pt x="0" y="446"/>
                  </a:lnTo>
                  <a:lnTo>
                    <a:pt x="3351" y="446"/>
                  </a:lnTo>
                  <a:lnTo>
                    <a:pt x="3351" y="4754"/>
                  </a:lnTo>
                  <a:lnTo>
                    <a:pt x="624" y="4754"/>
                  </a:lnTo>
                  <a:cubicBezTo>
                    <a:pt x="490" y="4542"/>
                    <a:pt x="257" y="4398"/>
                    <a:pt x="0" y="4398"/>
                  </a:cubicBezTo>
                  <a:lnTo>
                    <a:pt x="0" y="4843"/>
                  </a:lnTo>
                  <a:cubicBezTo>
                    <a:pt x="112" y="4843"/>
                    <a:pt x="223" y="4921"/>
                    <a:pt x="257" y="5032"/>
                  </a:cubicBezTo>
                  <a:lnTo>
                    <a:pt x="268" y="5044"/>
                  </a:lnTo>
                  <a:cubicBezTo>
                    <a:pt x="290" y="5143"/>
                    <a:pt x="379" y="5199"/>
                    <a:pt x="480" y="5199"/>
                  </a:cubicBezTo>
                  <a:lnTo>
                    <a:pt x="3574" y="5199"/>
                  </a:lnTo>
                  <a:cubicBezTo>
                    <a:pt x="3696" y="5199"/>
                    <a:pt x="3797" y="5099"/>
                    <a:pt x="3797" y="4977"/>
                  </a:cubicBezTo>
                  <a:lnTo>
                    <a:pt x="3797" y="223"/>
                  </a:lnTo>
                  <a:cubicBezTo>
                    <a:pt x="3797" y="101"/>
                    <a:pt x="3696" y="1"/>
                    <a:pt x="3574" y="1"/>
                  </a:cubicBez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62"/>
            <p:cNvSpPr/>
            <p:nvPr/>
          </p:nvSpPr>
          <p:spPr>
            <a:xfrm>
              <a:off x="5333681" y="3605496"/>
              <a:ext cx="252132" cy="235835"/>
            </a:xfrm>
            <a:custGeom>
              <a:avLst/>
              <a:gdLst/>
              <a:ahLst/>
              <a:cxnLst/>
              <a:rect l="l" t="t" r="r" b="b"/>
              <a:pathLst>
                <a:path w="5678" h="5311" extrusionOk="0">
                  <a:moveTo>
                    <a:pt x="223" y="0"/>
                  </a:moveTo>
                  <a:cubicBezTo>
                    <a:pt x="100" y="0"/>
                    <a:pt x="0" y="101"/>
                    <a:pt x="0" y="223"/>
                  </a:cubicBezTo>
                  <a:lnTo>
                    <a:pt x="0" y="1526"/>
                  </a:lnTo>
                  <a:cubicBezTo>
                    <a:pt x="0" y="1570"/>
                    <a:pt x="23" y="1625"/>
                    <a:pt x="45" y="1659"/>
                  </a:cubicBezTo>
                  <a:lnTo>
                    <a:pt x="401" y="2137"/>
                  </a:lnTo>
                  <a:lnTo>
                    <a:pt x="423" y="2160"/>
                  </a:lnTo>
                  <a:lnTo>
                    <a:pt x="590" y="2327"/>
                  </a:lnTo>
                  <a:lnTo>
                    <a:pt x="512" y="2372"/>
                  </a:lnTo>
                  <a:lnTo>
                    <a:pt x="223" y="2372"/>
                  </a:lnTo>
                  <a:cubicBezTo>
                    <a:pt x="100" y="2372"/>
                    <a:pt x="0" y="2471"/>
                    <a:pt x="0" y="2594"/>
                  </a:cubicBezTo>
                  <a:lnTo>
                    <a:pt x="0" y="4497"/>
                  </a:lnTo>
                  <a:cubicBezTo>
                    <a:pt x="0" y="4620"/>
                    <a:pt x="100" y="4720"/>
                    <a:pt x="223" y="4720"/>
                  </a:cubicBezTo>
                  <a:lnTo>
                    <a:pt x="1792" y="4720"/>
                  </a:lnTo>
                  <a:cubicBezTo>
                    <a:pt x="2138" y="4720"/>
                    <a:pt x="2472" y="4898"/>
                    <a:pt x="2650" y="5199"/>
                  </a:cubicBezTo>
                  <a:cubicBezTo>
                    <a:pt x="2683" y="5266"/>
                    <a:pt x="2761" y="5310"/>
                    <a:pt x="2838" y="5310"/>
                  </a:cubicBezTo>
                  <a:cubicBezTo>
                    <a:pt x="2917" y="5310"/>
                    <a:pt x="2984" y="5266"/>
                    <a:pt x="3028" y="5199"/>
                  </a:cubicBezTo>
                  <a:cubicBezTo>
                    <a:pt x="3206" y="4898"/>
                    <a:pt x="3540" y="4720"/>
                    <a:pt x="3885" y="4720"/>
                  </a:cubicBezTo>
                  <a:lnTo>
                    <a:pt x="5455" y="4720"/>
                  </a:lnTo>
                  <a:cubicBezTo>
                    <a:pt x="5577" y="4720"/>
                    <a:pt x="5677" y="4620"/>
                    <a:pt x="5677" y="4497"/>
                  </a:cubicBezTo>
                  <a:lnTo>
                    <a:pt x="5677" y="2950"/>
                  </a:lnTo>
                  <a:cubicBezTo>
                    <a:pt x="5677" y="2827"/>
                    <a:pt x="5577" y="2728"/>
                    <a:pt x="5455" y="2728"/>
                  </a:cubicBezTo>
                  <a:lnTo>
                    <a:pt x="5165" y="2728"/>
                  </a:lnTo>
                  <a:lnTo>
                    <a:pt x="5042" y="2639"/>
                  </a:lnTo>
                  <a:lnTo>
                    <a:pt x="5198" y="2560"/>
                  </a:lnTo>
                  <a:cubicBezTo>
                    <a:pt x="5221" y="2538"/>
                    <a:pt x="5254" y="2516"/>
                    <a:pt x="5277" y="2494"/>
                  </a:cubicBezTo>
                  <a:lnTo>
                    <a:pt x="5633" y="2015"/>
                  </a:lnTo>
                  <a:cubicBezTo>
                    <a:pt x="5655" y="1981"/>
                    <a:pt x="5677" y="1926"/>
                    <a:pt x="5677" y="1882"/>
                  </a:cubicBezTo>
                  <a:lnTo>
                    <a:pt x="5677" y="223"/>
                  </a:lnTo>
                  <a:cubicBezTo>
                    <a:pt x="5677" y="101"/>
                    <a:pt x="5577" y="0"/>
                    <a:pt x="5455" y="0"/>
                  </a:cubicBezTo>
                  <a:lnTo>
                    <a:pt x="3785" y="0"/>
                  </a:lnTo>
                  <a:cubicBezTo>
                    <a:pt x="3440" y="0"/>
                    <a:pt x="3095" y="134"/>
                    <a:pt x="2838" y="368"/>
                  </a:cubicBezTo>
                  <a:cubicBezTo>
                    <a:pt x="2583" y="134"/>
                    <a:pt x="2237" y="0"/>
                    <a:pt x="1893" y="0"/>
                  </a:cubicBezTo>
                  <a:lnTo>
                    <a:pt x="1770" y="0"/>
                  </a:lnTo>
                  <a:cubicBezTo>
                    <a:pt x="1703" y="0"/>
                    <a:pt x="1636" y="34"/>
                    <a:pt x="1592" y="79"/>
                  </a:cubicBezTo>
                  <a:lnTo>
                    <a:pt x="1292" y="457"/>
                  </a:lnTo>
                  <a:lnTo>
                    <a:pt x="991" y="79"/>
                  </a:lnTo>
                  <a:cubicBezTo>
                    <a:pt x="946" y="34"/>
                    <a:pt x="891" y="0"/>
                    <a:pt x="824"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62"/>
            <p:cNvSpPr/>
            <p:nvPr/>
          </p:nvSpPr>
          <p:spPr>
            <a:xfrm>
              <a:off x="5459703" y="3605496"/>
              <a:ext cx="126110" cy="235835"/>
            </a:xfrm>
            <a:custGeom>
              <a:avLst/>
              <a:gdLst/>
              <a:ahLst/>
              <a:cxnLst/>
              <a:rect l="l" t="t" r="r" b="b"/>
              <a:pathLst>
                <a:path w="2840" h="5311" extrusionOk="0">
                  <a:moveTo>
                    <a:pt x="947" y="0"/>
                  </a:moveTo>
                  <a:cubicBezTo>
                    <a:pt x="602" y="0"/>
                    <a:pt x="257" y="134"/>
                    <a:pt x="0" y="368"/>
                  </a:cubicBezTo>
                  <a:lnTo>
                    <a:pt x="0" y="5310"/>
                  </a:lnTo>
                  <a:cubicBezTo>
                    <a:pt x="79" y="5310"/>
                    <a:pt x="146" y="5266"/>
                    <a:pt x="190" y="5199"/>
                  </a:cubicBezTo>
                  <a:cubicBezTo>
                    <a:pt x="368" y="4898"/>
                    <a:pt x="702" y="4720"/>
                    <a:pt x="1047" y="4720"/>
                  </a:cubicBezTo>
                  <a:lnTo>
                    <a:pt x="2617" y="4720"/>
                  </a:lnTo>
                  <a:cubicBezTo>
                    <a:pt x="2739" y="4720"/>
                    <a:pt x="2839" y="4620"/>
                    <a:pt x="2839" y="4497"/>
                  </a:cubicBezTo>
                  <a:lnTo>
                    <a:pt x="2839" y="2950"/>
                  </a:lnTo>
                  <a:cubicBezTo>
                    <a:pt x="2839" y="2827"/>
                    <a:pt x="2739" y="2728"/>
                    <a:pt x="2617" y="2728"/>
                  </a:cubicBezTo>
                  <a:lnTo>
                    <a:pt x="2327" y="2728"/>
                  </a:lnTo>
                  <a:lnTo>
                    <a:pt x="2204" y="2639"/>
                  </a:lnTo>
                  <a:lnTo>
                    <a:pt x="2360" y="2560"/>
                  </a:lnTo>
                  <a:cubicBezTo>
                    <a:pt x="2383" y="2538"/>
                    <a:pt x="2416" y="2516"/>
                    <a:pt x="2439" y="2494"/>
                  </a:cubicBezTo>
                  <a:lnTo>
                    <a:pt x="2795" y="2015"/>
                  </a:lnTo>
                  <a:cubicBezTo>
                    <a:pt x="2817" y="1981"/>
                    <a:pt x="2839" y="1926"/>
                    <a:pt x="2839" y="1882"/>
                  </a:cubicBezTo>
                  <a:lnTo>
                    <a:pt x="2839" y="223"/>
                  </a:lnTo>
                  <a:cubicBezTo>
                    <a:pt x="2839" y="101"/>
                    <a:pt x="2739" y="0"/>
                    <a:pt x="2617"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62"/>
            <p:cNvSpPr/>
            <p:nvPr/>
          </p:nvSpPr>
          <p:spPr>
            <a:xfrm>
              <a:off x="5376666" y="3779475"/>
              <a:ext cx="29707" cy="35613"/>
            </a:xfrm>
            <a:custGeom>
              <a:avLst/>
              <a:gdLst/>
              <a:ahLst/>
              <a:cxnLst/>
              <a:rect l="l" t="t" r="r" b="b"/>
              <a:pathLst>
                <a:path w="669" h="802" extrusionOk="0">
                  <a:moveTo>
                    <a:pt x="446" y="0"/>
                  </a:moveTo>
                  <a:cubicBezTo>
                    <a:pt x="324" y="0"/>
                    <a:pt x="223" y="101"/>
                    <a:pt x="223" y="223"/>
                  </a:cubicBezTo>
                  <a:lnTo>
                    <a:pt x="223" y="502"/>
                  </a:lnTo>
                  <a:lnTo>
                    <a:pt x="0" y="802"/>
                  </a:lnTo>
                  <a:lnTo>
                    <a:pt x="557" y="802"/>
                  </a:lnTo>
                  <a:lnTo>
                    <a:pt x="624" y="713"/>
                  </a:lnTo>
                  <a:cubicBezTo>
                    <a:pt x="646" y="668"/>
                    <a:pt x="668" y="624"/>
                    <a:pt x="668" y="579"/>
                  </a:cubicBezTo>
                  <a:lnTo>
                    <a:pt x="668" y="223"/>
                  </a:lnTo>
                  <a:cubicBezTo>
                    <a:pt x="668" y="101"/>
                    <a:pt x="569" y="0"/>
                    <a:pt x="446"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62"/>
            <p:cNvSpPr/>
            <p:nvPr/>
          </p:nvSpPr>
          <p:spPr>
            <a:xfrm>
              <a:off x="5491853" y="3605496"/>
              <a:ext cx="33659" cy="46004"/>
            </a:xfrm>
            <a:custGeom>
              <a:avLst/>
              <a:gdLst/>
              <a:ahLst/>
              <a:cxnLst/>
              <a:rect l="l" t="t" r="r" b="b"/>
              <a:pathLst>
                <a:path w="758" h="1036" extrusionOk="0">
                  <a:moveTo>
                    <a:pt x="245" y="0"/>
                  </a:moveTo>
                  <a:lnTo>
                    <a:pt x="33" y="346"/>
                  </a:lnTo>
                  <a:cubicBezTo>
                    <a:pt x="11" y="379"/>
                    <a:pt x="0" y="412"/>
                    <a:pt x="0" y="457"/>
                  </a:cubicBezTo>
                  <a:lnTo>
                    <a:pt x="0" y="813"/>
                  </a:lnTo>
                  <a:cubicBezTo>
                    <a:pt x="0" y="935"/>
                    <a:pt x="100" y="1036"/>
                    <a:pt x="223" y="1036"/>
                  </a:cubicBezTo>
                  <a:cubicBezTo>
                    <a:pt x="345" y="1036"/>
                    <a:pt x="446" y="935"/>
                    <a:pt x="446" y="813"/>
                  </a:cubicBezTo>
                  <a:lnTo>
                    <a:pt x="446" y="524"/>
                  </a:lnTo>
                  <a:lnTo>
                    <a:pt x="757" y="0"/>
                  </a:ln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2" name="Google Shape;2202;p62"/>
          <p:cNvGrpSpPr/>
          <p:nvPr/>
        </p:nvGrpSpPr>
        <p:grpSpPr>
          <a:xfrm>
            <a:off x="7134790" y="2385323"/>
            <a:ext cx="712577" cy="623411"/>
            <a:chOff x="5291186" y="4287292"/>
            <a:chExt cx="337123" cy="294938"/>
          </a:xfrm>
        </p:grpSpPr>
        <p:sp>
          <p:nvSpPr>
            <p:cNvPr id="2203" name="Google Shape;2203;p62"/>
            <p:cNvSpPr/>
            <p:nvPr/>
          </p:nvSpPr>
          <p:spPr>
            <a:xfrm>
              <a:off x="5302065" y="4287292"/>
              <a:ext cx="316341" cy="83393"/>
            </a:xfrm>
            <a:custGeom>
              <a:avLst/>
              <a:gdLst/>
              <a:ahLst/>
              <a:cxnLst/>
              <a:rect l="l" t="t" r="r" b="b"/>
              <a:pathLst>
                <a:path w="7124" h="1878" extrusionOk="0">
                  <a:moveTo>
                    <a:pt x="825" y="0"/>
                  </a:moveTo>
                  <a:cubicBezTo>
                    <a:pt x="756" y="0"/>
                    <a:pt x="692" y="34"/>
                    <a:pt x="656" y="96"/>
                  </a:cubicBezTo>
                  <a:lnTo>
                    <a:pt x="55" y="931"/>
                  </a:lnTo>
                  <a:cubicBezTo>
                    <a:pt x="11" y="987"/>
                    <a:pt x="0" y="1065"/>
                    <a:pt x="33" y="1142"/>
                  </a:cubicBezTo>
                  <a:cubicBezTo>
                    <a:pt x="67" y="1209"/>
                    <a:pt x="122" y="1265"/>
                    <a:pt x="200" y="1276"/>
                  </a:cubicBezTo>
                  <a:lnTo>
                    <a:pt x="3528" y="1866"/>
                  </a:lnTo>
                  <a:lnTo>
                    <a:pt x="3550" y="1866"/>
                  </a:lnTo>
                  <a:cubicBezTo>
                    <a:pt x="3550" y="1877"/>
                    <a:pt x="3562" y="1877"/>
                    <a:pt x="3562" y="1877"/>
                  </a:cubicBezTo>
                  <a:cubicBezTo>
                    <a:pt x="3573" y="1877"/>
                    <a:pt x="3584" y="1866"/>
                    <a:pt x="3584" y="1866"/>
                  </a:cubicBezTo>
                  <a:lnTo>
                    <a:pt x="3607" y="1866"/>
                  </a:lnTo>
                  <a:lnTo>
                    <a:pt x="6924" y="1276"/>
                  </a:lnTo>
                  <a:cubicBezTo>
                    <a:pt x="7001" y="1265"/>
                    <a:pt x="7068" y="1209"/>
                    <a:pt x="7090" y="1142"/>
                  </a:cubicBezTo>
                  <a:cubicBezTo>
                    <a:pt x="7124" y="1065"/>
                    <a:pt x="7112" y="987"/>
                    <a:pt x="7068" y="931"/>
                  </a:cubicBezTo>
                  <a:lnTo>
                    <a:pt x="6478" y="96"/>
                  </a:lnTo>
                  <a:cubicBezTo>
                    <a:pt x="6434" y="34"/>
                    <a:pt x="6368" y="0"/>
                    <a:pt x="6304" y="0"/>
                  </a:cubicBezTo>
                  <a:cubicBezTo>
                    <a:pt x="6288" y="0"/>
                    <a:pt x="6271" y="3"/>
                    <a:pt x="6256" y="7"/>
                  </a:cubicBezTo>
                  <a:lnTo>
                    <a:pt x="4875" y="286"/>
                  </a:lnTo>
                  <a:cubicBezTo>
                    <a:pt x="4530" y="353"/>
                    <a:pt x="4208" y="508"/>
                    <a:pt x="3951" y="731"/>
                  </a:cubicBezTo>
                  <a:cubicBezTo>
                    <a:pt x="3795" y="853"/>
                    <a:pt x="3673" y="998"/>
                    <a:pt x="3562" y="1165"/>
                  </a:cubicBezTo>
                  <a:cubicBezTo>
                    <a:pt x="3562" y="1154"/>
                    <a:pt x="3550" y="1142"/>
                    <a:pt x="3550" y="1142"/>
                  </a:cubicBezTo>
                  <a:cubicBezTo>
                    <a:pt x="3451" y="987"/>
                    <a:pt x="3328" y="853"/>
                    <a:pt x="3184" y="731"/>
                  </a:cubicBezTo>
                  <a:cubicBezTo>
                    <a:pt x="2916" y="508"/>
                    <a:pt x="2593" y="353"/>
                    <a:pt x="2259" y="286"/>
                  </a:cubicBezTo>
                  <a:lnTo>
                    <a:pt x="879" y="7"/>
                  </a:lnTo>
                  <a:cubicBezTo>
                    <a:pt x="861" y="3"/>
                    <a:pt x="843" y="0"/>
                    <a:pt x="825"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62"/>
            <p:cNvSpPr/>
            <p:nvPr/>
          </p:nvSpPr>
          <p:spPr>
            <a:xfrm>
              <a:off x="5459703" y="4287292"/>
              <a:ext cx="158703" cy="83393"/>
            </a:xfrm>
            <a:custGeom>
              <a:avLst/>
              <a:gdLst/>
              <a:ahLst/>
              <a:cxnLst/>
              <a:rect l="l" t="t" r="r" b="b"/>
              <a:pathLst>
                <a:path w="3574" h="1878" extrusionOk="0">
                  <a:moveTo>
                    <a:pt x="2754" y="0"/>
                  </a:moveTo>
                  <a:cubicBezTo>
                    <a:pt x="2738" y="0"/>
                    <a:pt x="2721" y="3"/>
                    <a:pt x="2706" y="7"/>
                  </a:cubicBezTo>
                  <a:lnTo>
                    <a:pt x="1325" y="286"/>
                  </a:lnTo>
                  <a:cubicBezTo>
                    <a:pt x="980" y="353"/>
                    <a:pt x="658" y="508"/>
                    <a:pt x="401" y="731"/>
                  </a:cubicBezTo>
                  <a:cubicBezTo>
                    <a:pt x="245" y="853"/>
                    <a:pt x="123" y="998"/>
                    <a:pt x="12" y="1165"/>
                  </a:cubicBezTo>
                  <a:cubicBezTo>
                    <a:pt x="12" y="1154"/>
                    <a:pt x="0" y="1142"/>
                    <a:pt x="0" y="1142"/>
                  </a:cubicBezTo>
                  <a:lnTo>
                    <a:pt x="0" y="1866"/>
                  </a:lnTo>
                  <a:cubicBezTo>
                    <a:pt x="0" y="1877"/>
                    <a:pt x="12" y="1877"/>
                    <a:pt x="12" y="1877"/>
                  </a:cubicBezTo>
                  <a:cubicBezTo>
                    <a:pt x="23" y="1877"/>
                    <a:pt x="34" y="1866"/>
                    <a:pt x="34" y="1866"/>
                  </a:cubicBezTo>
                  <a:lnTo>
                    <a:pt x="57" y="1866"/>
                  </a:lnTo>
                  <a:lnTo>
                    <a:pt x="3374" y="1276"/>
                  </a:lnTo>
                  <a:cubicBezTo>
                    <a:pt x="3451" y="1265"/>
                    <a:pt x="3518" y="1209"/>
                    <a:pt x="3540" y="1142"/>
                  </a:cubicBezTo>
                  <a:cubicBezTo>
                    <a:pt x="3574" y="1065"/>
                    <a:pt x="3562" y="987"/>
                    <a:pt x="3518" y="931"/>
                  </a:cubicBezTo>
                  <a:lnTo>
                    <a:pt x="2928" y="96"/>
                  </a:lnTo>
                  <a:cubicBezTo>
                    <a:pt x="2884" y="34"/>
                    <a:pt x="2818" y="0"/>
                    <a:pt x="2754"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62"/>
            <p:cNvSpPr/>
            <p:nvPr/>
          </p:nvSpPr>
          <p:spPr>
            <a:xfrm>
              <a:off x="5291186" y="4318908"/>
              <a:ext cx="337123" cy="251998"/>
            </a:xfrm>
            <a:custGeom>
              <a:avLst/>
              <a:gdLst/>
              <a:ahLst/>
              <a:cxnLst/>
              <a:rect l="l" t="t" r="r" b="b"/>
              <a:pathLst>
                <a:path w="7592" h="5675" extrusionOk="0">
                  <a:moveTo>
                    <a:pt x="207" y="1"/>
                  </a:moveTo>
                  <a:cubicBezTo>
                    <a:pt x="143" y="1"/>
                    <a:pt x="80" y="33"/>
                    <a:pt x="45" y="86"/>
                  </a:cubicBezTo>
                  <a:cubicBezTo>
                    <a:pt x="11" y="130"/>
                    <a:pt x="0" y="175"/>
                    <a:pt x="0" y="230"/>
                  </a:cubicBezTo>
                  <a:lnTo>
                    <a:pt x="0" y="4260"/>
                  </a:lnTo>
                  <a:cubicBezTo>
                    <a:pt x="0" y="4360"/>
                    <a:pt x="55" y="4438"/>
                    <a:pt x="144" y="4472"/>
                  </a:cubicBezTo>
                  <a:lnTo>
                    <a:pt x="2961" y="5328"/>
                  </a:lnTo>
                  <a:cubicBezTo>
                    <a:pt x="2961" y="5328"/>
                    <a:pt x="3317" y="5662"/>
                    <a:pt x="3795" y="5674"/>
                  </a:cubicBezTo>
                  <a:cubicBezTo>
                    <a:pt x="3810" y="5674"/>
                    <a:pt x="3826" y="5675"/>
                    <a:pt x="3841" y="5675"/>
                  </a:cubicBezTo>
                  <a:cubicBezTo>
                    <a:pt x="4086" y="5675"/>
                    <a:pt x="4358" y="5591"/>
                    <a:pt x="4631" y="5328"/>
                  </a:cubicBezTo>
                  <a:lnTo>
                    <a:pt x="7446" y="4472"/>
                  </a:lnTo>
                  <a:cubicBezTo>
                    <a:pt x="7535" y="4438"/>
                    <a:pt x="7592" y="4360"/>
                    <a:pt x="7592" y="4260"/>
                  </a:cubicBezTo>
                  <a:lnTo>
                    <a:pt x="7592" y="230"/>
                  </a:lnTo>
                  <a:cubicBezTo>
                    <a:pt x="7592" y="175"/>
                    <a:pt x="7580" y="130"/>
                    <a:pt x="7547" y="86"/>
                  </a:cubicBezTo>
                  <a:cubicBezTo>
                    <a:pt x="7503" y="33"/>
                    <a:pt x="7445" y="1"/>
                    <a:pt x="7378" y="1"/>
                  </a:cubicBezTo>
                  <a:cubicBezTo>
                    <a:pt x="7361" y="1"/>
                    <a:pt x="7343" y="3"/>
                    <a:pt x="7324" y="7"/>
                  </a:cubicBezTo>
                  <a:lnTo>
                    <a:pt x="4631" y="542"/>
                  </a:lnTo>
                  <a:cubicBezTo>
                    <a:pt x="4319" y="821"/>
                    <a:pt x="4040" y="920"/>
                    <a:pt x="3795" y="920"/>
                  </a:cubicBezTo>
                  <a:cubicBezTo>
                    <a:pt x="3295" y="920"/>
                    <a:pt x="2961" y="542"/>
                    <a:pt x="2961" y="542"/>
                  </a:cubicBezTo>
                  <a:lnTo>
                    <a:pt x="256" y="7"/>
                  </a:lnTo>
                  <a:cubicBezTo>
                    <a:pt x="240" y="3"/>
                    <a:pt x="223" y="1"/>
                    <a:pt x="207"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62"/>
            <p:cNvSpPr/>
            <p:nvPr/>
          </p:nvSpPr>
          <p:spPr>
            <a:xfrm>
              <a:off x="5459703" y="4318908"/>
              <a:ext cx="168606" cy="251998"/>
            </a:xfrm>
            <a:custGeom>
              <a:avLst/>
              <a:gdLst/>
              <a:ahLst/>
              <a:cxnLst/>
              <a:rect l="l" t="t" r="r" b="b"/>
              <a:pathLst>
                <a:path w="3797" h="5675" extrusionOk="0">
                  <a:moveTo>
                    <a:pt x="3583" y="1"/>
                  </a:moveTo>
                  <a:cubicBezTo>
                    <a:pt x="3566" y="1"/>
                    <a:pt x="3548" y="3"/>
                    <a:pt x="3529" y="7"/>
                  </a:cubicBezTo>
                  <a:lnTo>
                    <a:pt x="836" y="542"/>
                  </a:lnTo>
                  <a:cubicBezTo>
                    <a:pt x="524" y="821"/>
                    <a:pt x="245" y="920"/>
                    <a:pt x="0" y="920"/>
                  </a:cubicBezTo>
                  <a:lnTo>
                    <a:pt x="0" y="5674"/>
                  </a:lnTo>
                  <a:cubicBezTo>
                    <a:pt x="15" y="5674"/>
                    <a:pt x="31" y="5675"/>
                    <a:pt x="46" y="5675"/>
                  </a:cubicBezTo>
                  <a:cubicBezTo>
                    <a:pt x="291" y="5675"/>
                    <a:pt x="563" y="5591"/>
                    <a:pt x="836" y="5328"/>
                  </a:cubicBezTo>
                  <a:lnTo>
                    <a:pt x="3651" y="4472"/>
                  </a:lnTo>
                  <a:cubicBezTo>
                    <a:pt x="3740" y="4438"/>
                    <a:pt x="3797" y="4360"/>
                    <a:pt x="3797" y="4260"/>
                  </a:cubicBezTo>
                  <a:lnTo>
                    <a:pt x="3797" y="230"/>
                  </a:lnTo>
                  <a:cubicBezTo>
                    <a:pt x="3797" y="175"/>
                    <a:pt x="3785" y="130"/>
                    <a:pt x="3752" y="86"/>
                  </a:cubicBezTo>
                  <a:cubicBezTo>
                    <a:pt x="3708" y="33"/>
                    <a:pt x="3650" y="1"/>
                    <a:pt x="3583"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62"/>
            <p:cNvSpPr/>
            <p:nvPr/>
          </p:nvSpPr>
          <p:spPr>
            <a:xfrm>
              <a:off x="5422669" y="4342931"/>
              <a:ext cx="74156" cy="239299"/>
            </a:xfrm>
            <a:custGeom>
              <a:avLst/>
              <a:gdLst/>
              <a:ahLst/>
              <a:cxnLst/>
              <a:rect l="l" t="t" r="r" b="b"/>
              <a:pathLst>
                <a:path w="1670" h="5389" extrusionOk="0">
                  <a:moveTo>
                    <a:pt x="0" y="1"/>
                  </a:moveTo>
                  <a:lnTo>
                    <a:pt x="0" y="4787"/>
                  </a:lnTo>
                  <a:lnTo>
                    <a:pt x="22" y="4832"/>
                  </a:lnTo>
                  <a:cubicBezTo>
                    <a:pt x="89" y="4999"/>
                    <a:pt x="200" y="5133"/>
                    <a:pt x="345" y="5232"/>
                  </a:cubicBezTo>
                  <a:cubicBezTo>
                    <a:pt x="478" y="5333"/>
                    <a:pt x="656" y="5388"/>
                    <a:pt x="834" y="5388"/>
                  </a:cubicBezTo>
                  <a:cubicBezTo>
                    <a:pt x="1191" y="5388"/>
                    <a:pt x="1514" y="5166"/>
                    <a:pt x="1647" y="4832"/>
                  </a:cubicBezTo>
                  <a:lnTo>
                    <a:pt x="1670" y="4787"/>
                  </a:lnTo>
                  <a:lnTo>
                    <a:pt x="1670" y="1"/>
                  </a:lnTo>
                  <a:lnTo>
                    <a:pt x="846" y="168"/>
                  </a:lnTo>
                  <a:lnTo>
                    <a:pt x="834" y="168"/>
                  </a:lnTo>
                  <a:lnTo>
                    <a:pt x="0" y="1"/>
                  </a:ln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62"/>
            <p:cNvSpPr/>
            <p:nvPr/>
          </p:nvSpPr>
          <p:spPr>
            <a:xfrm>
              <a:off x="5459703" y="4342931"/>
              <a:ext cx="37123" cy="239299"/>
            </a:xfrm>
            <a:custGeom>
              <a:avLst/>
              <a:gdLst/>
              <a:ahLst/>
              <a:cxnLst/>
              <a:rect l="l" t="t" r="r" b="b"/>
              <a:pathLst>
                <a:path w="836" h="5389" extrusionOk="0">
                  <a:moveTo>
                    <a:pt x="836" y="1"/>
                  </a:moveTo>
                  <a:lnTo>
                    <a:pt x="12" y="168"/>
                  </a:lnTo>
                  <a:lnTo>
                    <a:pt x="0" y="168"/>
                  </a:lnTo>
                  <a:lnTo>
                    <a:pt x="0" y="5388"/>
                  </a:lnTo>
                  <a:cubicBezTo>
                    <a:pt x="357" y="5388"/>
                    <a:pt x="680" y="5166"/>
                    <a:pt x="813" y="4832"/>
                  </a:cubicBezTo>
                  <a:lnTo>
                    <a:pt x="836" y="4787"/>
                  </a:lnTo>
                  <a:lnTo>
                    <a:pt x="836" y="1"/>
                  </a:lnTo>
                  <a:close/>
                </a:path>
              </a:pathLst>
            </a:custGeom>
            <a:solidFill>
              <a:srgbClr val="3D17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62"/>
            <p:cNvSpPr/>
            <p:nvPr/>
          </p:nvSpPr>
          <p:spPr>
            <a:xfrm>
              <a:off x="5532838" y="4403411"/>
              <a:ext cx="64298" cy="30506"/>
            </a:xfrm>
            <a:custGeom>
              <a:avLst/>
              <a:gdLst/>
              <a:ahLst/>
              <a:cxnLst/>
              <a:rect l="l" t="t" r="r" b="b"/>
              <a:pathLst>
                <a:path w="1448" h="687" extrusionOk="0">
                  <a:moveTo>
                    <a:pt x="1206" y="0"/>
                  </a:moveTo>
                  <a:cubicBezTo>
                    <a:pt x="1187" y="0"/>
                    <a:pt x="1167" y="3"/>
                    <a:pt x="1148" y="8"/>
                  </a:cubicBezTo>
                  <a:lnTo>
                    <a:pt x="201" y="242"/>
                  </a:lnTo>
                  <a:cubicBezTo>
                    <a:pt x="79" y="276"/>
                    <a:pt x="1" y="398"/>
                    <a:pt x="35" y="509"/>
                  </a:cubicBezTo>
                  <a:cubicBezTo>
                    <a:pt x="57" y="609"/>
                    <a:pt x="157" y="687"/>
                    <a:pt x="257" y="687"/>
                  </a:cubicBezTo>
                  <a:cubicBezTo>
                    <a:pt x="268" y="687"/>
                    <a:pt x="290" y="676"/>
                    <a:pt x="302" y="676"/>
                  </a:cubicBezTo>
                  <a:lnTo>
                    <a:pt x="1259" y="442"/>
                  </a:lnTo>
                  <a:cubicBezTo>
                    <a:pt x="1370" y="409"/>
                    <a:pt x="1448" y="286"/>
                    <a:pt x="1415" y="164"/>
                  </a:cubicBezTo>
                  <a:cubicBezTo>
                    <a:pt x="1396" y="71"/>
                    <a:pt x="1307" y="0"/>
                    <a:pt x="1206" y="0"/>
                  </a:cubicBezTo>
                  <a:close/>
                </a:path>
              </a:pathLst>
            </a:custGeom>
            <a:solidFill>
              <a:srgbClr val="C497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62"/>
            <p:cNvSpPr/>
            <p:nvPr/>
          </p:nvSpPr>
          <p:spPr>
            <a:xfrm>
              <a:off x="5532838" y="4361048"/>
              <a:ext cx="64298" cy="30373"/>
            </a:xfrm>
            <a:custGeom>
              <a:avLst/>
              <a:gdLst/>
              <a:ahLst/>
              <a:cxnLst/>
              <a:rect l="l" t="t" r="r" b="b"/>
              <a:pathLst>
                <a:path w="1448" h="684" extrusionOk="0">
                  <a:moveTo>
                    <a:pt x="1195" y="1"/>
                  </a:moveTo>
                  <a:cubicBezTo>
                    <a:pt x="1179" y="1"/>
                    <a:pt x="1163" y="2"/>
                    <a:pt x="1148" y="5"/>
                  </a:cubicBezTo>
                  <a:lnTo>
                    <a:pt x="201" y="250"/>
                  </a:lnTo>
                  <a:cubicBezTo>
                    <a:pt x="79" y="272"/>
                    <a:pt x="1" y="394"/>
                    <a:pt x="35" y="517"/>
                  </a:cubicBezTo>
                  <a:cubicBezTo>
                    <a:pt x="57" y="617"/>
                    <a:pt x="157" y="684"/>
                    <a:pt x="257" y="684"/>
                  </a:cubicBezTo>
                  <a:lnTo>
                    <a:pt x="302" y="684"/>
                  </a:lnTo>
                  <a:lnTo>
                    <a:pt x="1259" y="439"/>
                  </a:lnTo>
                  <a:cubicBezTo>
                    <a:pt x="1370" y="416"/>
                    <a:pt x="1448" y="294"/>
                    <a:pt x="1415" y="172"/>
                  </a:cubicBezTo>
                  <a:cubicBezTo>
                    <a:pt x="1396" y="65"/>
                    <a:pt x="1300" y="1"/>
                    <a:pt x="1195" y="1"/>
                  </a:cubicBezTo>
                  <a:close/>
                </a:path>
              </a:pathLst>
            </a:custGeom>
            <a:solidFill>
              <a:srgbClr val="C497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1" name="Google Shape;2211;p62"/>
          <p:cNvSpPr txBox="1">
            <a:spLocks noGrp="1"/>
          </p:cNvSpPr>
          <p:nvPr>
            <p:ph type="subTitle" idx="4294967295"/>
          </p:nvPr>
        </p:nvSpPr>
        <p:spPr>
          <a:xfrm>
            <a:off x="749100" y="3224913"/>
            <a:ext cx="1820100" cy="434400"/>
          </a:xfrm>
          <a:prstGeom prst="rect">
            <a:avLst/>
          </a:prstGeom>
        </p:spPr>
        <p:txBody>
          <a:bodyPr spcFirstLastPara="1" wrap="square" lIns="0" tIns="0" rIns="0" bIns="0" anchor="t" anchorCtr="0">
            <a:noAutofit/>
          </a:bodyPr>
          <a:lstStyle/>
          <a:p>
            <a:pPr marL="0" indent="0" algn="ctr">
              <a:spcAft>
                <a:spcPts val="1200"/>
              </a:spcAft>
              <a:buNone/>
            </a:pPr>
            <a:r>
              <a:rPr lang="id-ID" sz="1500" dirty="0">
                <a:latin typeface="Times New Roman" panose="02020603050405020304" pitchFamily="18" charset="0"/>
                <a:cs typeface="Times New Roman" panose="02020603050405020304" pitchFamily="18" charset="0"/>
              </a:rPr>
              <a:t>Ungkapkan mimpi-mimpimu</a:t>
            </a:r>
          </a:p>
          <a:p>
            <a:pPr marL="0" lvl="0" indent="0" algn="ctr" rtl="0">
              <a:spcBef>
                <a:spcPts val="0"/>
              </a:spcBef>
              <a:spcAft>
                <a:spcPts val="1200"/>
              </a:spcAft>
              <a:buNone/>
            </a:pPr>
            <a:endParaRPr sz="2200" dirty="0">
              <a:latin typeface="Song Myung"/>
              <a:ea typeface="Song Myung"/>
              <a:cs typeface="Song Myung"/>
              <a:sym typeface="Song Myung"/>
            </a:endParaRPr>
          </a:p>
        </p:txBody>
      </p:sp>
      <p:cxnSp>
        <p:nvCxnSpPr>
          <p:cNvPr id="2213" name="Google Shape;2213;p62"/>
          <p:cNvCxnSpPr/>
          <p:nvPr/>
        </p:nvCxnSpPr>
        <p:spPr>
          <a:xfrm>
            <a:off x="765600" y="3714950"/>
            <a:ext cx="1787100" cy="0"/>
          </a:xfrm>
          <a:prstGeom prst="straightConnector1">
            <a:avLst/>
          </a:prstGeom>
          <a:noFill/>
          <a:ln w="19050" cap="flat" cmpd="sng">
            <a:solidFill>
              <a:schemeClr val="dk2"/>
            </a:solidFill>
            <a:prstDash val="solid"/>
            <a:round/>
            <a:headEnd type="oval" w="med" len="med"/>
            <a:tailEnd type="oval" w="med" len="med"/>
          </a:ln>
        </p:spPr>
      </p:cxnSp>
      <p:sp>
        <p:nvSpPr>
          <p:cNvPr id="2214" name="Google Shape;2214;p62"/>
          <p:cNvSpPr txBox="1">
            <a:spLocks noGrp="1"/>
          </p:cNvSpPr>
          <p:nvPr>
            <p:ph type="subTitle" idx="4294967295"/>
          </p:nvPr>
        </p:nvSpPr>
        <p:spPr>
          <a:xfrm>
            <a:off x="2691000" y="3234174"/>
            <a:ext cx="1820100" cy="434400"/>
          </a:xfrm>
          <a:prstGeom prst="rect">
            <a:avLst/>
          </a:prstGeom>
        </p:spPr>
        <p:txBody>
          <a:bodyPr spcFirstLastPara="1" wrap="square" lIns="0" tIns="0" rIns="0" bIns="0" anchor="t" anchorCtr="0">
            <a:noAutofit/>
          </a:bodyPr>
          <a:lstStyle/>
          <a:p>
            <a:pPr marL="0" indent="0" algn="ctr">
              <a:spcAft>
                <a:spcPts val="1200"/>
              </a:spcAft>
              <a:buNone/>
            </a:pPr>
            <a:r>
              <a:rPr lang="id-ID" sz="1500" dirty="0">
                <a:latin typeface="Times New Roman" panose="02020603050405020304" pitchFamily="18" charset="0"/>
                <a:cs typeface="Times New Roman" panose="02020603050405020304" pitchFamily="18" charset="0"/>
              </a:rPr>
              <a:t>Apresiasi rasa kehormatan diri</a:t>
            </a:r>
          </a:p>
          <a:p>
            <a:pPr marL="0" lvl="0" indent="0" algn="ctr" rtl="0">
              <a:spcBef>
                <a:spcPts val="0"/>
              </a:spcBef>
              <a:spcAft>
                <a:spcPts val="1200"/>
              </a:spcAft>
              <a:buNone/>
            </a:pPr>
            <a:endParaRPr sz="2200" dirty="0">
              <a:latin typeface="Song Myung"/>
              <a:ea typeface="Song Myung"/>
              <a:cs typeface="Song Myung"/>
              <a:sym typeface="Song Myung"/>
            </a:endParaRPr>
          </a:p>
        </p:txBody>
      </p:sp>
      <p:cxnSp>
        <p:nvCxnSpPr>
          <p:cNvPr id="2216" name="Google Shape;2216;p62"/>
          <p:cNvCxnSpPr/>
          <p:nvPr/>
        </p:nvCxnSpPr>
        <p:spPr>
          <a:xfrm>
            <a:off x="2707500" y="3714950"/>
            <a:ext cx="1787100" cy="0"/>
          </a:xfrm>
          <a:prstGeom prst="straightConnector1">
            <a:avLst/>
          </a:prstGeom>
          <a:noFill/>
          <a:ln w="19050" cap="flat" cmpd="sng">
            <a:solidFill>
              <a:schemeClr val="dk2"/>
            </a:solidFill>
            <a:prstDash val="solid"/>
            <a:round/>
            <a:headEnd type="oval" w="med" len="med"/>
            <a:tailEnd type="oval" w="med" len="med"/>
          </a:ln>
        </p:spPr>
      </p:cxnSp>
      <p:sp>
        <p:nvSpPr>
          <p:cNvPr id="2217" name="Google Shape;2217;p62"/>
          <p:cNvSpPr txBox="1">
            <a:spLocks noGrp="1"/>
          </p:cNvSpPr>
          <p:nvPr>
            <p:ph type="subTitle" idx="4294967295"/>
          </p:nvPr>
        </p:nvSpPr>
        <p:spPr>
          <a:xfrm>
            <a:off x="4632900" y="3231630"/>
            <a:ext cx="1820100" cy="434400"/>
          </a:xfrm>
          <a:prstGeom prst="rect">
            <a:avLst/>
          </a:prstGeom>
        </p:spPr>
        <p:txBody>
          <a:bodyPr spcFirstLastPara="1" wrap="square" lIns="0" tIns="0" rIns="0" bIns="0" anchor="t" anchorCtr="0">
            <a:noAutofit/>
          </a:bodyPr>
          <a:lstStyle/>
          <a:p>
            <a:pPr marL="0" indent="0" algn="ctr">
              <a:spcAft>
                <a:spcPts val="1200"/>
              </a:spcAft>
              <a:buNone/>
            </a:pPr>
            <a:r>
              <a:rPr lang="id-ID" sz="1500" dirty="0">
                <a:latin typeface="Times New Roman" panose="02020603050405020304" pitchFamily="18" charset="0"/>
                <a:cs typeface="Times New Roman" panose="02020603050405020304" pitchFamily="18" charset="0"/>
              </a:rPr>
              <a:t>Rekognisi setiap prestasi</a:t>
            </a:r>
          </a:p>
          <a:p>
            <a:pPr marL="0" lvl="0" indent="0" algn="ctr" rtl="0">
              <a:spcBef>
                <a:spcPts val="0"/>
              </a:spcBef>
              <a:spcAft>
                <a:spcPts val="1200"/>
              </a:spcAft>
              <a:buNone/>
            </a:pPr>
            <a:endParaRPr sz="2200" dirty="0">
              <a:latin typeface="Song Myung"/>
              <a:ea typeface="Song Myung"/>
              <a:cs typeface="Song Myung"/>
              <a:sym typeface="Song Myung"/>
            </a:endParaRPr>
          </a:p>
        </p:txBody>
      </p:sp>
      <p:cxnSp>
        <p:nvCxnSpPr>
          <p:cNvPr id="2219" name="Google Shape;2219;p62"/>
          <p:cNvCxnSpPr/>
          <p:nvPr/>
        </p:nvCxnSpPr>
        <p:spPr>
          <a:xfrm>
            <a:off x="4649400" y="3714950"/>
            <a:ext cx="1787100" cy="0"/>
          </a:xfrm>
          <a:prstGeom prst="straightConnector1">
            <a:avLst/>
          </a:prstGeom>
          <a:noFill/>
          <a:ln w="19050" cap="flat" cmpd="sng">
            <a:solidFill>
              <a:schemeClr val="dk2"/>
            </a:solidFill>
            <a:prstDash val="solid"/>
            <a:round/>
            <a:headEnd type="oval" w="med" len="med"/>
            <a:tailEnd type="oval" w="med" len="med"/>
          </a:ln>
        </p:spPr>
      </p:cxnSp>
      <p:sp>
        <p:nvSpPr>
          <p:cNvPr id="2220" name="Google Shape;2220;p62"/>
          <p:cNvSpPr txBox="1">
            <a:spLocks noGrp="1"/>
          </p:cNvSpPr>
          <p:nvPr>
            <p:ph type="subTitle" idx="4294967295"/>
          </p:nvPr>
        </p:nvSpPr>
        <p:spPr>
          <a:xfrm>
            <a:off x="6559267" y="2995000"/>
            <a:ext cx="1941900" cy="434400"/>
          </a:xfrm>
          <a:prstGeom prst="rect">
            <a:avLst/>
          </a:prstGeom>
        </p:spPr>
        <p:txBody>
          <a:bodyPr spcFirstLastPara="1" wrap="square" lIns="0" tIns="0" rIns="0" bIns="0" anchor="t" anchorCtr="0">
            <a:noAutofit/>
          </a:bodyPr>
          <a:lstStyle/>
          <a:p>
            <a:pPr marL="0" indent="0" algn="ctr">
              <a:spcAft>
                <a:spcPts val="1200"/>
              </a:spcAft>
              <a:buNone/>
            </a:pPr>
            <a:r>
              <a:rPr lang="nb-NO" sz="1500" dirty="0">
                <a:latin typeface="Times New Roman" panose="02020603050405020304" pitchFamily="18" charset="0"/>
                <a:cs typeface="Times New Roman" panose="02020603050405020304" pitchFamily="18" charset="0"/>
              </a:rPr>
              <a:t>Bangun konsep diri sendiri setiap karyawan atau </a:t>
            </a:r>
            <a:r>
              <a:rPr lang="nb-NO" sz="1500" i="1" dirty="0">
                <a:latin typeface="Times New Roman" panose="02020603050405020304" pitchFamily="18" charset="0"/>
                <a:cs typeface="Times New Roman" panose="02020603050405020304" pitchFamily="18" charset="0"/>
              </a:rPr>
              <a:t>partner</a:t>
            </a:r>
            <a:r>
              <a:rPr lang="nb-NO" sz="1500" dirty="0">
                <a:latin typeface="Times New Roman" panose="02020603050405020304" pitchFamily="18" charset="0"/>
                <a:cs typeface="Times New Roman" panose="02020603050405020304" pitchFamily="18" charset="0"/>
              </a:rPr>
              <a:t> usaha Anda</a:t>
            </a:r>
          </a:p>
          <a:p>
            <a:pPr marL="0" lvl="0" indent="0" algn="ctr" rtl="0">
              <a:spcBef>
                <a:spcPts val="0"/>
              </a:spcBef>
              <a:spcAft>
                <a:spcPts val="1200"/>
              </a:spcAft>
              <a:buNone/>
            </a:pPr>
            <a:endParaRPr sz="2200" dirty="0">
              <a:latin typeface="Song Myung"/>
              <a:ea typeface="Song Myung"/>
              <a:cs typeface="Song Myung"/>
              <a:sym typeface="Song Myung"/>
            </a:endParaRPr>
          </a:p>
        </p:txBody>
      </p:sp>
      <p:cxnSp>
        <p:nvCxnSpPr>
          <p:cNvPr id="2222" name="Google Shape;2222;p62"/>
          <p:cNvCxnSpPr/>
          <p:nvPr/>
        </p:nvCxnSpPr>
        <p:spPr>
          <a:xfrm>
            <a:off x="6591300" y="3714950"/>
            <a:ext cx="1787100" cy="0"/>
          </a:xfrm>
          <a:prstGeom prst="straightConnector1">
            <a:avLst/>
          </a:prstGeom>
          <a:noFill/>
          <a:ln w="19050" cap="flat" cmpd="sng">
            <a:solidFill>
              <a:schemeClr val="dk2"/>
            </a:solidFill>
            <a:prstDash val="solid"/>
            <a:round/>
            <a:headEnd type="oval" w="med" len="med"/>
            <a:tailEnd type="oval" w="med" len="med"/>
          </a:ln>
        </p:spPr>
      </p:cxnSp>
      <p:sp>
        <p:nvSpPr>
          <p:cNvPr id="2223" name="Google Shape;2223;p62"/>
          <p:cNvSpPr txBox="1">
            <a:spLocks noGrp="1"/>
          </p:cNvSpPr>
          <p:nvPr>
            <p:ph type="subTitle" idx="4294967295"/>
          </p:nvPr>
        </p:nvSpPr>
        <p:spPr>
          <a:xfrm>
            <a:off x="765600" y="1444819"/>
            <a:ext cx="1820100" cy="434400"/>
          </a:xfrm>
          <a:prstGeom prst="rect">
            <a:avLst/>
          </a:prstGeom>
        </p:spPr>
        <p:txBody>
          <a:bodyPr spcFirstLastPara="1" wrap="square" lIns="0" tIns="0" rIns="0" bIns="0" anchor="t" anchorCtr="0">
            <a:noAutofit/>
          </a:bodyPr>
          <a:lstStyle/>
          <a:p>
            <a:pPr marL="0" indent="0" algn="ctr">
              <a:spcAft>
                <a:spcPts val="1200"/>
              </a:spcAft>
              <a:buNone/>
            </a:pPr>
            <a:r>
              <a:rPr lang="id-ID" sz="1500" dirty="0">
                <a:latin typeface="Times New Roman" panose="02020603050405020304" pitchFamily="18" charset="0"/>
                <a:cs typeface="Times New Roman" panose="02020603050405020304" pitchFamily="18" charset="0"/>
              </a:rPr>
              <a:t>Tersinggunglah ketika dihina orang</a:t>
            </a:r>
          </a:p>
          <a:p>
            <a:pPr marL="0" lvl="0" indent="0" algn="ctr" rtl="0">
              <a:spcBef>
                <a:spcPts val="0"/>
              </a:spcBef>
              <a:spcAft>
                <a:spcPts val="1200"/>
              </a:spcAft>
              <a:buNone/>
            </a:pPr>
            <a:endParaRPr sz="2200" dirty="0">
              <a:solidFill>
                <a:schemeClr val="lt2"/>
              </a:solidFill>
              <a:latin typeface="Song Myung"/>
              <a:ea typeface="Song Myung"/>
              <a:cs typeface="Song Myung"/>
              <a:sym typeface="Song Myung"/>
            </a:endParaRPr>
          </a:p>
        </p:txBody>
      </p:sp>
      <p:cxnSp>
        <p:nvCxnSpPr>
          <p:cNvPr id="2224" name="Google Shape;2224;p62"/>
          <p:cNvCxnSpPr/>
          <p:nvPr/>
        </p:nvCxnSpPr>
        <p:spPr>
          <a:xfrm>
            <a:off x="765600" y="1951913"/>
            <a:ext cx="1787100" cy="0"/>
          </a:xfrm>
          <a:prstGeom prst="straightConnector1">
            <a:avLst/>
          </a:prstGeom>
          <a:noFill/>
          <a:ln w="19050" cap="flat" cmpd="sng">
            <a:solidFill>
              <a:schemeClr val="lt2"/>
            </a:solidFill>
            <a:prstDash val="solid"/>
            <a:round/>
            <a:headEnd type="oval" w="med" len="med"/>
            <a:tailEnd type="oval" w="med" len="med"/>
          </a:ln>
        </p:spPr>
      </p:cxnSp>
      <p:sp>
        <p:nvSpPr>
          <p:cNvPr id="2225" name="Google Shape;2225;p62"/>
          <p:cNvSpPr txBox="1">
            <a:spLocks noGrp="1"/>
          </p:cNvSpPr>
          <p:nvPr>
            <p:ph type="subTitle" idx="4294967295"/>
          </p:nvPr>
        </p:nvSpPr>
        <p:spPr>
          <a:xfrm>
            <a:off x="2699250" y="1449303"/>
            <a:ext cx="1820100" cy="434400"/>
          </a:xfrm>
          <a:prstGeom prst="rect">
            <a:avLst/>
          </a:prstGeom>
        </p:spPr>
        <p:txBody>
          <a:bodyPr spcFirstLastPara="1" wrap="square" lIns="0" tIns="0" rIns="0" bIns="0" anchor="t" anchorCtr="0">
            <a:noAutofit/>
          </a:bodyPr>
          <a:lstStyle/>
          <a:p>
            <a:pPr marL="0" indent="0" algn="ctr">
              <a:spcAft>
                <a:spcPts val="1200"/>
              </a:spcAft>
              <a:buNone/>
            </a:pPr>
            <a:r>
              <a:rPr lang="fi-FI" sz="1500" dirty="0">
                <a:latin typeface="Times New Roman" panose="02020603050405020304" pitchFamily="18" charset="0"/>
                <a:cs typeface="Times New Roman" panose="02020603050405020304" pitchFamily="18" charset="0"/>
              </a:rPr>
              <a:t>Buat perasaan malu ketika dikasihani</a:t>
            </a:r>
          </a:p>
          <a:p>
            <a:pPr marL="0" lvl="0" indent="0" algn="ctr" rtl="0">
              <a:spcBef>
                <a:spcPts val="0"/>
              </a:spcBef>
              <a:spcAft>
                <a:spcPts val="1200"/>
              </a:spcAft>
              <a:buNone/>
            </a:pPr>
            <a:endParaRPr sz="2200" dirty="0">
              <a:solidFill>
                <a:schemeClr val="lt2"/>
              </a:solidFill>
              <a:latin typeface="Song Myung"/>
              <a:ea typeface="Song Myung"/>
              <a:cs typeface="Song Myung"/>
              <a:sym typeface="Song Myung"/>
            </a:endParaRPr>
          </a:p>
        </p:txBody>
      </p:sp>
      <p:cxnSp>
        <p:nvCxnSpPr>
          <p:cNvPr id="2226" name="Google Shape;2226;p62"/>
          <p:cNvCxnSpPr/>
          <p:nvPr/>
        </p:nvCxnSpPr>
        <p:spPr>
          <a:xfrm>
            <a:off x="2707500" y="1951913"/>
            <a:ext cx="1787100" cy="0"/>
          </a:xfrm>
          <a:prstGeom prst="straightConnector1">
            <a:avLst/>
          </a:prstGeom>
          <a:noFill/>
          <a:ln w="19050" cap="flat" cmpd="sng">
            <a:solidFill>
              <a:schemeClr val="lt2"/>
            </a:solidFill>
            <a:prstDash val="solid"/>
            <a:round/>
            <a:headEnd type="oval" w="med" len="med"/>
            <a:tailEnd type="oval" w="med" len="med"/>
          </a:ln>
        </p:spPr>
      </p:cxnSp>
      <p:sp>
        <p:nvSpPr>
          <p:cNvPr id="2227" name="Google Shape;2227;p62"/>
          <p:cNvSpPr txBox="1">
            <a:spLocks noGrp="1"/>
          </p:cNvSpPr>
          <p:nvPr>
            <p:ph type="subTitle" idx="4294967295"/>
          </p:nvPr>
        </p:nvSpPr>
        <p:spPr>
          <a:xfrm>
            <a:off x="4519350" y="1260876"/>
            <a:ext cx="2055450" cy="834315"/>
          </a:xfrm>
          <a:prstGeom prst="rect">
            <a:avLst/>
          </a:prstGeom>
        </p:spPr>
        <p:txBody>
          <a:bodyPr spcFirstLastPara="1" wrap="square" lIns="0" tIns="0" rIns="0" bIns="0" anchor="t" anchorCtr="0">
            <a:noAutofit/>
          </a:bodyPr>
          <a:lstStyle/>
          <a:p>
            <a:pPr marL="0" indent="0" algn="ctr">
              <a:spcAft>
                <a:spcPts val="1200"/>
              </a:spcAft>
              <a:buNone/>
            </a:pPr>
            <a:r>
              <a:rPr lang="id-ID" sz="1400" dirty="0">
                <a:latin typeface="Times New Roman" panose="02020603050405020304" pitchFamily="18" charset="0"/>
                <a:cs typeface="Times New Roman" panose="02020603050405020304" pitchFamily="18" charset="0"/>
              </a:rPr>
              <a:t>Marahlah jika di hatimu ada perasaan berharap atau bergantung pada orang lain</a:t>
            </a:r>
          </a:p>
          <a:p>
            <a:pPr marL="0" lvl="0" indent="0" algn="ctr" rtl="0">
              <a:spcBef>
                <a:spcPts val="0"/>
              </a:spcBef>
              <a:spcAft>
                <a:spcPts val="1200"/>
              </a:spcAft>
              <a:buNone/>
            </a:pPr>
            <a:endParaRPr sz="1400" dirty="0">
              <a:solidFill>
                <a:schemeClr val="lt2"/>
              </a:solidFill>
              <a:latin typeface="Song Myung"/>
              <a:ea typeface="Song Myung"/>
              <a:cs typeface="Song Myung"/>
              <a:sym typeface="Song Myung"/>
            </a:endParaRPr>
          </a:p>
        </p:txBody>
      </p:sp>
      <p:cxnSp>
        <p:nvCxnSpPr>
          <p:cNvPr id="2228" name="Google Shape;2228;p62"/>
          <p:cNvCxnSpPr/>
          <p:nvPr/>
        </p:nvCxnSpPr>
        <p:spPr>
          <a:xfrm>
            <a:off x="4649400" y="1951913"/>
            <a:ext cx="1787100" cy="0"/>
          </a:xfrm>
          <a:prstGeom prst="straightConnector1">
            <a:avLst/>
          </a:prstGeom>
          <a:noFill/>
          <a:ln w="19050" cap="flat" cmpd="sng">
            <a:solidFill>
              <a:schemeClr val="lt2"/>
            </a:solidFill>
            <a:prstDash val="solid"/>
            <a:round/>
            <a:headEnd type="oval" w="med" len="med"/>
            <a:tailEnd type="oval" w="med" len="med"/>
          </a:ln>
        </p:spPr>
      </p:cxnSp>
      <p:sp>
        <p:nvSpPr>
          <p:cNvPr id="2229" name="Google Shape;2229;p62"/>
          <p:cNvSpPr txBox="1">
            <a:spLocks noGrp="1"/>
          </p:cNvSpPr>
          <p:nvPr>
            <p:ph type="subTitle" idx="4294967295"/>
          </p:nvPr>
        </p:nvSpPr>
        <p:spPr>
          <a:xfrm>
            <a:off x="6582060" y="1422830"/>
            <a:ext cx="1820100" cy="434400"/>
          </a:xfrm>
          <a:prstGeom prst="rect">
            <a:avLst/>
          </a:prstGeom>
        </p:spPr>
        <p:txBody>
          <a:bodyPr spcFirstLastPara="1" wrap="square" lIns="0" tIns="0" rIns="0" bIns="0" anchor="t" anchorCtr="0">
            <a:noAutofit/>
          </a:bodyPr>
          <a:lstStyle/>
          <a:p>
            <a:pPr marL="0" indent="0" algn="ctr">
              <a:spcAft>
                <a:spcPts val="1200"/>
              </a:spcAft>
              <a:buNone/>
            </a:pPr>
            <a:r>
              <a:rPr lang="id-ID" sz="1500" dirty="0">
                <a:latin typeface="Times New Roman" panose="02020603050405020304" pitchFamily="18" charset="0"/>
                <a:cs typeface="Times New Roman" panose="02020603050405020304" pitchFamily="18" charset="0"/>
              </a:rPr>
              <a:t>Hayati indahnya berbagi</a:t>
            </a:r>
          </a:p>
          <a:p>
            <a:pPr marL="0" lvl="0" indent="0" algn="ctr" rtl="0">
              <a:spcBef>
                <a:spcPts val="0"/>
              </a:spcBef>
              <a:spcAft>
                <a:spcPts val="1200"/>
              </a:spcAft>
              <a:buNone/>
            </a:pPr>
            <a:endParaRPr sz="2200" dirty="0">
              <a:solidFill>
                <a:schemeClr val="lt2"/>
              </a:solidFill>
              <a:latin typeface="Song Myung"/>
              <a:ea typeface="Song Myung"/>
              <a:cs typeface="Song Myung"/>
              <a:sym typeface="Song Myung"/>
            </a:endParaRPr>
          </a:p>
        </p:txBody>
      </p:sp>
      <p:cxnSp>
        <p:nvCxnSpPr>
          <p:cNvPr id="2230" name="Google Shape;2230;p62"/>
          <p:cNvCxnSpPr/>
          <p:nvPr/>
        </p:nvCxnSpPr>
        <p:spPr>
          <a:xfrm>
            <a:off x="6591300" y="1951913"/>
            <a:ext cx="1787100" cy="0"/>
          </a:xfrm>
          <a:prstGeom prst="straightConnector1">
            <a:avLst/>
          </a:prstGeom>
          <a:noFill/>
          <a:ln w="19050" cap="flat" cmpd="sng">
            <a:solidFill>
              <a:schemeClr val="lt2"/>
            </a:solidFill>
            <a:prstDash val="solid"/>
            <a:round/>
            <a:headEnd type="oval" w="med" len="med"/>
            <a:tailEnd type="oval"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2"/>
        <p:cNvGrpSpPr/>
        <p:nvPr/>
      </p:nvGrpSpPr>
      <p:grpSpPr>
        <a:xfrm>
          <a:off x="0" y="0"/>
          <a:ext cx="0" cy="0"/>
          <a:chOff x="0" y="0"/>
          <a:chExt cx="0" cy="0"/>
        </a:xfrm>
      </p:grpSpPr>
      <p:sp>
        <p:nvSpPr>
          <p:cNvPr id="1463" name="Google Shape;1463;p50"/>
          <p:cNvSpPr txBox="1">
            <a:spLocks noGrp="1"/>
          </p:cNvSpPr>
          <p:nvPr>
            <p:ph type="title"/>
          </p:nvPr>
        </p:nvSpPr>
        <p:spPr>
          <a:xfrm>
            <a:off x="580427" y="539224"/>
            <a:ext cx="7838373" cy="572700"/>
          </a:xfrm>
          <a:prstGeom prst="rect">
            <a:avLst/>
          </a:prstGeom>
        </p:spPr>
        <p:txBody>
          <a:bodyPr spcFirstLastPara="1" wrap="square" lIns="0" tIns="0" rIns="0" bIns="0" anchor="t" anchorCtr="0">
            <a:noAutofit/>
          </a:bodyPr>
          <a:lstStyle/>
          <a:p>
            <a:r>
              <a:rPr lang="en-ID" sz="1800" dirty="0" err="1">
                <a:latin typeface="Times New Roman" panose="02020603050405020304" pitchFamily="18" charset="0"/>
                <a:cs typeface="Times New Roman" panose="02020603050405020304" pitchFamily="18" charset="0"/>
              </a:rPr>
              <a:t>Setiap</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karyawan</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wajib</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menguasai</a:t>
            </a:r>
            <a:r>
              <a:rPr lang="en-ID" sz="1800" dirty="0">
                <a:latin typeface="Times New Roman" panose="02020603050405020304" pitchFamily="18" charset="0"/>
                <a:cs typeface="Times New Roman" panose="02020603050405020304" pitchFamily="18" charset="0"/>
              </a:rPr>
              <a:t>: </a:t>
            </a:r>
            <a:endParaRPr lang="id-ID" sz="1800" dirty="0">
              <a:latin typeface="Times New Roman" panose="02020603050405020304" pitchFamily="18" charset="0"/>
              <a:cs typeface="Times New Roman" panose="02020603050405020304" pitchFamily="18" charset="0"/>
            </a:endParaRPr>
          </a:p>
        </p:txBody>
      </p:sp>
      <p:sp>
        <p:nvSpPr>
          <p:cNvPr id="1465" name="Google Shape;1465;p50"/>
          <p:cNvSpPr txBox="1">
            <a:spLocks noGrp="1"/>
          </p:cNvSpPr>
          <p:nvPr>
            <p:ph type="subTitle" idx="2"/>
          </p:nvPr>
        </p:nvSpPr>
        <p:spPr>
          <a:xfrm>
            <a:off x="829948" y="1096174"/>
            <a:ext cx="2198700" cy="42645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pandangan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filosofis</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perusahaan</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cxnSp>
        <p:nvCxnSpPr>
          <p:cNvPr id="1470" name="Google Shape;1470;p50"/>
          <p:cNvCxnSpPr/>
          <p:nvPr/>
        </p:nvCxnSpPr>
        <p:spPr>
          <a:xfrm>
            <a:off x="729200" y="980625"/>
            <a:ext cx="7689600" cy="0"/>
          </a:xfrm>
          <a:prstGeom prst="straightConnector1">
            <a:avLst/>
          </a:prstGeom>
          <a:noFill/>
          <a:ln w="19050" cap="flat" cmpd="sng">
            <a:solidFill>
              <a:schemeClr val="dk2"/>
            </a:solidFill>
            <a:prstDash val="solid"/>
            <a:round/>
            <a:headEnd type="oval" w="med" len="med"/>
            <a:tailEnd type="oval" w="med" len="med"/>
          </a:ln>
        </p:spPr>
      </p:cxnSp>
      <p:cxnSp>
        <p:nvCxnSpPr>
          <p:cNvPr id="1471" name="Google Shape;1471;p50"/>
          <p:cNvCxnSpPr/>
          <p:nvPr/>
        </p:nvCxnSpPr>
        <p:spPr>
          <a:xfrm>
            <a:off x="761398" y="3332500"/>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1473" name="Google Shape;1473;p50"/>
          <p:cNvCxnSpPr/>
          <p:nvPr/>
        </p:nvCxnSpPr>
        <p:spPr>
          <a:xfrm>
            <a:off x="6046802" y="3332500"/>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1474" name="Google Shape;1474;p50"/>
          <p:cNvCxnSpPr/>
          <p:nvPr/>
        </p:nvCxnSpPr>
        <p:spPr>
          <a:xfrm>
            <a:off x="3404100" y="25277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5" name="Google Shape;1475;p50"/>
          <p:cNvCxnSpPr/>
          <p:nvPr/>
        </p:nvCxnSpPr>
        <p:spPr>
          <a:xfrm>
            <a:off x="3404100" y="16204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6" name="Google Shape;1476;p50"/>
          <p:cNvCxnSpPr/>
          <p:nvPr/>
        </p:nvCxnSpPr>
        <p:spPr>
          <a:xfrm>
            <a:off x="761398" y="25277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7" name="Google Shape;1477;p50"/>
          <p:cNvCxnSpPr/>
          <p:nvPr/>
        </p:nvCxnSpPr>
        <p:spPr>
          <a:xfrm>
            <a:off x="761398" y="16204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8" name="Google Shape;1478;p50"/>
          <p:cNvCxnSpPr/>
          <p:nvPr/>
        </p:nvCxnSpPr>
        <p:spPr>
          <a:xfrm>
            <a:off x="6046802" y="25277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9" name="Google Shape;1479;p50"/>
          <p:cNvCxnSpPr/>
          <p:nvPr/>
        </p:nvCxnSpPr>
        <p:spPr>
          <a:xfrm>
            <a:off x="6046802" y="1620400"/>
            <a:ext cx="2335800" cy="0"/>
          </a:xfrm>
          <a:prstGeom prst="straightConnector1">
            <a:avLst/>
          </a:prstGeom>
          <a:noFill/>
          <a:ln w="19050" cap="flat" cmpd="sng">
            <a:solidFill>
              <a:schemeClr val="lt2"/>
            </a:solidFill>
            <a:prstDash val="solid"/>
            <a:round/>
            <a:headEnd type="oval" w="med" len="med"/>
            <a:tailEnd type="oval" w="med" len="med"/>
          </a:ln>
        </p:spPr>
      </p:cxnSp>
      <p:sp>
        <p:nvSpPr>
          <p:cNvPr id="30" name="Google Shape;1467;p50"/>
          <p:cNvSpPr txBox="1">
            <a:spLocks noGrp="1"/>
          </p:cNvSpPr>
          <p:nvPr>
            <p:ph type="subTitle" idx="4"/>
          </p:nvPr>
        </p:nvSpPr>
        <p:spPr>
          <a:xfrm>
            <a:off x="3302848" y="1220654"/>
            <a:ext cx="2505602" cy="77760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visi</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besar</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perusahaan</a:t>
            </a:r>
            <a:r>
              <a:rPr lang="en-ID" sz="1500" dirty="0">
                <a:latin typeface="Times New Roman" panose="02020603050405020304" pitchFamily="18" charset="0"/>
                <a:cs typeface="Times New Roman" panose="02020603050405020304" pitchFamily="18" charset="0"/>
              </a:rPr>
              <a:t> </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sz="1500" dirty="0">
              <a:latin typeface="Times New Roman" panose="02020603050405020304" pitchFamily="18" charset="0"/>
              <a:cs typeface="Times New Roman" panose="02020603050405020304" pitchFamily="18" charset="0"/>
            </a:endParaRPr>
          </a:p>
        </p:txBody>
      </p:sp>
      <p:sp>
        <p:nvSpPr>
          <p:cNvPr id="31" name="Google Shape;1467;p50"/>
          <p:cNvSpPr txBox="1">
            <a:spLocks noGrp="1"/>
          </p:cNvSpPr>
          <p:nvPr>
            <p:ph type="subTitle" idx="4"/>
          </p:nvPr>
        </p:nvSpPr>
        <p:spPr>
          <a:xfrm>
            <a:off x="5739900" y="1220654"/>
            <a:ext cx="3028815" cy="77760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misi</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utama</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kemanusiaan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perusahaan</a:t>
            </a:r>
            <a:r>
              <a:rPr lang="en-ID" sz="1500" dirty="0">
                <a:latin typeface="Times New Roman" panose="02020603050405020304" pitchFamily="18" charset="0"/>
                <a:cs typeface="Times New Roman" panose="02020603050405020304" pitchFamily="18" charset="0"/>
              </a:rPr>
              <a:t> </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sz="1400" dirty="0">
              <a:latin typeface="Times New Roman" panose="02020603050405020304" pitchFamily="18" charset="0"/>
              <a:cs typeface="Times New Roman" panose="02020603050405020304" pitchFamily="18" charset="0"/>
            </a:endParaRPr>
          </a:p>
        </p:txBody>
      </p:sp>
      <p:sp>
        <p:nvSpPr>
          <p:cNvPr id="32" name="Google Shape;1465;p50"/>
          <p:cNvSpPr txBox="1">
            <a:spLocks noGrp="1"/>
          </p:cNvSpPr>
          <p:nvPr>
            <p:ph type="subTitle" idx="2"/>
          </p:nvPr>
        </p:nvSpPr>
        <p:spPr>
          <a:xfrm>
            <a:off x="829948" y="1984030"/>
            <a:ext cx="2198700" cy="42645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pengakuan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terhadap</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nilai</a:t>
            </a:r>
            <a:r>
              <a:rPr lang="en-ID" sz="1500" dirty="0">
                <a:latin typeface="Times New Roman" panose="02020603050405020304" pitchFamily="18" charset="0"/>
                <a:cs typeface="Times New Roman" panose="02020603050405020304" pitchFamily="18" charset="0"/>
              </a:rPr>
              <a:t> individual </a:t>
            </a:r>
            <a:r>
              <a:rPr lang="en-ID" sz="1500" dirty="0" err="1">
                <a:latin typeface="Times New Roman" panose="02020603050405020304" pitchFamily="18" charset="0"/>
                <a:cs typeface="Times New Roman" panose="02020603050405020304" pitchFamily="18" charset="0"/>
              </a:rPr>
              <a:t>karyawan</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33" name="Google Shape;1465;p50"/>
          <p:cNvSpPr txBox="1">
            <a:spLocks noGrp="1"/>
          </p:cNvSpPr>
          <p:nvPr>
            <p:ph type="subTitle" idx="2"/>
          </p:nvPr>
        </p:nvSpPr>
        <p:spPr>
          <a:xfrm>
            <a:off x="3472650" y="2050870"/>
            <a:ext cx="2198700" cy="426450"/>
          </a:xfrm>
          <a:prstGeom prst="rect">
            <a:avLst/>
          </a:prstGeom>
        </p:spPr>
        <p:txBody>
          <a:bodyPr spcFirstLastPara="1" wrap="square" lIns="0" tIns="0" rIns="0" bIns="0" anchor="t" anchorCtr="0">
            <a:noAutofit/>
          </a:bodyPr>
          <a:lstStyle/>
          <a:p>
            <a:pPr marL="0" lvl="0" indent="0">
              <a:spcAft>
                <a:spcPts val="1200"/>
              </a:spcAft>
            </a:pPr>
            <a:r>
              <a:rPr lang="en-ID" sz="1500" dirty="0" err="1">
                <a:latin typeface="Times New Roman" panose="02020603050405020304" pitchFamily="18" charset="0"/>
                <a:cs typeface="Times New Roman" panose="02020603050405020304" pitchFamily="18" charset="0"/>
              </a:rPr>
              <a:t>bangun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impian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bersama</a:t>
            </a:r>
            <a:endParaRPr lang="id-ID" sz="1500" dirty="0">
              <a:latin typeface="Times New Roman" panose="02020603050405020304" pitchFamily="18" charset="0"/>
              <a:cs typeface="Times New Roman" panose="02020603050405020304" pitchFamily="18" charset="0"/>
            </a:endParaRPr>
          </a:p>
          <a:p>
            <a:pPr marL="0" indent="0">
              <a:spcAft>
                <a:spcPts val="1200"/>
              </a:spcAft>
            </a:pPr>
            <a:endParaRPr dirty="0">
              <a:latin typeface="Times New Roman" panose="02020603050405020304" pitchFamily="18" charset="0"/>
              <a:cs typeface="Times New Roman" panose="02020603050405020304" pitchFamily="18" charset="0"/>
            </a:endParaRPr>
          </a:p>
        </p:txBody>
      </p:sp>
      <p:sp>
        <p:nvSpPr>
          <p:cNvPr id="34" name="Google Shape;1465;p50"/>
          <p:cNvSpPr txBox="1">
            <a:spLocks noGrp="1"/>
          </p:cNvSpPr>
          <p:nvPr>
            <p:ph type="subTitle" idx="2"/>
          </p:nvPr>
        </p:nvSpPr>
        <p:spPr>
          <a:xfrm>
            <a:off x="6046802" y="1984030"/>
            <a:ext cx="2352151" cy="42645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menciptakan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budaya</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organisasi</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perusahaan</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35" name="Google Shape;1465;p50"/>
          <p:cNvSpPr txBox="1">
            <a:spLocks noGrp="1"/>
          </p:cNvSpPr>
          <p:nvPr>
            <p:ph type="subTitle" idx="2"/>
          </p:nvPr>
        </p:nvSpPr>
        <p:spPr>
          <a:xfrm>
            <a:off x="761398" y="2783744"/>
            <a:ext cx="2198700" cy="42645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posisi</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perusahaan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dalam</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persaingan</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37" name="Google Shape;1465;p50"/>
          <p:cNvSpPr txBox="1">
            <a:spLocks noGrp="1"/>
          </p:cNvSpPr>
          <p:nvPr>
            <p:ph type="subTitle" idx="2"/>
          </p:nvPr>
        </p:nvSpPr>
        <p:spPr>
          <a:xfrm>
            <a:off x="6115352" y="2782552"/>
            <a:ext cx="2198700" cy="42645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strategi</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memenangkan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persaingan</a:t>
            </a:r>
            <a:r>
              <a:rPr lang="en-ID" sz="1500" dirty="0">
                <a:latin typeface="Times New Roman" panose="02020603050405020304" pitchFamily="18" charset="0"/>
                <a:cs typeface="Times New Roman" panose="02020603050405020304" pitchFamily="18" charset="0"/>
              </a:rPr>
              <a:t> </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cxnSp>
        <p:nvCxnSpPr>
          <p:cNvPr id="20" name="Google Shape;1471;p50"/>
          <p:cNvCxnSpPr/>
          <p:nvPr/>
        </p:nvCxnSpPr>
        <p:spPr>
          <a:xfrm>
            <a:off x="3404100" y="3334461"/>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21" name="Google Shape;1471;p50"/>
          <p:cNvCxnSpPr/>
          <p:nvPr/>
        </p:nvCxnSpPr>
        <p:spPr>
          <a:xfrm>
            <a:off x="761398" y="4175230"/>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22" name="Google Shape;1471;p50"/>
          <p:cNvCxnSpPr/>
          <p:nvPr/>
        </p:nvCxnSpPr>
        <p:spPr>
          <a:xfrm>
            <a:off x="3404100" y="4148329"/>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23" name="Google Shape;1471;p50"/>
          <p:cNvCxnSpPr/>
          <p:nvPr/>
        </p:nvCxnSpPr>
        <p:spPr>
          <a:xfrm>
            <a:off x="6083000" y="4148329"/>
            <a:ext cx="2335800" cy="0"/>
          </a:xfrm>
          <a:prstGeom prst="straightConnector1">
            <a:avLst/>
          </a:prstGeom>
          <a:noFill/>
          <a:ln w="19050" cap="flat" cmpd="sng">
            <a:solidFill>
              <a:schemeClr val="accent2"/>
            </a:solidFill>
            <a:prstDash val="solid"/>
            <a:round/>
            <a:headEnd type="oval" w="med" len="med"/>
            <a:tailEnd type="oval" w="med" len="med"/>
          </a:ln>
        </p:spPr>
      </p:cxnSp>
      <p:sp>
        <p:nvSpPr>
          <p:cNvPr id="24" name="Google Shape;1465;p50"/>
          <p:cNvSpPr txBox="1">
            <a:spLocks noGrp="1"/>
          </p:cNvSpPr>
          <p:nvPr>
            <p:ph type="subTitle" idx="2"/>
          </p:nvPr>
        </p:nvSpPr>
        <p:spPr>
          <a:xfrm>
            <a:off x="3541200" y="2857077"/>
            <a:ext cx="2198700" cy="42645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budaya</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kerja</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produktif</a:t>
            </a:r>
            <a:r>
              <a:rPr lang="en-ID" sz="1500" dirty="0">
                <a:latin typeface="Times New Roman" panose="02020603050405020304" pitchFamily="18" charset="0"/>
                <a:cs typeface="Times New Roman" panose="02020603050405020304" pitchFamily="18" charset="0"/>
              </a:rPr>
              <a:t> </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25" name="Google Shape;1465;p50"/>
          <p:cNvSpPr txBox="1">
            <a:spLocks noGrp="1"/>
          </p:cNvSpPr>
          <p:nvPr>
            <p:ph type="subTitle" idx="2"/>
          </p:nvPr>
        </p:nvSpPr>
        <p:spPr>
          <a:xfrm>
            <a:off x="788851" y="3631558"/>
            <a:ext cx="2198700" cy="426450"/>
          </a:xfrm>
          <a:prstGeom prst="rect">
            <a:avLst/>
          </a:prstGeom>
        </p:spPr>
        <p:txBody>
          <a:bodyPr spcFirstLastPara="1" wrap="square" lIns="0" tIns="0" rIns="0" bIns="0" anchor="t" anchorCtr="0">
            <a:noAutofit/>
          </a:bodyPr>
          <a:lstStyle/>
          <a:p>
            <a:pPr marL="0" indent="0">
              <a:spcAft>
                <a:spcPts val="1200"/>
              </a:spcAft>
            </a:pPr>
            <a:r>
              <a:rPr lang="en-ID" sz="1500" dirty="0">
                <a:latin typeface="Times New Roman" panose="02020603050405020304" pitchFamily="18" charset="0"/>
                <a:cs typeface="Times New Roman" panose="02020603050405020304" pitchFamily="18" charset="0"/>
              </a:rPr>
              <a:t>target </a:t>
            </a:r>
            <a:r>
              <a:rPr lang="en-ID" sz="1500" dirty="0" err="1">
                <a:latin typeface="Times New Roman" panose="02020603050405020304" pitchFamily="18" charset="0"/>
                <a:cs typeface="Times New Roman" panose="02020603050405020304" pitchFamily="18" charset="0"/>
              </a:rPr>
              <a:t>keuntungan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perusahaan</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26" name="Google Shape;1465;p50"/>
          <p:cNvSpPr txBox="1">
            <a:spLocks noGrp="1"/>
          </p:cNvSpPr>
          <p:nvPr>
            <p:ph type="subTitle" idx="2"/>
          </p:nvPr>
        </p:nvSpPr>
        <p:spPr>
          <a:xfrm>
            <a:off x="3504475" y="3418333"/>
            <a:ext cx="2198700" cy="42645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jaminan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perusahaan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terhadap</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masa</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depan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karyawan</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27" name="Google Shape;1465;p50"/>
          <p:cNvSpPr txBox="1">
            <a:spLocks noGrp="1"/>
          </p:cNvSpPr>
          <p:nvPr>
            <p:ph type="subTitle" idx="2"/>
          </p:nvPr>
        </p:nvSpPr>
        <p:spPr>
          <a:xfrm>
            <a:off x="6220100" y="3631558"/>
            <a:ext cx="2198700" cy="42645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pengetahuan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baru</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dalam</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bekerja</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cxnSp>
        <p:nvCxnSpPr>
          <p:cNvPr id="28" name="Google Shape;1471;p50"/>
          <p:cNvCxnSpPr/>
          <p:nvPr/>
        </p:nvCxnSpPr>
        <p:spPr>
          <a:xfrm>
            <a:off x="788851" y="4748871"/>
            <a:ext cx="2335800" cy="0"/>
          </a:xfrm>
          <a:prstGeom prst="straightConnector1">
            <a:avLst/>
          </a:prstGeom>
          <a:noFill/>
          <a:ln w="19050" cap="flat" cmpd="sng">
            <a:solidFill>
              <a:schemeClr val="accent2"/>
            </a:solidFill>
            <a:prstDash val="solid"/>
            <a:round/>
            <a:headEnd type="oval" w="med" len="med"/>
            <a:tailEnd type="oval" w="med" len="med"/>
          </a:ln>
        </p:spPr>
      </p:cxnSp>
      <p:sp>
        <p:nvSpPr>
          <p:cNvPr id="29" name="Google Shape;1465;p50"/>
          <p:cNvSpPr txBox="1">
            <a:spLocks noGrp="1"/>
          </p:cNvSpPr>
          <p:nvPr>
            <p:ph type="subTitle" idx="2"/>
          </p:nvPr>
        </p:nvSpPr>
        <p:spPr>
          <a:xfrm>
            <a:off x="857401" y="4224644"/>
            <a:ext cx="2198700" cy="42645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keterampilan</a:t>
            </a:r>
            <a:r>
              <a:rPr lang="en-ID" sz="1500" dirty="0">
                <a:latin typeface="Times New Roman" panose="02020603050405020304" pitchFamily="18" charset="0"/>
                <a:cs typeface="Times New Roman" panose="02020603050405020304" pitchFamily="18" charset="0"/>
              </a:rPr>
              <a:t> yang </a:t>
            </a:r>
            <a:r>
              <a:rPr lang="en-ID" sz="1500" dirty="0" err="1">
                <a:latin typeface="Times New Roman" panose="02020603050405020304" pitchFamily="18" charset="0"/>
                <a:cs typeface="Times New Roman" panose="02020603050405020304" pitchFamily="18" charset="0"/>
              </a:rPr>
              <a:t>membaharukan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setiap</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saat</a:t>
            </a:r>
            <a:endParaRPr lang="id-ID" sz="15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0981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6" name="Google Shape;546;p35"/>
          <p:cNvSpPr txBox="1">
            <a:spLocks noGrp="1"/>
          </p:cNvSpPr>
          <p:nvPr>
            <p:ph type="subTitle" idx="1"/>
          </p:nvPr>
        </p:nvSpPr>
        <p:spPr>
          <a:xfrm>
            <a:off x="1980687" y="1062501"/>
            <a:ext cx="2255400" cy="1056055"/>
          </a:xfrm>
          <a:prstGeom prst="rect">
            <a:avLst/>
          </a:prstGeom>
        </p:spPr>
        <p:txBody>
          <a:bodyPr spcFirstLastPara="1" wrap="square" lIns="0" tIns="0" rIns="0" bIns="0" anchor="t" anchorCtr="0">
            <a:noAutofit/>
          </a:bodyPr>
          <a:lstStyle/>
          <a:p>
            <a:pPr marL="0" indent="0">
              <a:spcAft>
                <a:spcPts val="1200"/>
              </a:spcAft>
            </a:pPr>
            <a:r>
              <a:rPr lang="en-ID" sz="1600" dirty="0" err="1">
                <a:latin typeface="Times New Roman" panose="02020603050405020304" pitchFamily="18" charset="0"/>
                <a:cs typeface="Times New Roman" panose="02020603050405020304" pitchFamily="18" charset="0"/>
              </a:rPr>
              <a:t>Delegasikan</a:t>
            </a:r>
            <a:r>
              <a:rPr lang="en-ID" sz="1600" dirty="0">
                <a:latin typeface="Times New Roman" panose="02020603050405020304" pitchFamily="18" charset="0"/>
                <a:cs typeface="Times New Roman" panose="02020603050405020304" pitchFamily="18" charset="0"/>
              </a:rPr>
              <a:t> </a:t>
            </a:r>
            <a:r>
              <a:rPr lang="en-ID" sz="1600" dirty="0" err="1">
                <a:latin typeface="Times New Roman" panose="02020603050405020304" pitchFamily="18" charset="0"/>
                <a:cs typeface="Times New Roman" panose="02020603050405020304" pitchFamily="18" charset="0"/>
              </a:rPr>
              <a:t>Kekuasaan</a:t>
            </a:r>
            <a:r>
              <a:rPr lang="en-ID" sz="1600" dirty="0">
                <a:latin typeface="Times New Roman" panose="02020603050405020304" pitchFamily="18" charset="0"/>
                <a:cs typeface="Times New Roman" panose="02020603050405020304" pitchFamily="18" charset="0"/>
              </a:rPr>
              <a:t> </a:t>
            </a:r>
            <a:r>
              <a:rPr lang="en-ID" sz="1600" dirty="0" err="1">
                <a:latin typeface="Times New Roman" panose="02020603050405020304" pitchFamily="18" charset="0"/>
                <a:cs typeface="Times New Roman" panose="02020603050405020304" pitchFamily="18" charset="0"/>
              </a:rPr>
              <a:t>dan</a:t>
            </a:r>
            <a:r>
              <a:rPr lang="en-ID" sz="1600" dirty="0">
                <a:latin typeface="Times New Roman" panose="02020603050405020304" pitchFamily="18" charset="0"/>
                <a:cs typeface="Times New Roman" panose="02020603050405020304" pitchFamily="18" charset="0"/>
              </a:rPr>
              <a:t> </a:t>
            </a:r>
            <a:r>
              <a:rPr lang="en-ID" sz="1600" dirty="0" err="1">
                <a:latin typeface="Times New Roman" panose="02020603050405020304" pitchFamily="18" charset="0"/>
                <a:cs typeface="Times New Roman" panose="02020603050405020304" pitchFamily="18" charset="0"/>
              </a:rPr>
              <a:t>Tanggung</a:t>
            </a:r>
            <a:r>
              <a:rPr lang="en-ID" sz="1600" dirty="0">
                <a:latin typeface="Times New Roman" panose="02020603050405020304" pitchFamily="18" charset="0"/>
                <a:cs typeface="Times New Roman" panose="02020603050405020304" pitchFamily="18" charset="0"/>
              </a:rPr>
              <a:t> </a:t>
            </a:r>
            <a:r>
              <a:rPr lang="en-ID" sz="1600" dirty="0" err="1">
                <a:latin typeface="Times New Roman" panose="02020603050405020304" pitchFamily="18" charset="0"/>
                <a:cs typeface="Times New Roman" panose="02020603050405020304" pitchFamily="18" charset="0"/>
              </a:rPr>
              <a:t>Jawab</a:t>
            </a:r>
            <a:endParaRPr lang="id-ID" sz="1600" dirty="0">
              <a:latin typeface="Times New Roman" panose="02020603050405020304" pitchFamily="18" charset="0"/>
              <a:cs typeface="Times New Roman" panose="02020603050405020304" pitchFamily="18" charset="0"/>
            </a:endParaRPr>
          </a:p>
          <a:p>
            <a:pPr marL="0" lvl="0" indent="0" algn="l"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547" name="Google Shape;547;p35"/>
          <p:cNvSpPr txBox="1">
            <a:spLocks noGrp="1"/>
          </p:cNvSpPr>
          <p:nvPr>
            <p:ph type="subTitle" idx="2"/>
          </p:nvPr>
        </p:nvSpPr>
        <p:spPr>
          <a:xfrm>
            <a:off x="581014" y="1700062"/>
            <a:ext cx="4037523" cy="1904313"/>
          </a:xfrm>
          <a:prstGeom prst="rect">
            <a:avLst/>
          </a:prstGeom>
        </p:spPr>
        <p:txBody>
          <a:bodyPr spcFirstLastPara="1" wrap="square" lIns="0" tIns="0" rIns="0" bIns="0" anchor="t" anchorCtr="0">
            <a:noAutofit/>
          </a:bodyPr>
          <a:lstStyle/>
          <a:p>
            <a:pPr marL="0" indent="0">
              <a:spcAft>
                <a:spcPts val="1200"/>
              </a:spcAft>
            </a:pPr>
            <a:r>
              <a:rPr lang="en-ID" sz="1400" dirty="0" err="1">
                <a:latin typeface="Times New Roman" panose="02020603050405020304" pitchFamily="18" charset="0"/>
                <a:cs typeface="Times New Roman" panose="02020603050405020304" pitchFamily="18" charset="0"/>
              </a:rPr>
              <a:t>Setiap</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karyawan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atau</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pegawai</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memberikan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delegasi</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kekuasaan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dan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tanggung</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jawab</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penuh</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untuk</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mengambil</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inisiatif</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dan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komitmen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terhadap</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keputusannya</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Tugas</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pemimpin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adalah</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memberikan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apresiasi</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dan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rekognisi</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atas</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segala</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prestasi</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dan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memotivasi</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ulang</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atas</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kegagalan</a:t>
            </a:r>
            <a:r>
              <a:rPr lang="en-ID" sz="1400" dirty="0">
                <a:latin typeface="Times New Roman" panose="02020603050405020304" pitchFamily="18" charset="0"/>
                <a:cs typeface="Times New Roman" panose="02020603050405020304" pitchFamily="18" charset="0"/>
              </a:rPr>
              <a:t> yang </a:t>
            </a:r>
            <a:r>
              <a:rPr lang="en-ID" sz="1400" dirty="0" err="1">
                <a:latin typeface="Times New Roman" panose="02020603050405020304" pitchFamily="18" charset="0"/>
                <a:cs typeface="Times New Roman" panose="02020603050405020304" pitchFamily="18" charset="0"/>
              </a:rPr>
              <a:t>dilakukan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oleh</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bawahannya</a:t>
            </a:r>
            <a:r>
              <a:rPr lang="en-ID" sz="1400" dirty="0">
                <a:latin typeface="Times New Roman" panose="02020603050405020304" pitchFamily="18" charset="0"/>
                <a:cs typeface="Times New Roman" panose="02020603050405020304" pitchFamily="18" charset="0"/>
              </a:rPr>
              <a:t>.</a:t>
            </a:r>
            <a:endParaRPr lang="id-ID" sz="1400" dirty="0">
              <a:latin typeface="Times New Roman" panose="02020603050405020304" pitchFamily="18" charset="0"/>
              <a:cs typeface="Times New Roman" panose="02020603050405020304" pitchFamily="18" charset="0"/>
            </a:endParaRPr>
          </a:p>
          <a:p>
            <a:pPr marL="0" lvl="0" indent="0" algn="l"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548" name="Google Shape;548;p35"/>
          <p:cNvSpPr txBox="1">
            <a:spLocks noGrp="1"/>
          </p:cNvSpPr>
          <p:nvPr>
            <p:ph type="subTitle" idx="3"/>
          </p:nvPr>
        </p:nvSpPr>
        <p:spPr>
          <a:xfrm>
            <a:off x="5635760" y="1215995"/>
            <a:ext cx="2255400" cy="43440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Membina</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Kontak</a:t>
            </a:r>
            <a:endParaRPr lang="id-ID" sz="1500" dirty="0">
              <a:latin typeface="Times New Roman" panose="02020603050405020304" pitchFamily="18" charset="0"/>
              <a:cs typeface="Times New Roman" panose="02020603050405020304" pitchFamily="18" charset="0"/>
            </a:endParaRPr>
          </a:p>
          <a:p>
            <a:pPr marL="0" lvl="0" indent="0" algn="l"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549" name="Google Shape;549;p35"/>
          <p:cNvSpPr txBox="1">
            <a:spLocks noGrp="1"/>
          </p:cNvSpPr>
          <p:nvPr>
            <p:ph type="subTitle" idx="4"/>
          </p:nvPr>
        </p:nvSpPr>
        <p:spPr>
          <a:xfrm>
            <a:off x="4846647" y="1691920"/>
            <a:ext cx="3833625" cy="1159512"/>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Kenali</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karyawan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atau</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mitra</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usaha</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secara</a:t>
            </a:r>
            <a:r>
              <a:rPr lang="en-ID" sz="1500" dirty="0">
                <a:latin typeface="Times New Roman" panose="02020603050405020304" pitchFamily="18" charset="0"/>
                <a:cs typeface="Times New Roman" panose="02020603050405020304" pitchFamily="18" charset="0"/>
              </a:rPr>
              <a:t> personal, </a:t>
            </a:r>
            <a:r>
              <a:rPr lang="en-ID" sz="1500" dirty="0" err="1">
                <a:latin typeface="Times New Roman" panose="02020603050405020304" pitchFamily="18" charset="0"/>
                <a:cs typeface="Times New Roman" panose="02020603050405020304" pitchFamily="18" charset="0"/>
              </a:rPr>
              <a:t>itu</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bisa</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mengikat</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komitmen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membangun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kedekatan</a:t>
            </a:r>
            <a:r>
              <a:rPr lang="en-ID" sz="1500" dirty="0">
                <a:latin typeface="Times New Roman" panose="02020603050405020304" pitchFamily="18" charset="0"/>
                <a:cs typeface="Times New Roman" panose="02020603050405020304" pitchFamily="18" charset="0"/>
              </a:rPr>
              <a:t> personal, </a:t>
            </a:r>
            <a:r>
              <a:rPr lang="en-ID" sz="1500" dirty="0" err="1">
                <a:latin typeface="Times New Roman" panose="02020603050405020304" pitchFamily="18" charset="0"/>
                <a:cs typeface="Times New Roman" panose="02020603050405020304" pitchFamily="18" charset="0"/>
              </a:rPr>
              <a:t>dan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menimbulkan</a:t>
            </a:r>
            <a:r>
              <a:rPr lang="en-ID" sz="1500" dirty="0">
                <a:latin typeface="Times New Roman" panose="02020603050405020304" pitchFamily="18" charset="0"/>
                <a:cs typeface="Times New Roman" panose="02020603050405020304" pitchFamily="18" charset="0"/>
              </a:rPr>
              <a:t> rasa </a:t>
            </a:r>
            <a:r>
              <a:rPr lang="en-ID" sz="1500" dirty="0" err="1">
                <a:latin typeface="Times New Roman" panose="02020603050405020304" pitchFamily="18" charset="0"/>
                <a:cs typeface="Times New Roman" panose="02020603050405020304" pitchFamily="18" charset="0"/>
              </a:rPr>
              <a:t>hormat</a:t>
            </a:r>
            <a:r>
              <a:rPr lang="en-ID" sz="1500" dirty="0">
                <a:latin typeface="Times New Roman" panose="02020603050405020304" pitchFamily="18" charset="0"/>
                <a:cs typeface="Times New Roman" panose="02020603050405020304" pitchFamily="18" charset="0"/>
              </a:rPr>
              <a:t>.</a:t>
            </a:r>
            <a:endParaRPr lang="id-ID" sz="1500" dirty="0">
              <a:latin typeface="Times New Roman" panose="02020603050405020304" pitchFamily="18" charset="0"/>
              <a:cs typeface="Times New Roman" panose="02020603050405020304" pitchFamily="18" charset="0"/>
            </a:endParaRPr>
          </a:p>
          <a:p>
            <a:pPr marL="0" lvl="0" indent="0" algn="l"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550" name="Google Shape;550;p35"/>
          <p:cNvSpPr txBox="1">
            <a:spLocks noGrp="1"/>
          </p:cNvSpPr>
          <p:nvPr>
            <p:ph type="title" idx="5"/>
          </p:nvPr>
        </p:nvSpPr>
        <p:spPr>
          <a:xfrm>
            <a:off x="1223787" y="1007045"/>
            <a:ext cx="780600" cy="6759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id-ID" dirty="0">
                <a:latin typeface="Times New Roman" panose="02020603050405020304" pitchFamily="18" charset="0"/>
                <a:cs typeface="Times New Roman" panose="02020603050405020304" pitchFamily="18" charset="0"/>
              </a:rPr>
              <a:t>03</a:t>
            </a:r>
            <a:endParaRPr dirty="0">
              <a:latin typeface="Times New Roman" panose="02020603050405020304" pitchFamily="18" charset="0"/>
              <a:cs typeface="Times New Roman" panose="02020603050405020304" pitchFamily="18" charset="0"/>
            </a:endParaRPr>
          </a:p>
        </p:txBody>
      </p:sp>
      <p:sp>
        <p:nvSpPr>
          <p:cNvPr id="551" name="Google Shape;551;p35"/>
          <p:cNvSpPr txBox="1">
            <a:spLocks noGrp="1"/>
          </p:cNvSpPr>
          <p:nvPr>
            <p:ph type="title" idx="6"/>
          </p:nvPr>
        </p:nvSpPr>
        <p:spPr>
          <a:xfrm>
            <a:off x="4917795" y="896488"/>
            <a:ext cx="780600" cy="7830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latin typeface="Times New Roman" panose="02020603050405020304" pitchFamily="18" charset="0"/>
                <a:cs typeface="Times New Roman" panose="02020603050405020304" pitchFamily="18" charset="0"/>
              </a:rPr>
              <a:t>0</a:t>
            </a:r>
            <a:r>
              <a:rPr lang="id-ID" dirty="0">
                <a:latin typeface="Times New Roman" panose="02020603050405020304" pitchFamily="18" charset="0"/>
                <a:cs typeface="Times New Roman" panose="02020603050405020304" pitchFamily="18" charset="0"/>
              </a:rPr>
              <a:t>4</a:t>
            </a:r>
            <a:endParaRPr dirty="0">
              <a:latin typeface="Times New Roman" panose="02020603050405020304" pitchFamily="18" charset="0"/>
              <a:cs typeface="Times New Roman" panose="02020603050405020304" pitchFamily="18" charset="0"/>
            </a:endParaRPr>
          </a:p>
        </p:txBody>
      </p:sp>
      <p:sp>
        <p:nvSpPr>
          <p:cNvPr id="552" name="Google Shape;552;p35"/>
          <p:cNvSpPr txBox="1">
            <a:spLocks noGrp="1"/>
          </p:cNvSpPr>
          <p:nvPr>
            <p:ph type="subTitle" idx="7"/>
          </p:nvPr>
        </p:nvSpPr>
        <p:spPr>
          <a:xfrm>
            <a:off x="1972870" y="3120518"/>
            <a:ext cx="2255400" cy="43440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Analisa</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Masalahnya</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bukan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Orangnya</a:t>
            </a:r>
            <a:endParaRPr lang="id-ID" sz="1500" dirty="0">
              <a:latin typeface="Times New Roman" panose="02020603050405020304" pitchFamily="18" charset="0"/>
              <a:cs typeface="Times New Roman" panose="02020603050405020304" pitchFamily="18" charset="0"/>
            </a:endParaRPr>
          </a:p>
          <a:p>
            <a:pPr marL="0" lvl="0" indent="0" algn="l"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553" name="Google Shape;553;p35"/>
          <p:cNvSpPr txBox="1">
            <a:spLocks noGrp="1"/>
          </p:cNvSpPr>
          <p:nvPr>
            <p:ph type="subTitle" idx="8"/>
          </p:nvPr>
        </p:nvSpPr>
        <p:spPr>
          <a:xfrm>
            <a:off x="729200" y="3705050"/>
            <a:ext cx="4083587" cy="1657203"/>
          </a:xfrm>
          <a:prstGeom prst="rect">
            <a:avLst/>
          </a:prstGeom>
        </p:spPr>
        <p:txBody>
          <a:bodyPr spcFirstLastPara="1" wrap="square" lIns="0" tIns="0" rIns="0" bIns="0" anchor="t" anchorCtr="0">
            <a:noAutofit/>
          </a:bodyPr>
          <a:lstStyle/>
          <a:p>
            <a:pPr marL="0" indent="0">
              <a:spcAft>
                <a:spcPts val="1200"/>
              </a:spcAft>
            </a:pPr>
            <a:r>
              <a:rPr lang="en-ID" sz="1400" dirty="0">
                <a:latin typeface="Times New Roman" panose="02020603050405020304" pitchFamily="18" charset="0"/>
                <a:cs typeface="Times New Roman" panose="02020603050405020304" pitchFamily="18" charset="0"/>
              </a:rPr>
              <a:t>Cara </a:t>
            </a:r>
            <a:r>
              <a:rPr lang="en-ID" sz="1400" dirty="0" err="1">
                <a:latin typeface="Times New Roman" panose="02020603050405020304" pitchFamily="18" charset="0"/>
                <a:cs typeface="Times New Roman" panose="02020603050405020304" pitchFamily="18" charset="0"/>
              </a:rPr>
              <a:t>komunikasi</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dengan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menyerang</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orangnya</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sering</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menimbulkan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ketersinggungan</a:t>
            </a:r>
            <a:r>
              <a:rPr lang="en-ID" sz="1400" dirty="0">
                <a:latin typeface="Times New Roman" panose="02020603050405020304" pitchFamily="18" charset="0"/>
                <a:cs typeface="Times New Roman" panose="02020603050405020304" pitchFamily="18" charset="0"/>
              </a:rPr>
              <a:t>, rasa </a:t>
            </a:r>
            <a:r>
              <a:rPr lang="en-ID" sz="1400" dirty="0" err="1">
                <a:latin typeface="Times New Roman" panose="02020603050405020304" pitchFamily="18" charset="0"/>
                <a:cs typeface="Times New Roman" panose="02020603050405020304" pitchFamily="18" charset="0"/>
              </a:rPr>
              <a:t>terhina</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dan</a:t>
            </a:r>
            <a:r>
              <a:rPr lang="en-ID" sz="1400" dirty="0">
                <a:latin typeface="Times New Roman" panose="02020603050405020304" pitchFamily="18" charset="0"/>
                <a:cs typeface="Times New Roman" panose="02020603050405020304" pitchFamily="18" charset="0"/>
              </a:rPr>
              <a:t> rasa </a:t>
            </a:r>
            <a:r>
              <a:rPr lang="en-ID" sz="1400" dirty="0" err="1">
                <a:latin typeface="Times New Roman" panose="02020603050405020304" pitchFamily="18" charset="0"/>
                <a:cs typeface="Times New Roman" panose="02020603050405020304" pitchFamily="18" charset="0"/>
              </a:rPr>
              <a:t>tidak</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dihargai</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seperti</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contoh</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jika</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omzet</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usaha</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menurun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tanya</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Mengapa</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terjadi</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penurunan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bukan</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Apa</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saja</a:t>
            </a:r>
            <a:r>
              <a:rPr lang="en-ID" sz="1400" dirty="0">
                <a:latin typeface="Times New Roman" panose="02020603050405020304" pitchFamily="18" charset="0"/>
                <a:cs typeface="Times New Roman" panose="02020603050405020304" pitchFamily="18" charset="0"/>
              </a:rPr>
              <a:t> yang </a:t>
            </a:r>
            <a:r>
              <a:rPr lang="en-ID" sz="1400" dirty="0" err="1">
                <a:latin typeface="Times New Roman" panose="02020603050405020304" pitchFamily="18" charset="0"/>
                <a:cs typeface="Times New Roman" panose="02020603050405020304" pitchFamily="18" charset="0"/>
              </a:rPr>
              <a:t>kamu</a:t>
            </a:r>
            <a:r>
              <a:rPr lang="en-ID" sz="1400" dirty="0">
                <a:latin typeface="Times New Roman" panose="02020603050405020304" pitchFamily="18" charset="0"/>
                <a:cs typeface="Times New Roman" panose="02020603050405020304" pitchFamily="18" charset="0"/>
              </a:rPr>
              <a:t> </a:t>
            </a:r>
            <a:r>
              <a:rPr lang="en-ID" sz="1400" dirty="0" err="1">
                <a:latin typeface="Times New Roman" panose="02020603050405020304" pitchFamily="18" charset="0"/>
                <a:cs typeface="Times New Roman" panose="02020603050405020304" pitchFamily="18" charset="0"/>
              </a:rPr>
              <a:t>lakukan</a:t>
            </a:r>
            <a:r>
              <a:rPr lang="en-ID" sz="1400" dirty="0">
                <a:latin typeface="Times New Roman" panose="02020603050405020304" pitchFamily="18" charset="0"/>
                <a:cs typeface="Times New Roman" panose="02020603050405020304" pitchFamily="18" charset="0"/>
              </a:rPr>
              <a:t>?”</a:t>
            </a:r>
            <a:endParaRPr lang="id-ID" sz="1400" dirty="0">
              <a:latin typeface="Times New Roman" panose="02020603050405020304" pitchFamily="18" charset="0"/>
              <a:cs typeface="Times New Roman" panose="02020603050405020304" pitchFamily="18" charset="0"/>
            </a:endParaRPr>
          </a:p>
          <a:p>
            <a:pPr marL="0" lvl="0" indent="0" algn="l"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554" name="Google Shape;554;p35"/>
          <p:cNvSpPr txBox="1">
            <a:spLocks noGrp="1"/>
          </p:cNvSpPr>
          <p:nvPr>
            <p:ph type="subTitle" idx="9"/>
          </p:nvPr>
        </p:nvSpPr>
        <p:spPr>
          <a:xfrm>
            <a:off x="5687537" y="3120518"/>
            <a:ext cx="2255400" cy="434400"/>
          </a:xfrm>
          <a:prstGeom prst="rect">
            <a:avLst/>
          </a:prstGeom>
        </p:spPr>
        <p:txBody>
          <a:bodyPr spcFirstLastPara="1" wrap="square" lIns="0" tIns="0" rIns="0" bIns="0" anchor="t" anchorCtr="0">
            <a:noAutofit/>
          </a:bodyPr>
          <a:lstStyle/>
          <a:p>
            <a:pPr marL="0" indent="0">
              <a:spcAft>
                <a:spcPts val="1200"/>
              </a:spcAft>
            </a:pPr>
            <a:r>
              <a:rPr lang="en-ID" sz="1500" dirty="0" err="1">
                <a:latin typeface="Times New Roman" panose="02020603050405020304" pitchFamily="18" charset="0"/>
                <a:cs typeface="Times New Roman" panose="02020603050405020304" pitchFamily="18" charset="0"/>
              </a:rPr>
              <a:t>Tetapkan</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Prinsip</a:t>
            </a:r>
            <a:r>
              <a:rPr lang="en-ID" sz="1500" dirty="0">
                <a:latin typeface="Times New Roman" panose="02020603050405020304" pitchFamily="18" charset="0"/>
                <a:cs typeface="Times New Roman" panose="02020603050405020304" pitchFamily="18" charset="0"/>
              </a:rPr>
              <a:t> </a:t>
            </a:r>
            <a:r>
              <a:rPr lang="en-ID" sz="1500" dirty="0" err="1">
                <a:latin typeface="Times New Roman" panose="02020603050405020304" pitchFamily="18" charset="0"/>
                <a:cs typeface="Times New Roman" panose="02020603050405020304" pitchFamily="18" charset="0"/>
              </a:rPr>
              <a:t>Pengukuhan</a:t>
            </a:r>
            <a:endParaRPr lang="id-ID" sz="1500" dirty="0">
              <a:latin typeface="Times New Roman" panose="02020603050405020304" pitchFamily="18" charset="0"/>
              <a:cs typeface="Times New Roman" panose="02020603050405020304" pitchFamily="18" charset="0"/>
            </a:endParaRPr>
          </a:p>
          <a:p>
            <a:pPr marL="0" lvl="0" indent="0" algn="l"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555" name="Google Shape;555;p35"/>
          <p:cNvSpPr txBox="1">
            <a:spLocks noGrp="1"/>
          </p:cNvSpPr>
          <p:nvPr>
            <p:ph type="subTitle" idx="13"/>
          </p:nvPr>
        </p:nvSpPr>
        <p:spPr>
          <a:xfrm>
            <a:off x="4794310" y="3775668"/>
            <a:ext cx="3959272" cy="1677752"/>
          </a:xfrm>
          <a:prstGeom prst="rect">
            <a:avLst/>
          </a:prstGeom>
        </p:spPr>
        <p:txBody>
          <a:bodyPr spcFirstLastPara="1" wrap="square" lIns="0" tIns="0" rIns="0" bIns="0" anchor="t" anchorCtr="0">
            <a:noAutofit/>
          </a:bodyPr>
          <a:lstStyle/>
          <a:p>
            <a:pPr marL="0" indent="0">
              <a:spcAft>
                <a:spcPts val="1200"/>
              </a:spcAft>
            </a:pPr>
            <a:r>
              <a:rPr lang="en-ID" sz="1300" dirty="0" err="1">
                <a:latin typeface="Times New Roman" panose="02020603050405020304" pitchFamily="18" charset="0"/>
                <a:cs typeface="Times New Roman" panose="02020603050405020304" pitchFamily="18" charset="0"/>
              </a:rPr>
              <a:t>Hargai</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setiap</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kemajuan</a:t>
            </a:r>
            <a:r>
              <a:rPr lang="en-ID" sz="1300" dirty="0">
                <a:latin typeface="Times New Roman" panose="02020603050405020304" pitchFamily="18" charset="0"/>
                <a:cs typeface="Times New Roman" panose="02020603050405020304" pitchFamily="18" charset="0"/>
              </a:rPr>
              <a:t> yang </a:t>
            </a:r>
            <a:r>
              <a:rPr lang="en-ID" sz="1300" dirty="0" err="1">
                <a:latin typeface="Times New Roman" panose="02020603050405020304" pitchFamily="18" charset="0"/>
                <a:cs typeface="Times New Roman" panose="02020603050405020304" pitchFamily="18" charset="0"/>
              </a:rPr>
              <a:t>dicapai</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sekecil</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apapun</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itu</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beri</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apresiasi</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imbalan</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hadiah</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intensif</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atau</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bila</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memungkinkan</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dirayakan</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setiap</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pencapaian</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prestasi</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bawahan</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karyawan</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mitra</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atau</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kolega</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secara</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tulus</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dan</a:t>
            </a:r>
            <a:r>
              <a:rPr lang="en-ID" sz="1300" dirty="0">
                <a:latin typeface="Times New Roman" panose="02020603050405020304" pitchFamily="18" charset="0"/>
                <a:cs typeface="Times New Roman" panose="02020603050405020304" pitchFamily="18" charset="0"/>
              </a:rPr>
              <a:t> </a:t>
            </a:r>
            <a:r>
              <a:rPr lang="en-ID" sz="1300" dirty="0" err="1">
                <a:latin typeface="Times New Roman" panose="02020603050405020304" pitchFamily="18" charset="0"/>
                <a:cs typeface="Times New Roman" panose="02020603050405020304" pitchFamily="18" charset="0"/>
              </a:rPr>
              <a:t>khidmat</a:t>
            </a:r>
            <a:r>
              <a:rPr lang="en-ID" sz="1300" dirty="0">
                <a:latin typeface="Times New Roman" panose="02020603050405020304" pitchFamily="18" charset="0"/>
                <a:cs typeface="Times New Roman" panose="02020603050405020304" pitchFamily="18" charset="0"/>
              </a:rPr>
              <a:t>.</a:t>
            </a:r>
            <a:endParaRPr lang="id-ID" sz="1300" dirty="0">
              <a:latin typeface="Times New Roman" panose="02020603050405020304" pitchFamily="18" charset="0"/>
              <a:cs typeface="Times New Roman" panose="02020603050405020304" pitchFamily="18" charset="0"/>
            </a:endParaRPr>
          </a:p>
          <a:p>
            <a:pPr marL="0" lvl="0" indent="0" algn="l"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556" name="Google Shape;556;p35"/>
          <p:cNvSpPr txBox="1">
            <a:spLocks noGrp="1"/>
          </p:cNvSpPr>
          <p:nvPr>
            <p:ph type="title" idx="14"/>
          </p:nvPr>
        </p:nvSpPr>
        <p:spPr>
          <a:xfrm>
            <a:off x="1223787" y="2922050"/>
            <a:ext cx="780600" cy="7830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latin typeface="Times New Roman" panose="02020603050405020304" pitchFamily="18" charset="0"/>
                <a:cs typeface="Times New Roman" panose="02020603050405020304" pitchFamily="18" charset="0"/>
              </a:rPr>
              <a:t>0</a:t>
            </a:r>
            <a:r>
              <a:rPr lang="id-ID" dirty="0">
                <a:latin typeface="Times New Roman" panose="02020603050405020304" pitchFamily="18" charset="0"/>
                <a:cs typeface="Times New Roman" panose="02020603050405020304" pitchFamily="18" charset="0"/>
              </a:rPr>
              <a:t>5</a:t>
            </a:r>
            <a:endParaRPr dirty="0">
              <a:latin typeface="Times New Roman" panose="02020603050405020304" pitchFamily="18" charset="0"/>
              <a:cs typeface="Times New Roman" panose="02020603050405020304" pitchFamily="18" charset="0"/>
            </a:endParaRPr>
          </a:p>
        </p:txBody>
      </p:sp>
      <p:sp>
        <p:nvSpPr>
          <p:cNvPr id="557" name="Google Shape;557;p35"/>
          <p:cNvSpPr txBox="1">
            <a:spLocks noGrp="1"/>
          </p:cNvSpPr>
          <p:nvPr>
            <p:ph type="title" idx="15"/>
          </p:nvPr>
        </p:nvSpPr>
        <p:spPr>
          <a:xfrm>
            <a:off x="4906937" y="2922050"/>
            <a:ext cx="780600" cy="7830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latin typeface="Times New Roman" panose="02020603050405020304" pitchFamily="18" charset="0"/>
                <a:cs typeface="Times New Roman" panose="02020603050405020304" pitchFamily="18" charset="0"/>
              </a:rPr>
              <a:t>0</a:t>
            </a:r>
            <a:r>
              <a:rPr lang="id-ID" dirty="0">
                <a:latin typeface="Times New Roman" panose="02020603050405020304" pitchFamily="18" charset="0"/>
                <a:cs typeface="Times New Roman" panose="02020603050405020304" pitchFamily="18" charset="0"/>
              </a:rPr>
              <a:t>6</a:t>
            </a:r>
            <a:endParaRPr dirty="0">
              <a:latin typeface="Times New Roman" panose="02020603050405020304" pitchFamily="18" charset="0"/>
              <a:cs typeface="Times New Roman" panose="02020603050405020304" pitchFamily="18" charset="0"/>
            </a:endParaRPr>
          </a:p>
        </p:txBody>
      </p:sp>
      <p:cxnSp>
        <p:nvCxnSpPr>
          <p:cNvPr id="558" name="Google Shape;558;p35"/>
          <p:cNvCxnSpPr/>
          <p:nvPr/>
        </p:nvCxnSpPr>
        <p:spPr>
          <a:xfrm>
            <a:off x="1129737" y="1608098"/>
            <a:ext cx="3200400" cy="0"/>
          </a:xfrm>
          <a:prstGeom prst="straightConnector1">
            <a:avLst/>
          </a:prstGeom>
          <a:noFill/>
          <a:ln w="19050" cap="flat" cmpd="sng">
            <a:solidFill>
              <a:schemeClr val="accent2"/>
            </a:solidFill>
            <a:prstDash val="solid"/>
            <a:round/>
            <a:headEnd type="oval" w="med" len="med"/>
            <a:tailEnd type="oval" w="med" len="med"/>
          </a:ln>
        </p:spPr>
      </p:cxnSp>
      <p:cxnSp>
        <p:nvCxnSpPr>
          <p:cNvPr id="559" name="Google Shape;559;p35"/>
          <p:cNvCxnSpPr/>
          <p:nvPr/>
        </p:nvCxnSpPr>
        <p:spPr>
          <a:xfrm>
            <a:off x="4812787" y="1621301"/>
            <a:ext cx="3200400" cy="0"/>
          </a:xfrm>
          <a:prstGeom prst="straightConnector1">
            <a:avLst/>
          </a:prstGeom>
          <a:noFill/>
          <a:ln w="19050" cap="flat" cmpd="sng">
            <a:solidFill>
              <a:schemeClr val="accent2"/>
            </a:solidFill>
            <a:prstDash val="solid"/>
            <a:round/>
            <a:headEnd type="oval" w="med" len="med"/>
            <a:tailEnd type="oval" w="med" len="med"/>
          </a:ln>
        </p:spPr>
      </p:cxnSp>
      <p:cxnSp>
        <p:nvCxnSpPr>
          <p:cNvPr id="560" name="Google Shape;560;p35"/>
          <p:cNvCxnSpPr/>
          <p:nvPr/>
        </p:nvCxnSpPr>
        <p:spPr>
          <a:xfrm>
            <a:off x="1130813" y="3687425"/>
            <a:ext cx="3200400" cy="0"/>
          </a:xfrm>
          <a:prstGeom prst="straightConnector1">
            <a:avLst/>
          </a:prstGeom>
          <a:noFill/>
          <a:ln w="19050" cap="flat" cmpd="sng">
            <a:solidFill>
              <a:schemeClr val="accent2"/>
            </a:solidFill>
            <a:prstDash val="solid"/>
            <a:round/>
            <a:headEnd type="oval" w="med" len="med"/>
            <a:tailEnd type="oval" w="med" len="med"/>
          </a:ln>
        </p:spPr>
      </p:cxnSp>
      <p:cxnSp>
        <p:nvCxnSpPr>
          <p:cNvPr id="561" name="Google Shape;561;p35"/>
          <p:cNvCxnSpPr/>
          <p:nvPr/>
        </p:nvCxnSpPr>
        <p:spPr>
          <a:xfrm>
            <a:off x="4812787" y="3687425"/>
            <a:ext cx="3200400" cy="0"/>
          </a:xfrm>
          <a:prstGeom prst="straightConnector1">
            <a:avLst/>
          </a:prstGeom>
          <a:noFill/>
          <a:ln w="19050" cap="flat" cmpd="sng">
            <a:solidFill>
              <a:schemeClr val="accent2"/>
            </a:solidFill>
            <a:prstDash val="solid"/>
            <a:round/>
            <a:headEnd type="oval" w="med" len="med"/>
            <a:tailEnd type="oval" w="med" len="med"/>
          </a:ln>
        </p:spPr>
      </p:cxnSp>
      <p:cxnSp>
        <p:nvCxnSpPr>
          <p:cNvPr id="562" name="Google Shape;562;p35"/>
          <p:cNvCxnSpPr/>
          <p:nvPr/>
        </p:nvCxnSpPr>
        <p:spPr>
          <a:xfrm>
            <a:off x="729200" y="980625"/>
            <a:ext cx="7689600" cy="0"/>
          </a:xfrm>
          <a:prstGeom prst="straightConnector1">
            <a:avLst/>
          </a:prstGeom>
          <a:noFill/>
          <a:ln w="19050" cap="flat" cmpd="sng">
            <a:solidFill>
              <a:schemeClr val="dk2"/>
            </a:solidFill>
            <a:prstDash val="solid"/>
            <a:round/>
            <a:headEnd type="oval" w="med" len="med"/>
            <a:tailEnd type="oval"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sp>
        <p:nvSpPr>
          <p:cNvPr id="1166" name="Google Shape;1166;p44"/>
          <p:cNvSpPr txBox="1">
            <a:spLocks noGrp="1"/>
          </p:cNvSpPr>
          <p:nvPr>
            <p:ph type="title"/>
          </p:nvPr>
        </p:nvSpPr>
        <p:spPr>
          <a:xfrm>
            <a:off x="1134300" y="2264875"/>
            <a:ext cx="3216600" cy="12885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id-ID" dirty="0"/>
              <a:t>TERIMA</a:t>
            </a:r>
            <a:r>
              <a:rPr lang="en" dirty="0"/>
              <a:t> </a:t>
            </a:r>
            <a:r>
              <a:rPr lang="id-ID" dirty="0">
                <a:solidFill>
                  <a:schemeClr val="accent1"/>
                </a:solidFill>
              </a:rPr>
              <a:t>KASIH</a:t>
            </a:r>
            <a:endParaRPr dirty="0">
              <a:solidFill>
                <a:schemeClr val="accent1"/>
              </a:solidFill>
            </a:endParaRPr>
          </a:p>
        </p:txBody>
      </p:sp>
      <p:cxnSp>
        <p:nvCxnSpPr>
          <p:cNvPr id="1169" name="Google Shape;1169;p44"/>
          <p:cNvCxnSpPr/>
          <p:nvPr/>
        </p:nvCxnSpPr>
        <p:spPr>
          <a:xfrm rot="10800000">
            <a:off x="1134300" y="3637500"/>
            <a:ext cx="3387600" cy="0"/>
          </a:xfrm>
          <a:prstGeom prst="straightConnector1">
            <a:avLst/>
          </a:prstGeom>
          <a:noFill/>
          <a:ln w="19050" cap="flat" cmpd="sng">
            <a:solidFill>
              <a:schemeClr val="dk2"/>
            </a:solidFill>
            <a:prstDash val="solid"/>
            <a:round/>
            <a:headEnd type="oval" w="med" len="med"/>
            <a:tailEnd type="oval" w="med" len="med"/>
          </a:ln>
        </p:spPr>
      </p:cxnSp>
      <p:cxnSp>
        <p:nvCxnSpPr>
          <p:cNvPr id="1170" name="Google Shape;1170;p44"/>
          <p:cNvCxnSpPr/>
          <p:nvPr/>
        </p:nvCxnSpPr>
        <p:spPr>
          <a:xfrm rot="10800000">
            <a:off x="1134300" y="2180750"/>
            <a:ext cx="3387600" cy="0"/>
          </a:xfrm>
          <a:prstGeom prst="straightConnector1">
            <a:avLst/>
          </a:prstGeom>
          <a:noFill/>
          <a:ln w="19050" cap="flat" cmpd="sng">
            <a:solidFill>
              <a:schemeClr val="dk2"/>
            </a:solidFill>
            <a:prstDash val="solid"/>
            <a:round/>
            <a:headEnd type="oval" w="med" len="med"/>
            <a:tailEnd type="oval" w="med" len="med"/>
          </a:ln>
        </p:spPr>
      </p:cxnSp>
      <p:grpSp>
        <p:nvGrpSpPr>
          <p:cNvPr id="1171" name="Google Shape;1171;p44"/>
          <p:cNvGrpSpPr/>
          <p:nvPr/>
        </p:nvGrpSpPr>
        <p:grpSpPr>
          <a:xfrm>
            <a:off x="4962612" y="1226313"/>
            <a:ext cx="3047089" cy="2690874"/>
            <a:chOff x="2839375" y="2363600"/>
            <a:chExt cx="786975" cy="694975"/>
          </a:xfrm>
        </p:grpSpPr>
        <p:sp>
          <p:nvSpPr>
            <p:cNvPr id="1172" name="Google Shape;1172;p44"/>
            <p:cNvSpPr/>
            <p:nvPr/>
          </p:nvSpPr>
          <p:spPr>
            <a:xfrm>
              <a:off x="2839375" y="2590550"/>
              <a:ext cx="635050" cy="468025"/>
            </a:xfrm>
            <a:custGeom>
              <a:avLst/>
              <a:gdLst/>
              <a:ahLst/>
              <a:cxnLst/>
              <a:rect l="l" t="t" r="r" b="b"/>
              <a:pathLst>
                <a:path w="25402" h="18721" extrusionOk="0">
                  <a:moveTo>
                    <a:pt x="22931" y="1"/>
                  </a:moveTo>
                  <a:cubicBezTo>
                    <a:pt x="22895" y="1"/>
                    <a:pt x="22860" y="5"/>
                    <a:pt x="22831" y="5"/>
                  </a:cubicBezTo>
                  <a:lnTo>
                    <a:pt x="11866" y="1286"/>
                  </a:lnTo>
                  <a:cubicBezTo>
                    <a:pt x="11844" y="1286"/>
                    <a:pt x="11621" y="1308"/>
                    <a:pt x="11599" y="1308"/>
                  </a:cubicBezTo>
                  <a:lnTo>
                    <a:pt x="568" y="2699"/>
                  </a:lnTo>
                  <a:cubicBezTo>
                    <a:pt x="546" y="2699"/>
                    <a:pt x="512" y="2711"/>
                    <a:pt x="490" y="2711"/>
                  </a:cubicBezTo>
                  <a:cubicBezTo>
                    <a:pt x="201" y="2766"/>
                    <a:pt x="0" y="3045"/>
                    <a:pt x="45" y="3334"/>
                  </a:cubicBezTo>
                  <a:lnTo>
                    <a:pt x="1837" y="18216"/>
                  </a:lnTo>
                  <a:cubicBezTo>
                    <a:pt x="1868" y="18507"/>
                    <a:pt x="2123" y="18721"/>
                    <a:pt x="2410" y="18721"/>
                  </a:cubicBezTo>
                  <a:cubicBezTo>
                    <a:pt x="2430" y="18721"/>
                    <a:pt x="2451" y="18720"/>
                    <a:pt x="2471" y="18717"/>
                  </a:cubicBezTo>
                  <a:lnTo>
                    <a:pt x="24867" y="16001"/>
                  </a:lnTo>
                  <a:cubicBezTo>
                    <a:pt x="25179" y="15968"/>
                    <a:pt x="25401" y="15678"/>
                    <a:pt x="25368" y="15366"/>
                  </a:cubicBezTo>
                  <a:lnTo>
                    <a:pt x="23632" y="518"/>
                  </a:lnTo>
                  <a:cubicBezTo>
                    <a:pt x="23598" y="250"/>
                    <a:pt x="23387" y="50"/>
                    <a:pt x="23120" y="17"/>
                  </a:cubicBezTo>
                  <a:lnTo>
                    <a:pt x="22986" y="5"/>
                  </a:lnTo>
                  <a:cubicBezTo>
                    <a:pt x="22968" y="2"/>
                    <a:pt x="22949" y="1"/>
                    <a:pt x="22931"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4"/>
            <p:cNvSpPr/>
            <p:nvPr/>
          </p:nvSpPr>
          <p:spPr>
            <a:xfrm>
              <a:off x="2852725" y="2615750"/>
              <a:ext cx="323675" cy="428550"/>
            </a:xfrm>
            <a:custGeom>
              <a:avLst/>
              <a:gdLst/>
              <a:ahLst/>
              <a:cxnLst/>
              <a:rect l="l" t="t" r="r" b="b"/>
              <a:pathLst>
                <a:path w="12947" h="17142" extrusionOk="0">
                  <a:moveTo>
                    <a:pt x="8691" y="0"/>
                  </a:moveTo>
                  <a:cubicBezTo>
                    <a:pt x="4897" y="0"/>
                    <a:pt x="1" y="1691"/>
                    <a:pt x="1" y="1691"/>
                  </a:cubicBezTo>
                  <a:lnTo>
                    <a:pt x="1860" y="17141"/>
                  </a:lnTo>
                  <a:lnTo>
                    <a:pt x="12946" y="15805"/>
                  </a:lnTo>
                  <a:lnTo>
                    <a:pt x="11065" y="311"/>
                  </a:lnTo>
                  <a:cubicBezTo>
                    <a:pt x="10381" y="90"/>
                    <a:pt x="9565" y="0"/>
                    <a:pt x="8691" y="0"/>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4"/>
            <p:cNvSpPr/>
            <p:nvPr/>
          </p:nvSpPr>
          <p:spPr>
            <a:xfrm>
              <a:off x="2899200" y="2998075"/>
              <a:ext cx="277200" cy="46225"/>
            </a:xfrm>
            <a:custGeom>
              <a:avLst/>
              <a:gdLst/>
              <a:ahLst/>
              <a:cxnLst/>
              <a:rect l="l" t="t" r="r" b="b"/>
              <a:pathLst>
                <a:path w="11088" h="1849" extrusionOk="0">
                  <a:moveTo>
                    <a:pt x="8839" y="0"/>
                  </a:moveTo>
                  <a:cubicBezTo>
                    <a:pt x="5221" y="0"/>
                    <a:pt x="1" y="1848"/>
                    <a:pt x="1" y="1848"/>
                  </a:cubicBezTo>
                  <a:lnTo>
                    <a:pt x="11087" y="512"/>
                  </a:lnTo>
                  <a:cubicBezTo>
                    <a:pt x="11087" y="512"/>
                    <a:pt x="9952" y="12"/>
                    <a:pt x="8839"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4"/>
            <p:cNvSpPr/>
            <p:nvPr/>
          </p:nvSpPr>
          <p:spPr>
            <a:xfrm>
              <a:off x="2901425" y="2805500"/>
              <a:ext cx="239350" cy="42325"/>
            </a:xfrm>
            <a:custGeom>
              <a:avLst/>
              <a:gdLst/>
              <a:ahLst/>
              <a:cxnLst/>
              <a:rect l="l" t="t" r="r" b="b"/>
              <a:pathLst>
                <a:path w="9574" h="1693" extrusionOk="0">
                  <a:moveTo>
                    <a:pt x="7326" y="1"/>
                  </a:moveTo>
                  <a:cubicBezTo>
                    <a:pt x="6285" y="1"/>
                    <a:pt x="5044" y="150"/>
                    <a:pt x="3618" y="446"/>
                  </a:cubicBezTo>
                  <a:cubicBezTo>
                    <a:pt x="1704" y="836"/>
                    <a:pt x="145" y="1370"/>
                    <a:pt x="123" y="1381"/>
                  </a:cubicBezTo>
                  <a:cubicBezTo>
                    <a:pt x="45" y="1403"/>
                    <a:pt x="1" y="1504"/>
                    <a:pt x="23" y="1581"/>
                  </a:cubicBezTo>
                  <a:cubicBezTo>
                    <a:pt x="45" y="1648"/>
                    <a:pt x="112" y="1693"/>
                    <a:pt x="179" y="1693"/>
                  </a:cubicBezTo>
                  <a:cubicBezTo>
                    <a:pt x="201" y="1693"/>
                    <a:pt x="212" y="1693"/>
                    <a:pt x="234" y="1682"/>
                  </a:cubicBezTo>
                  <a:cubicBezTo>
                    <a:pt x="246" y="1682"/>
                    <a:pt x="1793" y="1158"/>
                    <a:pt x="3685" y="769"/>
                  </a:cubicBezTo>
                  <a:cubicBezTo>
                    <a:pt x="5074" y="476"/>
                    <a:pt x="6299" y="330"/>
                    <a:pt x="7321" y="330"/>
                  </a:cubicBezTo>
                  <a:cubicBezTo>
                    <a:pt x="8126" y="330"/>
                    <a:pt x="8805" y="421"/>
                    <a:pt x="9339" y="602"/>
                  </a:cubicBezTo>
                  <a:cubicBezTo>
                    <a:pt x="9360" y="609"/>
                    <a:pt x="9380" y="613"/>
                    <a:pt x="9399" y="613"/>
                  </a:cubicBezTo>
                  <a:cubicBezTo>
                    <a:pt x="9466" y="613"/>
                    <a:pt x="9525" y="571"/>
                    <a:pt x="9551" y="502"/>
                  </a:cubicBezTo>
                  <a:cubicBezTo>
                    <a:pt x="9574" y="413"/>
                    <a:pt x="9529" y="324"/>
                    <a:pt x="9440" y="290"/>
                  </a:cubicBezTo>
                  <a:cubicBezTo>
                    <a:pt x="8870" y="97"/>
                    <a:pt x="8162" y="1"/>
                    <a:pt x="7326"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4"/>
            <p:cNvSpPr/>
            <p:nvPr/>
          </p:nvSpPr>
          <p:spPr>
            <a:xfrm>
              <a:off x="2906700" y="2850875"/>
              <a:ext cx="239650" cy="42325"/>
            </a:xfrm>
            <a:custGeom>
              <a:avLst/>
              <a:gdLst/>
              <a:ahLst/>
              <a:cxnLst/>
              <a:rect l="l" t="t" r="r" b="b"/>
              <a:pathLst>
                <a:path w="9586" h="1693" extrusionOk="0">
                  <a:moveTo>
                    <a:pt x="7333" y="0"/>
                  </a:moveTo>
                  <a:cubicBezTo>
                    <a:pt x="6292" y="0"/>
                    <a:pt x="5051" y="149"/>
                    <a:pt x="3619" y="446"/>
                  </a:cubicBezTo>
                  <a:cubicBezTo>
                    <a:pt x="1715" y="835"/>
                    <a:pt x="146" y="1369"/>
                    <a:pt x="135" y="1369"/>
                  </a:cubicBezTo>
                  <a:cubicBezTo>
                    <a:pt x="45" y="1403"/>
                    <a:pt x="1" y="1492"/>
                    <a:pt x="35" y="1581"/>
                  </a:cubicBezTo>
                  <a:cubicBezTo>
                    <a:pt x="57" y="1648"/>
                    <a:pt x="124" y="1692"/>
                    <a:pt x="191" y="1692"/>
                  </a:cubicBezTo>
                  <a:cubicBezTo>
                    <a:pt x="201" y="1692"/>
                    <a:pt x="224" y="1692"/>
                    <a:pt x="246" y="1681"/>
                  </a:cubicBezTo>
                  <a:cubicBezTo>
                    <a:pt x="257" y="1681"/>
                    <a:pt x="1804" y="1158"/>
                    <a:pt x="3696" y="768"/>
                  </a:cubicBezTo>
                  <a:cubicBezTo>
                    <a:pt x="5086" y="476"/>
                    <a:pt x="6311" y="329"/>
                    <a:pt x="7333" y="329"/>
                  </a:cubicBezTo>
                  <a:cubicBezTo>
                    <a:pt x="8138" y="329"/>
                    <a:pt x="8817" y="420"/>
                    <a:pt x="9351" y="602"/>
                  </a:cubicBezTo>
                  <a:cubicBezTo>
                    <a:pt x="9369" y="609"/>
                    <a:pt x="9387" y="612"/>
                    <a:pt x="9406" y="612"/>
                  </a:cubicBezTo>
                  <a:cubicBezTo>
                    <a:pt x="9470" y="612"/>
                    <a:pt x="9534" y="570"/>
                    <a:pt x="9551" y="501"/>
                  </a:cubicBezTo>
                  <a:cubicBezTo>
                    <a:pt x="9585" y="412"/>
                    <a:pt x="9541" y="323"/>
                    <a:pt x="9452" y="290"/>
                  </a:cubicBezTo>
                  <a:cubicBezTo>
                    <a:pt x="8877" y="96"/>
                    <a:pt x="8169" y="0"/>
                    <a:pt x="7333"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4"/>
            <p:cNvSpPr/>
            <p:nvPr/>
          </p:nvSpPr>
          <p:spPr>
            <a:xfrm>
              <a:off x="2912275" y="2896225"/>
              <a:ext cx="239625" cy="42325"/>
            </a:xfrm>
            <a:custGeom>
              <a:avLst/>
              <a:gdLst/>
              <a:ahLst/>
              <a:cxnLst/>
              <a:rect l="l" t="t" r="r" b="b"/>
              <a:pathLst>
                <a:path w="9585" h="1693" extrusionOk="0">
                  <a:moveTo>
                    <a:pt x="7332" y="0"/>
                  </a:moveTo>
                  <a:cubicBezTo>
                    <a:pt x="6291" y="0"/>
                    <a:pt x="5051" y="149"/>
                    <a:pt x="3619" y="446"/>
                  </a:cubicBezTo>
                  <a:cubicBezTo>
                    <a:pt x="1704" y="836"/>
                    <a:pt x="146" y="1370"/>
                    <a:pt x="134" y="1370"/>
                  </a:cubicBezTo>
                  <a:cubicBezTo>
                    <a:pt x="45" y="1403"/>
                    <a:pt x="1" y="1492"/>
                    <a:pt x="34" y="1581"/>
                  </a:cubicBezTo>
                  <a:cubicBezTo>
                    <a:pt x="57" y="1648"/>
                    <a:pt x="112" y="1692"/>
                    <a:pt x="179" y="1692"/>
                  </a:cubicBezTo>
                  <a:cubicBezTo>
                    <a:pt x="201" y="1692"/>
                    <a:pt x="223" y="1692"/>
                    <a:pt x="235" y="1682"/>
                  </a:cubicBezTo>
                  <a:cubicBezTo>
                    <a:pt x="257" y="1682"/>
                    <a:pt x="1793" y="1158"/>
                    <a:pt x="3685" y="757"/>
                  </a:cubicBezTo>
                  <a:cubicBezTo>
                    <a:pt x="5074" y="472"/>
                    <a:pt x="6294" y="329"/>
                    <a:pt x="7312" y="329"/>
                  </a:cubicBezTo>
                  <a:cubicBezTo>
                    <a:pt x="8121" y="329"/>
                    <a:pt x="8802" y="419"/>
                    <a:pt x="9340" y="602"/>
                  </a:cubicBezTo>
                  <a:cubicBezTo>
                    <a:pt x="9358" y="608"/>
                    <a:pt x="9376" y="612"/>
                    <a:pt x="9394" y="612"/>
                  </a:cubicBezTo>
                  <a:cubicBezTo>
                    <a:pt x="9463" y="612"/>
                    <a:pt x="9525" y="563"/>
                    <a:pt x="9551" y="502"/>
                  </a:cubicBezTo>
                  <a:cubicBezTo>
                    <a:pt x="9585" y="413"/>
                    <a:pt x="9529" y="324"/>
                    <a:pt x="9451" y="290"/>
                  </a:cubicBezTo>
                  <a:cubicBezTo>
                    <a:pt x="8876" y="97"/>
                    <a:pt x="8168" y="0"/>
                    <a:pt x="7332"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4"/>
            <p:cNvSpPr/>
            <p:nvPr/>
          </p:nvSpPr>
          <p:spPr>
            <a:xfrm>
              <a:off x="2917850" y="2945175"/>
              <a:ext cx="141375" cy="39000"/>
            </a:xfrm>
            <a:custGeom>
              <a:avLst/>
              <a:gdLst/>
              <a:ahLst/>
              <a:cxnLst/>
              <a:rect l="l" t="t" r="r" b="b"/>
              <a:pathLst>
                <a:path w="5655" h="1560" extrusionOk="0">
                  <a:moveTo>
                    <a:pt x="5476" y="0"/>
                  </a:moveTo>
                  <a:cubicBezTo>
                    <a:pt x="5469" y="0"/>
                    <a:pt x="5462" y="1"/>
                    <a:pt x="5454" y="2"/>
                  </a:cubicBezTo>
                  <a:cubicBezTo>
                    <a:pt x="2805" y="335"/>
                    <a:pt x="156" y="1238"/>
                    <a:pt x="134" y="1248"/>
                  </a:cubicBezTo>
                  <a:cubicBezTo>
                    <a:pt x="45" y="1270"/>
                    <a:pt x="0" y="1371"/>
                    <a:pt x="22" y="1449"/>
                  </a:cubicBezTo>
                  <a:cubicBezTo>
                    <a:pt x="45" y="1515"/>
                    <a:pt x="112" y="1560"/>
                    <a:pt x="178" y="1560"/>
                  </a:cubicBezTo>
                  <a:cubicBezTo>
                    <a:pt x="201" y="1560"/>
                    <a:pt x="223" y="1560"/>
                    <a:pt x="234" y="1549"/>
                  </a:cubicBezTo>
                  <a:cubicBezTo>
                    <a:pt x="257" y="1549"/>
                    <a:pt x="2872" y="659"/>
                    <a:pt x="5499" y="325"/>
                  </a:cubicBezTo>
                  <a:cubicBezTo>
                    <a:pt x="5588" y="313"/>
                    <a:pt x="5655" y="236"/>
                    <a:pt x="5644" y="147"/>
                  </a:cubicBezTo>
                  <a:cubicBezTo>
                    <a:pt x="5633" y="54"/>
                    <a:pt x="5558" y="0"/>
                    <a:pt x="5476"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4"/>
            <p:cNvSpPr/>
            <p:nvPr/>
          </p:nvSpPr>
          <p:spPr>
            <a:xfrm>
              <a:off x="3134900" y="2587275"/>
              <a:ext cx="323950" cy="422800"/>
            </a:xfrm>
            <a:custGeom>
              <a:avLst/>
              <a:gdLst/>
              <a:ahLst/>
              <a:cxnLst/>
              <a:rect l="l" t="t" r="r" b="b"/>
              <a:pathLst>
                <a:path w="12958" h="16912" extrusionOk="0">
                  <a:moveTo>
                    <a:pt x="7909" y="0"/>
                  </a:moveTo>
                  <a:cubicBezTo>
                    <a:pt x="5362" y="0"/>
                    <a:pt x="1909" y="246"/>
                    <a:pt x="0" y="1428"/>
                  </a:cubicBezTo>
                  <a:lnTo>
                    <a:pt x="1870" y="16912"/>
                  </a:lnTo>
                  <a:lnTo>
                    <a:pt x="12957" y="15576"/>
                  </a:lnTo>
                  <a:lnTo>
                    <a:pt x="11087" y="126"/>
                  </a:lnTo>
                  <a:cubicBezTo>
                    <a:pt x="11087" y="126"/>
                    <a:pt x="9729" y="0"/>
                    <a:pt x="7909" y="0"/>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4"/>
            <p:cNvSpPr/>
            <p:nvPr/>
          </p:nvSpPr>
          <p:spPr>
            <a:xfrm>
              <a:off x="3181650" y="2972275"/>
              <a:ext cx="277200" cy="37800"/>
            </a:xfrm>
            <a:custGeom>
              <a:avLst/>
              <a:gdLst/>
              <a:ahLst/>
              <a:cxnLst/>
              <a:rect l="l" t="t" r="r" b="b"/>
              <a:pathLst>
                <a:path w="11088" h="1512" extrusionOk="0">
                  <a:moveTo>
                    <a:pt x="7196" y="0"/>
                  </a:moveTo>
                  <a:cubicBezTo>
                    <a:pt x="5520" y="0"/>
                    <a:pt x="3596" y="107"/>
                    <a:pt x="2060" y="487"/>
                  </a:cubicBezTo>
                  <a:cubicBezTo>
                    <a:pt x="992" y="755"/>
                    <a:pt x="0" y="1512"/>
                    <a:pt x="0" y="1512"/>
                  </a:cubicBezTo>
                  <a:lnTo>
                    <a:pt x="11087" y="176"/>
                  </a:lnTo>
                  <a:cubicBezTo>
                    <a:pt x="11087" y="176"/>
                    <a:pt x="9345" y="0"/>
                    <a:pt x="7196"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4"/>
            <p:cNvSpPr/>
            <p:nvPr/>
          </p:nvSpPr>
          <p:spPr>
            <a:xfrm>
              <a:off x="3153275" y="2641150"/>
              <a:ext cx="239075" cy="39150"/>
            </a:xfrm>
            <a:custGeom>
              <a:avLst/>
              <a:gdLst/>
              <a:ahLst/>
              <a:cxnLst/>
              <a:rect l="l" t="t" r="r" b="b"/>
              <a:pathLst>
                <a:path w="9563" h="1566" extrusionOk="0">
                  <a:moveTo>
                    <a:pt x="6913" y="0"/>
                  </a:moveTo>
                  <a:cubicBezTo>
                    <a:pt x="6561" y="0"/>
                    <a:pt x="6186" y="6"/>
                    <a:pt x="5800" y="19"/>
                  </a:cubicBezTo>
                  <a:cubicBezTo>
                    <a:pt x="3161" y="119"/>
                    <a:pt x="1247" y="531"/>
                    <a:pt x="101" y="1266"/>
                  </a:cubicBezTo>
                  <a:cubicBezTo>
                    <a:pt x="22" y="1310"/>
                    <a:pt x="0" y="1410"/>
                    <a:pt x="45" y="1488"/>
                  </a:cubicBezTo>
                  <a:cubicBezTo>
                    <a:pt x="78" y="1533"/>
                    <a:pt x="134" y="1566"/>
                    <a:pt x="190" y="1566"/>
                  </a:cubicBezTo>
                  <a:cubicBezTo>
                    <a:pt x="223" y="1566"/>
                    <a:pt x="245" y="1555"/>
                    <a:pt x="279" y="1533"/>
                  </a:cubicBezTo>
                  <a:cubicBezTo>
                    <a:pt x="1358" y="853"/>
                    <a:pt x="3273" y="442"/>
                    <a:pt x="5811" y="341"/>
                  </a:cubicBezTo>
                  <a:cubicBezTo>
                    <a:pt x="6171" y="329"/>
                    <a:pt x="6520" y="324"/>
                    <a:pt x="6851" y="324"/>
                  </a:cubicBezTo>
                  <a:cubicBezTo>
                    <a:pt x="8288" y="324"/>
                    <a:pt x="9364" y="420"/>
                    <a:pt x="9372" y="420"/>
                  </a:cubicBezTo>
                  <a:cubicBezTo>
                    <a:pt x="9380" y="420"/>
                    <a:pt x="9387" y="421"/>
                    <a:pt x="9393" y="421"/>
                  </a:cubicBezTo>
                  <a:cubicBezTo>
                    <a:pt x="9484" y="421"/>
                    <a:pt x="9551" y="357"/>
                    <a:pt x="9551" y="274"/>
                  </a:cubicBezTo>
                  <a:cubicBezTo>
                    <a:pt x="9562" y="175"/>
                    <a:pt x="9495" y="96"/>
                    <a:pt x="9406" y="96"/>
                  </a:cubicBezTo>
                  <a:cubicBezTo>
                    <a:pt x="9397" y="88"/>
                    <a:pt x="8337" y="0"/>
                    <a:pt x="6913"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4"/>
            <p:cNvSpPr/>
            <p:nvPr/>
          </p:nvSpPr>
          <p:spPr>
            <a:xfrm>
              <a:off x="3158825" y="2686375"/>
              <a:ext cx="239075" cy="39300"/>
            </a:xfrm>
            <a:custGeom>
              <a:avLst/>
              <a:gdLst/>
              <a:ahLst/>
              <a:cxnLst/>
              <a:rect l="l" t="t" r="r" b="b"/>
              <a:pathLst>
                <a:path w="9563" h="1572" extrusionOk="0">
                  <a:moveTo>
                    <a:pt x="6983" y="1"/>
                  </a:moveTo>
                  <a:cubicBezTo>
                    <a:pt x="6611" y="1"/>
                    <a:pt x="6213" y="7"/>
                    <a:pt x="5800" y="24"/>
                  </a:cubicBezTo>
                  <a:cubicBezTo>
                    <a:pt x="3162" y="113"/>
                    <a:pt x="1247" y="536"/>
                    <a:pt x="101" y="1260"/>
                  </a:cubicBezTo>
                  <a:cubicBezTo>
                    <a:pt x="23" y="1315"/>
                    <a:pt x="1" y="1416"/>
                    <a:pt x="45" y="1493"/>
                  </a:cubicBezTo>
                  <a:cubicBezTo>
                    <a:pt x="79" y="1538"/>
                    <a:pt x="134" y="1572"/>
                    <a:pt x="190" y="1572"/>
                  </a:cubicBezTo>
                  <a:cubicBezTo>
                    <a:pt x="213" y="1572"/>
                    <a:pt x="246" y="1560"/>
                    <a:pt x="279" y="1538"/>
                  </a:cubicBezTo>
                  <a:cubicBezTo>
                    <a:pt x="1359" y="859"/>
                    <a:pt x="3263" y="447"/>
                    <a:pt x="5800" y="347"/>
                  </a:cubicBezTo>
                  <a:cubicBezTo>
                    <a:pt x="6165" y="335"/>
                    <a:pt x="6518" y="329"/>
                    <a:pt x="6851" y="329"/>
                  </a:cubicBezTo>
                  <a:cubicBezTo>
                    <a:pt x="8291" y="329"/>
                    <a:pt x="9364" y="425"/>
                    <a:pt x="9373" y="425"/>
                  </a:cubicBezTo>
                  <a:cubicBezTo>
                    <a:pt x="9380" y="425"/>
                    <a:pt x="9386" y="426"/>
                    <a:pt x="9393" y="426"/>
                  </a:cubicBezTo>
                  <a:cubicBezTo>
                    <a:pt x="9474" y="426"/>
                    <a:pt x="9541" y="362"/>
                    <a:pt x="9551" y="269"/>
                  </a:cubicBezTo>
                  <a:cubicBezTo>
                    <a:pt x="9563" y="180"/>
                    <a:pt x="9496" y="102"/>
                    <a:pt x="9407" y="91"/>
                  </a:cubicBezTo>
                  <a:cubicBezTo>
                    <a:pt x="9389" y="91"/>
                    <a:pt x="8369" y="1"/>
                    <a:pt x="6983"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4"/>
            <p:cNvSpPr/>
            <p:nvPr/>
          </p:nvSpPr>
          <p:spPr>
            <a:xfrm>
              <a:off x="3164125" y="2731750"/>
              <a:ext cx="239350" cy="39275"/>
            </a:xfrm>
            <a:custGeom>
              <a:avLst/>
              <a:gdLst/>
              <a:ahLst/>
              <a:cxnLst/>
              <a:rect l="l" t="t" r="r" b="b"/>
              <a:pathLst>
                <a:path w="9574" h="1571" extrusionOk="0">
                  <a:moveTo>
                    <a:pt x="6993" y="0"/>
                  </a:moveTo>
                  <a:cubicBezTo>
                    <a:pt x="6618" y="0"/>
                    <a:pt x="6216" y="7"/>
                    <a:pt x="5800" y="24"/>
                  </a:cubicBezTo>
                  <a:cubicBezTo>
                    <a:pt x="3173" y="113"/>
                    <a:pt x="1247" y="536"/>
                    <a:pt x="100" y="1259"/>
                  </a:cubicBezTo>
                  <a:cubicBezTo>
                    <a:pt x="34" y="1315"/>
                    <a:pt x="1" y="1415"/>
                    <a:pt x="56" y="1493"/>
                  </a:cubicBezTo>
                  <a:cubicBezTo>
                    <a:pt x="90" y="1538"/>
                    <a:pt x="134" y="1570"/>
                    <a:pt x="189" y="1570"/>
                  </a:cubicBezTo>
                  <a:cubicBezTo>
                    <a:pt x="223" y="1570"/>
                    <a:pt x="256" y="1560"/>
                    <a:pt x="278" y="1538"/>
                  </a:cubicBezTo>
                  <a:cubicBezTo>
                    <a:pt x="1359" y="847"/>
                    <a:pt x="3273" y="435"/>
                    <a:pt x="5811" y="346"/>
                  </a:cubicBezTo>
                  <a:cubicBezTo>
                    <a:pt x="6171" y="334"/>
                    <a:pt x="6521" y="328"/>
                    <a:pt x="6851" y="328"/>
                  </a:cubicBezTo>
                  <a:cubicBezTo>
                    <a:pt x="8288" y="328"/>
                    <a:pt x="9366" y="424"/>
                    <a:pt x="9384" y="424"/>
                  </a:cubicBezTo>
                  <a:cubicBezTo>
                    <a:pt x="9473" y="424"/>
                    <a:pt x="9551" y="358"/>
                    <a:pt x="9562" y="269"/>
                  </a:cubicBezTo>
                  <a:cubicBezTo>
                    <a:pt x="9573" y="180"/>
                    <a:pt x="9507" y="101"/>
                    <a:pt x="9406" y="90"/>
                  </a:cubicBezTo>
                  <a:cubicBezTo>
                    <a:pt x="9398" y="90"/>
                    <a:pt x="8381" y="0"/>
                    <a:pt x="6993"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4"/>
            <p:cNvSpPr/>
            <p:nvPr/>
          </p:nvSpPr>
          <p:spPr>
            <a:xfrm>
              <a:off x="3169700" y="2777100"/>
              <a:ext cx="239050" cy="39000"/>
            </a:xfrm>
            <a:custGeom>
              <a:avLst/>
              <a:gdLst/>
              <a:ahLst/>
              <a:cxnLst/>
              <a:rect l="l" t="t" r="r" b="b"/>
              <a:pathLst>
                <a:path w="9562" h="1560" extrusionOk="0">
                  <a:moveTo>
                    <a:pt x="6983" y="1"/>
                  </a:moveTo>
                  <a:cubicBezTo>
                    <a:pt x="6611" y="1"/>
                    <a:pt x="6212" y="7"/>
                    <a:pt x="5799" y="24"/>
                  </a:cubicBezTo>
                  <a:cubicBezTo>
                    <a:pt x="3162" y="113"/>
                    <a:pt x="1247" y="536"/>
                    <a:pt x="100" y="1260"/>
                  </a:cubicBezTo>
                  <a:cubicBezTo>
                    <a:pt x="23" y="1315"/>
                    <a:pt x="0" y="1415"/>
                    <a:pt x="55" y="1493"/>
                  </a:cubicBezTo>
                  <a:cubicBezTo>
                    <a:pt x="78" y="1537"/>
                    <a:pt x="134" y="1560"/>
                    <a:pt x="189" y="1560"/>
                  </a:cubicBezTo>
                  <a:cubicBezTo>
                    <a:pt x="223" y="1560"/>
                    <a:pt x="245" y="1560"/>
                    <a:pt x="278" y="1537"/>
                  </a:cubicBezTo>
                  <a:cubicBezTo>
                    <a:pt x="1358" y="847"/>
                    <a:pt x="3273" y="436"/>
                    <a:pt x="5811" y="347"/>
                  </a:cubicBezTo>
                  <a:cubicBezTo>
                    <a:pt x="6193" y="334"/>
                    <a:pt x="6563" y="328"/>
                    <a:pt x="6911" y="328"/>
                  </a:cubicBezTo>
                  <a:cubicBezTo>
                    <a:pt x="8318" y="328"/>
                    <a:pt x="9365" y="416"/>
                    <a:pt x="9383" y="424"/>
                  </a:cubicBezTo>
                  <a:cubicBezTo>
                    <a:pt x="9472" y="424"/>
                    <a:pt x="9551" y="358"/>
                    <a:pt x="9561" y="268"/>
                  </a:cubicBezTo>
                  <a:cubicBezTo>
                    <a:pt x="9561" y="179"/>
                    <a:pt x="9495" y="102"/>
                    <a:pt x="9406" y="90"/>
                  </a:cubicBezTo>
                  <a:cubicBezTo>
                    <a:pt x="9397" y="90"/>
                    <a:pt x="8372" y="1"/>
                    <a:pt x="6983"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4"/>
            <p:cNvSpPr/>
            <p:nvPr/>
          </p:nvSpPr>
          <p:spPr>
            <a:xfrm>
              <a:off x="3175250" y="2822325"/>
              <a:ext cx="239075" cy="39150"/>
            </a:xfrm>
            <a:custGeom>
              <a:avLst/>
              <a:gdLst/>
              <a:ahLst/>
              <a:cxnLst/>
              <a:rect l="l" t="t" r="r" b="b"/>
              <a:pathLst>
                <a:path w="9563" h="1566" extrusionOk="0">
                  <a:moveTo>
                    <a:pt x="6852" y="0"/>
                  </a:moveTo>
                  <a:cubicBezTo>
                    <a:pt x="6518" y="0"/>
                    <a:pt x="6164" y="5"/>
                    <a:pt x="5800" y="18"/>
                  </a:cubicBezTo>
                  <a:cubicBezTo>
                    <a:pt x="3162" y="118"/>
                    <a:pt x="1248" y="541"/>
                    <a:pt x="101" y="1265"/>
                  </a:cubicBezTo>
                  <a:cubicBezTo>
                    <a:pt x="23" y="1309"/>
                    <a:pt x="1" y="1420"/>
                    <a:pt x="45" y="1487"/>
                  </a:cubicBezTo>
                  <a:cubicBezTo>
                    <a:pt x="78" y="1543"/>
                    <a:pt x="134" y="1566"/>
                    <a:pt x="190" y="1566"/>
                  </a:cubicBezTo>
                  <a:cubicBezTo>
                    <a:pt x="212" y="1566"/>
                    <a:pt x="246" y="1566"/>
                    <a:pt x="279" y="1543"/>
                  </a:cubicBezTo>
                  <a:cubicBezTo>
                    <a:pt x="1359" y="853"/>
                    <a:pt x="3273" y="441"/>
                    <a:pt x="5800" y="352"/>
                  </a:cubicBezTo>
                  <a:cubicBezTo>
                    <a:pt x="6187" y="338"/>
                    <a:pt x="6562" y="333"/>
                    <a:pt x="6914" y="333"/>
                  </a:cubicBezTo>
                  <a:cubicBezTo>
                    <a:pt x="8322" y="333"/>
                    <a:pt x="9364" y="419"/>
                    <a:pt x="9373" y="419"/>
                  </a:cubicBezTo>
                  <a:cubicBezTo>
                    <a:pt x="9380" y="419"/>
                    <a:pt x="9387" y="420"/>
                    <a:pt x="9393" y="420"/>
                  </a:cubicBezTo>
                  <a:cubicBezTo>
                    <a:pt x="9474" y="420"/>
                    <a:pt x="9541" y="357"/>
                    <a:pt x="9551" y="274"/>
                  </a:cubicBezTo>
                  <a:cubicBezTo>
                    <a:pt x="9562" y="185"/>
                    <a:pt x="9495" y="107"/>
                    <a:pt x="9406" y="96"/>
                  </a:cubicBezTo>
                  <a:cubicBezTo>
                    <a:pt x="9388" y="96"/>
                    <a:pt x="8304" y="0"/>
                    <a:pt x="6852"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4"/>
            <p:cNvSpPr/>
            <p:nvPr/>
          </p:nvSpPr>
          <p:spPr>
            <a:xfrm>
              <a:off x="3180825" y="2867700"/>
              <a:ext cx="239050" cy="39125"/>
            </a:xfrm>
            <a:custGeom>
              <a:avLst/>
              <a:gdLst/>
              <a:ahLst/>
              <a:cxnLst/>
              <a:rect l="l" t="t" r="r" b="b"/>
              <a:pathLst>
                <a:path w="9562" h="1565" extrusionOk="0">
                  <a:moveTo>
                    <a:pt x="6851" y="0"/>
                  </a:moveTo>
                  <a:cubicBezTo>
                    <a:pt x="6514" y="0"/>
                    <a:pt x="6157" y="5"/>
                    <a:pt x="5789" y="18"/>
                  </a:cubicBezTo>
                  <a:cubicBezTo>
                    <a:pt x="3162" y="117"/>
                    <a:pt x="1247" y="530"/>
                    <a:pt x="90" y="1264"/>
                  </a:cubicBezTo>
                  <a:cubicBezTo>
                    <a:pt x="23" y="1309"/>
                    <a:pt x="1" y="1409"/>
                    <a:pt x="45" y="1487"/>
                  </a:cubicBezTo>
                  <a:cubicBezTo>
                    <a:pt x="78" y="1542"/>
                    <a:pt x="134" y="1564"/>
                    <a:pt x="179" y="1564"/>
                  </a:cubicBezTo>
                  <a:cubicBezTo>
                    <a:pt x="212" y="1564"/>
                    <a:pt x="245" y="1554"/>
                    <a:pt x="268" y="1542"/>
                  </a:cubicBezTo>
                  <a:cubicBezTo>
                    <a:pt x="1347" y="852"/>
                    <a:pt x="3261" y="441"/>
                    <a:pt x="5799" y="352"/>
                  </a:cubicBezTo>
                  <a:cubicBezTo>
                    <a:pt x="6211" y="335"/>
                    <a:pt x="6608" y="328"/>
                    <a:pt x="6979" y="328"/>
                  </a:cubicBezTo>
                  <a:cubicBezTo>
                    <a:pt x="8351" y="328"/>
                    <a:pt x="9355" y="418"/>
                    <a:pt x="9373" y="418"/>
                  </a:cubicBezTo>
                  <a:cubicBezTo>
                    <a:pt x="9379" y="419"/>
                    <a:pt x="9385" y="420"/>
                    <a:pt x="9392" y="420"/>
                  </a:cubicBezTo>
                  <a:cubicBezTo>
                    <a:pt x="9473" y="420"/>
                    <a:pt x="9540" y="356"/>
                    <a:pt x="9551" y="273"/>
                  </a:cubicBezTo>
                  <a:cubicBezTo>
                    <a:pt x="9562" y="184"/>
                    <a:pt x="9495" y="107"/>
                    <a:pt x="9406" y="95"/>
                  </a:cubicBezTo>
                  <a:cubicBezTo>
                    <a:pt x="9388" y="95"/>
                    <a:pt x="8306" y="0"/>
                    <a:pt x="6851"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4"/>
            <p:cNvSpPr/>
            <p:nvPr/>
          </p:nvSpPr>
          <p:spPr>
            <a:xfrm>
              <a:off x="3280725" y="2913425"/>
              <a:ext cx="144450" cy="12050"/>
            </a:xfrm>
            <a:custGeom>
              <a:avLst/>
              <a:gdLst/>
              <a:ahLst/>
              <a:cxnLst/>
              <a:rect l="l" t="t" r="r" b="b"/>
              <a:pathLst>
                <a:path w="5778" h="482" extrusionOk="0">
                  <a:moveTo>
                    <a:pt x="3146" y="0"/>
                  </a:moveTo>
                  <a:cubicBezTo>
                    <a:pt x="2244" y="0"/>
                    <a:pt x="1191" y="37"/>
                    <a:pt x="156" y="158"/>
                  </a:cubicBezTo>
                  <a:cubicBezTo>
                    <a:pt x="67" y="170"/>
                    <a:pt x="0" y="247"/>
                    <a:pt x="12" y="337"/>
                  </a:cubicBezTo>
                  <a:cubicBezTo>
                    <a:pt x="22" y="426"/>
                    <a:pt x="89" y="482"/>
                    <a:pt x="168" y="482"/>
                  </a:cubicBezTo>
                  <a:lnTo>
                    <a:pt x="190" y="482"/>
                  </a:lnTo>
                  <a:cubicBezTo>
                    <a:pt x="1209" y="365"/>
                    <a:pt x="2246" y="329"/>
                    <a:pt x="3136" y="329"/>
                  </a:cubicBezTo>
                  <a:cubicBezTo>
                    <a:pt x="4540" y="329"/>
                    <a:pt x="5579" y="419"/>
                    <a:pt x="5600" y="426"/>
                  </a:cubicBezTo>
                  <a:cubicBezTo>
                    <a:pt x="5689" y="426"/>
                    <a:pt x="5766" y="359"/>
                    <a:pt x="5778" y="270"/>
                  </a:cubicBezTo>
                  <a:cubicBezTo>
                    <a:pt x="5778" y="181"/>
                    <a:pt x="5711" y="103"/>
                    <a:pt x="5622" y="92"/>
                  </a:cubicBezTo>
                  <a:cubicBezTo>
                    <a:pt x="5608" y="92"/>
                    <a:pt x="4564" y="0"/>
                    <a:pt x="3146"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4"/>
            <p:cNvSpPr/>
            <p:nvPr/>
          </p:nvSpPr>
          <p:spPr>
            <a:xfrm>
              <a:off x="3164675" y="2593450"/>
              <a:ext cx="55950" cy="139725"/>
            </a:xfrm>
            <a:custGeom>
              <a:avLst/>
              <a:gdLst/>
              <a:ahLst/>
              <a:cxnLst/>
              <a:rect l="l" t="t" r="r" b="b"/>
              <a:pathLst>
                <a:path w="2238" h="5589" extrusionOk="0">
                  <a:moveTo>
                    <a:pt x="1248" y="1"/>
                  </a:moveTo>
                  <a:lnTo>
                    <a:pt x="357" y="146"/>
                  </a:lnTo>
                  <a:cubicBezTo>
                    <a:pt x="157" y="146"/>
                    <a:pt x="1" y="324"/>
                    <a:pt x="23" y="535"/>
                  </a:cubicBezTo>
                  <a:lnTo>
                    <a:pt x="713" y="5589"/>
                  </a:lnTo>
                  <a:lnTo>
                    <a:pt x="1337" y="4654"/>
                  </a:lnTo>
                  <a:lnTo>
                    <a:pt x="2238" y="5433"/>
                  </a:lnTo>
                  <a:lnTo>
                    <a:pt x="1592" y="324"/>
                  </a:lnTo>
                  <a:cubicBezTo>
                    <a:pt x="1570" y="146"/>
                    <a:pt x="1426" y="1"/>
                    <a:pt x="1248"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4"/>
            <p:cNvSpPr/>
            <p:nvPr/>
          </p:nvSpPr>
          <p:spPr>
            <a:xfrm>
              <a:off x="2887225" y="2644725"/>
              <a:ext cx="228500" cy="164525"/>
            </a:xfrm>
            <a:custGeom>
              <a:avLst/>
              <a:gdLst/>
              <a:ahLst/>
              <a:cxnLst/>
              <a:rect l="l" t="t" r="r" b="b"/>
              <a:pathLst>
                <a:path w="9140" h="6581" extrusionOk="0">
                  <a:moveTo>
                    <a:pt x="6993" y="1"/>
                  </a:moveTo>
                  <a:cubicBezTo>
                    <a:pt x="4055" y="1"/>
                    <a:pt x="1020" y="1091"/>
                    <a:pt x="201" y="1390"/>
                  </a:cubicBezTo>
                  <a:cubicBezTo>
                    <a:pt x="79" y="1434"/>
                    <a:pt x="1" y="1556"/>
                    <a:pt x="23" y="1690"/>
                  </a:cubicBezTo>
                  <a:lnTo>
                    <a:pt x="602" y="6365"/>
                  </a:lnTo>
                  <a:cubicBezTo>
                    <a:pt x="620" y="6491"/>
                    <a:pt x="733" y="6581"/>
                    <a:pt x="858" y="6581"/>
                  </a:cubicBezTo>
                  <a:cubicBezTo>
                    <a:pt x="887" y="6581"/>
                    <a:pt x="918" y="6576"/>
                    <a:pt x="947" y="6565"/>
                  </a:cubicBezTo>
                  <a:cubicBezTo>
                    <a:pt x="4100" y="5493"/>
                    <a:pt x="6793" y="5326"/>
                    <a:pt x="8176" y="5326"/>
                  </a:cubicBezTo>
                  <a:cubicBezTo>
                    <a:pt x="8457" y="5326"/>
                    <a:pt x="8685" y="5333"/>
                    <a:pt x="8850" y="5341"/>
                  </a:cubicBezTo>
                  <a:cubicBezTo>
                    <a:pt x="9017" y="5341"/>
                    <a:pt x="9140" y="5207"/>
                    <a:pt x="9128" y="5041"/>
                  </a:cubicBezTo>
                  <a:lnTo>
                    <a:pt x="8583" y="321"/>
                  </a:lnTo>
                  <a:cubicBezTo>
                    <a:pt x="8561" y="210"/>
                    <a:pt x="8472" y="109"/>
                    <a:pt x="8349" y="87"/>
                  </a:cubicBezTo>
                  <a:cubicBezTo>
                    <a:pt x="7905" y="27"/>
                    <a:pt x="7450" y="1"/>
                    <a:pt x="6993"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44"/>
            <p:cNvSpPr/>
            <p:nvPr/>
          </p:nvSpPr>
          <p:spPr>
            <a:xfrm>
              <a:off x="2951525" y="2542500"/>
              <a:ext cx="642000" cy="477175"/>
            </a:xfrm>
            <a:custGeom>
              <a:avLst/>
              <a:gdLst/>
              <a:ahLst/>
              <a:cxnLst/>
              <a:rect l="l" t="t" r="r" b="b"/>
              <a:pathLst>
                <a:path w="25680" h="19087" extrusionOk="0">
                  <a:moveTo>
                    <a:pt x="2663" y="1"/>
                  </a:moveTo>
                  <a:cubicBezTo>
                    <a:pt x="2390" y="1"/>
                    <a:pt x="2147" y="206"/>
                    <a:pt x="2115" y="492"/>
                  </a:cubicBezTo>
                  <a:lnTo>
                    <a:pt x="45" y="15329"/>
                  </a:lnTo>
                  <a:cubicBezTo>
                    <a:pt x="1" y="15641"/>
                    <a:pt x="223" y="15930"/>
                    <a:pt x="535" y="15975"/>
                  </a:cubicBezTo>
                  <a:lnTo>
                    <a:pt x="22874" y="19081"/>
                  </a:lnTo>
                  <a:cubicBezTo>
                    <a:pt x="22901" y="19085"/>
                    <a:pt x="22928" y="19087"/>
                    <a:pt x="22954" y="19087"/>
                  </a:cubicBezTo>
                  <a:cubicBezTo>
                    <a:pt x="23234" y="19087"/>
                    <a:pt x="23479" y="18876"/>
                    <a:pt x="23520" y="18591"/>
                  </a:cubicBezTo>
                  <a:lnTo>
                    <a:pt x="25635" y="3798"/>
                  </a:lnTo>
                  <a:cubicBezTo>
                    <a:pt x="25679" y="3530"/>
                    <a:pt x="25524" y="3275"/>
                    <a:pt x="25279" y="3174"/>
                  </a:cubicBezTo>
                  <a:lnTo>
                    <a:pt x="25145" y="3130"/>
                  </a:lnTo>
                  <a:cubicBezTo>
                    <a:pt x="25101" y="3107"/>
                    <a:pt x="25045" y="3097"/>
                    <a:pt x="24989" y="3097"/>
                  </a:cubicBezTo>
                  <a:lnTo>
                    <a:pt x="14070" y="1527"/>
                  </a:lnTo>
                  <a:cubicBezTo>
                    <a:pt x="14048" y="1527"/>
                    <a:pt x="13825" y="1482"/>
                    <a:pt x="13803" y="1482"/>
                  </a:cubicBezTo>
                  <a:lnTo>
                    <a:pt x="2783" y="2"/>
                  </a:lnTo>
                  <a:lnTo>
                    <a:pt x="2705" y="2"/>
                  </a:lnTo>
                  <a:cubicBezTo>
                    <a:pt x="2691" y="1"/>
                    <a:pt x="2677" y="1"/>
                    <a:pt x="2663" y="1"/>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4"/>
            <p:cNvSpPr/>
            <p:nvPr/>
          </p:nvSpPr>
          <p:spPr>
            <a:xfrm>
              <a:off x="2966550" y="2540600"/>
              <a:ext cx="330075" cy="425500"/>
            </a:xfrm>
            <a:custGeom>
              <a:avLst/>
              <a:gdLst/>
              <a:ahLst/>
              <a:cxnLst/>
              <a:rect l="l" t="t" r="r" b="b"/>
              <a:pathLst>
                <a:path w="13203" h="17020" extrusionOk="0">
                  <a:moveTo>
                    <a:pt x="4634" y="1"/>
                  </a:moveTo>
                  <a:cubicBezTo>
                    <a:pt x="3173" y="1"/>
                    <a:pt x="2148" y="78"/>
                    <a:pt x="2148" y="78"/>
                  </a:cubicBezTo>
                  <a:lnTo>
                    <a:pt x="1" y="15484"/>
                  </a:lnTo>
                  <a:lnTo>
                    <a:pt x="11053" y="17020"/>
                  </a:lnTo>
                  <a:lnTo>
                    <a:pt x="13202" y="1570"/>
                  </a:lnTo>
                  <a:cubicBezTo>
                    <a:pt x="11142" y="241"/>
                    <a:pt x="7210" y="1"/>
                    <a:pt x="4634" y="1"/>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44"/>
            <p:cNvSpPr/>
            <p:nvPr/>
          </p:nvSpPr>
          <p:spPr>
            <a:xfrm>
              <a:off x="2966550" y="2924900"/>
              <a:ext cx="276350" cy="41200"/>
            </a:xfrm>
            <a:custGeom>
              <a:avLst/>
              <a:gdLst/>
              <a:ahLst/>
              <a:cxnLst/>
              <a:rect l="l" t="t" r="r" b="b"/>
              <a:pathLst>
                <a:path w="11054" h="1648" extrusionOk="0">
                  <a:moveTo>
                    <a:pt x="3135" y="0"/>
                  </a:moveTo>
                  <a:cubicBezTo>
                    <a:pt x="1349" y="0"/>
                    <a:pt x="1" y="112"/>
                    <a:pt x="1" y="112"/>
                  </a:cubicBezTo>
                  <a:lnTo>
                    <a:pt x="11053" y="1648"/>
                  </a:lnTo>
                  <a:cubicBezTo>
                    <a:pt x="11053" y="1648"/>
                    <a:pt x="10085" y="879"/>
                    <a:pt x="9017" y="590"/>
                  </a:cubicBezTo>
                  <a:cubicBezTo>
                    <a:pt x="7249" y="117"/>
                    <a:pt x="4963" y="0"/>
                    <a:pt x="3135"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4"/>
            <p:cNvSpPr/>
            <p:nvPr/>
          </p:nvSpPr>
          <p:spPr>
            <a:xfrm>
              <a:off x="3019975" y="2730175"/>
              <a:ext cx="238500" cy="42250"/>
            </a:xfrm>
            <a:custGeom>
              <a:avLst/>
              <a:gdLst/>
              <a:ahLst/>
              <a:cxnLst/>
              <a:rect l="l" t="t" r="r" b="b"/>
              <a:pathLst>
                <a:path w="9540" h="1690" extrusionOk="0">
                  <a:moveTo>
                    <a:pt x="2082" y="0"/>
                  </a:moveTo>
                  <a:cubicBezTo>
                    <a:pt x="958" y="0"/>
                    <a:pt x="172" y="53"/>
                    <a:pt x="157" y="53"/>
                  </a:cubicBezTo>
                  <a:cubicBezTo>
                    <a:pt x="68" y="64"/>
                    <a:pt x="1" y="142"/>
                    <a:pt x="11" y="231"/>
                  </a:cubicBezTo>
                  <a:cubicBezTo>
                    <a:pt x="11" y="314"/>
                    <a:pt x="88" y="377"/>
                    <a:pt x="171" y="377"/>
                  </a:cubicBezTo>
                  <a:cubicBezTo>
                    <a:pt x="177" y="377"/>
                    <a:pt x="183" y="377"/>
                    <a:pt x="190" y="376"/>
                  </a:cubicBezTo>
                  <a:cubicBezTo>
                    <a:pt x="197" y="376"/>
                    <a:pt x="922" y="327"/>
                    <a:pt x="1975" y="327"/>
                  </a:cubicBezTo>
                  <a:cubicBezTo>
                    <a:pt x="2501" y="327"/>
                    <a:pt x="3110" y="339"/>
                    <a:pt x="3751" y="376"/>
                  </a:cubicBezTo>
                  <a:cubicBezTo>
                    <a:pt x="6289" y="510"/>
                    <a:pt x="8193" y="955"/>
                    <a:pt x="9262" y="1667"/>
                  </a:cubicBezTo>
                  <a:cubicBezTo>
                    <a:pt x="9295" y="1678"/>
                    <a:pt x="9329" y="1690"/>
                    <a:pt x="9351" y="1690"/>
                  </a:cubicBezTo>
                  <a:cubicBezTo>
                    <a:pt x="9406" y="1690"/>
                    <a:pt x="9462" y="1667"/>
                    <a:pt x="9495" y="1611"/>
                  </a:cubicBezTo>
                  <a:cubicBezTo>
                    <a:pt x="9540" y="1544"/>
                    <a:pt x="9517" y="1433"/>
                    <a:pt x="9440" y="1389"/>
                  </a:cubicBezTo>
                  <a:cubicBezTo>
                    <a:pt x="8315" y="643"/>
                    <a:pt x="6401" y="186"/>
                    <a:pt x="3774" y="42"/>
                  </a:cubicBezTo>
                  <a:cubicBezTo>
                    <a:pt x="3168" y="11"/>
                    <a:pt x="2590" y="0"/>
                    <a:pt x="2082"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4"/>
            <p:cNvSpPr/>
            <p:nvPr/>
          </p:nvSpPr>
          <p:spPr>
            <a:xfrm>
              <a:off x="3013850" y="2775350"/>
              <a:ext cx="238500" cy="42150"/>
            </a:xfrm>
            <a:custGeom>
              <a:avLst/>
              <a:gdLst/>
              <a:ahLst/>
              <a:cxnLst/>
              <a:rect l="l" t="t" r="r" b="b"/>
              <a:pathLst>
                <a:path w="9540" h="1686" extrusionOk="0">
                  <a:moveTo>
                    <a:pt x="1991" y="0"/>
                  </a:moveTo>
                  <a:cubicBezTo>
                    <a:pt x="911" y="0"/>
                    <a:pt x="164" y="53"/>
                    <a:pt x="157" y="61"/>
                  </a:cubicBezTo>
                  <a:cubicBezTo>
                    <a:pt x="68" y="61"/>
                    <a:pt x="1" y="138"/>
                    <a:pt x="1" y="227"/>
                  </a:cubicBezTo>
                  <a:cubicBezTo>
                    <a:pt x="12" y="316"/>
                    <a:pt x="90" y="383"/>
                    <a:pt x="179" y="383"/>
                  </a:cubicBezTo>
                  <a:cubicBezTo>
                    <a:pt x="186" y="383"/>
                    <a:pt x="965" y="330"/>
                    <a:pt x="2078" y="330"/>
                  </a:cubicBezTo>
                  <a:cubicBezTo>
                    <a:pt x="2581" y="330"/>
                    <a:pt x="3152" y="341"/>
                    <a:pt x="3752" y="372"/>
                  </a:cubicBezTo>
                  <a:cubicBezTo>
                    <a:pt x="6289" y="506"/>
                    <a:pt x="8193" y="962"/>
                    <a:pt x="9262" y="1664"/>
                  </a:cubicBezTo>
                  <a:cubicBezTo>
                    <a:pt x="9284" y="1686"/>
                    <a:pt x="9317" y="1686"/>
                    <a:pt x="9351" y="1686"/>
                  </a:cubicBezTo>
                  <a:cubicBezTo>
                    <a:pt x="9406" y="1686"/>
                    <a:pt x="9451" y="1664"/>
                    <a:pt x="9485" y="1619"/>
                  </a:cubicBezTo>
                  <a:cubicBezTo>
                    <a:pt x="9540" y="1541"/>
                    <a:pt x="9518" y="1441"/>
                    <a:pt x="9440" y="1385"/>
                  </a:cubicBezTo>
                  <a:cubicBezTo>
                    <a:pt x="8305" y="639"/>
                    <a:pt x="6401" y="183"/>
                    <a:pt x="3763" y="49"/>
                  </a:cubicBezTo>
                  <a:cubicBezTo>
                    <a:pt x="3125" y="13"/>
                    <a:pt x="2518" y="0"/>
                    <a:pt x="1991"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4"/>
            <p:cNvSpPr/>
            <p:nvPr/>
          </p:nvSpPr>
          <p:spPr>
            <a:xfrm>
              <a:off x="3007450" y="2820600"/>
              <a:ext cx="238525" cy="42250"/>
            </a:xfrm>
            <a:custGeom>
              <a:avLst/>
              <a:gdLst/>
              <a:ahLst/>
              <a:cxnLst/>
              <a:rect l="l" t="t" r="r" b="b"/>
              <a:pathLst>
                <a:path w="9541" h="1690" extrusionOk="0">
                  <a:moveTo>
                    <a:pt x="2083" y="1"/>
                  </a:moveTo>
                  <a:cubicBezTo>
                    <a:pt x="957" y="1"/>
                    <a:pt x="172" y="54"/>
                    <a:pt x="156" y="54"/>
                  </a:cubicBezTo>
                  <a:cubicBezTo>
                    <a:pt x="67" y="65"/>
                    <a:pt x="0" y="143"/>
                    <a:pt x="12" y="232"/>
                  </a:cubicBezTo>
                  <a:cubicBezTo>
                    <a:pt x="12" y="314"/>
                    <a:pt x="78" y="378"/>
                    <a:pt x="158" y="378"/>
                  </a:cubicBezTo>
                  <a:cubicBezTo>
                    <a:pt x="165" y="378"/>
                    <a:pt x="172" y="377"/>
                    <a:pt x="179" y="376"/>
                  </a:cubicBezTo>
                  <a:cubicBezTo>
                    <a:pt x="193" y="376"/>
                    <a:pt x="921" y="327"/>
                    <a:pt x="1974" y="327"/>
                  </a:cubicBezTo>
                  <a:cubicBezTo>
                    <a:pt x="2501" y="327"/>
                    <a:pt x="3110" y="339"/>
                    <a:pt x="3752" y="376"/>
                  </a:cubicBezTo>
                  <a:cubicBezTo>
                    <a:pt x="6290" y="510"/>
                    <a:pt x="8193" y="955"/>
                    <a:pt x="9261" y="1667"/>
                  </a:cubicBezTo>
                  <a:cubicBezTo>
                    <a:pt x="9295" y="1679"/>
                    <a:pt x="9318" y="1690"/>
                    <a:pt x="9351" y="1690"/>
                  </a:cubicBezTo>
                  <a:cubicBezTo>
                    <a:pt x="9407" y="1690"/>
                    <a:pt x="9462" y="1667"/>
                    <a:pt x="9496" y="1612"/>
                  </a:cubicBezTo>
                  <a:cubicBezTo>
                    <a:pt x="9540" y="1545"/>
                    <a:pt x="9518" y="1434"/>
                    <a:pt x="9440" y="1390"/>
                  </a:cubicBezTo>
                  <a:cubicBezTo>
                    <a:pt x="8304" y="643"/>
                    <a:pt x="6401" y="187"/>
                    <a:pt x="3763" y="42"/>
                  </a:cubicBezTo>
                  <a:cubicBezTo>
                    <a:pt x="3160" y="11"/>
                    <a:pt x="2587" y="1"/>
                    <a:pt x="2083"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4"/>
            <p:cNvSpPr/>
            <p:nvPr/>
          </p:nvSpPr>
          <p:spPr>
            <a:xfrm>
              <a:off x="3001050" y="2866275"/>
              <a:ext cx="144725" cy="13575"/>
            </a:xfrm>
            <a:custGeom>
              <a:avLst/>
              <a:gdLst/>
              <a:ahLst/>
              <a:cxnLst/>
              <a:rect l="l" t="t" r="r" b="b"/>
              <a:pathLst>
                <a:path w="5789" h="543" extrusionOk="0">
                  <a:moveTo>
                    <a:pt x="2062" y="0"/>
                  </a:moveTo>
                  <a:cubicBezTo>
                    <a:pt x="950" y="0"/>
                    <a:pt x="179" y="52"/>
                    <a:pt x="167" y="52"/>
                  </a:cubicBezTo>
                  <a:cubicBezTo>
                    <a:pt x="68" y="63"/>
                    <a:pt x="1" y="141"/>
                    <a:pt x="12" y="230"/>
                  </a:cubicBezTo>
                  <a:cubicBezTo>
                    <a:pt x="12" y="313"/>
                    <a:pt x="88" y="376"/>
                    <a:pt x="169" y="376"/>
                  </a:cubicBezTo>
                  <a:cubicBezTo>
                    <a:pt x="176" y="376"/>
                    <a:pt x="183" y="376"/>
                    <a:pt x="190" y="375"/>
                  </a:cubicBezTo>
                  <a:cubicBezTo>
                    <a:pt x="201" y="375"/>
                    <a:pt x="961" y="323"/>
                    <a:pt x="2058" y="323"/>
                  </a:cubicBezTo>
                  <a:cubicBezTo>
                    <a:pt x="3059" y="323"/>
                    <a:pt x="4340" y="366"/>
                    <a:pt x="5589" y="531"/>
                  </a:cubicBezTo>
                  <a:cubicBezTo>
                    <a:pt x="5599" y="542"/>
                    <a:pt x="5599" y="542"/>
                    <a:pt x="5611" y="542"/>
                  </a:cubicBezTo>
                  <a:cubicBezTo>
                    <a:pt x="5688" y="542"/>
                    <a:pt x="5767" y="475"/>
                    <a:pt x="5777" y="397"/>
                  </a:cubicBezTo>
                  <a:cubicBezTo>
                    <a:pt x="5789" y="308"/>
                    <a:pt x="5722" y="219"/>
                    <a:pt x="5633" y="208"/>
                  </a:cubicBezTo>
                  <a:cubicBezTo>
                    <a:pt x="4370" y="44"/>
                    <a:pt x="3075" y="0"/>
                    <a:pt x="2062"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4"/>
            <p:cNvSpPr/>
            <p:nvPr/>
          </p:nvSpPr>
          <p:spPr>
            <a:xfrm>
              <a:off x="3248425" y="2573800"/>
              <a:ext cx="329800" cy="431525"/>
            </a:xfrm>
            <a:custGeom>
              <a:avLst/>
              <a:gdLst/>
              <a:ahLst/>
              <a:cxnLst/>
              <a:rect l="l" t="t" r="r" b="b"/>
              <a:pathLst>
                <a:path w="13192" h="17261" extrusionOk="0">
                  <a:moveTo>
                    <a:pt x="4325" y="1"/>
                  </a:moveTo>
                  <a:cubicBezTo>
                    <a:pt x="3528" y="1"/>
                    <a:pt x="2784" y="81"/>
                    <a:pt x="2150" y="275"/>
                  </a:cubicBezTo>
                  <a:lnTo>
                    <a:pt x="1" y="15725"/>
                  </a:lnTo>
                  <a:lnTo>
                    <a:pt x="11055" y="17261"/>
                  </a:lnTo>
                  <a:lnTo>
                    <a:pt x="13192" y="1845"/>
                  </a:lnTo>
                  <a:cubicBezTo>
                    <a:pt x="13192" y="1845"/>
                    <a:pt x="8147" y="1"/>
                    <a:pt x="4325" y="1"/>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4"/>
            <p:cNvSpPr/>
            <p:nvPr/>
          </p:nvSpPr>
          <p:spPr>
            <a:xfrm>
              <a:off x="3248425" y="2955225"/>
              <a:ext cx="276375" cy="50100"/>
            </a:xfrm>
            <a:custGeom>
              <a:avLst/>
              <a:gdLst/>
              <a:ahLst/>
              <a:cxnLst/>
              <a:rect l="l" t="t" r="r" b="b"/>
              <a:pathLst>
                <a:path w="11055" h="2004" extrusionOk="0">
                  <a:moveTo>
                    <a:pt x="2224" y="0"/>
                  </a:moveTo>
                  <a:cubicBezTo>
                    <a:pt x="1123" y="0"/>
                    <a:pt x="1" y="468"/>
                    <a:pt x="1" y="468"/>
                  </a:cubicBezTo>
                  <a:lnTo>
                    <a:pt x="11055" y="2004"/>
                  </a:lnTo>
                  <a:cubicBezTo>
                    <a:pt x="11055" y="2004"/>
                    <a:pt x="5867" y="56"/>
                    <a:pt x="2261" y="0"/>
                  </a:cubicBezTo>
                  <a:cubicBezTo>
                    <a:pt x="2249" y="0"/>
                    <a:pt x="2236" y="0"/>
                    <a:pt x="2224"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4"/>
            <p:cNvSpPr/>
            <p:nvPr/>
          </p:nvSpPr>
          <p:spPr>
            <a:xfrm>
              <a:off x="3306325" y="2627650"/>
              <a:ext cx="238775" cy="45425"/>
            </a:xfrm>
            <a:custGeom>
              <a:avLst/>
              <a:gdLst/>
              <a:ahLst/>
              <a:cxnLst/>
              <a:rect l="l" t="t" r="r" b="b"/>
              <a:pathLst>
                <a:path w="9551" h="1817" extrusionOk="0">
                  <a:moveTo>
                    <a:pt x="2091" y="0"/>
                  </a:moveTo>
                  <a:cubicBezTo>
                    <a:pt x="1325" y="0"/>
                    <a:pt x="672" y="87"/>
                    <a:pt x="134" y="258"/>
                  </a:cubicBezTo>
                  <a:cubicBezTo>
                    <a:pt x="45" y="280"/>
                    <a:pt x="0" y="381"/>
                    <a:pt x="22" y="458"/>
                  </a:cubicBezTo>
                  <a:cubicBezTo>
                    <a:pt x="50" y="532"/>
                    <a:pt x="116" y="575"/>
                    <a:pt x="189" y="575"/>
                  </a:cubicBezTo>
                  <a:cubicBezTo>
                    <a:pt x="204" y="575"/>
                    <a:pt x="219" y="573"/>
                    <a:pt x="234" y="570"/>
                  </a:cubicBezTo>
                  <a:cubicBezTo>
                    <a:pt x="730" y="411"/>
                    <a:pt x="1351" y="331"/>
                    <a:pt x="2080" y="331"/>
                  </a:cubicBezTo>
                  <a:cubicBezTo>
                    <a:pt x="3134" y="331"/>
                    <a:pt x="4416" y="497"/>
                    <a:pt x="5877" y="826"/>
                  </a:cubicBezTo>
                  <a:cubicBezTo>
                    <a:pt x="7770" y="1260"/>
                    <a:pt x="9295" y="1806"/>
                    <a:pt x="9317" y="1816"/>
                  </a:cubicBezTo>
                  <a:lnTo>
                    <a:pt x="9373" y="1816"/>
                  </a:lnTo>
                  <a:cubicBezTo>
                    <a:pt x="9439" y="1816"/>
                    <a:pt x="9506" y="1783"/>
                    <a:pt x="9528" y="1717"/>
                  </a:cubicBezTo>
                  <a:cubicBezTo>
                    <a:pt x="9551" y="1628"/>
                    <a:pt x="9518" y="1538"/>
                    <a:pt x="9429" y="1505"/>
                  </a:cubicBezTo>
                  <a:cubicBezTo>
                    <a:pt x="9406" y="1494"/>
                    <a:pt x="7859" y="937"/>
                    <a:pt x="5956" y="514"/>
                  </a:cubicBezTo>
                  <a:cubicBezTo>
                    <a:pt x="4455" y="170"/>
                    <a:pt x="3163" y="0"/>
                    <a:pt x="2091"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4"/>
            <p:cNvSpPr/>
            <p:nvPr/>
          </p:nvSpPr>
          <p:spPr>
            <a:xfrm>
              <a:off x="3299925" y="2672800"/>
              <a:ext cx="239050" cy="45650"/>
            </a:xfrm>
            <a:custGeom>
              <a:avLst/>
              <a:gdLst/>
              <a:ahLst/>
              <a:cxnLst/>
              <a:rect l="l" t="t" r="r" b="b"/>
              <a:pathLst>
                <a:path w="9562" h="1826" extrusionOk="0">
                  <a:moveTo>
                    <a:pt x="2075" y="1"/>
                  </a:moveTo>
                  <a:cubicBezTo>
                    <a:pt x="1316" y="1"/>
                    <a:pt x="667" y="85"/>
                    <a:pt x="134" y="255"/>
                  </a:cubicBezTo>
                  <a:cubicBezTo>
                    <a:pt x="45" y="289"/>
                    <a:pt x="1" y="378"/>
                    <a:pt x="34" y="467"/>
                  </a:cubicBezTo>
                  <a:cubicBezTo>
                    <a:pt x="51" y="536"/>
                    <a:pt x="108" y="578"/>
                    <a:pt x="174" y="578"/>
                  </a:cubicBezTo>
                  <a:cubicBezTo>
                    <a:pt x="193" y="578"/>
                    <a:pt x="214" y="575"/>
                    <a:pt x="234" y="567"/>
                  </a:cubicBezTo>
                  <a:cubicBezTo>
                    <a:pt x="728" y="410"/>
                    <a:pt x="1339" y="332"/>
                    <a:pt x="2056" y="332"/>
                  </a:cubicBezTo>
                  <a:cubicBezTo>
                    <a:pt x="3117" y="332"/>
                    <a:pt x="4408" y="502"/>
                    <a:pt x="5889" y="834"/>
                  </a:cubicBezTo>
                  <a:cubicBezTo>
                    <a:pt x="7770" y="1257"/>
                    <a:pt x="9306" y="1814"/>
                    <a:pt x="9317" y="1814"/>
                  </a:cubicBezTo>
                  <a:cubicBezTo>
                    <a:pt x="9339" y="1825"/>
                    <a:pt x="9361" y="1825"/>
                    <a:pt x="9373" y="1825"/>
                  </a:cubicBezTo>
                  <a:cubicBezTo>
                    <a:pt x="9440" y="1825"/>
                    <a:pt x="9507" y="1781"/>
                    <a:pt x="9529" y="1714"/>
                  </a:cubicBezTo>
                  <a:cubicBezTo>
                    <a:pt x="9562" y="1635"/>
                    <a:pt x="9517" y="1536"/>
                    <a:pt x="9428" y="1502"/>
                  </a:cubicBezTo>
                  <a:cubicBezTo>
                    <a:pt x="9418" y="1502"/>
                    <a:pt x="7870" y="945"/>
                    <a:pt x="5967" y="512"/>
                  </a:cubicBezTo>
                  <a:cubicBezTo>
                    <a:pt x="4457" y="172"/>
                    <a:pt x="3154" y="1"/>
                    <a:pt x="2075"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4"/>
            <p:cNvSpPr/>
            <p:nvPr/>
          </p:nvSpPr>
          <p:spPr>
            <a:xfrm>
              <a:off x="3293800" y="2718075"/>
              <a:ext cx="238800" cy="45450"/>
            </a:xfrm>
            <a:custGeom>
              <a:avLst/>
              <a:gdLst/>
              <a:ahLst/>
              <a:cxnLst/>
              <a:rect l="l" t="t" r="r" b="b"/>
              <a:pathLst>
                <a:path w="9552" h="1818" extrusionOk="0">
                  <a:moveTo>
                    <a:pt x="2091" y="1"/>
                  </a:moveTo>
                  <a:cubicBezTo>
                    <a:pt x="1326" y="1"/>
                    <a:pt x="672" y="87"/>
                    <a:pt x="134" y="259"/>
                  </a:cubicBezTo>
                  <a:cubicBezTo>
                    <a:pt x="45" y="281"/>
                    <a:pt x="1" y="381"/>
                    <a:pt x="23" y="459"/>
                  </a:cubicBezTo>
                  <a:cubicBezTo>
                    <a:pt x="41" y="533"/>
                    <a:pt x="113" y="576"/>
                    <a:pt x="188" y="576"/>
                  </a:cubicBezTo>
                  <a:cubicBezTo>
                    <a:pt x="203" y="576"/>
                    <a:pt x="219" y="574"/>
                    <a:pt x="234" y="571"/>
                  </a:cubicBezTo>
                  <a:cubicBezTo>
                    <a:pt x="731" y="411"/>
                    <a:pt x="1352" y="332"/>
                    <a:pt x="2082" y="332"/>
                  </a:cubicBezTo>
                  <a:cubicBezTo>
                    <a:pt x="3136" y="332"/>
                    <a:pt x="4418" y="497"/>
                    <a:pt x="5878" y="826"/>
                  </a:cubicBezTo>
                  <a:cubicBezTo>
                    <a:pt x="7770" y="1249"/>
                    <a:pt x="9295" y="1806"/>
                    <a:pt x="9317" y="1817"/>
                  </a:cubicBezTo>
                  <a:lnTo>
                    <a:pt x="9373" y="1817"/>
                  </a:lnTo>
                  <a:cubicBezTo>
                    <a:pt x="9440" y="1817"/>
                    <a:pt x="9495" y="1784"/>
                    <a:pt x="9529" y="1717"/>
                  </a:cubicBezTo>
                  <a:cubicBezTo>
                    <a:pt x="9551" y="1628"/>
                    <a:pt x="9507" y="1539"/>
                    <a:pt x="9428" y="1506"/>
                  </a:cubicBezTo>
                  <a:cubicBezTo>
                    <a:pt x="9406" y="1494"/>
                    <a:pt x="7859" y="938"/>
                    <a:pt x="5955" y="515"/>
                  </a:cubicBezTo>
                  <a:cubicBezTo>
                    <a:pt x="4455" y="171"/>
                    <a:pt x="3164" y="1"/>
                    <a:pt x="2091"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4"/>
            <p:cNvSpPr/>
            <p:nvPr/>
          </p:nvSpPr>
          <p:spPr>
            <a:xfrm>
              <a:off x="3287400" y="2763250"/>
              <a:ext cx="239075" cy="45625"/>
            </a:xfrm>
            <a:custGeom>
              <a:avLst/>
              <a:gdLst/>
              <a:ahLst/>
              <a:cxnLst/>
              <a:rect l="l" t="t" r="r" b="b"/>
              <a:pathLst>
                <a:path w="9563" h="1825" extrusionOk="0">
                  <a:moveTo>
                    <a:pt x="2072" y="0"/>
                  </a:moveTo>
                  <a:cubicBezTo>
                    <a:pt x="1315" y="0"/>
                    <a:pt x="667" y="85"/>
                    <a:pt x="134" y="255"/>
                  </a:cubicBezTo>
                  <a:cubicBezTo>
                    <a:pt x="45" y="288"/>
                    <a:pt x="0" y="377"/>
                    <a:pt x="23" y="466"/>
                  </a:cubicBezTo>
                  <a:cubicBezTo>
                    <a:pt x="49" y="535"/>
                    <a:pt x="108" y="578"/>
                    <a:pt x="175" y="578"/>
                  </a:cubicBezTo>
                  <a:cubicBezTo>
                    <a:pt x="195" y="578"/>
                    <a:pt x="215" y="574"/>
                    <a:pt x="234" y="567"/>
                  </a:cubicBezTo>
                  <a:cubicBezTo>
                    <a:pt x="728" y="410"/>
                    <a:pt x="1339" y="332"/>
                    <a:pt x="2056" y="332"/>
                  </a:cubicBezTo>
                  <a:cubicBezTo>
                    <a:pt x="3116" y="332"/>
                    <a:pt x="4407" y="502"/>
                    <a:pt x="5889" y="834"/>
                  </a:cubicBezTo>
                  <a:cubicBezTo>
                    <a:pt x="7770" y="1257"/>
                    <a:pt x="9306" y="1814"/>
                    <a:pt x="9317" y="1814"/>
                  </a:cubicBezTo>
                  <a:cubicBezTo>
                    <a:pt x="9340" y="1824"/>
                    <a:pt x="9350" y="1824"/>
                    <a:pt x="9373" y="1824"/>
                  </a:cubicBezTo>
                  <a:cubicBezTo>
                    <a:pt x="9439" y="1824"/>
                    <a:pt x="9506" y="1780"/>
                    <a:pt x="9528" y="1713"/>
                  </a:cubicBezTo>
                  <a:cubicBezTo>
                    <a:pt x="9562" y="1624"/>
                    <a:pt x="9518" y="1535"/>
                    <a:pt x="9429" y="1502"/>
                  </a:cubicBezTo>
                  <a:cubicBezTo>
                    <a:pt x="9417" y="1502"/>
                    <a:pt x="7859" y="945"/>
                    <a:pt x="5956" y="511"/>
                  </a:cubicBezTo>
                  <a:cubicBezTo>
                    <a:pt x="4447" y="171"/>
                    <a:pt x="3148" y="0"/>
                    <a:pt x="2072"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4"/>
            <p:cNvSpPr/>
            <p:nvPr/>
          </p:nvSpPr>
          <p:spPr>
            <a:xfrm>
              <a:off x="3281000" y="2808525"/>
              <a:ext cx="239050" cy="45425"/>
            </a:xfrm>
            <a:custGeom>
              <a:avLst/>
              <a:gdLst/>
              <a:ahLst/>
              <a:cxnLst/>
              <a:rect l="l" t="t" r="r" b="b"/>
              <a:pathLst>
                <a:path w="9562" h="1817" extrusionOk="0">
                  <a:moveTo>
                    <a:pt x="2100" y="0"/>
                  </a:moveTo>
                  <a:cubicBezTo>
                    <a:pt x="1333" y="0"/>
                    <a:pt x="677" y="87"/>
                    <a:pt x="134" y="258"/>
                  </a:cubicBezTo>
                  <a:cubicBezTo>
                    <a:pt x="56" y="280"/>
                    <a:pt x="1" y="369"/>
                    <a:pt x="34" y="459"/>
                  </a:cubicBezTo>
                  <a:cubicBezTo>
                    <a:pt x="52" y="532"/>
                    <a:pt x="124" y="576"/>
                    <a:pt x="193" y="576"/>
                  </a:cubicBezTo>
                  <a:cubicBezTo>
                    <a:pt x="207" y="576"/>
                    <a:pt x="221" y="574"/>
                    <a:pt x="234" y="570"/>
                  </a:cubicBezTo>
                  <a:cubicBezTo>
                    <a:pt x="735" y="411"/>
                    <a:pt x="1358" y="332"/>
                    <a:pt x="2089" y="332"/>
                  </a:cubicBezTo>
                  <a:cubicBezTo>
                    <a:pt x="3146" y="332"/>
                    <a:pt x="4428" y="497"/>
                    <a:pt x="5889" y="826"/>
                  </a:cubicBezTo>
                  <a:cubicBezTo>
                    <a:pt x="7770" y="1249"/>
                    <a:pt x="9306" y="1806"/>
                    <a:pt x="9329" y="1806"/>
                  </a:cubicBezTo>
                  <a:cubicBezTo>
                    <a:pt x="9339" y="1817"/>
                    <a:pt x="9362" y="1817"/>
                    <a:pt x="9384" y="1817"/>
                  </a:cubicBezTo>
                  <a:cubicBezTo>
                    <a:pt x="9451" y="1817"/>
                    <a:pt x="9507" y="1784"/>
                    <a:pt x="9529" y="1717"/>
                  </a:cubicBezTo>
                  <a:cubicBezTo>
                    <a:pt x="9562" y="1628"/>
                    <a:pt x="9517" y="1539"/>
                    <a:pt x="9440" y="1505"/>
                  </a:cubicBezTo>
                  <a:cubicBezTo>
                    <a:pt x="9418" y="1494"/>
                    <a:pt x="7870" y="938"/>
                    <a:pt x="5967" y="515"/>
                  </a:cubicBezTo>
                  <a:cubicBezTo>
                    <a:pt x="4466" y="170"/>
                    <a:pt x="3174" y="0"/>
                    <a:pt x="2100"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4"/>
            <p:cNvSpPr/>
            <p:nvPr/>
          </p:nvSpPr>
          <p:spPr>
            <a:xfrm>
              <a:off x="3274875" y="2853700"/>
              <a:ext cx="239050" cy="45625"/>
            </a:xfrm>
            <a:custGeom>
              <a:avLst/>
              <a:gdLst/>
              <a:ahLst/>
              <a:cxnLst/>
              <a:rect l="l" t="t" r="r" b="b"/>
              <a:pathLst>
                <a:path w="9562" h="1825" extrusionOk="0">
                  <a:moveTo>
                    <a:pt x="2071" y="0"/>
                  </a:moveTo>
                  <a:cubicBezTo>
                    <a:pt x="1314" y="0"/>
                    <a:pt x="667" y="85"/>
                    <a:pt x="134" y="254"/>
                  </a:cubicBezTo>
                  <a:cubicBezTo>
                    <a:pt x="45" y="288"/>
                    <a:pt x="1" y="377"/>
                    <a:pt x="23" y="466"/>
                  </a:cubicBezTo>
                  <a:cubicBezTo>
                    <a:pt x="49" y="528"/>
                    <a:pt x="111" y="576"/>
                    <a:pt x="180" y="576"/>
                  </a:cubicBezTo>
                  <a:cubicBezTo>
                    <a:pt x="198" y="576"/>
                    <a:pt x="216" y="573"/>
                    <a:pt x="234" y="566"/>
                  </a:cubicBezTo>
                  <a:cubicBezTo>
                    <a:pt x="724" y="409"/>
                    <a:pt x="1334" y="332"/>
                    <a:pt x="2051" y="332"/>
                  </a:cubicBezTo>
                  <a:cubicBezTo>
                    <a:pt x="3111" y="332"/>
                    <a:pt x="4404" y="501"/>
                    <a:pt x="5878" y="833"/>
                  </a:cubicBezTo>
                  <a:cubicBezTo>
                    <a:pt x="7770" y="1256"/>
                    <a:pt x="9306" y="1802"/>
                    <a:pt x="9317" y="1813"/>
                  </a:cubicBezTo>
                  <a:cubicBezTo>
                    <a:pt x="9339" y="1824"/>
                    <a:pt x="9351" y="1824"/>
                    <a:pt x="9373" y="1824"/>
                  </a:cubicBezTo>
                  <a:cubicBezTo>
                    <a:pt x="9440" y="1824"/>
                    <a:pt x="9507" y="1780"/>
                    <a:pt x="9529" y="1713"/>
                  </a:cubicBezTo>
                  <a:cubicBezTo>
                    <a:pt x="9562" y="1624"/>
                    <a:pt x="9517" y="1535"/>
                    <a:pt x="9428" y="1501"/>
                  </a:cubicBezTo>
                  <a:cubicBezTo>
                    <a:pt x="9418" y="1501"/>
                    <a:pt x="7859" y="945"/>
                    <a:pt x="5956" y="511"/>
                  </a:cubicBezTo>
                  <a:cubicBezTo>
                    <a:pt x="4446" y="171"/>
                    <a:pt x="3147" y="0"/>
                    <a:pt x="2071"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4"/>
            <p:cNvSpPr/>
            <p:nvPr/>
          </p:nvSpPr>
          <p:spPr>
            <a:xfrm>
              <a:off x="3274875" y="2897625"/>
              <a:ext cx="186200" cy="29225"/>
            </a:xfrm>
            <a:custGeom>
              <a:avLst/>
              <a:gdLst/>
              <a:ahLst/>
              <a:cxnLst/>
              <a:rect l="l" t="t" r="r" b="b"/>
              <a:pathLst>
                <a:path w="7448" h="1169" extrusionOk="0">
                  <a:moveTo>
                    <a:pt x="2080" y="0"/>
                  </a:moveTo>
                  <a:cubicBezTo>
                    <a:pt x="1366" y="0"/>
                    <a:pt x="701" y="75"/>
                    <a:pt x="134" y="256"/>
                  </a:cubicBezTo>
                  <a:cubicBezTo>
                    <a:pt x="45" y="290"/>
                    <a:pt x="1" y="379"/>
                    <a:pt x="23" y="468"/>
                  </a:cubicBezTo>
                  <a:cubicBezTo>
                    <a:pt x="49" y="530"/>
                    <a:pt x="111" y="578"/>
                    <a:pt x="180" y="578"/>
                  </a:cubicBezTo>
                  <a:cubicBezTo>
                    <a:pt x="198" y="578"/>
                    <a:pt x="216" y="575"/>
                    <a:pt x="234" y="568"/>
                  </a:cubicBezTo>
                  <a:cubicBezTo>
                    <a:pt x="655" y="434"/>
                    <a:pt x="1252" y="329"/>
                    <a:pt x="2088" y="329"/>
                  </a:cubicBezTo>
                  <a:cubicBezTo>
                    <a:pt x="3266" y="329"/>
                    <a:pt x="4920" y="538"/>
                    <a:pt x="7224" y="1169"/>
                  </a:cubicBezTo>
                  <a:lnTo>
                    <a:pt x="7269" y="1169"/>
                  </a:lnTo>
                  <a:cubicBezTo>
                    <a:pt x="7347" y="1169"/>
                    <a:pt x="7414" y="1124"/>
                    <a:pt x="7425" y="1047"/>
                  </a:cubicBezTo>
                  <a:cubicBezTo>
                    <a:pt x="7447" y="969"/>
                    <a:pt x="7403" y="869"/>
                    <a:pt x="7314" y="847"/>
                  </a:cubicBezTo>
                  <a:cubicBezTo>
                    <a:pt x="5746" y="423"/>
                    <a:pt x="3777" y="0"/>
                    <a:pt x="2080"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4"/>
            <p:cNvSpPr/>
            <p:nvPr/>
          </p:nvSpPr>
          <p:spPr>
            <a:xfrm>
              <a:off x="3319975" y="2565325"/>
              <a:ext cx="55675" cy="140025"/>
            </a:xfrm>
            <a:custGeom>
              <a:avLst/>
              <a:gdLst/>
              <a:ahLst/>
              <a:cxnLst/>
              <a:rect l="l" t="t" r="r" b="b"/>
              <a:pathLst>
                <a:path w="2227" h="5601" extrusionOk="0">
                  <a:moveTo>
                    <a:pt x="959" y="0"/>
                  </a:moveTo>
                  <a:cubicBezTo>
                    <a:pt x="799" y="0"/>
                    <a:pt x="651" y="122"/>
                    <a:pt x="623" y="291"/>
                  </a:cubicBezTo>
                  <a:lnTo>
                    <a:pt x="0" y="5367"/>
                  </a:lnTo>
                  <a:lnTo>
                    <a:pt x="0" y="5367"/>
                  </a:lnTo>
                  <a:lnTo>
                    <a:pt x="846" y="4610"/>
                  </a:lnTo>
                  <a:lnTo>
                    <a:pt x="1514" y="5601"/>
                  </a:lnTo>
                  <a:lnTo>
                    <a:pt x="2192" y="492"/>
                  </a:lnTo>
                  <a:cubicBezTo>
                    <a:pt x="2226" y="314"/>
                    <a:pt x="2115" y="136"/>
                    <a:pt x="1948" y="91"/>
                  </a:cubicBezTo>
                  <a:lnTo>
                    <a:pt x="1046" y="13"/>
                  </a:lnTo>
                  <a:cubicBezTo>
                    <a:pt x="1017" y="4"/>
                    <a:pt x="988" y="0"/>
                    <a:pt x="959" y="0"/>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4"/>
            <p:cNvSpPr/>
            <p:nvPr/>
          </p:nvSpPr>
          <p:spPr>
            <a:xfrm>
              <a:off x="3071450" y="2574850"/>
              <a:ext cx="168650" cy="132175"/>
            </a:xfrm>
            <a:custGeom>
              <a:avLst/>
              <a:gdLst/>
              <a:ahLst/>
              <a:cxnLst/>
              <a:rect l="l" t="t" r="r" b="b"/>
              <a:pathLst>
                <a:path w="6746" h="5287" extrusionOk="0">
                  <a:moveTo>
                    <a:pt x="1693" y="0"/>
                  </a:moveTo>
                  <a:cubicBezTo>
                    <a:pt x="1533" y="0"/>
                    <a:pt x="1361" y="30"/>
                    <a:pt x="1180" y="99"/>
                  </a:cubicBezTo>
                  <a:cubicBezTo>
                    <a:pt x="1" y="544"/>
                    <a:pt x="468" y="2048"/>
                    <a:pt x="814" y="2782"/>
                  </a:cubicBezTo>
                  <a:cubicBezTo>
                    <a:pt x="1314" y="3829"/>
                    <a:pt x="2505" y="5286"/>
                    <a:pt x="2750" y="5286"/>
                  </a:cubicBezTo>
                  <a:cubicBezTo>
                    <a:pt x="2795" y="5276"/>
                    <a:pt x="3919" y="4752"/>
                    <a:pt x="4854" y="3851"/>
                  </a:cubicBezTo>
                  <a:cubicBezTo>
                    <a:pt x="5956" y="2782"/>
                    <a:pt x="6746" y="1469"/>
                    <a:pt x="5566" y="690"/>
                  </a:cubicBezTo>
                  <a:cubicBezTo>
                    <a:pt x="5367" y="557"/>
                    <a:pt x="5157" y="503"/>
                    <a:pt x="4949" y="503"/>
                  </a:cubicBezTo>
                  <a:cubicBezTo>
                    <a:pt x="4248" y="503"/>
                    <a:pt x="3568" y="1111"/>
                    <a:pt x="3396" y="1368"/>
                  </a:cubicBezTo>
                  <a:cubicBezTo>
                    <a:pt x="3396" y="1368"/>
                    <a:pt x="2779" y="0"/>
                    <a:pt x="1693"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4"/>
            <p:cNvSpPr/>
            <p:nvPr/>
          </p:nvSpPr>
          <p:spPr>
            <a:xfrm>
              <a:off x="3456975" y="2873950"/>
              <a:ext cx="52800" cy="52500"/>
            </a:xfrm>
            <a:custGeom>
              <a:avLst/>
              <a:gdLst/>
              <a:ahLst/>
              <a:cxnLst/>
              <a:rect l="l" t="t" r="r" b="b"/>
              <a:pathLst>
                <a:path w="2112" h="2100" extrusionOk="0">
                  <a:moveTo>
                    <a:pt x="1087" y="1"/>
                  </a:moveTo>
                  <a:lnTo>
                    <a:pt x="909" y="191"/>
                  </a:lnTo>
                  <a:lnTo>
                    <a:pt x="19" y="2027"/>
                  </a:lnTo>
                  <a:cubicBezTo>
                    <a:pt x="1" y="2063"/>
                    <a:pt x="27" y="2100"/>
                    <a:pt x="62" y="2100"/>
                  </a:cubicBezTo>
                  <a:cubicBezTo>
                    <a:pt x="69" y="2100"/>
                    <a:pt x="77" y="2098"/>
                    <a:pt x="86" y="2094"/>
                  </a:cubicBezTo>
                  <a:lnTo>
                    <a:pt x="1922" y="1203"/>
                  </a:lnTo>
                  <a:lnTo>
                    <a:pt x="2111" y="1025"/>
                  </a:lnTo>
                  <a:lnTo>
                    <a:pt x="1087" y="1"/>
                  </a:ln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4"/>
            <p:cNvSpPr/>
            <p:nvPr/>
          </p:nvSpPr>
          <p:spPr>
            <a:xfrm>
              <a:off x="3456975" y="2909025"/>
              <a:ext cx="17725" cy="17425"/>
            </a:xfrm>
            <a:custGeom>
              <a:avLst/>
              <a:gdLst/>
              <a:ahLst/>
              <a:cxnLst/>
              <a:rect l="l" t="t" r="r" b="b"/>
              <a:pathLst>
                <a:path w="709" h="697" extrusionOk="0">
                  <a:moveTo>
                    <a:pt x="319" y="0"/>
                  </a:moveTo>
                  <a:lnTo>
                    <a:pt x="19" y="624"/>
                  </a:lnTo>
                  <a:cubicBezTo>
                    <a:pt x="1" y="660"/>
                    <a:pt x="27" y="697"/>
                    <a:pt x="62" y="697"/>
                  </a:cubicBezTo>
                  <a:cubicBezTo>
                    <a:pt x="69" y="697"/>
                    <a:pt x="77" y="695"/>
                    <a:pt x="86" y="691"/>
                  </a:cubicBezTo>
                  <a:lnTo>
                    <a:pt x="709" y="391"/>
                  </a:lnTo>
                  <a:lnTo>
                    <a:pt x="319" y="0"/>
                  </a:ln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4"/>
            <p:cNvSpPr/>
            <p:nvPr/>
          </p:nvSpPr>
          <p:spPr>
            <a:xfrm>
              <a:off x="3479700" y="2759100"/>
              <a:ext cx="146650" cy="144950"/>
            </a:xfrm>
            <a:custGeom>
              <a:avLst/>
              <a:gdLst/>
              <a:ahLst/>
              <a:cxnLst/>
              <a:rect l="l" t="t" r="r" b="b"/>
              <a:pathLst>
                <a:path w="5866" h="5798" extrusionOk="0">
                  <a:moveTo>
                    <a:pt x="5072" y="1"/>
                  </a:moveTo>
                  <a:cubicBezTo>
                    <a:pt x="4887" y="1"/>
                    <a:pt x="4703" y="70"/>
                    <a:pt x="4564" y="209"/>
                  </a:cubicBezTo>
                  <a:lnTo>
                    <a:pt x="0" y="4773"/>
                  </a:lnTo>
                  <a:lnTo>
                    <a:pt x="1024" y="5797"/>
                  </a:lnTo>
                  <a:lnTo>
                    <a:pt x="5588" y="1233"/>
                  </a:lnTo>
                  <a:cubicBezTo>
                    <a:pt x="5866" y="956"/>
                    <a:pt x="5866" y="499"/>
                    <a:pt x="5588" y="209"/>
                  </a:cubicBezTo>
                  <a:cubicBezTo>
                    <a:pt x="5443" y="70"/>
                    <a:pt x="5257" y="1"/>
                    <a:pt x="5072"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4"/>
            <p:cNvSpPr/>
            <p:nvPr/>
          </p:nvSpPr>
          <p:spPr>
            <a:xfrm>
              <a:off x="3574300" y="2774350"/>
              <a:ext cx="35100" cy="35075"/>
            </a:xfrm>
            <a:custGeom>
              <a:avLst/>
              <a:gdLst/>
              <a:ahLst/>
              <a:cxnLst/>
              <a:rect l="l" t="t" r="r" b="b"/>
              <a:pathLst>
                <a:path w="1404" h="1403" extrusionOk="0">
                  <a:moveTo>
                    <a:pt x="390" y="0"/>
                  </a:moveTo>
                  <a:lnTo>
                    <a:pt x="1" y="390"/>
                  </a:lnTo>
                  <a:lnTo>
                    <a:pt x="1013" y="1403"/>
                  </a:lnTo>
                  <a:lnTo>
                    <a:pt x="1403" y="1013"/>
                  </a:lnTo>
                  <a:lnTo>
                    <a:pt x="390" y="0"/>
                  </a:ln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4"/>
            <p:cNvSpPr/>
            <p:nvPr/>
          </p:nvSpPr>
          <p:spPr>
            <a:xfrm>
              <a:off x="3584050" y="2759100"/>
              <a:ext cx="42300" cy="40600"/>
            </a:xfrm>
            <a:custGeom>
              <a:avLst/>
              <a:gdLst/>
              <a:ahLst/>
              <a:cxnLst/>
              <a:rect l="l" t="t" r="r" b="b"/>
              <a:pathLst>
                <a:path w="1692" h="1624" extrusionOk="0">
                  <a:moveTo>
                    <a:pt x="898" y="1"/>
                  </a:moveTo>
                  <a:cubicBezTo>
                    <a:pt x="713" y="1"/>
                    <a:pt x="529" y="70"/>
                    <a:pt x="390" y="209"/>
                  </a:cubicBezTo>
                  <a:lnTo>
                    <a:pt x="0" y="610"/>
                  </a:lnTo>
                  <a:lnTo>
                    <a:pt x="1013" y="1623"/>
                  </a:lnTo>
                  <a:lnTo>
                    <a:pt x="1414" y="1233"/>
                  </a:lnTo>
                  <a:cubicBezTo>
                    <a:pt x="1692" y="956"/>
                    <a:pt x="1692" y="499"/>
                    <a:pt x="1414" y="209"/>
                  </a:cubicBezTo>
                  <a:cubicBezTo>
                    <a:pt x="1269" y="70"/>
                    <a:pt x="1083" y="1"/>
                    <a:pt x="898"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4"/>
            <p:cNvSpPr/>
            <p:nvPr/>
          </p:nvSpPr>
          <p:spPr>
            <a:xfrm>
              <a:off x="3488300" y="2792425"/>
              <a:ext cx="103000" cy="103000"/>
            </a:xfrm>
            <a:custGeom>
              <a:avLst/>
              <a:gdLst/>
              <a:ahLst/>
              <a:cxnLst/>
              <a:rect l="l" t="t" r="r" b="b"/>
              <a:pathLst>
                <a:path w="4120" h="4120" extrusionOk="0">
                  <a:moveTo>
                    <a:pt x="3775" y="1"/>
                  </a:moveTo>
                  <a:lnTo>
                    <a:pt x="1" y="3786"/>
                  </a:lnTo>
                  <a:lnTo>
                    <a:pt x="335" y="4120"/>
                  </a:lnTo>
                  <a:lnTo>
                    <a:pt x="4119" y="346"/>
                  </a:lnTo>
                  <a:lnTo>
                    <a:pt x="3775" y="1"/>
                  </a:ln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4"/>
            <p:cNvSpPr/>
            <p:nvPr/>
          </p:nvSpPr>
          <p:spPr>
            <a:xfrm>
              <a:off x="2886675" y="2363600"/>
              <a:ext cx="199825" cy="213500"/>
            </a:xfrm>
            <a:custGeom>
              <a:avLst/>
              <a:gdLst/>
              <a:ahLst/>
              <a:cxnLst/>
              <a:rect l="l" t="t" r="r" b="b"/>
              <a:pathLst>
                <a:path w="7993" h="8540" extrusionOk="0">
                  <a:moveTo>
                    <a:pt x="1" y="0"/>
                  </a:moveTo>
                  <a:cubicBezTo>
                    <a:pt x="1" y="1"/>
                    <a:pt x="1002" y="2516"/>
                    <a:pt x="2595" y="4442"/>
                  </a:cubicBezTo>
                  <a:lnTo>
                    <a:pt x="3696" y="4564"/>
                  </a:lnTo>
                  <a:lnTo>
                    <a:pt x="2906" y="4809"/>
                  </a:lnTo>
                  <a:cubicBezTo>
                    <a:pt x="2906" y="4809"/>
                    <a:pt x="3685" y="6001"/>
                    <a:pt x="4275" y="6468"/>
                  </a:cubicBezTo>
                  <a:lnTo>
                    <a:pt x="5343" y="6479"/>
                  </a:lnTo>
                  <a:lnTo>
                    <a:pt x="4598" y="6869"/>
                  </a:lnTo>
                  <a:cubicBezTo>
                    <a:pt x="4598" y="6869"/>
                    <a:pt x="5634" y="8539"/>
                    <a:pt x="6911" y="8539"/>
                  </a:cubicBezTo>
                  <a:cubicBezTo>
                    <a:pt x="7029" y="8539"/>
                    <a:pt x="7148" y="8525"/>
                    <a:pt x="7270" y="8494"/>
                  </a:cubicBezTo>
                  <a:cubicBezTo>
                    <a:pt x="7993" y="7993"/>
                    <a:pt x="7792" y="6056"/>
                    <a:pt x="7792" y="6056"/>
                  </a:cubicBezTo>
                  <a:lnTo>
                    <a:pt x="7792" y="6056"/>
                  </a:lnTo>
                  <a:lnTo>
                    <a:pt x="7058" y="6679"/>
                  </a:lnTo>
                  <a:lnTo>
                    <a:pt x="7537" y="5232"/>
                  </a:lnTo>
                  <a:cubicBezTo>
                    <a:pt x="6891" y="4119"/>
                    <a:pt x="5032" y="2583"/>
                    <a:pt x="5032" y="2583"/>
                  </a:cubicBezTo>
                  <a:lnTo>
                    <a:pt x="4587" y="3107"/>
                  </a:lnTo>
                  <a:lnTo>
                    <a:pt x="4609" y="2338"/>
                  </a:lnTo>
                  <a:cubicBezTo>
                    <a:pt x="4609" y="2338"/>
                    <a:pt x="3596" y="1593"/>
                    <a:pt x="2661" y="1147"/>
                  </a:cubicBezTo>
                  <a:cubicBezTo>
                    <a:pt x="1993" y="824"/>
                    <a:pt x="1" y="1"/>
                    <a:pt x="1" y="0"/>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4"/>
            <p:cNvSpPr/>
            <p:nvPr/>
          </p:nvSpPr>
          <p:spPr>
            <a:xfrm>
              <a:off x="2898375" y="2373900"/>
              <a:ext cx="187025" cy="245475"/>
            </a:xfrm>
            <a:custGeom>
              <a:avLst/>
              <a:gdLst/>
              <a:ahLst/>
              <a:cxnLst/>
              <a:rect l="l" t="t" r="r" b="b"/>
              <a:pathLst>
                <a:path w="7481" h="9819" extrusionOk="0">
                  <a:moveTo>
                    <a:pt x="0" y="1"/>
                  </a:moveTo>
                  <a:cubicBezTo>
                    <a:pt x="5566" y="5121"/>
                    <a:pt x="6980" y="9195"/>
                    <a:pt x="6980" y="9195"/>
                  </a:cubicBezTo>
                  <a:lnTo>
                    <a:pt x="7480" y="9818"/>
                  </a:lnTo>
                  <a:cubicBezTo>
                    <a:pt x="6790" y="4909"/>
                    <a:pt x="1" y="1"/>
                    <a:pt x="0" y="1"/>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8" name="Google Shape;568;p36"/>
          <p:cNvSpPr txBox="1">
            <a:spLocks noGrp="1"/>
          </p:cNvSpPr>
          <p:nvPr>
            <p:ph type="subTitle" idx="1"/>
          </p:nvPr>
        </p:nvSpPr>
        <p:spPr>
          <a:xfrm>
            <a:off x="4499847" y="2803075"/>
            <a:ext cx="3593700" cy="9834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dirty="0">
                <a:latin typeface="Times New Roman" panose="02020603050405020304" pitchFamily="18" charset="0"/>
                <a:cs typeface="Times New Roman" panose="02020603050405020304" pitchFamily="18" charset="0"/>
              </a:rPr>
              <a:t>MANAJEMEN KOMUNIKASI USAHA</a:t>
            </a:r>
          </a:p>
        </p:txBody>
      </p:sp>
      <p:cxnSp>
        <p:nvCxnSpPr>
          <p:cNvPr id="569" name="Google Shape;569;p36"/>
          <p:cNvCxnSpPr/>
          <p:nvPr/>
        </p:nvCxnSpPr>
        <p:spPr>
          <a:xfrm>
            <a:off x="4290447" y="2571750"/>
            <a:ext cx="4012500" cy="0"/>
          </a:xfrm>
          <a:prstGeom prst="straightConnector1">
            <a:avLst/>
          </a:prstGeom>
          <a:noFill/>
          <a:ln w="19050" cap="flat" cmpd="sng">
            <a:solidFill>
              <a:schemeClr val="accent2"/>
            </a:solidFill>
            <a:prstDash val="solid"/>
            <a:round/>
            <a:headEnd type="oval" w="med" len="med"/>
            <a:tailEnd type="oval" w="med" len="med"/>
          </a:ln>
        </p:spPr>
      </p:cxnSp>
      <p:grpSp>
        <p:nvGrpSpPr>
          <p:cNvPr id="570" name="Google Shape;570;p36"/>
          <p:cNvGrpSpPr/>
          <p:nvPr/>
        </p:nvGrpSpPr>
        <p:grpSpPr>
          <a:xfrm>
            <a:off x="5007646" y="540030"/>
            <a:ext cx="2578101" cy="693179"/>
            <a:chOff x="1077203" y="3984570"/>
            <a:chExt cx="2043841" cy="549532"/>
          </a:xfrm>
        </p:grpSpPr>
        <p:sp>
          <p:nvSpPr>
            <p:cNvPr id="571" name="Google Shape;571;p36"/>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6"/>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6"/>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6"/>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6"/>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6"/>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6"/>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6"/>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6"/>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6"/>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6"/>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2" name="Google Shape;582;p36"/>
          <p:cNvGrpSpPr/>
          <p:nvPr/>
        </p:nvGrpSpPr>
        <p:grpSpPr>
          <a:xfrm rot="10800000">
            <a:off x="5007646" y="3908967"/>
            <a:ext cx="2578101" cy="693179"/>
            <a:chOff x="1077203" y="3984570"/>
            <a:chExt cx="2043841" cy="549532"/>
          </a:xfrm>
        </p:grpSpPr>
        <p:sp>
          <p:nvSpPr>
            <p:cNvPr id="583" name="Google Shape;583;p36"/>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6"/>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6"/>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6"/>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6"/>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6"/>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6"/>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6"/>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6"/>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6"/>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6"/>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36"/>
          <p:cNvGrpSpPr/>
          <p:nvPr/>
        </p:nvGrpSpPr>
        <p:grpSpPr>
          <a:xfrm>
            <a:off x="720002" y="1021039"/>
            <a:ext cx="3667598" cy="3232386"/>
            <a:chOff x="720002" y="1021039"/>
            <a:chExt cx="3667598" cy="3232386"/>
          </a:xfrm>
        </p:grpSpPr>
        <p:sp>
          <p:nvSpPr>
            <p:cNvPr id="595" name="Google Shape;595;p36"/>
            <p:cNvSpPr/>
            <p:nvPr/>
          </p:nvSpPr>
          <p:spPr>
            <a:xfrm>
              <a:off x="985300" y="3411925"/>
              <a:ext cx="3402300" cy="841500"/>
            </a:xfrm>
            <a:prstGeom prst="ellipse">
              <a:avLst/>
            </a:prstGeom>
            <a:solidFill>
              <a:srgbClr val="874F40">
                <a:alpha val="24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6" name="Google Shape;596;p36"/>
            <p:cNvGrpSpPr/>
            <p:nvPr/>
          </p:nvGrpSpPr>
          <p:grpSpPr>
            <a:xfrm>
              <a:off x="720002" y="1021039"/>
              <a:ext cx="3593680" cy="3189203"/>
              <a:chOff x="5501375" y="3734675"/>
              <a:chExt cx="914725" cy="811750"/>
            </a:xfrm>
          </p:grpSpPr>
          <p:sp>
            <p:nvSpPr>
              <p:cNvPr id="597" name="Google Shape;597;p36"/>
              <p:cNvSpPr/>
              <p:nvPr/>
            </p:nvSpPr>
            <p:spPr>
              <a:xfrm>
                <a:off x="5843375" y="4161575"/>
                <a:ext cx="355375" cy="79875"/>
              </a:xfrm>
              <a:custGeom>
                <a:avLst/>
                <a:gdLst/>
                <a:ahLst/>
                <a:cxnLst/>
                <a:rect l="l" t="t" r="r" b="b"/>
                <a:pathLst>
                  <a:path w="14215" h="3195" extrusionOk="0">
                    <a:moveTo>
                      <a:pt x="12623" y="0"/>
                    </a:moveTo>
                    <a:lnTo>
                      <a:pt x="8149" y="0"/>
                    </a:lnTo>
                    <a:lnTo>
                      <a:pt x="1" y="0"/>
                    </a:lnTo>
                    <a:lnTo>
                      <a:pt x="1" y="468"/>
                    </a:lnTo>
                    <a:lnTo>
                      <a:pt x="1" y="2727"/>
                    </a:lnTo>
                    <a:lnTo>
                      <a:pt x="1" y="3194"/>
                    </a:lnTo>
                    <a:lnTo>
                      <a:pt x="8149" y="3194"/>
                    </a:lnTo>
                    <a:lnTo>
                      <a:pt x="12623" y="3194"/>
                    </a:lnTo>
                    <a:cubicBezTo>
                      <a:pt x="13502" y="3194"/>
                      <a:pt x="14215" y="2482"/>
                      <a:pt x="14215" y="1603"/>
                    </a:cubicBezTo>
                    <a:cubicBezTo>
                      <a:pt x="14215" y="723"/>
                      <a:pt x="13502" y="0"/>
                      <a:pt x="12623"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6"/>
              <p:cNvSpPr/>
              <p:nvPr/>
            </p:nvSpPr>
            <p:spPr>
              <a:xfrm>
                <a:off x="5654425" y="4173250"/>
                <a:ext cx="375975" cy="56500"/>
              </a:xfrm>
              <a:custGeom>
                <a:avLst/>
                <a:gdLst/>
                <a:ahLst/>
                <a:cxnLst/>
                <a:rect l="l" t="t" r="r" b="b"/>
                <a:pathLst>
                  <a:path w="15039" h="2260" extrusionOk="0">
                    <a:moveTo>
                      <a:pt x="13914" y="1"/>
                    </a:moveTo>
                    <a:lnTo>
                      <a:pt x="0" y="1"/>
                    </a:lnTo>
                    <a:lnTo>
                      <a:pt x="0" y="2260"/>
                    </a:lnTo>
                    <a:lnTo>
                      <a:pt x="13914" y="2260"/>
                    </a:lnTo>
                    <a:cubicBezTo>
                      <a:pt x="14537" y="2260"/>
                      <a:pt x="15039" y="1759"/>
                      <a:pt x="15039" y="1136"/>
                    </a:cubicBezTo>
                    <a:lnTo>
                      <a:pt x="15039" y="1136"/>
                    </a:lnTo>
                    <a:cubicBezTo>
                      <a:pt x="15039" y="513"/>
                      <a:pt x="14537" y="1"/>
                      <a:pt x="13914" y="1"/>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6"/>
              <p:cNvSpPr/>
              <p:nvPr/>
            </p:nvSpPr>
            <p:spPr>
              <a:xfrm>
                <a:off x="5654425" y="4173250"/>
                <a:ext cx="375975" cy="42600"/>
              </a:xfrm>
              <a:custGeom>
                <a:avLst/>
                <a:gdLst/>
                <a:ahLst/>
                <a:cxnLst/>
                <a:rect l="l" t="t" r="r" b="b"/>
                <a:pathLst>
                  <a:path w="15039" h="1704" extrusionOk="0">
                    <a:moveTo>
                      <a:pt x="13914" y="1"/>
                    </a:moveTo>
                    <a:lnTo>
                      <a:pt x="0" y="1"/>
                    </a:lnTo>
                    <a:lnTo>
                      <a:pt x="0" y="278"/>
                    </a:lnTo>
                    <a:lnTo>
                      <a:pt x="13792" y="278"/>
                    </a:lnTo>
                    <a:cubicBezTo>
                      <a:pt x="14415" y="278"/>
                      <a:pt x="14927" y="780"/>
                      <a:pt x="14927" y="1403"/>
                    </a:cubicBezTo>
                    <a:lnTo>
                      <a:pt x="14927" y="1403"/>
                    </a:lnTo>
                    <a:cubicBezTo>
                      <a:pt x="14927" y="1514"/>
                      <a:pt x="14916" y="1614"/>
                      <a:pt x="14883" y="1703"/>
                    </a:cubicBezTo>
                    <a:cubicBezTo>
                      <a:pt x="14983" y="1537"/>
                      <a:pt x="15039" y="1336"/>
                      <a:pt x="15039" y="1136"/>
                    </a:cubicBezTo>
                    <a:lnTo>
                      <a:pt x="15039" y="1136"/>
                    </a:lnTo>
                    <a:cubicBezTo>
                      <a:pt x="15039" y="513"/>
                      <a:pt x="14537" y="1"/>
                      <a:pt x="13914"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6"/>
              <p:cNvSpPr/>
              <p:nvPr/>
            </p:nvSpPr>
            <p:spPr>
              <a:xfrm>
                <a:off x="6004225" y="4229725"/>
                <a:ext cx="182850" cy="11725"/>
              </a:xfrm>
              <a:custGeom>
                <a:avLst/>
                <a:gdLst/>
                <a:ahLst/>
                <a:cxnLst/>
                <a:rect l="l" t="t" r="r" b="b"/>
                <a:pathLst>
                  <a:path w="7314" h="469" extrusionOk="0">
                    <a:moveTo>
                      <a:pt x="1147" y="1"/>
                    </a:moveTo>
                    <a:cubicBezTo>
                      <a:pt x="879" y="280"/>
                      <a:pt x="501" y="468"/>
                      <a:pt x="0" y="468"/>
                    </a:cubicBezTo>
                    <a:lnTo>
                      <a:pt x="6189" y="468"/>
                    </a:lnTo>
                    <a:cubicBezTo>
                      <a:pt x="6623" y="468"/>
                      <a:pt x="7024" y="290"/>
                      <a:pt x="7313" y="1"/>
                    </a:cubicBezTo>
                    <a:close/>
                  </a:path>
                </a:pathLst>
              </a:custGeom>
              <a:solidFill>
                <a:srgbClr val="AE9D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6"/>
              <p:cNvSpPr/>
              <p:nvPr/>
            </p:nvSpPr>
            <p:spPr>
              <a:xfrm>
                <a:off x="6159225" y="4161575"/>
                <a:ext cx="9475" cy="1125"/>
              </a:xfrm>
              <a:custGeom>
                <a:avLst/>
                <a:gdLst/>
                <a:ahLst/>
                <a:cxnLst/>
                <a:rect l="l" t="t" r="r" b="b"/>
                <a:pathLst>
                  <a:path w="379" h="45" extrusionOk="0">
                    <a:moveTo>
                      <a:pt x="378" y="45"/>
                    </a:moveTo>
                    <a:lnTo>
                      <a:pt x="378" y="45"/>
                    </a:lnTo>
                    <a:lnTo>
                      <a:pt x="378" y="45"/>
                    </a:lnTo>
                    <a:close/>
                    <a:moveTo>
                      <a:pt x="378" y="45"/>
                    </a:moveTo>
                    <a:lnTo>
                      <a:pt x="378" y="45"/>
                    </a:lnTo>
                    <a:lnTo>
                      <a:pt x="378" y="45"/>
                    </a:lnTo>
                    <a:close/>
                    <a:moveTo>
                      <a:pt x="368" y="45"/>
                    </a:moveTo>
                    <a:lnTo>
                      <a:pt x="368" y="45"/>
                    </a:lnTo>
                    <a:lnTo>
                      <a:pt x="368" y="45"/>
                    </a:lnTo>
                    <a:close/>
                    <a:moveTo>
                      <a:pt x="368" y="45"/>
                    </a:moveTo>
                    <a:lnTo>
                      <a:pt x="368" y="45"/>
                    </a:lnTo>
                    <a:lnTo>
                      <a:pt x="368" y="45"/>
                    </a:lnTo>
                    <a:close/>
                    <a:moveTo>
                      <a:pt x="356" y="45"/>
                    </a:moveTo>
                    <a:lnTo>
                      <a:pt x="356" y="45"/>
                    </a:lnTo>
                    <a:lnTo>
                      <a:pt x="356" y="45"/>
                    </a:lnTo>
                    <a:close/>
                    <a:moveTo>
                      <a:pt x="356" y="45"/>
                    </a:moveTo>
                    <a:lnTo>
                      <a:pt x="356" y="45"/>
                    </a:lnTo>
                    <a:lnTo>
                      <a:pt x="356" y="45"/>
                    </a:lnTo>
                    <a:close/>
                    <a:moveTo>
                      <a:pt x="346" y="45"/>
                    </a:moveTo>
                    <a:lnTo>
                      <a:pt x="346" y="45"/>
                    </a:lnTo>
                    <a:lnTo>
                      <a:pt x="346" y="45"/>
                    </a:lnTo>
                    <a:close/>
                    <a:moveTo>
                      <a:pt x="346" y="45"/>
                    </a:moveTo>
                    <a:lnTo>
                      <a:pt x="346" y="45"/>
                    </a:lnTo>
                    <a:lnTo>
                      <a:pt x="346" y="45"/>
                    </a:lnTo>
                    <a:close/>
                    <a:moveTo>
                      <a:pt x="334" y="45"/>
                    </a:moveTo>
                    <a:lnTo>
                      <a:pt x="346" y="45"/>
                    </a:lnTo>
                    <a:lnTo>
                      <a:pt x="334" y="45"/>
                    </a:lnTo>
                    <a:close/>
                    <a:moveTo>
                      <a:pt x="334" y="33"/>
                    </a:moveTo>
                    <a:lnTo>
                      <a:pt x="334" y="45"/>
                    </a:lnTo>
                    <a:lnTo>
                      <a:pt x="334" y="33"/>
                    </a:lnTo>
                    <a:close/>
                    <a:moveTo>
                      <a:pt x="334" y="33"/>
                    </a:moveTo>
                    <a:lnTo>
                      <a:pt x="334" y="33"/>
                    </a:lnTo>
                    <a:lnTo>
                      <a:pt x="334" y="33"/>
                    </a:lnTo>
                    <a:close/>
                    <a:moveTo>
                      <a:pt x="323" y="33"/>
                    </a:moveTo>
                    <a:lnTo>
                      <a:pt x="323" y="33"/>
                    </a:lnTo>
                    <a:lnTo>
                      <a:pt x="323" y="33"/>
                    </a:lnTo>
                    <a:close/>
                    <a:moveTo>
                      <a:pt x="323" y="33"/>
                    </a:moveTo>
                    <a:lnTo>
                      <a:pt x="323" y="33"/>
                    </a:lnTo>
                    <a:lnTo>
                      <a:pt x="323" y="33"/>
                    </a:lnTo>
                    <a:close/>
                    <a:moveTo>
                      <a:pt x="312" y="33"/>
                    </a:moveTo>
                    <a:lnTo>
                      <a:pt x="312" y="33"/>
                    </a:lnTo>
                    <a:lnTo>
                      <a:pt x="312" y="33"/>
                    </a:lnTo>
                    <a:close/>
                    <a:moveTo>
                      <a:pt x="312" y="33"/>
                    </a:moveTo>
                    <a:lnTo>
                      <a:pt x="312" y="33"/>
                    </a:lnTo>
                    <a:lnTo>
                      <a:pt x="312" y="33"/>
                    </a:lnTo>
                    <a:close/>
                    <a:moveTo>
                      <a:pt x="301" y="33"/>
                    </a:moveTo>
                    <a:lnTo>
                      <a:pt x="312" y="33"/>
                    </a:lnTo>
                    <a:lnTo>
                      <a:pt x="301" y="33"/>
                    </a:lnTo>
                    <a:close/>
                    <a:moveTo>
                      <a:pt x="301" y="33"/>
                    </a:moveTo>
                    <a:lnTo>
                      <a:pt x="301" y="33"/>
                    </a:lnTo>
                    <a:lnTo>
                      <a:pt x="301" y="33"/>
                    </a:lnTo>
                    <a:close/>
                    <a:moveTo>
                      <a:pt x="289" y="33"/>
                    </a:moveTo>
                    <a:lnTo>
                      <a:pt x="301" y="33"/>
                    </a:lnTo>
                    <a:lnTo>
                      <a:pt x="289" y="33"/>
                    </a:lnTo>
                    <a:close/>
                    <a:moveTo>
                      <a:pt x="289" y="33"/>
                    </a:moveTo>
                    <a:lnTo>
                      <a:pt x="289" y="33"/>
                    </a:lnTo>
                    <a:lnTo>
                      <a:pt x="289" y="33"/>
                    </a:lnTo>
                    <a:close/>
                    <a:moveTo>
                      <a:pt x="289" y="33"/>
                    </a:moveTo>
                    <a:lnTo>
                      <a:pt x="289" y="33"/>
                    </a:lnTo>
                    <a:lnTo>
                      <a:pt x="289" y="33"/>
                    </a:lnTo>
                    <a:close/>
                    <a:moveTo>
                      <a:pt x="279" y="22"/>
                    </a:moveTo>
                    <a:lnTo>
                      <a:pt x="279" y="33"/>
                    </a:lnTo>
                    <a:lnTo>
                      <a:pt x="279" y="22"/>
                    </a:lnTo>
                    <a:close/>
                    <a:moveTo>
                      <a:pt x="279" y="22"/>
                    </a:moveTo>
                    <a:lnTo>
                      <a:pt x="279" y="22"/>
                    </a:lnTo>
                    <a:lnTo>
                      <a:pt x="279" y="22"/>
                    </a:lnTo>
                    <a:close/>
                    <a:moveTo>
                      <a:pt x="267" y="22"/>
                    </a:moveTo>
                    <a:lnTo>
                      <a:pt x="279" y="22"/>
                    </a:lnTo>
                    <a:lnTo>
                      <a:pt x="267" y="22"/>
                    </a:lnTo>
                    <a:close/>
                    <a:moveTo>
                      <a:pt x="267" y="22"/>
                    </a:moveTo>
                    <a:lnTo>
                      <a:pt x="267" y="22"/>
                    </a:lnTo>
                    <a:lnTo>
                      <a:pt x="267" y="22"/>
                    </a:lnTo>
                    <a:close/>
                    <a:moveTo>
                      <a:pt x="256" y="22"/>
                    </a:moveTo>
                    <a:lnTo>
                      <a:pt x="267" y="22"/>
                    </a:lnTo>
                    <a:lnTo>
                      <a:pt x="256" y="22"/>
                    </a:lnTo>
                    <a:close/>
                    <a:moveTo>
                      <a:pt x="256" y="22"/>
                    </a:moveTo>
                    <a:lnTo>
                      <a:pt x="256" y="22"/>
                    </a:lnTo>
                    <a:lnTo>
                      <a:pt x="256" y="22"/>
                    </a:lnTo>
                    <a:close/>
                    <a:moveTo>
                      <a:pt x="245" y="22"/>
                    </a:moveTo>
                    <a:lnTo>
                      <a:pt x="256" y="22"/>
                    </a:lnTo>
                    <a:lnTo>
                      <a:pt x="245" y="22"/>
                    </a:lnTo>
                    <a:close/>
                    <a:moveTo>
                      <a:pt x="245" y="22"/>
                    </a:moveTo>
                    <a:lnTo>
                      <a:pt x="245" y="22"/>
                    </a:lnTo>
                    <a:lnTo>
                      <a:pt x="245" y="22"/>
                    </a:lnTo>
                    <a:close/>
                    <a:moveTo>
                      <a:pt x="245" y="22"/>
                    </a:moveTo>
                    <a:lnTo>
                      <a:pt x="245" y="22"/>
                    </a:lnTo>
                    <a:lnTo>
                      <a:pt x="245" y="22"/>
                    </a:lnTo>
                    <a:close/>
                    <a:moveTo>
                      <a:pt x="234" y="22"/>
                    </a:moveTo>
                    <a:lnTo>
                      <a:pt x="234" y="22"/>
                    </a:lnTo>
                    <a:lnTo>
                      <a:pt x="234" y="22"/>
                    </a:lnTo>
                    <a:close/>
                    <a:moveTo>
                      <a:pt x="234" y="22"/>
                    </a:moveTo>
                    <a:lnTo>
                      <a:pt x="234" y="22"/>
                    </a:lnTo>
                    <a:lnTo>
                      <a:pt x="234" y="22"/>
                    </a:lnTo>
                    <a:close/>
                    <a:moveTo>
                      <a:pt x="223" y="22"/>
                    </a:moveTo>
                    <a:lnTo>
                      <a:pt x="234" y="22"/>
                    </a:lnTo>
                    <a:lnTo>
                      <a:pt x="223" y="22"/>
                    </a:lnTo>
                    <a:close/>
                    <a:moveTo>
                      <a:pt x="223" y="22"/>
                    </a:moveTo>
                    <a:lnTo>
                      <a:pt x="223" y="22"/>
                    </a:lnTo>
                    <a:lnTo>
                      <a:pt x="223" y="22"/>
                    </a:lnTo>
                    <a:close/>
                    <a:moveTo>
                      <a:pt x="212" y="22"/>
                    </a:moveTo>
                    <a:lnTo>
                      <a:pt x="223" y="22"/>
                    </a:lnTo>
                    <a:lnTo>
                      <a:pt x="212" y="22"/>
                    </a:lnTo>
                    <a:close/>
                    <a:moveTo>
                      <a:pt x="212" y="11"/>
                    </a:moveTo>
                    <a:lnTo>
                      <a:pt x="212" y="22"/>
                    </a:lnTo>
                    <a:lnTo>
                      <a:pt x="212" y="11"/>
                    </a:lnTo>
                    <a:close/>
                    <a:moveTo>
                      <a:pt x="200" y="11"/>
                    </a:moveTo>
                    <a:lnTo>
                      <a:pt x="212" y="11"/>
                    </a:lnTo>
                    <a:lnTo>
                      <a:pt x="200" y="11"/>
                    </a:lnTo>
                    <a:close/>
                    <a:moveTo>
                      <a:pt x="0" y="0"/>
                    </a:moveTo>
                    <a:lnTo>
                      <a:pt x="0" y="0"/>
                    </a:lnTo>
                    <a:cubicBezTo>
                      <a:pt x="67" y="0"/>
                      <a:pt x="134" y="11"/>
                      <a:pt x="200" y="11"/>
                    </a:cubicBezTo>
                    <a:cubicBezTo>
                      <a:pt x="134" y="11"/>
                      <a:pt x="67" y="0"/>
                      <a:pt x="0" y="0"/>
                    </a:cubicBezTo>
                    <a:close/>
                  </a:path>
                </a:pathLst>
              </a:custGeom>
              <a:solidFill>
                <a:srgbClr val="F7F4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6"/>
              <p:cNvSpPr/>
              <p:nvPr/>
            </p:nvSpPr>
            <p:spPr>
              <a:xfrm>
                <a:off x="6004225" y="4161575"/>
                <a:ext cx="182850" cy="11700"/>
              </a:xfrm>
              <a:custGeom>
                <a:avLst/>
                <a:gdLst/>
                <a:ahLst/>
                <a:cxnLst/>
                <a:rect l="l" t="t" r="r" b="b"/>
                <a:pathLst>
                  <a:path w="7314" h="468" extrusionOk="0">
                    <a:moveTo>
                      <a:pt x="0" y="0"/>
                    </a:moveTo>
                    <a:cubicBezTo>
                      <a:pt x="501" y="0"/>
                      <a:pt x="879" y="189"/>
                      <a:pt x="1147" y="468"/>
                    </a:cubicBezTo>
                    <a:lnTo>
                      <a:pt x="7313" y="468"/>
                    </a:lnTo>
                    <a:cubicBezTo>
                      <a:pt x="7113" y="267"/>
                      <a:pt x="6857" y="122"/>
                      <a:pt x="6578" y="45"/>
                    </a:cubicBezTo>
                    <a:lnTo>
                      <a:pt x="6534" y="45"/>
                    </a:lnTo>
                    <a:lnTo>
                      <a:pt x="6534" y="33"/>
                    </a:lnTo>
                    <a:lnTo>
                      <a:pt x="6479" y="33"/>
                    </a:lnTo>
                    <a:lnTo>
                      <a:pt x="6479" y="22"/>
                    </a:lnTo>
                    <a:lnTo>
                      <a:pt x="6412" y="22"/>
                    </a:lnTo>
                    <a:lnTo>
                      <a:pt x="6412" y="11"/>
                    </a:lnTo>
                    <a:lnTo>
                      <a:pt x="6400" y="11"/>
                    </a:lnTo>
                    <a:cubicBezTo>
                      <a:pt x="6334" y="11"/>
                      <a:pt x="6267" y="0"/>
                      <a:pt x="6200"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6"/>
              <p:cNvSpPr/>
              <p:nvPr/>
            </p:nvSpPr>
            <p:spPr>
              <a:xfrm>
                <a:off x="5630775" y="4161575"/>
                <a:ext cx="426050" cy="79875"/>
              </a:xfrm>
              <a:custGeom>
                <a:avLst/>
                <a:gdLst/>
                <a:ahLst/>
                <a:cxnLst/>
                <a:rect l="l" t="t" r="r" b="b"/>
                <a:pathLst>
                  <a:path w="17042" h="3195" extrusionOk="0">
                    <a:moveTo>
                      <a:pt x="14927" y="0"/>
                    </a:moveTo>
                    <a:lnTo>
                      <a:pt x="312" y="0"/>
                    </a:lnTo>
                    <a:cubicBezTo>
                      <a:pt x="1" y="0"/>
                      <a:pt x="1" y="468"/>
                      <a:pt x="312" y="468"/>
                    </a:cubicBezTo>
                    <a:lnTo>
                      <a:pt x="14860" y="468"/>
                    </a:lnTo>
                    <a:cubicBezTo>
                      <a:pt x="16352" y="468"/>
                      <a:pt x="16352" y="2727"/>
                      <a:pt x="14860" y="2727"/>
                    </a:cubicBezTo>
                    <a:lnTo>
                      <a:pt x="312" y="2727"/>
                    </a:lnTo>
                    <a:lnTo>
                      <a:pt x="312" y="2727"/>
                    </a:lnTo>
                    <a:cubicBezTo>
                      <a:pt x="1" y="2727"/>
                      <a:pt x="1" y="3194"/>
                      <a:pt x="312" y="3194"/>
                    </a:cubicBezTo>
                    <a:lnTo>
                      <a:pt x="14927" y="3194"/>
                    </a:lnTo>
                    <a:cubicBezTo>
                      <a:pt x="17042" y="3194"/>
                      <a:pt x="17042" y="0"/>
                      <a:pt x="14927"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6"/>
              <p:cNvSpPr/>
              <p:nvPr/>
            </p:nvSpPr>
            <p:spPr>
              <a:xfrm>
                <a:off x="5654425" y="4186325"/>
                <a:ext cx="365400" cy="875"/>
              </a:xfrm>
              <a:custGeom>
                <a:avLst/>
                <a:gdLst/>
                <a:ahLst/>
                <a:cxnLst/>
                <a:rect l="l" t="t" r="r" b="b"/>
                <a:pathLst>
                  <a:path w="14616" h="35" extrusionOk="0">
                    <a:moveTo>
                      <a:pt x="0" y="34"/>
                    </a:moveTo>
                    <a:lnTo>
                      <a:pt x="14616" y="34"/>
                    </a:lnTo>
                    <a:lnTo>
                      <a:pt x="14616" y="0"/>
                    </a:lnTo>
                    <a:lnTo>
                      <a:pt x="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6"/>
              <p:cNvSpPr/>
              <p:nvPr/>
            </p:nvSpPr>
            <p:spPr>
              <a:xfrm>
                <a:off x="5885950" y="4081700"/>
                <a:ext cx="355650" cy="79900"/>
              </a:xfrm>
              <a:custGeom>
                <a:avLst/>
                <a:gdLst/>
                <a:ahLst/>
                <a:cxnLst/>
                <a:rect l="l" t="t" r="r" b="b"/>
                <a:pathLst>
                  <a:path w="14226" h="3196" extrusionOk="0">
                    <a:moveTo>
                      <a:pt x="12623" y="0"/>
                    </a:moveTo>
                    <a:lnTo>
                      <a:pt x="8160" y="0"/>
                    </a:lnTo>
                    <a:lnTo>
                      <a:pt x="0" y="0"/>
                    </a:lnTo>
                    <a:lnTo>
                      <a:pt x="0" y="468"/>
                    </a:lnTo>
                    <a:lnTo>
                      <a:pt x="0" y="2728"/>
                    </a:lnTo>
                    <a:lnTo>
                      <a:pt x="0" y="3195"/>
                    </a:lnTo>
                    <a:lnTo>
                      <a:pt x="8160" y="3195"/>
                    </a:lnTo>
                    <a:lnTo>
                      <a:pt x="12623" y="3195"/>
                    </a:lnTo>
                    <a:cubicBezTo>
                      <a:pt x="13503" y="3195"/>
                      <a:pt x="14226" y="2471"/>
                      <a:pt x="14226" y="1603"/>
                    </a:cubicBezTo>
                    <a:cubicBezTo>
                      <a:pt x="14226" y="724"/>
                      <a:pt x="13503" y="0"/>
                      <a:pt x="12623" y="0"/>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6"/>
              <p:cNvSpPr/>
              <p:nvPr/>
            </p:nvSpPr>
            <p:spPr>
              <a:xfrm>
                <a:off x="5697275" y="4093375"/>
                <a:ext cx="375975" cy="56525"/>
              </a:xfrm>
              <a:custGeom>
                <a:avLst/>
                <a:gdLst/>
                <a:ahLst/>
                <a:cxnLst/>
                <a:rect l="l" t="t" r="r" b="b"/>
                <a:pathLst>
                  <a:path w="15039" h="2261" extrusionOk="0">
                    <a:moveTo>
                      <a:pt x="13904" y="1"/>
                    </a:moveTo>
                    <a:lnTo>
                      <a:pt x="0" y="1"/>
                    </a:lnTo>
                    <a:lnTo>
                      <a:pt x="0" y="2261"/>
                    </a:lnTo>
                    <a:lnTo>
                      <a:pt x="13904" y="2261"/>
                    </a:lnTo>
                    <a:cubicBezTo>
                      <a:pt x="14638" y="2261"/>
                      <a:pt x="15039" y="1759"/>
                      <a:pt x="15039" y="1136"/>
                    </a:cubicBezTo>
                    <a:lnTo>
                      <a:pt x="15039" y="1136"/>
                    </a:lnTo>
                    <a:cubicBezTo>
                      <a:pt x="15039" y="513"/>
                      <a:pt x="14649" y="1"/>
                      <a:pt x="13904" y="1"/>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6"/>
              <p:cNvSpPr/>
              <p:nvPr/>
            </p:nvSpPr>
            <p:spPr>
              <a:xfrm>
                <a:off x="5697275" y="4093375"/>
                <a:ext cx="375975" cy="42625"/>
              </a:xfrm>
              <a:custGeom>
                <a:avLst/>
                <a:gdLst/>
                <a:ahLst/>
                <a:cxnLst/>
                <a:rect l="l" t="t" r="r" b="b"/>
                <a:pathLst>
                  <a:path w="15039" h="1705" extrusionOk="0">
                    <a:moveTo>
                      <a:pt x="13904" y="1"/>
                    </a:moveTo>
                    <a:lnTo>
                      <a:pt x="0" y="1"/>
                    </a:lnTo>
                    <a:lnTo>
                      <a:pt x="0" y="279"/>
                    </a:lnTo>
                    <a:lnTo>
                      <a:pt x="13792" y="279"/>
                    </a:lnTo>
                    <a:cubicBezTo>
                      <a:pt x="14416" y="279"/>
                      <a:pt x="14916" y="780"/>
                      <a:pt x="14916" y="1403"/>
                    </a:cubicBezTo>
                    <a:lnTo>
                      <a:pt x="14916" y="1403"/>
                    </a:lnTo>
                    <a:cubicBezTo>
                      <a:pt x="14916" y="1514"/>
                      <a:pt x="14905" y="1615"/>
                      <a:pt x="14883" y="1704"/>
                    </a:cubicBezTo>
                    <a:cubicBezTo>
                      <a:pt x="14983" y="1537"/>
                      <a:pt x="15039" y="1336"/>
                      <a:pt x="15039" y="1136"/>
                    </a:cubicBezTo>
                    <a:lnTo>
                      <a:pt x="15039" y="1136"/>
                    </a:lnTo>
                    <a:cubicBezTo>
                      <a:pt x="15039" y="513"/>
                      <a:pt x="14582" y="1"/>
                      <a:pt x="13904"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6"/>
              <p:cNvSpPr/>
              <p:nvPr/>
            </p:nvSpPr>
            <p:spPr>
              <a:xfrm>
                <a:off x="6046800" y="4149875"/>
                <a:ext cx="182850" cy="11725"/>
              </a:xfrm>
              <a:custGeom>
                <a:avLst/>
                <a:gdLst/>
                <a:ahLst/>
                <a:cxnLst/>
                <a:rect l="l" t="t" r="r" b="b"/>
                <a:pathLst>
                  <a:path w="7314" h="469" extrusionOk="0">
                    <a:moveTo>
                      <a:pt x="1147" y="1"/>
                    </a:moveTo>
                    <a:cubicBezTo>
                      <a:pt x="891" y="278"/>
                      <a:pt x="501" y="468"/>
                      <a:pt x="0" y="468"/>
                    </a:cubicBezTo>
                    <a:lnTo>
                      <a:pt x="6189" y="468"/>
                    </a:lnTo>
                    <a:cubicBezTo>
                      <a:pt x="6634" y="468"/>
                      <a:pt x="7024" y="290"/>
                      <a:pt x="7314" y="1"/>
                    </a:cubicBezTo>
                    <a:close/>
                  </a:path>
                </a:pathLst>
              </a:custGeom>
              <a:solidFill>
                <a:srgbClr val="1C4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6"/>
              <p:cNvSpPr/>
              <p:nvPr/>
            </p:nvSpPr>
            <p:spPr>
              <a:xfrm>
                <a:off x="6046800" y="4081700"/>
                <a:ext cx="158075" cy="25"/>
              </a:xfrm>
              <a:custGeom>
                <a:avLst/>
                <a:gdLst/>
                <a:ahLst/>
                <a:cxnLst/>
                <a:rect l="l" t="t" r="r" b="b"/>
                <a:pathLst>
                  <a:path w="6323" h="1" extrusionOk="0">
                    <a:moveTo>
                      <a:pt x="6323" y="0"/>
                    </a:moveTo>
                    <a:lnTo>
                      <a:pt x="6323" y="0"/>
                    </a:lnTo>
                    <a:lnTo>
                      <a:pt x="6323" y="0"/>
                    </a:lnTo>
                    <a:close/>
                    <a:moveTo>
                      <a:pt x="6312" y="0"/>
                    </a:moveTo>
                    <a:lnTo>
                      <a:pt x="6312" y="0"/>
                    </a:lnTo>
                    <a:lnTo>
                      <a:pt x="6312" y="0"/>
                    </a:lnTo>
                    <a:close/>
                    <a:moveTo>
                      <a:pt x="6312" y="0"/>
                    </a:moveTo>
                    <a:lnTo>
                      <a:pt x="6312" y="0"/>
                    </a:lnTo>
                    <a:lnTo>
                      <a:pt x="6312" y="0"/>
                    </a:lnTo>
                    <a:close/>
                    <a:moveTo>
                      <a:pt x="6300" y="0"/>
                    </a:moveTo>
                    <a:lnTo>
                      <a:pt x="6300" y="0"/>
                    </a:lnTo>
                    <a:lnTo>
                      <a:pt x="6300" y="0"/>
                    </a:lnTo>
                    <a:close/>
                    <a:moveTo>
                      <a:pt x="6300" y="0"/>
                    </a:moveTo>
                    <a:lnTo>
                      <a:pt x="6300" y="0"/>
                    </a:lnTo>
                    <a:lnTo>
                      <a:pt x="6300" y="0"/>
                    </a:lnTo>
                    <a:close/>
                    <a:moveTo>
                      <a:pt x="6290" y="0"/>
                    </a:moveTo>
                    <a:lnTo>
                      <a:pt x="6300" y="0"/>
                    </a:lnTo>
                    <a:lnTo>
                      <a:pt x="6290" y="0"/>
                    </a:lnTo>
                    <a:close/>
                    <a:moveTo>
                      <a:pt x="6290" y="0"/>
                    </a:moveTo>
                    <a:lnTo>
                      <a:pt x="6290" y="0"/>
                    </a:lnTo>
                    <a:lnTo>
                      <a:pt x="6290" y="0"/>
                    </a:lnTo>
                    <a:close/>
                    <a:moveTo>
                      <a:pt x="6278" y="0"/>
                    </a:moveTo>
                    <a:lnTo>
                      <a:pt x="6290" y="0"/>
                    </a:lnTo>
                    <a:lnTo>
                      <a:pt x="6278" y="0"/>
                    </a:lnTo>
                    <a:close/>
                    <a:moveTo>
                      <a:pt x="6278" y="0"/>
                    </a:moveTo>
                    <a:lnTo>
                      <a:pt x="6278" y="0"/>
                    </a:lnTo>
                    <a:lnTo>
                      <a:pt x="6278" y="0"/>
                    </a:lnTo>
                    <a:close/>
                    <a:moveTo>
                      <a:pt x="6267" y="0"/>
                    </a:moveTo>
                    <a:lnTo>
                      <a:pt x="6278" y="0"/>
                    </a:lnTo>
                    <a:lnTo>
                      <a:pt x="6267" y="0"/>
                    </a:lnTo>
                    <a:close/>
                    <a:moveTo>
                      <a:pt x="6267" y="0"/>
                    </a:moveTo>
                    <a:lnTo>
                      <a:pt x="6267" y="0"/>
                    </a:lnTo>
                    <a:lnTo>
                      <a:pt x="6267" y="0"/>
                    </a:lnTo>
                    <a:close/>
                    <a:moveTo>
                      <a:pt x="6256" y="0"/>
                    </a:moveTo>
                    <a:lnTo>
                      <a:pt x="6267" y="0"/>
                    </a:lnTo>
                    <a:lnTo>
                      <a:pt x="6256" y="0"/>
                    </a:lnTo>
                    <a:close/>
                    <a:moveTo>
                      <a:pt x="6256" y="0"/>
                    </a:moveTo>
                    <a:lnTo>
                      <a:pt x="6256" y="0"/>
                    </a:lnTo>
                    <a:lnTo>
                      <a:pt x="6256" y="0"/>
                    </a:lnTo>
                    <a:close/>
                    <a:moveTo>
                      <a:pt x="6245" y="0"/>
                    </a:moveTo>
                    <a:lnTo>
                      <a:pt x="6256" y="0"/>
                    </a:lnTo>
                    <a:lnTo>
                      <a:pt x="6245" y="0"/>
                    </a:lnTo>
                    <a:close/>
                    <a:moveTo>
                      <a:pt x="6189" y="0"/>
                    </a:moveTo>
                    <a:lnTo>
                      <a:pt x="1726" y="0"/>
                    </a:lnTo>
                    <a:lnTo>
                      <a:pt x="0" y="0"/>
                    </a:lnTo>
                    <a:lnTo>
                      <a:pt x="0" y="0"/>
                    </a:lnTo>
                    <a:lnTo>
                      <a:pt x="1726" y="0"/>
                    </a:lnTo>
                    <a:lnTo>
                      <a:pt x="6189" y="0"/>
                    </a:lnTo>
                    <a:lnTo>
                      <a:pt x="6245" y="0"/>
                    </a:lnTo>
                    <a:close/>
                  </a:path>
                </a:pathLst>
              </a:custGeom>
              <a:solidFill>
                <a:srgbClr val="F7F4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6"/>
              <p:cNvSpPr/>
              <p:nvPr/>
            </p:nvSpPr>
            <p:spPr>
              <a:xfrm>
                <a:off x="6046800" y="4081700"/>
                <a:ext cx="182850" cy="11700"/>
              </a:xfrm>
              <a:custGeom>
                <a:avLst/>
                <a:gdLst/>
                <a:ahLst/>
                <a:cxnLst/>
                <a:rect l="l" t="t" r="r" b="b"/>
                <a:pathLst>
                  <a:path w="7314" h="468" extrusionOk="0">
                    <a:moveTo>
                      <a:pt x="0" y="0"/>
                    </a:moveTo>
                    <a:cubicBezTo>
                      <a:pt x="501" y="0"/>
                      <a:pt x="891" y="190"/>
                      <a:pt x="1147" y="468"/>
                    </a:cubicBezTo>
                    <a:lnTo>
                      <a:pt x="7314" y="468"/>
                    </a:lnTo>
                    <a:cubicBezTo>
                      <a:pt x="7057" y="200"/>
                      <a:pt x="6713" y="34"/>
                      <a:pt x="6323" y="0"/>
                    </a:cubicBezTo>
                    <a:close/>
                  </a:path>
                </a:pathLst>
              </a:custGeom>
              <a:solidFill>
                <a:srgbClr val="5C7A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6"/>
              <p:cNvSpPr/>
              <p:nvPr/>
            </p:nvSpPr>
            <p:spPr>
              <a:xfrm>
                <a:off x="5673625" y="4081700"/>
                <a:ext cx="425800" cy="79900"/>
              </a:xfrm>
              <a:custGeom>
                <a:avLst/>
                <a:gdLst/>
                <a:ahLst/>
                <a:cxnLst/>
                <a:rect l="l" t="t" r="r" b="b"/>
                <a:pathLst>
                  <a:path w="17032" h="3196" extrusionOk="0">
                    <a:moveTo>
                      <a:pt x="14916" y="0"/>
                    </a:moveTo>
                    <a:lnTo>
                      <a:pt x="301" y="0"/>
                    </a:lnTo>
                    <a:cubicBezTo>
                      <a:pt x="1" y="0"/>
                      <a:pt x="1" y="468"/>
                      <a:pt x="301" y="468"/>
                    </a:cubicBezTo>
                    <a:lnTo>
                      <a:pt x="14850" y="468"/>
                    </a:lnTo>
                    <a:cubicBezTo>
                      <a:pt x="16352" y="468"/>
                      <a:pt x="16352" y="2728"/>
                      <a:pt x="14850" y="2728"/>
                    </a:cubicBezTo>
                    <a:lnTo>
                      <a:pt x="312" y="2728"/>
                    </a:lnTo>
                    <a:lnTo>
                      <a:pt x="301" y="2728"/>
                    </a:lnTo>
                    <a:cubicBezTo>
                      <a:pt x="1" y="2728"/>
                      <a:pt x="1" y="3195"/>
                      <a:pt x="301" y="3195"/>
                    </a:cubicBezTo>
                    <a:lnTo>
                      <a:pt x="14916" y="3195"/>
                    </a:lnTo>
                    <a:cubicBezTo>
                      <a:pt x="17031" y="3195"/>
                      <a:pt x="17031" y="0"/>
                      <a:pt x="14916" y="0"/>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6"/>
              <p:cNvSpPr/>
              <p:nvPr/>
            </p:nvSpPr>
            <p:spPr>
              <a:xfrm>
                <a:off x="5697275" y="4116200"/>
                <a:ext cx="371525" cy="875"/>
              </a:xfrm>
              <a:custGeom>
                <a:avLst/>
                <a:gdLst/>
                <a:ahLst/>
                <a:cxnLst/>
                <a:rect l="l" t="t" r="r" b="b"/>
                <a:pathLst>
                  <a:path w="14861" h="35" extrusionOk="0">
                    <a:moveTo>
                      <a:pt x="0" y="34"/>
                    </a:moveTo>
                    <a:lnTo>
                      <a:pt x="14861" y="34"/>
                    </a:lnTo>
                    <a:lnTo>
                      <a:pt x="14861" y="0"/>
                    </a:lnTo>
                    <a:lnTo>
                      <a:pt x="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6"/>
              <p:cNvSpPr/>
              <p:nvPr/>
            </p:nvSpPr>
            <p:spPr>
              <a:xfrm>
                <a:off x="5752650" y="4241425"/>
                <a:ext cx="612800" cy="81575"/>
              </a:xfrm>
              <a:custGeom>
                <a:avLst/>
                <a:gdLst/>
                <a:ahLst/>
                <a:cxnLst/>
                <a:rect l="l" t="t" r="r" b="b"/>
                <a:pathLst>
                  <a:path w="24512" h="3263" extrusionOk="0">
                    <a:moveTo>
                      <a:pt x="1637" y="0"/>
                    </a:moveTo>
                    <a:lnTo>
                      <a:pt x="16196" y="0"/>
                    </a:lnTo>
                    <a:lnTo>
                      <a:pt x="24512" y="0"/>
                    </a:lnTo>
                    <a:lnTo>
                      <a:pt x="24512" y="479"/>
                    </a:lnTo>
                    <a:lnTo>
                      <a:pt x="24512" y="2783"/>
                    </a:lnTo>
                    <a:lnTo>
                      <a:pt x="24512" y="3262"/>
                    </a:lnTo>
                    <a:lnTo>
                      <a:pt x="16196" y="3262"/>
                    </a:lnTo>
                    <a:lnTo>
                      <a:pt x="1637" y="3262"/>
                    </a:lnTo>
                    <a:cubicBezTo>
                      <a:pt x="736" y="3262"/>
                      <a:pt x="1" y="2527"/>
                      <a:pt x="1" y="1637"/>
                    </a:cubicBezTo>
                    <a:cubicBezTo>
                      <a:pt x="1" y="735"/>
                      <a:pt x="736" y="0"/>
                      <a:pt x="1637" y="0"/>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6"/>
              <p:cNvSpPr/>
              <p:nvPr/>
            </p:nvSpPr>
            <p:spPr>
              <a:xfrm>
                <a:off x="6174525" y="4253400"/>
                <a:ext cx="217650" cy="57625"/>
              </a:xfrm>
              <a:custGeom>
                <a:avLst/>
                <a:gdLst/>
                <a:ahLst/>
                <a:cxnLst/>
                <a:rect l="l" t="t" r="r" b="b"/>
                <a:pathLst>
                  <a:path w="8706" h="2305" extrusionOk="0">
                    <a:moveTo>
                      <a:pt x="1147" y="0"/>
                    </a:moveTo>
                    <a:lnTo>
                      <a:pt x="8705" y="0"/>
                    </a:lnTo>
                    <a:lnTo>
                      <a:pt x="8705" y="2304"/>
                    </a:lnTo>
                    <a:lnTo>
                      <a:pt x="1147" y="2304"/>
                    </a:lnTo>
                    <a:cubicBezTo>
                      <a:pt x="513" y="2304"/>
                      <a:pt x="1" y="1792"/>
                      <a:pt x="1" y="1158"/>
                    </a:cubicBezTo>
                    <a:lnTo>
                      <a:pt x="1" y="1158"/>
                    </a:lnTo>
                    <a:cubicBezTo>
                      <a:pt x="1" y="512"/>
                      <a:pt x="513" y="0"/>
                      <a:pt x="1147" y="0"/>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6"/>
              <p:cNvSpPr/>
              <p:nvPr/>
            </p:nvSpPr>
            <p:spPr>
              <a:xfrm>
                <a:off x="6174525" y="4253400"/>
                <a:ext cx="217650" cy="43425"/>
              </a:xfrm>
              <a:custGeom>
                <a:avLst/>
                <a:gdLst/>
                <a:ahLst/>
                <a:cxnLst/>
                <a:rect l="l" t="t" r="r" b="b"/>
                <a:pathLst>
                  <a:path w="8706" h="1737" extrusionOk="0">
                    <a:moveTo>
                      <a:pt x="1147" y="0"/>
                    </a:moveTo>
                    <a:lnTo>
                      <a:pt x="8705" y="0"/>
                    </a:lnTo>
                    <a:lnTo>
                      <a:pt x="8705" y="278"/>
                    </a:lnTo>
                    <a:lnTo>
                      <a:pt x="1270" y="278"/>
                    </a:lnTo>
                    <a:cubicBezTo>
                      <a:pt x="635" y="278"/>
                      <a:pt x="112" y="802"/>
                      <a:pt x="112" y="1436"/>
                    </a:cubicBezTo>
                    <a:lnTo>
                      <a:pt x="112" y="1436"/>
                    </a:lnTo>
                    <a:cubicBezTo>
                      <a:pt x="112" y="1536"/>
                      <a:pt x="134" y="1648"/>
                      <a:pt x="157" y="1737"/>
                    </a:cubicBezTo>
                    <a:cubicBezTo>
                      <a:pt x="56" y="1569"/>
                      <a:pt x="1" y="1369"/>
                      <a:pt x="1" y="1158"/>
                    </a:cubicBezTo>
                    <a:lnTo>
                      <a:pt x="1" y="1158"/>
                    </a:lnTo>
                    <a:cubicBezTo>
                      <a:pt x="1" y="512"/>
                      <a:pt x="513" y="0"/>
                      <a:pt x="1147"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6"/>
              <p:cNvSpPr/>
              <p:nvPr/>
            </p:nvSpPr>
            <p:spPr>
              <a:xfrm>
                <a:off x="5825575" y="4311000"/>
                <a:ext cx="375700" cy="12000"/>
              </a:xfrm>
              <a:custGeom>
                <a:avLst/>
                <a:gdLst/>
                <a:ahLst/>
                <a:cxnLst/>
                <a:rect l="l" t="t" r="r" b="b"/>
                <a:pathLst>
                  <a:path w="15028" h="480" extrusionOk="0">
                    <a:moveTo>
                      <a:pt x="67" y="0"/>
                    </a:moveTo>
                    <a:cubicBezTo>
                      <a:pt x="45" y="167"/>
                      <a:pt x="23" y="323"/>
                      <a:pt x="0" y="479"/>
                    </a:cubicBezTo>
                    <a:lnTo>
                      <a:pt x="15027" y="479"/>
                    </a:lnTo>
                    <a:cubicBezTo>
                      <a:pt x="14582" y="479"/>
                      <a:pt x="14181" y="289"/>
                      <a:pt x="13892" y="0"/>
                    </a:cubicBezTo>
                    <a:close/>
                  </a:path>
                </a:pathLst>
              </a:custGeom>
              <a:solidFill>
                <a:srgbClr val="A36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6"/>
              <p:cNvSpPr/>
              <p:nvPr/>
            </p:nvSpPr>
            <p:spPr>
              <a:xfrm>
                <a:off x="5832525" y="4241425"/>
                <a:ext cx="369000" cy="12000"/>
              </a:xfrm>
              <a:custGeom>
                <a:avLst/>
                <a:gdLst/>
                <a:ahLst/>
                <a:cxnLst/>
                <a:rect l="l" t="t" r="r" b="b"/>
                <a:pathLst>
                  <a:path w="14760" h="480" extrusionOk="0">
                    <a:moveTo>
                      <a:pt x="34" y="0"/>
                    </a:moveTo>
                    <a:cubicBezTo>
                      <a:pt x="22" y="156"/>
                      <a:pt x="12" y="312"/>
                      <a:pt x="0" y="479"/>
                    </a:cubicBezTo>
                    <a:lnTo>
                      <a:pt x="13614" y="479"/>
                    </a:lnTo>
                    <a:cubicBezTo>
                      <a:pt x="13914" y="178"/>
                      <a:pt x="14315" y="0"/>
                      <a:pt x="14760" y="0"/>
                    </a:cubicBezTo>
                    <a:close/>
                  </a:path>
                </a:pathLst>
              </a:custGeom>
              <a:solidFill>
                <a:srgbClr val="CA9A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6"/>
              <p:cNvSpPr/>
              <p:nvPr/>
            </p:nvSpPr>
            <p:spPr>
              <a:xfrm>
                <a:off x="6147525" y="4241425"/>
                <a:ext cx="268575" cy="81575"/>
              </a:xfrm>
              <a:custGeom>
                <a:avLst/>
                <a:gdLst/>
                <a:ahLst/>
                <a:cxnLst/>
                <a:rect l="l" t="t" r="r" b="b"/>
                <a:pathLst>
                  <a:path w="10743" h="3263" extrusionOk="0">
                    <a:moveTo>
                      <a:pt x="2160" y="0"/>
                    </a:moveTo>
                    <a:lnTo>
                      <a:pt x="10431" y="0"/>
                    </a:lnTo>
                    <a:cubicBezTo>
                      <a:pt x="10742" y="0"/>
                      <a:pt x="10742" y="479"/>
                      <a:pt x="10431" y="479"/>
                    </a:cubicBezTo>
                    <a:lnTo>
                      <a:pt x="2227" y="479"/>
                    </a:lnTo>
                    <a:cubicBezTo>
                      <a:pt x="702" y="479"/>
                      <a:pt x="702" y="2783"/>
                      <a:pt x="2227" y="2783"/>
                    </a:cubicBezTo>
                    <a:lnTo>
                      <a:pt x="10431" y="2783"/>
                    </a:lnTo>
                    <a:lnTo>
                      <a:pt x="10431" y="2783"/>
                    </a:lnTo>
                    <a:cubicBezTo>
                      <a:pt x="10742" y="2783"/>
                      <a:pt x="10742" y="3262"/>
                      <a:pt x="10431" y="3262"/>
                    </a:cubicBezTo>
                    <a:lnTo>
                      <a:pt x="2160" y="3262"/>
                    </a:lnTo>
                    <a:cubicBezTo>
                      <a:pt x="1" y="3262"/>
                      <a:pt x="1" y="0"/>
                      <a:pt x="2160"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6"/>
              <p:cNvSpPr/>
              <p:nvPr/>
            </p:nvSpPr>
            <p:spPr>
              <a:xfrm>
                <a:off x="6176200" y="4281225"/>
                <a:ext cx="215975" cy="1125"/>
              </a:xfrm>
              <a:custGeom>
                <a:avLst/>
                <a:gdLst/>
                <a:ahLst/>
                <a:cxnLst/>
                <a:rect l="l" t="t" r="r" b="b"/>
                <a:pathLst>
                  <a:path w="8639" h="45" extrusionOk="0">
                    <a:moveTo>
                      <a:pt x="0" y="45"/>
                    </a:moveTo>
                    <a:lnTo>
                      <a:pt x="8638" y="45"/>
                    </a:lnTo>
                    <a:lnTo>
                      <a:pt x="8638" y="0"/>
                    </a:lnTo>
                    <a:lnTo>
                      <a:pt x="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6"/>
              <p:cNvSpPr/>
              <p:nvPr/>
            </p:nvSpPr>
            <p:spPr>
              <a:xfrm>
                <a:off x="6176200" y="4278450"/>
                <a:ext cx="215975" cy="1125"/>
              </a:xfrm>
              <a:custGeom>
                <a:avLst/>
                <a:gdLst/>
                <a:ahLst/>
                <a:cxnLst/>
                <a:rect l="l" t="t" r="r" b="b"/>
                <a:pathLst>
                  <a:path w="8639" h="45" extrusionOk="0">
                    <a:moveTo>
                      <a:pt x="0" y="45"/>
                    </a:moveTo>
                    <a:lnTo>
                      <a:pt x="8638" y="45"/>
                    </a:lnTo>
                    <a:lnTo>
                      <a:pt x="8638" y="0"/>
                    </a:lnTo>
                    <a:lnTo>
                      <a:pt x="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6"/>
              <p:cNvSpPr/>
              <p:nvPr/>
            </p:nvSpPr>
            <p:spPr>
              <a:xfrm>
                <a:off x="5641625" y="4322975"/>
                <a:ext cx="595525" cy="95450"/>
              </a:xfrm>
              <a:custGeom>
                <a:avLst/>
                <a:gdLst/>
                <a:ahLst/>
                <a:cxnLst/>
                <a:rect l="l" t="t" r="r" b="b"/>
                <a:pathLst>
                  <a:path w="23821" h="3818" extrusionOk="0">
                    <a:moveTo>
                      <a:pt x="1915" y="0"/>
                    </a:moveTo>
                    <a:lnTo>
                      <a:pt x="14081" y="0"/>
                    </a:lnTo>
                    <a:lnTo>
                      <a:pt x="23821" y="0"/>
                    </a:lnTo>
                    <a:lnTo>
                      <a:pt x="23821" y="557"/>
                    </a:lnTo>
                    <a:lnTo>
                      <a:pt x="23821" y="3261"/>
                    </a:lnTo>
                    <a:lnTo>
                      <a:pt x="23821" y="3818"/>
                    </a:lnTo>
                    <a:lnTo>
                      <a:pt x="14081" y="3818"/>
                    </a:lnTo>
                    <a:lnTo>
                      <a:pt x="1915" y="3818"/>
                    </a:lnTo>
                    <a:cubicBezTo>
                      <a:pt x="858" y="3818"/>
                      <a:pt x="0" y="2961"/>
                      <a:pt x="0" y="1915"/>
                    </a:cubicBezTo>
                    <a:cubicBezTo>
                      <a:pt x="0" y="857"/>
                      <a:pt x="858" y="0"/>
                      <a:pt x="1915"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6"/>
              <p:cNvSpPr/>
              <p:nvPr/>
            </p:nvSpPr>
            <p:spPr>
              <a:xfrm>
                <a:off x="6013675" y="4336875"/>
                <a:ext cx="354550" cy="67650"/>
              </a:xfrm>
              <a:custGeom>
                <a:avLst/>
                <a:gdLst/>
                <a:ahLst/>
                <a:cxnLst/>
                <a:rect l="l" t="t" r="r" b="b"/>
                <a:pathLst>
                  <a:path w="14182" h="2706" extrusionOk="0">
                    <a:moveTo>
                      <a:pt x="1347" y="1"/>
                    </a:moveTo>
                    <a:lnTo>
                      <a:pt x="14182" y="1"/>
                    </a:lnTo>
                    <a:lnTo>
                      <a:pt x="14182" y="2705"/>
                    </a:lnTo>
                    <a:lnTo>
                      <a:pt x="1347" y="2705"/>
                    </a:lnTo>
                    <a:cubicBezTo>
                      <a:pt x="535" y="2705"/>
                      <a:pt x="1" y="2093"/>
                      <a:pt x="1" y="1359"/>
                    </a:cubicBezTo>
                    <a:lnTo>
                      <a:pt x="1" y="1359"/>
                    </a:lnTo>
                    <a:cubicBezTo>
                      <a:pt x="1" y="612"/>
                      <a:pt x="602" y="1"/>
                      <a:pt x="1347" y="1"/>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6"/>
              <p:cNvSpPr/>
              <p:nvPr/>
            </p:nvSpPr>
            <p:spPr>
              <a:xfrm>
                <a:off x="6012275" y="4336875"/>
                <a:ext cx="355950" cy="50950"/>
              </a:xfrm>
              <a:custGeom>
                <a:avLst/>
                <a:gdLst/>
                <a:ahLst/>
                <a:cxnLst/>
                <a:rect l="l" t="t" r="r" b="b"/>
                <a:pathLst>
                  <a:path w="14238" h="2038" extrusionOk="0">
                    <a:moveTo>
                      <a:pt x="1403" y="1"/>
                    </a:moveTo>
                    <a:lnTo>
                      <a:pt x="14238" y="1"/>
                    </a:lnTo>
                    <a:lnTo>
                      <a:pt x="14238" y="335"/>
                    </a:lnTo>
                    <a:lnTo>
                      <a:pt x="1548" y="335"/>
                    </a:lnTo>
                    <a:cubicBezTo>
                      <a:pt x="658" y="335"/>
                      <a:pt x="1" y="1236"/>
                      <a:pt x="223" y="2037"/>
                    </a:cubicBezTo>
                    <a:cubicBezTo>
                      <a:pt x="134" y="1848"/>
                      <a:pt x="57" y="1604"/>
                      <a:pt x="57" y="1359"/>
                    </a:cubicBezTo>
                    <a:lnTo>
                      <a:pt x="57" y="1359"/>
                    </a:lnTo>
                    <a:cubicBezTo>
                      <a:pt x="57" y="612"/>
                      <a:pt x="658" y="1"/>
                      <a:pt x="1403"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6"/>
              <p:cNvSpPr/>
              <p:nvPr/>
            </p:nvSpPr>
            <p:spPr>
              <a:xfrm>
                <a:off x="5968325" y="4417300"/>
                <a:ext cx="60400" cy="1125"/>
              </a:xfrm>
              <a:custGeom>
                <a:avLst/>
                <a:gdLst/>
                <a:ahLst/>
                <a:cxnLst/>
                <a:rect l="l" t="t" r="r" b="b"/>
                <a:pathLst>
                  <a:path w="2416" h="45" extrusionOk="0">
                    <a:moveTo>
                      <a:pt x="1202" y="0"/>
                    </a:moveTo>
                    <a:cubicBezTo>
                      <a:pt x="791" y="12"/>
                      <a:pt x="390" y="22"/>
                      <a:pt x="0" y="34"/>
                    </a:cubicBezTo>
                    <a:lnTo>
                      <a:pt x="0" y="45"/>
                    </a:lnTo>
                    <a:lnTo>
                      <a:pt x="2416" y="45"/>
                    </a:lnTo>
                    <a:lnTo>
                      <a:pt x="2416" y="34"/>
                    </a:lnTo>
                    <a:cubicBezTo>
                      <a:pt x="2026" y="22"/>
                      <a:pt x="1625" y="12"/>
                      <a:pt x="1202" y="0"/>
                    </a:cubicBezTo>
                    <a:close/>
                  </a:path>
                </a:pathLst>
              </a:custGeom>
              <a:solidFill>
                <a:srgbClr val="AE9D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6"/>
              <p:cNvSpPr/>
              <p:nvPr/>
            </p:nvSpPr>
            <p:spPr>
              <a:xfrm>
                <a:off x="5823600" y="4322975"/>
                <a:ext cx="221550" cy="13925"/>
              </a:xfrm>
              <a:custGeom>
                <a:avLst/>
                <a:gdLst/>
                <a:ahLst/>
                <a:cxnLst/>
                <a:rect l="l" t="t" r="r" b="b"/>
                <a:pathLst>
                  <a:path w="8862" h="557" extrusionOk="0">
                    <a:moveTo>
                      <a:pt x="79" y="0"/>
                    </a:moveTo>
                    <a:cubicBezTo>
                      <a:pt x="57" y="189"/>
                      <a:pt x="35" y="367"/>
                      <a:pt x="1" y="557"/>
                    </a:cubicBezTo>
                    <a:cubicBezTo>
                      <a:pt x="357" y="501"/>
                      <a:pt x="725" y="468"/>
                      <a:pt x="1103" y="468"/>
                    </a:cubicBezTo>
                    <a:cubicBezTo>
                      <a:pt x="1470" y="468"/>
                      <a:pt x="1838" y="490"/>
                      <a:pt x="2194" y="557"/>
                    </a:cubicBezTo>
                    <a:lnTo>
                      <a:pt x="7493" y="557"/>
                    </a:lnTo>
                    <a:cubicBezTo>
                      <a:pt x="7804" y="223"/>
                      <a:pt x="8260" y="0"/>
                      <a:pt x="8861"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6"/>
              <p:cNvSpPr/>
              <p:nvPr/>
            </p:nvSpPr>
            <p:spPr>
              <a:xfrm>
                <a:off x="5982225" y="4322975"/>
                <a:ext cx="414400" cy="95450"/>
              </a:xfrm>
              <a:custGeom>
                <a:avLst/>
                <a:gdLst/>
                <a:ahLst/>
                <a:cxnLst/>
                <a:rect l="l" t="t" r="r" b="b"/>
                <a:pathLst>
                  <a:path w="16576" h="3818" extrusionOk="0">
                    <a:moveTo>
                      <a:pt x="2528" y="0"/>
                    </a:moveTo>
                    <a:lnTo>
                      <a:pt x="16208" y="0"/>
                    </a:lnTo>
                    <a:cubicBezTo>
                      <a:pt x="16575" y="0"/>
                      <a:pt x="16575" y="557"/>
                      <a:pt x="16208" y="557"/>
                    </a:cubicBezTo>
                    <a:lnTo>
                      <a:pt x="2605" y="557"/>
                    </a:lnTo>
                    <a:cubicBezTo>
                      <a:pt x="814" y="557"/>
                      <a:pt x="814" y="3261"/>
                      <a:pt x="2605" y="3261"/>
                    </a:cubicBezTo>
                    <a:lnTo>
                      <a:pt x="16208" y="3261"/>
                    </a:lnTo>
                    <a:lnTo>
                      <a:pt x="16208" y="3261"/>
                    </a:lnTo>
                    <a:cubicBezTo>
                      <a:pt x="16575" y="3261"/>
                      <a:pt x="16575" y="3818"/>
                      <a:pt x="16208" y="3818"/>
                    </a:cubicBezTo>
                    <a:lnTo>
                      <a:pt x="2528" y="3818"/>
                    </a:lnTo>
                    <a:cubicBezTo>
                      <a:pt x="1" y="3818"/>
                      <a:pt x="1" y="0"/>
                      <a:pt x="2528"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6"/>
              <p:cNvSpPr/>
              <p:nvPr/>
            </p:nvSpPr>
            <p:spPr>
              <a:xfrm>
                <a:off x="6020925" y="4392250"/>
                <a:ext cx="347300" cy="1125"/>
              </a:xfrm>
              <a:custGeom>
                <a:avLst/>
                <a:gdLst/>
                <a:ahLst/>
                <a:cxnLst/>
                <a:rect l="l" t="t" r="r" b="b"/>
                <a:pathLst>
                  <a:path w="13892" h="45" extrusionOk="0">
                    <a:moveTo>
                      <a:pt x="0" y="0"/>
                    </a:moveTo>
                    <a:lnTo>
                      <a:pt x="13892" y="0"/>
                    </a:lnTo>
                    <a:lnTo>
                      <a:pt x="13892" y="45"/>
                    </a:lnTo>
                    <a:lnTo>
                      <a:pt x="33" y="45"/>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6"/>
              <p:cNvSpPr/>
              <p:nvPr/>
            </p:nvSpPr>
            <p:spPr>
              <a:xfrm>
                <a:off x="6017300" y="4384450"/>
                <a:ext cx="350925" cy="1150"/>
              </a:xfrm>
              <a:custGeom>
                <a:avLst/>
                <a:gdLst/>
                <a:ahLst/>
                <a:cxnLst/>
                <a:rect l="l" t="t" r="r" b="b"/>
                <a:pathLst>
                  <a:path w="14037" h="46" extrusionOk="0">
                    <a:moveTo>
                      <a:pt x="0" y="45"/>
                    </a:moveTo>
                    <a:lnTo>
                      <a:pt x="14037" y="45"/>
                    </a:lnTo>
                    <a:lnTo>
                      <a:pt x="14037" y="1"/>
                    </a:lnTo>
                    <a:lnTo>
                      <a:pt x="0"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6"/>
              <p:cNvSpPr/>
              <p:nvPr/>
            </p:nvSpPr>
            <p:spPr>
              <a:xfrm>
                <a:off x="5758225" y="3900800"/>
                <a:ext cx="558525" cy="85475"/>
              </a:xfrm>
              <a:custGeom>
                <a:avLst/>
                <a:gdLst/>
                <a:ahLst/>
                <a:cxnLst/>
                <a:rect l="l" t="t" r="r" b="b"/>
                <a:pathLst>
                  <a:path w="22341" h="3419" extrusionOk="0">
                    <a:moveTo>
                      <a:pt x="1" y="1"/>
                    </a:moveTo>
                    <a:lnTo>
                      <a:pt x="22340" y="1"/>
                    </a:lnTo>
                    <a:lnTo>
                      <a:pt x="22340" y="3418"/>
                    </a:lnTo>
                    <a:lnTo>
                      <a:pt x="1" y="3418"/>
                    </a:ln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6"/>
              <p:cNvSpPr/>
              <p:nvPr/>
            </p:nvSpPr>
            <p:spPr>
              <a:xfrm>
                <a:off x="5758225" y="3973725"/>
                <a:ext cx="558525" cy="12550"/>
              </a:xfrm>
              <a:custGeom>
                <a:avLst/>
                <a:gdLst/>
                <a:ahLst/>
                <a:cxnLst/>
                <a:rect l="l" t="t" r="r" b="b"/>
                <a:pathLst>
                  <a:path w="22341" h="502" extrusionOk="0">
                    <a:moveTo>
                      <a:pt x="1" y="0"/>
                    </a:moveTo>
                    <a:lnTo>
                      <a:pt x="1" y="501"/>
                    </a:lnTo>
                    <a:lnTo>
                      <a:pt x="980" y="501"/>
                    </a:lnTo>
                    <a:cubicBezTo>
                      <a:pt x="1058" y="334"/>
                      <a:pt x="1158" y="168"/>
                      <a:pt x="1258" y="0"/>
                    </a:cubicBezTo>
                    <a:close/>
                    <a:moveTo>
                      <a:pt x="3607" y="0"/>
                    </a:moveTo>
                    <a:cubicBezTo>
                      <a:pt x="3518" y="168"/>
                      <a:pt x="3417" y="334"/>
                      <a:pt x="3318" y="501"/>
                    </a:cubicBezTo>
                    <a:lnTo>
                      <a:pt x="22340" y="501"/>
                    </a:lnTo>
                    <a:lnTo>
                      <a:pt x="22340" y="0"/>
                    </a:lnTo>
                    <a:close/>
                  </a:path>
                </a:pathLst>
              </a:custGeom>
              <a:solidFill>
                <a:srgbClr val="A36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6"/>
              <p:cNvSpPr/>
              <p:nvPr/>
            </p:nvSpPr>
            <p:spPr>
              <a:xfrm>
                <a:off x="5774375" y="3900800"/>
                <a:ext cx="542375" cy="12575"/>
              </a:xfrm>
              <a:custGeom>
                <a:avLst/>
                <a:gdLst/>
                <a:ahLst/>
                <a:cxnLst/>
                <a:rect l="l" t="t" r="r" b="b"/>
                <a:pathLst>
                  <a:path w="21695" h="503" extrusionOk="0">
                    <a:moveTo>
                      <a:pt x="11" y="1"/>
                    </a:moveTo>
                    <a:cubicBezTo>
                      <a:pt x="11" y="168"/>
                      <a:pt x="11" y="335"/>
                      <a:pt x="0" y="502"/>
                    </a:cubicBezTo>
                    <a:lnTo>
                      <a:pt x="1903" y="502"/>
                    </a:lnTo>
                    <a:cubicBezTo>
                      <a:pt x="1948" y="335"/>
                      <a:pt x="1982" y="168"/>
                      <a:pt x="2004" y="1"/>
                    </a:cubicBezTo>
                    <a:close/>
                    <a:moveTo>
                      <a:pt x="3328" y="1"/>
                    </a:moveTo>
                    <a:cubicBezTo>
                      <a:pt x="3395" y="168"/>
                      <a:pt x="3429" y="335"/>
                      <a:pt x="3462" y="502"/>
                    </a:cubicBezTo>
                    <a:lnTo>
                      <a:pt x="21694" y="502"/>
                    </a:lnTo>
                    <a:lnTo>
                      <a:pt x="21694" y="1"/>
                    </a:lnTo>
                    <a:close/>
                  </a:path>
                </a:pathLst>
              </a:custGeom>
              <a:solidFill>
                <a:srgbClr val="CA9A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6"/>
              <p:cNvSpPr/>
              <p:nvPr/>
            </p:nvSpPr>
            <p:spPr>
              <a:xfrm>
                <a:off x="5659725" y="3986250"/>
                <a:ext cx="453875" cy="95475"/>
              </a:xfrm>
              <a:custGeom>
                <a:avLst/>
                <a:gdLst/>
                <a:ahLst/>
                <a:cxnLst/>
                <a:rect l="l" t="t" r="r" b="b"/>
                <a:pathLst>
                  <a:path w="18155" h="3819" extrusionOk="0">
                    <a:moveTo>
                      <a:pt x="1915" y="0"/>
                    </a:moveTo>
                    <a:lnTo>
                      <a:pt x="14092" y="0"/>
                    </a:lnTo>
                    <a:lnTo>
                      <a:pt x="18155" y="0"/>
                    </a:lnTo>
                    <a:lnTo>
                      <a:pt x="18155" y="557"/>
                    </a:lnTo>
                    <a:lnTo>
                      <a:pt x="18155" y="3261"/>
                    </a:lnTo>
                    <a:lnTo>
                      <a:pt x="18155" y="3818"/>
                    </a:lnTo>
                    <a:lnTo>
                      <a:pt x="14092" y="3818"/>
                    </a:lnTo>
                    <a:lnTo>
                      <a:pt x="1915" y="3818"/>
                    </a:lnTo>
                    <a:cubicBezTo>
                      <a:pt x="868" y="3818"/>
                      <a:pt x="0" y="2961"/>
                      <a:pt x="0" y="1903"/>
                    </a:cubicBezTo>
                    <a:cubicBezTo>
                      <a:pt x="0" y="857"/>
                      <a:pt x="868" y="0"/>
                      <a:pt x="1915"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6"/>
              <p:cNvSpPr/>
              <p:nvPr/>
            </p:nvSpPr>
            <p:spPr>
              <a:xfrm>
                <a:off x="6031775" y="4000175"/>
                <a:ext cx="141100" cy="67625"/>
              </a:xfrm>
              <a:custGeom>
                <a:avLst/>
                <a:gdLst/>
                <a:ahLst/>
                <a:cxnLst/>
                <a:rect l="l" t="t" r="r" b="b"/>
                <a:pathLst>
                  <a:path w="5644" h="2705" extrusionOk="0">
                    <a:moveTo>
                      <a:pt x="1358" y="0"/>
                    </a:moveTo>
                    <a:lnTo>
                      <a:pt x="5644" y="0"/>
                    </a:lnTo>
                    <a:lnTo>
                      <a:pt x="5644" y="2704"/>
                    </a:lnTo>
                    <a:lnTo>
                      <a:pt x="1358" y="2704"/>
                    </a:lnTo>
                    <a:cubicBezTo>
                      <a:pt x="534" y="2704"/>
                      <a:pt x="0" y="2093"/>
                      <a:pt x="0" y="1346"/>
                    </a:cubicBezTo>
                    <a:lnTo>
                      <a:pt x="0" y="1346"/>
                    </a:lnTo>
                    <a:cubicBezTo>
                      <a:pt x="0" y="612"/>
                      <a:pt x="613" y="0"/>
                      <a:pt x="1358" y="0"/>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6"/>
              <p:cNvSpPr/>
              <p:nvPr/>
            </p:nvSpPr>
            <p:spPr>
              <a:xfrm>
                <a:off x="6031775" y="4000175"/>
                <a:ext cx="141100" cy="51475"/>
              </a:xfrm>
              <a:custGeom>
                <a:avLst/>
                <a:gdLst/>
                <a:ahLst/>
                <a:cxnLst/>
                <a:rect l="l" t="t" r="r" b="b"/>
                <a:pathLst>
                  <a:path w="5644" h="2059" extrusionOk="0">
                    <a:moveTo>
                      <a:pt x="1358" y="0"/>
                    </a:moveTo>
                    <a:lnTo>
                      <a:pt x="5644" y="0"/>
                    </a:lnTo>
                    <a:lnTo>
                      <a:pt x="5644" y="334"/>
                    </a:lnTo>
                    <a:lnTo>
                      <a:pt x="1492" y="334"/>
                    </a:lnTo>
                    <a:cubicBezTo>
                      <a:pt x="746" y="334"/>
                      <a:pt x="145" y="935"/>
                      <a:pt x="145" y="1680"/>
                    </a:cubicBezTo>
                    <a:lnTo>
                      <a:pt x="145" y="1680"/>
                    </a:lnTo>
                    <a:cubicBezTo>
                      <a:pt x="145" y="1803"/>
                      <a:pt x="156" y="1948"/>
                      <a:pt x="190" y="2059"/>
                    </a:cubicBezTo>
                    <a:cubicBezTo>
                      <a:pt x="67" y="1859"/>
                      <a:pt x="0" y="1603"/>
                      <a:pt x="0" y="1346"/>
                    </a:cubicBezTo>
                    <a:lnTo>
                      <a:pt x="0" y="1346"/>
                    </a:lnTo>
                    <a:cubicBezTo>
                      <a:pt x="0" y="612"/>
                      <a:pt x="534" y="0"/>
                      <a:pt x="1358"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6"/>
              <p:cNvSpPr/>
              <p:nvPr/>
            </p:nvSpPr>
            <p:spPr>
              <a:xfrm>
                <a:off x="5701450" y="4081425"/>
                <a:ext cx="5875" cy="300"/>
              </a:xfrm>
              <a:custGeom>
                <a:avLst/>
                <a:gdLst/>
                <a:ahLst/>
                <a:cxnLst/>
                <a:rect l="l" t="t" r="r" b="b"/>
                <a:pathLst>
                  <a:path w="235" h="12" extrusionOk="0">
                    <a:moveTo>
                      <a:pt x="145" y="11"/>
                    </a:moveTo>
                    <a:lnTo>
                      <a:pt x="234" y="11"/>
                    </a:lnTo>
                    <a:lnTo>
                      <a:pt x="234" y="11"/>
                    </a:lnTo>
                    <a:lnTo>
                      <a:pt x="145" y="11"/>
                    </a:lnTo>
                    <a:close/>
                    <a:moveTo>
                      <a:pt x="145" y="11"/>
                    </a:moveTo>
                    <a:lnTo>
                      <a:pt x="145" y="11"/>
                    </a:lnTo>
                    <a:lnTo>
                      <a:pt x="145" y="11"/>
                    </a:lnTo>
                    <a:close/>
                    <a:moveTo>
                      <a:pt x="134" y="11"/>
                    </a:moveTo>
                    <a:lnTo>
                      <a:pt x="145" y="11"/>
                    </a:lnTo>
                    <a:lnTo>
                      <a:pt x="134" y="11"/>
                    </a:lnTo>
                    <a:close/>
                    <a:moveTo>
                      <a:pt x="134" y="11"/>
                    </a:moveTo>
                    <a:lnTo>
                      <a:pt x="134" y="11"/>
                    </a:lnTo>
                    <a:lnTo>
                      <a:pt x="134" y="11"/>
                    </a:lnTo>
                    <a:close/>
                    <a:moveTo>
                      <a:pt x="123" y="11"/>
                    </a:moveTo>
                    <a:lnTo>
                      <a:pt x="123" y="11"/>
                    </a:lnTo>
                    <a:lnTo>
                      <a:pt x="123" y="11"/>
                    </a:lnTo>
                    <a:close/>
                    <a:moveTo>
                      <a:pt x="112" y="11"/>
                    </a:moveTo>
                    <a:lnTo>
                      <a:pt x="123" y="11"/>
                    </a:lnTo>
                    <a:lnTo>
                      <a:pt x="112" y="11"/>
                    </a:lnTo>
                    <a:close/>
                    <a:moveTo>
                      <a:pt x="112" y="11"/>
                    </a:moveTo>
                    <a:lnTo>
                      <a:pt x="112" y="11"/>
                    </a:lnTo>
                    <a:lnTo>
                      <a:pt x="112" y="11"/>
                    </a:lnTo>
                    <a:close/>
                    <a:moveTo>
                      <a:pt x="101" y="11"/>
                    </a:moveTo>
                    <a:lnTo>
                      <a:pt x="112" y="11"/>
                    </a:lnTo>
                    <a:lnTo>
                      <a:pt x="101" y="11"/>
                    </a:lnTo>
                    <a:close/>
                    <a:moveTo>
                      <a:pt x="101" y="0"/>
                    </a:moveTo>
                    <a:lnTo>
                      <a:pt x="101" y="11"/>
                    </a:lnTo>
                    <a:lnTo>
                      <a:pt x="101" y="0"/>
                    </a:lnTo>
                    <a:close/>
                    <a:moveTo>
                      <a:pt x="90" y="0"/>
                    </a:moveTo>
                    <a:lnTo>
                      <a:pt x="101" y="0"/>
                    </a:lnTo>
                    <a:lnTo>
                      <a:pt x="90" y="0"/>
                    </a:lnTo>
                    <a:close/>
                    <a:moveTo>
                      <a:pt x="90" y="0"/>
                    </a:moveTo>
                    <a:lnTo>
                      <a:pt x="90" y="0"/>
                    </a:lnTo>
                    <a:lnTo>
                      <a:pt x="90" y="0"/>
                    </a:lnTo>
                    <a:close/>
                    <a:moveTo>
                      <a:pt x="78" y="0"/>
                    </a:moveTo>
                    <a:lnTo>
                      <a:pt x="90" y="0"/>
                    </a:lnTo>
                    <a:lnTo>
                      <a:pt x="78" y="0"/>
                    </a:lnTo>
                    <a:close/>
                    <a:moveTo>
                      <a:pt x="78" y="0"/>
                    </a:moveTo>
                    <a:lnTo>
                      <a:pt x="78" y="0"/>
                    </a:lnTo>
                    <a:lnTo>
                      <a:pt x="78" y="0"/>
                    </a:lnTo>
                    <a:close/>
                    <a:moveTo>
                      <a:pt x="68" y="0"/>
                    </a:moveTo>
                    <a:lnTo>
                      <a:pt x="68" y="0"/>
                    </a:lnTo>
                    <a:lnTo>
                      <a:pt x="68" y="0"/>
                    </a:lnTo>
                    <a:close/>
                    <a:moveTo>
                      <a:pt x="68" y="0"/>
                    </a:moveTo>
                    <a:lnTo>
                      <a:pt x="68" y="0"/>
                    </a:lnTo>
                    <a:lnTo>
                      <a:pt x="68" y="0"/>
                    </a:lnTo>
                    <a:close/>
                    <a:moveTo>
                      <a:pt x="56" y="0"/>
                    </a:moveTo>
                    <a:lnTo>
                      <a:pt x="56" y="0"/>
                    </a:lnTo>
                    <a:lnTo>
                      <a:pt x="56" y="0"/>
                    </a:lnTo>
                    <a:close/>
                    <a:moveTo>
                      <a:pt x="56" y="0"/>
                    </a:moveTo>
                    <a:lnTo>
                      <a:pt x="56" y="0"/>
                    </a:lnTo>
                    <a:lnTo>
                      <a:pt x="56" y="0"/>
                    </a:lnTo>
                    <a:close/>
                    <a:moveTo>
                      <a:pt x="45" y="0"/>
                    </a:moveTo>
                    <a:lnTo>
                      <a:pt x="45" y="0"/>
                    </a:lnTo>
                    <a:lnTo>
                      <a:pt x="45" y="0"/>
                    </a:lnTo>
                    <a:close/>
                    <a:moveTo>
                      <a:pt x="34" y="0"/>
                    </a:moveTo>
                    <a:lnTo>
                      <a:pt x="45" y="0"/>
                    </a:lnTo>
                    <a:lnTo>
                      <a:pt x="34" y="0"/>
                    </a:lnTo>
                    <a:close/>
                    <a:moveTo>
                      <a:pt x="34" y="0"/>
                    </a:moveTo>
                    <a:lnTo>
                      <a:pt x="34" y="0"/>
                    </a:lnTo>
                    <a:lnTo>
                      <a:pt x="34" y="0"/>
                    </a:lnTo>
                    <a:close/>
                    <a:moveTo>
                      <a:pt x="23" y="0"/>
                    </a:moveTo>
                    <a:lnTo>
                      <a:pt x="23" y="0"/>
                    </a:lnTo>
                    <a:lnTo>
                      <a:pt x="23" y="0"/>
                    </a:lnTo>
                    <a:close/>
                    <a:moveTo>
                      <a:pt x="23" y="0"/>
                    </a:moveTo>
                    <a:lnTo>
                      <a:pt x="23" y="0"/>
                    </a:lnTo>
                    <a:lnTo>
                      <a:pt x="23" y="0"/>
                    </a:lnTo>
                    <a:close/>
                    <a:moveTo>
                      <a:pt x="12" y="0"/>
                    </a:moveTo>
                    <a:lnTo>
                      <a:pt x="12" y="0"/>
                    </a:lnTo>
                    <a:lnTo>
                      <a:pt x="12" y="0"/>
                    </a:lnTo>
                    <a:close/>
                    <a:moveTo>
                      <a:pt x="12" y="0"/>
                    </a:moveTo>
                    <a:lnTo>
                      <a:pt x="12" y="0"/>
                    </a:lnTo>
                    <a:lnTo>
                      <a:pt x="12" y="0"/>
                    </a:lnTo>
                    <a:close/>
                    <a:moveTo>
                      <a:pt x="1" y="0"/>
                    </a:moveTo>
                    <a:lnTo>
                      <a:pt x="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6"/>
              <p:cNvSpPr/>
              <p:nvPr/>
            </p:nvSpPr>
            <p:spPr>
              <a:xfrm>
                <a:off x="5707300" y="4081700"/>
                <a:ext cx="300" cy="25"/>
              </a:xfrm>
              <a:custGeom>
                <a:avLst/>
                <a:gdLst/>
                <a:ahLst/>
                <a:cxnLst/>
                <a:rect l="l" t="t" r="r" b="b"/>
                <a:pathLst>
                  <a:path w="12" h="1" extrusionOk="0">
                    <a:moveTo>
                      <a:pt x="0" y="0"/>
                    </a:moveTo>
                    <a:lnTo>
                      <a:pt x="0" y="0"/>
                    </a:lnTo>
                    <a:lnTo>
                      <a:pt x="12" y="0"/>
                    </a:lnTo>
                    <a:lnTo>
                      <a:pt x="12" y="0"/>
                    </a:lnTo>
                    <a:close/>
                  </a:path>
                </a:pathLst>
              </a:custGeom>
              <a:solidFill>
                <a:srgbClr val="0E29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6"/>
              <p:cNvSpPr/>
              <p:nvPr/>
            </p:nvSpPr>
            <p:spPr>
              <a:xfrm>
                <a:off x="6046800" y="4081700"/>
                <a:ext cx="16700" cy="25"/>
              </a:xfrm>
              <a:custGeom>
                <a:avLst/>
                <a:gdLst/>
                <a:ahLst/>
                <a:cxnLst/>
                <a:rect l="l" t="t" r="r" b="b"/>
                <a:pathLst>
                  <a:path w="668" h="1" extrusionOk="0">
                    <a:moveTo>
                      <a:pt x="657" y="0"/>
                    </a:moveTo>
                    <a:lnTo>
                      <a:pt x="0" y="0"/>
                    </a:lnTo>
                    <a:lnTo>
                      <a:pt x="0" y="0"/>
                    </a:lnTo>
                    <a:lnTo>
                      <a:pt x="66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6"/>
              <p:cNvSpPr/>
              <p:nvPr/>
            </p:nvSpPr>
            <p:spPr>
              <a:xfrm>
                <a:off x="6012025" y="4081700"/>
                <a:ext cx="34800" cy="25"/>
              </a:xfrm>
              <a:custGeom>
                <a:avLst/>
                <a:gdLst/>
                <a:ahLst/>
                <a:cxnLst/>
                <a:rect l="l" t="t" r="r" b="b"/>
                <a:pathLst>
                  <a:path w="1392" h="1" extrusionOk="0">
                    <a:moveTo>
                      <a:pt x="1391" y="0"/>
                    </a:moveTo>
                    <a:lnTo>
                      <a:pt x="0" y="0"/>
                    </a:lnTo>
                    <a:lnTo>
                      <a:pt x="1391" y="0"/>
                    </a:lnTo>
                    <a:close/>
                  </a:path>
                </a:pathLst>
              </a:custGeom>
              <a:solidFill>
                <a:srgbClr val="0E29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6"/>
              <p:cNvSpPr/>
              <p:nvPr/>
            </p:nvSpPr>
            <p:spPr>
              <a:xfrm>
                <a:off x="5694775" y="4067775"/>
                <a:ext cx="368475" cy="13950"/>
              </a:xfrm>
              <a:custGeom>
                <a:avLst/>
                <a:gdLst/>
                <a:ahLst/>
                <a:cxnLst/>
                <a:rect l="l" t="t" r="r" b="b"/>
                <a:pathLst>
                  <a:path w="14739" h="558" extrusionOk="0">
                    <a:moveTo>
                      <a:pt x="256" y="0"/>
                    </a:moveTo>
                    <a:cubicBezTo>
                      <a:pt x="167" y="168"/>
                      <a:pt x="78" y="324"/>
                      <a:pt x="1" y="490"/>
                    </a:cubicBezTo>
                    <a:cubicBezTo>
                      <a:pt x="90" y="513"/>
                      <a:pt x="179" y="535"/>
                      <a:pt x="268" y="546"/>
                    </a:cubicBezTo>
                    <a:lnTo>
                      <a:pt x="368" y="546"/>
                    </a:lnTo>
                    <a:lnTo>
                      <a:pt x="368" y="557"/>
                    </a:lnTo>
                    <a:lnTo>
                      <a:pt x="4186" y="557"/>
                    </a:lnTo>
                    <a:cubicBezTo>
                      <a:pt x="4008" y="368"/>
                      <a:pt x="3852" y="179"/>
                      <a:pt x="3718" y="0"/>
                    </a:cubicBezTo>
                    <a:close/>
                    <a:moveTo>
                      <a:pt x="4397" y="0"/>
                    </a:moveTo>
                    <a:cubicBezTo>
                      <a:pt x="4397" y="179"/>
                      <a:pt x="4419" y="368"/>
                      <a:pt x="4475" y="557"/>
                    </a:cubicBezTo>
                    <a:lnTo>
                      <a:pt x="14738" y="557"/>
                    </a:lnTo>
                    <a:cubicBezTo>
                      <a:pt x="14226" y="557"/>
                      <a:pt x="13747" y="346"/>
                      <a:pt x="13413" y="0"/>
                    </a:cubicBezTo>
                    <a:close/>
                  </a:path>
                </a:pathLst>
              </a:custGeom>
              <a:solidFill>
                <a:srgbClr val="AE9D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6"/>
              <p:cNvSpPr/>
              <p:nvPr/>
            </p:nvSpPr>
            <p:spPr>
              <a:xfrm>
                <a:off x="5742650" y="3986250"/>
                <a:ext cx="320850" cy="13950"/>
              </a:xfrm>
              <a:custGeom>
                <a:avLst/>
                <a:gdLst/>
                <a:ahLst/>
                <a:cxnLst/>
                <a:rect l="l" t="t" r="r" b="b"/>
                <a:pathLst>
                  <a:path w="12834" h="558" extrusionOk="0">
                    <a:moveTo>
                      <a:pt x="312" y="0"/>
                    </a:moveTo>
                    <a:cubicBezTo>
                      <a:pt x="211" y="189"/>
                      <a:pt x="112" y="367"/>
                      <a:pt x="0" y="557"/>
                    </a:cubicBezTo>
                    <a:lnTo>
                      <a:pt x="1347" y="557"/>
                    </a:lnTo>
                    <a:cubicBezTo>
                      <a:pt x="1413" y="367"/>
                      <a:pt x="1503" y="179"/>
                      <a:pt x="1603" y="0"/>
                    </a:cubicBezTo>
                    <a:close/>
                    <a:moveTo>
                      <a:pt x="3941" y="0"/>
                    </a:moveTo>
                    <a:cubicBezTo>
                      <a:pt x="3829" y="189"/>
                      <a:pt x="3718" y="367"/>
                      <a:pt x="3595" y="557"/>
                    </a:cubicBezTo>
                    <a:lnTo>
                      <a:pt x="11498" y="557"/>
                    </a:lnTo>
                    <a:cubicBezTo>
                      <a:pt x="11844" y="212"/>
                      <a:pt x="12311" y="0"/>
                      <a:pt x="12834"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6"/>
              <p:cNvSpPr/>
              <p:nvPr/>
            </p:nvSpPr>
            <p:spPr>
              <a:xfrm>
                <a:off x="6000325" y="3986250"/>
                <a:ext cx="200950" cy="95475"/>
              </a:xfrm>
              <a:custGeom>
                <a:avLst/>
                <a:gdLst/>
                <a:ahLst/>
                <a:cxnLst/>
                <a:rect l="l" t="t" r="r" b="b"/>
                <a:pathLst>
                  <a:path w="8038" h="3819" extrusionOk="0">
                    <a:moveTo>
                      <a:pt x="2527" y="0"/>
                    </a:moveTo>
                    <a:lnTo>
                      <a:pt x="7670" y="0"/>
                    </a:lnTo>
                    <a:cubicBezTo>
                      <a:pt x="8037" y="0"/>
                      <a:pt x="8037" y="557"/>
                      <a:pt x="7670" y="557"/>
                    </a:cubicBezTo>
                    <a:lnTo>
                      <a:pt x="2616" y="557"/>
                    </a:lnTo>
                    <a:cubicBezTo>
                      <a:pt x="824" y="557"/>
                      <a:pt x="824" y="3261"/>
                      <a:pt x="2616" y="3261"/>
                    </a:cubicBezTo>
                    <a:lnTo>
                      <a:pt x="7670" y="3261"/>
                    </a:lnTo>
                    <a:lnTo>
                      <a:pt x="7670" y="3261"/>
                    </a:lnTo>
                    <a:cubicBezTo>
                      <a:pt x="8037" y="3261"/>
                      <a:pt x="8037" y="3818"/>
                      <a:pt x="7670" y="3818"/>
                    </a:cubicBezTo>
                    <a:lnTo>
                      <a:pt x="2527" y="3818"/>
                    </a:lnTo>
                    <a:cubicBezTo>
                      <a:pt x="1" y="3818"/>
                      <a:pt x="1" y="0"/>
                      <a:pt x="2527"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6"/>
              <p:cNvSpPr/>
              <p:nvPr/>
            </p:nvSpPr>
            <p:spPr>
              <a:xfrm>
                <a:off x="6035650" y="4024375"/>
                <a:ext cx="137225" cy="1125"/>
              </a:xfrm>
              <a:custGeom>
                <a:avLst/>
                <a:gdLst/>
                <a:ahLst/>
                <a:cxnLst/>
                <a:rect l="l" t="t" r="r" b="b"/>
                <a:pathLst>
                  <a:path w="5489" h="45" extrusionOk="0">
                    <a:moveTo>
                      <a:pt x="1" y="45"/>
                    </a:moveTo>
                    <a:lnTo>
                      <a:pt x="5489" y="45"/>
                    </a:lnTo>
                    <a:lnTo>
                      <a:pt x="5489" y="0"/>
                    </a:lnTo>
                    <a:lnTo>
                      <a:pt x="1"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6"/>
              <p:cNvSpPr/>
              <p:nvPr/>
            </p:nvSpPr>
            <p:spPr>
              <a:xfrm>
                <a:off x="6039275" y="4056075"/>
                <a:ext cx="133600" cy="875"/>
              </a:xfrm>
              <a:custGeom>
                <a:avLst/>
                <a:gdLst/>
                <a:ahLst/>
                <a:cxnLst/>
                <a:rect l="l" t="t" r="r" b="b"/>
                <a:pathLst>
                  <a:path w="5344" h="35" extrusionOk="0">
                    <a:moveTo>
                      <a:pt x="1" y="1"/>
                    </a:moveTo>
                    <a:lnTo>
                      <a:pt x="5344" y="1"/>
                    </a:lnTo>
                    <a:lnTo>
                      <a:pt x="5344" y="35"/>
                    </a:lnTo>
                    <a:lnTo>
                      <a:pt x="34" y="35"/>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6"/>
              <p:cNvSpPr/>
              <p:nvPr/>
            </p:nvSpPr>
            <p:spPr>
              <a:xfrm>
                <a:off x="6036500" y="4051925"/>
                <a:ext cx="136375" cy="850"/>
              </a:xfrm>
              <a:custGeom>
                <a:avLst/>
                <a:gdLst/>
                <a:ahLst/>
                <a:cxnLst/>
                <a:rect l="l" t="t" r="r" b="b"/>
                <a:pathLst>
                  <a:path w="5455" h="34" extrusionOk="0">
                    <a:moveTo>
                      <a:pt x="1" y="0"/>
                    </a:moveTo>
                    <a:lnTo>
                      <a:pt x="5455" y="0"/>
                    </a:lnTo>
                    <a:lnTo>
                      <a:pt x="5455" y="33"/>
                    </a:lnTo>
                    <a:lnTo>
                      <a:pt x="23" y="33"/>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6"/>
              <p:cNvSpPr/>
              <p:nvPr/>
            </p:nvSpPr>
            <p:spPr>
              <a:xfrm>
                <a:off x="6118025" y="4024375"/>
                <a:ext cx="87700" cy="97150"/>
              </a:xfrm>
              <a:custGeom>
                <a:avLst/>
                <a:gdLst/>
                <a:ahLst/>
                <a:cxnLst/>
                <a:rect l="l" t="t" r="r" b="b"/>
                <a:pathLst>
                  <a:path w="3508" h="3886" extrusionOk="0">
                    <a:moveTo>
                      <a:pt x="2672" y="3885"/>
                    </a:moveTo>
                    <a:cubicBezTo>
                      <a:pt x="235" y="2371"/>
                      <a:pt x="1514" y="902"/>
                      <a:pt x="1" y="0"/>
                    </a:cubicBezTo>
                    <a:lnTo>
                      <a:pt x="1170" y="0"/>
                    </a:lnTo>
                    <a:cubicBezTo>
                      <a:pt x="2506" y="724"/>
                      <a:pt x="1415" y="2048"/>
                      <a:pt x="3507" y="3329"/>
                    </a:cubicBezTo>
                    <a:cubicBezTo>
                      <a:pt x="3240" y="3406"/>
                      <a:pt x="2995" y="3418"/>
                      <a:pt x="2728" y="3273"/>
                    </a:cubicBezTo>
                    <a:cubicBezTo>
                      <a:pt x="2773" y="3473"/>
                      <a:pt x="2773" y="3762"/>
                      <a:pt x="2672" y="3885"/>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6"/>
              <p:cNvSpPr/>
              <p:nvPr/>
            </p:nvSpPr>
            <p:spPr>
              <a:xfrm>
                <a:off x="5597100" y="4187175"/>
                <a:ext cx="237950" cy="303050"/>
              </a:xfrm>
              <a:custGeom>
                <a:avLst/>
                <a:gdLst/>
                <a:ahLst/>
                <a:cxnLst/>
                <a:rect l="l" t="t" r="r" b="b"/>
                <a:pathLst>
                  <a:path w="9518" h="12122" extrusionOk="0">
                    <a:moveTo>
                      <a:pt x="1548" y="11154"/>
                    </a:moveTo>
                    <a:cubicBezTo>
                      <a:pt x="557" y="7547"/>
                      <a:pt x="34" y="3417"/>
                      <a:pt x="0" y="312"/>
                    </a:cubicBezTo>
                    <a:cubicBezTo>
                      <a:pt x="0" y="223"/>
                      <a:pt x="23" y="156"/>
                      <a:pt x="89" y="89"/>
                    </a:cubicBezTo>
                    <a:cubicBezTo>
                      <a:pt x="145" y="33"/>
                      <a:pt x="212" y="0"/>
                      <a:pt x="301" y="0"/>
                    </a:cubicBezTo>
                    <a:lnTo>
                      <a:pt x="9217" y="0"/>
                    </a:lnTo>
                    <a:cubicBezTo>
                      <a:pt x="9295" y="0"/>
                      <a:pt x="9373" y="33"/>
                      <a:pt x="9429" y="89"/>
                    </a:cubicBezTo>
                    <a:cubicBezTo>
                      <a:pt x="9484" y="156"/>
                      <a:pt x="9518" y="223"/>
                      <a:pt x="9518" y="312"/>
                    </a:cubicBezTo>
                    <a:cubicBezTo>
                      <a:pt x="9484" y="3372"/>
                      <a:pt x="9039" y="7446"/>
                      <a:pt x="8015" y="10986"/>
                    </a:cubicBezTo>
                    <a:cubicBezTo>
                      <a:pt x="7859" y="11520"/>
                      <a:pt x="7569" y="12122"/>
                      <a:pt x="6723" y="12122"/>
                    </a:cubicBezTo>
                    <a:lnTo>
                      <a:pt x="2839" y="12122"/>
                    </a:lnTo>
                    <a:cubicBezTo>
                      <a:pt x="2182" y="12122"/>
                      <a:pt x="1681" y="11621"/>
                      <a:pt x="1548" y="11154"/>
                    </a:cubicBez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6"/>
              <p:cNvSpPr/>
              <p:nvPr/>
            </p:nvSpPr>
            <p:spPr>
              <a:xfrm>
                <a:off x="5501375" y="4227250"/>
                <a:ext cx="132200" cy="195075"/>
              </a:xfrm>
              <a:custGeom>
                <a:avLst/>
                <a:gdLst/>
                <a:ahLst/>
                <a:cxnLst/>
                <a:rect l="l" t="t" r="r" b="b"/>
                <a:pathLst>
                  <a:path w="5288" h="7803" extrusionOk="0">
                    <a:moveTo>
                      <a:pt x="3997" y="1903"/>
                    </a:moveTo>
                    <a:cubicBezTo>
                      <a:pt x="3629" y="1057"/>
                      <a:pt x="2795" y="957"/>
                      <a:pt x="2293" y="968"/>
                    </a:cubicBezTo>
                    <a:cubicBezTo>
                      <a:pt x="1793" y="980"/>
                      <a:pt x="1380" y="1168"/>
                      <a:pt x="1103" y="1536"/>
                    </a:cubicBezTo>
                    <a:cubicBezTo>
                      <a:pt x="1069" y="1581"/>
                      <a:pt x="1036" y="1614"/>
                      <a:pt x="1014" y="1647"/>
                    </a:cubicBezTo>
                    <a:cubicBezTo>
                      <a:pt x="947" y="1759"/>
                      <a:pt x="891" y="1959"/>
                      <a:pt x="868" y="2226"/>
                    </a:cubicBezTo>
                    <a:cubicBezTo>
                      <a:pt x="824" y="2704"/>
                      <a:pt x="902" y="3339"/>
                      <a:pt x="1214" y="3996"/>
                    </a:cubicBezTo>
                    <a:cubicBezTo>
                      <a:pt x="1837" y="5321"/>
                      <a:pt x="3106" y="6345"/>
                      <a:pt x="4620" y="6289"/>
                    </a:cubicBezTo>
                    <a:cubicBezTo>
                      <a:pt x="5154" y="6590"/>
                      <a:pt x="5288" y="7502"/>
                      <a:pt x="4932" y="7803"/>
                    </a:cubicBezTo>
                    <a:cubicBezTo>
                      <a:pt x="3329" y="7413"/>
                      <a:pt x="1180" y="5855"/>
                      <a:pt x="468" y="4341"/>
                    </a:cubicBezTo>
                    <a:cubicBezTo>
                      <a:pt x="101" y="3550"/>
                      <a:pt x="0" y="2761"/>
                      <a:pt x="56" y="2148"/>
                    </a:cubicBezTo>
                    <a:cubicBezTo>
                      <a:pt x="89" y="1759"/>
                      <a:pt x="190" y="1436"/>
                      <a:pt x="323" y="1213"/>
                    </a:cubicBezTo>
                    <a:cubicBezTo>
                      <a:pt x="368" y="1146"/>
                      <a:pt x="412" y="1091"/>
                      <a:pt x="445" y="1035"/>
                    </a:cubicBezTo>
                    <a:cubicBezTo>
                      <a:pt x="880" y="468"/>
                      <a:pt x="1526" y="189"/>
                      <a:pt x="2282" y="178"/>
                    </a:cubicBezTo>
                    <a:cubicBezTo>
                      <a:pt x="2416" y="167"/>
                      <a:pt x="2550" y="178"/>
                      <a:pt x="2694" y="189"/>
                    </a:cubicBezTo>
                    <a:cubicBezTo>
                      <a:pt x="3106" y="211"/>
                      <a:pt x="3551" y="245"/>
                      <a:pt x="3863" y="0"/>
                    </a:cubicBezTo>
                    <a:cubicBezTo>
                      <a:pt x="4185" y="401"/>
                      <a:pt x="4208" y="1658"/>
                      <a:pt x="3997" y="1903"/>
                    </a:cubicBez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6"/>
              <p:cNvSpPr/>
              <p:nvPr/>
            </p:nvSpPr>
            <p:spPr>
              <a:xfrm>
                <a:off x="5504450" y="4309050"/>
                <a:ext cx="8625" cy="26750"/>
              </a:xfrm>
              <a:custGeom>
                <a:avLst/>
                <a:gdLst/>
                <a:ahLst/>
                <a:cxnLst/>
                <a:rect l="l" t="t" r="r" b="b"/>
                <a:pathLst>
                  <a:path w="345" h="1070" extrusionOk="0">
                    <a:moveTo>
                      <a:pt x="345" y="1058"/>
                    </a:moveTo>
                    <a:lnTo>
                      <a:pt x="345" y="1069"/>
                    </a:lnTo>
                    <a:lnTo>
                      <a:pt x="345" y="1058"/>
                    </a:lnTo>
                    <a:close/>
                    <a:moveTo>
                      <a:pt x="345" y="1058"/>
                    </a:moveTo>
                    <a:lnTo>
                      <a:pt x="345" y="1058"/>
                    </a:lnTo>
                    <a:lnTo>
                      <a:pt x="345" y="1058"/>
                    </a:lnTo>
                    <a:close/>
                    <a:moveTo>
                      <a:pt x="334" y="1047"/>
                    </a:moveTo>
                    <a:lnTo>
                      <a:pt x="334" y="1047"/>
                    </a:lnTo>
                    <a:lnTo>
                      <a:pt x="334" y="1047"/>
                    </a:lnTo>
                    <a:close/>
                    <a:moveTo>
                      <a:pt x="334" y="1035"/>
                    </a:moveTo>
                    <a:lnTo>
                      <a:pt x="334" y="1035"/>
                    </a:lnTo>
                    <a:lnTo>
                      <a:pt x="334" y="1035"/>
                    </a:lnTo>
                    <a:close/>
                    <a:moveTo>
                      <a:pt x="334" y="1025"/>
                    </a:moveTo>
                    <a:lnTo>
                      <a:pt x="334" y="1025"/>
                    </a:lnTo>
                    <a:lnTo>
                      <a:pt x="334" y="1025"/>
                    </a:lnTo>
                    <a:close/>
                    <a:moveTo>
                      <a:pt x="178" y="668"/>
                    </a:moveTo>
                    <a:lnTo>
                      <a:pt x="178" y="668"/>
                    </a:lnTo>
                    <a:lnTo>
                      <a:pt x="178" y="668"/>
                    </a:lnTo>
                    <a:close/>
                    <a:moveTo>
                      <a:pt x="178" y="657"/>
                    </a:moveTo>
                    <a:lnTo>
                      <a:pt x="178" y="657"/>
                    </a:lnTo>
                    <a:lnTo>
                      <a:pt x="178" y="657"/>
                    </a:lnTo>
                    <a:close/>
                    <a:moveTo>
                      <a:pt x="178" y="646"/>
                    </a:moveTo>
                    <a:lnTo>
                      <a:pt x="178" y="646"/>
                    </a:lnTo>
                    <a:lnTo>
                      <a:pt x="178" y="646"/>
                    </a:lnTo>
                    <a:close/>
                    <a:moveTo>
                      <a:pt x="167" y="635"/>
                    </a:moveTo>
                    <a:lnTo>
                      <a:pt x="167" y="646"/>
                    </a:lnTo>
                    <a:lnTo>
                      <a:pt x="167" y="635"/>
                    </a:lnTo>
                    <a:close/>
                    <a:moveTo>
                      <a:pt x="167" y="624"/>
                    </a:moveTo>
                    <a:lnTo>
                      <a:pt x="167" y="635"/>
                    </a:lnTo>
                    <a:lnTo>
                      <a:pt x="167" y="624"/>
                    </a:lnTo>
                    <a:close/>
                    <a:moveTo>
                      <a:pt x="167" y="612"/>
                    </a:moveTo>
                    <a:lnTo>
                      <a:pt x="167" y="624"/>
                    </a:lnTo>
                    <a:lnTo>
                      <a:pt x="167" y="612"/>
                    </a:lnTo>
                    <a:close/>
                    <a:moveTo>
                      <a:pt x="156" y="602"/>
                    </a:moveTo>
                    <a:cubicBezTo>
                      <a:pt x="156" y="612"/>
                      <a:pt x="167" y="612"/>
                      <a:pt x="167" y="612"/>
                    </a:cubicBezTo>
                    <a:cubicBezTo>
                      <a:pt x="167" y="612"/>
                      <a:pt x="156" y="612"/>
                      <a:pt x="156" y="602"/>
                    </a:cubicBezTo>
                    <a:close/>
                    <a:moveTo>
                      <a:pt x="0" y="1"/>
                    </a:moveTo>
                    <a:cubicBezTo>
                      <a:pt x="33" y="201"/>
                      <a:pt x="89" y="401"/>
                      <a:pt x="156" y="602"/>
                    </a:cubicBezTo>
                    <a:cubicBezTo>
                      <a:pt x="89" y="401"/>
                      <a:pt x="33" y="201"/>
                      <a:pt x="0" y="1"/>
                    </a:cubicBezTo>
                    <a:close/>
                  </a:path>
                </a:pathLst>
              </a:custGeom>
              <a:solidFill>
                <a:srgbClr val="E5E5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6"/>
              <p:cNvSpPr/>
              <p:nvPr/>
            </p:nvSpPr>
            <p:spPr>
              <a:xfrm>
                <a:off x="5504450" y="4309050"/>
                <a:ext cx="120225" cy="113275"/>
              </a:xfrm>
              <a:custGeom>
                <a:avLst/>
                <a:gdLst/>
                <a:ahLst/>
                <a:cxnLst/>
                <a:rect l="l" t="t" r="r" b="b"/>
                <a:pathLst>
                  <a:path w="4809" h="4531" extrusionOk="0">
                    <a:moveTo>
                      <a:pt x="0" y="1"/>
                    </a:moveTo>
                    <a:lnTo>
                      <a:pt x="0" y="1"/>
                    </a:lnTo>
                    <a:cubicBezTo>
                      <a:pt x="33" y="201"/>
                      <a:pt x="89" y="401"/>
                      <a:pt x="156" y="602"/>
                    </a:cubicBezTo>
                    <a:cubicBezTo>
                      <a:pt x="156" y="612"/>
                      <a:pt x="167" y="612"/>
                      <a:pt x="167" y="612"/>
                    </a:cubicBezTo>
                    <a:lnTo>
                      <a:pt x="167" y="624"/>
                    </a:lnTo>
                    <a:lnTo>
                      <a:pt x="167" y="635"/>
                    </a:lnTo>
                    <a:lnTo>
                      <a:pt x="167" y="646"/>
                    </a:lnTo>
                    <a:lnTo>
                      <a:pt x="178" y="646"/>
                    </a:lnTo>
                    <a:lnTo>
                      <a:pt x="178" y="657"/>
                    </a:lnTo>
                    <a:lnTo>
                      <a:pt x="178" y="668"/>
                    </a:lnTo>
                    <a:cubicBezTo>
                      <a:pt x="223" y="790"/>
                      <a:pt x="278" y="902"/>
                      <a:pt x="334" y="1025"/>
                    </a:cubicBezTo>
                    <a:lnTo>
                      <a:pt x="334" y="1035"/>
                    </a:lnTo>
                    <a:lnTo>
                      <a:pt x="334" y="1047"/>
                    </a:lnTo>
                    <a:cubicBezTo>
                      <a:pt x="334" y="1047"/>
                      <a:pt x="345" y="1047"/>
                      <a:pt x="345" y="1058"/>
                    </a:cubicBezTo>
                    <a:lnTo>
                      <a:pt x="345" y="1069"/>
                    </a:lnTo>
                    <a:cubicBezTo>
                      <a:pt x="1057" y="2583"/>
                      <a:pt x="3206" y="4141"/>
                      <a:pt x="4809" y="4531"/>
                    </a:cubicBezTo>
                    <a:cubicBezTo>
                      <a:pt x="4775" y="4364"/>
                      <a:pt x="4686" y="3974"/>
                      <a:pt x="4619" y="3629"/>
                    </a:cubicBezTo>
                    <a:cubicBezTo>
                      <a:pt x="4574" y="3874"/>
                      <a:pt x="4408" y="3952"/>
                      <a:pt x="4208" y="3952"/>
                    </a:cubicBezTo>
                    <a:cubicBezTo>
                      <a:pt x="4085" y="3952"/>
                      <a:pt x="3963" y="3929"/>
                      <a:pt x="3851" y="3885"/>
                    </a:cubicBezTo>
                    <a:cubicBezTo>
                      <a:pt x="3451" y="3718"/>
                      <a:pt x="790" y="2449"/>
                      <a:pt x="0" y="1"/>
                    </a:cubicBezTo>
                    <a:close/>
                  </a:path>
                </a:pathLst>
              </a:custGeom>
              <a:solidFill>
                <a:srgbClr val="794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6"/>
              <p:cNvSpPr/>
              <p:nvPr/>
            </p:nvSpPr>
            <p:spPr>
              <a:xfrm>
                <a:off x="5523075" y="4245325"/>
                <a:ext cx="78225" cy="37600"/>
              </a:xfrm>
              <a:custGeom>
                <a:avLst/>
                <a:gdLst/>
                <a:ahLst/>
                <a:cxnLst/>
                <a:rect l="l" t="t" r="r" b="b"/>
                <a:pathLst>
                  <a:path w="3129" h="1504" extrusionOk="0">
                    <a:moveTo>
                      <a:pt x="3050" y="0"/>
                    </a:moveTo>
                    <a:cubicBezTo>
                      <a:pt x="3050" y="78"/>
                      <a:pt x="2961" y="111"/>
                      <a:pt x="2817" y="111"/>
                    </a:cubicBezTo>
                    <a:cubicBezTo>
                      <a:pt x="2683" y="111"/>
                      <a:pt x="2505" y="89"/>
                      <a:pt x="2293" y="67"/>
                    </a:cubicBezTo>
                    <a:cubicBezTo>
                      <a:pt x="2093" y="45"/>
                      <a:pt x="1860" y="22"/>
                      <a:pt x="1615" y="22"/>
                    </a:cubicBezTo>
                    <a:cubicBezTo>
                      <a:pt x="836" y="22"/>
                      <a:pt x="23" y="257"/>
                      <a:pt x="0" y="1503"/>
                    </a:cubicBezTo>
                    <a:cubicBezTo>
                      <a:pt x="23" y="1236"/>
                      <a:pt x="79" y="1036"/>
                      <a:pt x="146" y="924"/>
                    </a:cubicBezTo>
                    <a:cubicBezTo>
                      <a:pt x="168" y="891"/>
                      <a:pt x="201" y="858"/>
                      <a:pt x="235" y="813"/>
                    </a:cubicBezTo>
                    <a:cubicBezTo>
                      <a:pt x="512" y="445"/>
                      <a:pt x="925" y="257"/>
                      <a:pt x="1425" y="245"/>
                    </a:cubicBezTo>
                    <a:lnTo>
                      <a:pt x="1481" y="245"/>
                    </a:lnTo>
                    <a:cubicBezTo>
                      <a:pt x="1982" y="245"/>
                      <a:pt x="2772" y="368"/>
                      <a:pt x="3129" y="1180"/>
                    </a:cubicBezTo>
                    <a:cubicBezTo>
                      <a:pt x="3117" y="991"/>
                      <a:pt x="3073" y="468"/>
                      <a:pt x="3050" y="0"/>
                    </a:cubicBezTo>
                    <a:close/>
                  </a:path>
                </a:pathLst>
              </a:custGeom>
              <a:solidFill>
                <a:srgbClr val="794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6"/>
              <p:cNvSpPr/>
              <p:nvPr/>
            </p:nvSpPr>
            <p:spPr>
              <a:xfrm>
                <a:off x="5827250" y="4285675"/>
                <a:ext cx="2800" cy="25350"/>
              </a:xfrm>
              <a:custGeom>
                <a:avLst/>
                <a:gdLst/>
                <a:ahLst/>
                <a:cxnLst/>
                <a:rect l="l" t="t" r="r" b="b"/>
                <a:pathLst>
                  <a:path w="112" h="1014" extrusionOk="0">
                    <a:moveTo>
                      <a:pt x="111" y="1"/>
                    </a:moveTo>
                    <a:lnTo>
                      <a:pt x="111" y="1"/>
                    </a:lnTo>
                    <a:cubicBezTo>
                      <a:pt x="78" y="335"/>
                      <a:pt x="33" y="679"/>
                      <a:pt x="0" y="1013"/>
                    </a:cubicBezTo>
                    <a:lnTo>
                      <a:pt x="0" y="1013"/>
                    </a:lnTo>
                    <a:cubicBezTo>
                      <a:pt x="33" y="679"/>
                      <a:pt x="78" y="335"/>
                      <a:pt x="111" y="1"/>
                    </a:cubicBezTo>
                    <a:close/>
                  </a:path>
                </a:pathLst>
              </a:custGeom>
              <a:solidFill>
                <a:srgbClr val="AC71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6"/>
              <p:cNvSpPr/>
              <p:nvPr/>
            </p:nvSpPr>
            <p:spPr>
              <a:xfrm>
                <a:off x="5825575" y="4311000"/>
                <a:ext cx="1700" cy="12000"/>
              </a:xfrm>
              <a:custGeom>
                <a:avLst/>
                <a:gdLst/>
                <a:ahLst/>
                <a:cxnLst/>
                <a:rect l="l" t="t" r="r" b="b"/>
                <a:pathLst>
                  <a:path w="68" h="480" extrusionOk="0">
                    <a:moveTo>
                      <a:pt x="67" y="0"/>
                    </a:moveTo>
                    <a:lnTo>
                      <a:pt x="67" y="0"/>
                    </a:lnTo>
                    <a:cubicBezTo>
                      <a:pt x="45" y="167"/>
                      <a:pt x="23" y="323"/>
                      <a:pt x="0" y="479"/>
                    </a:cubicBezTo>
                    <a:lnTo>
                      <a:pt x="0" y="479"/>
                    </a:lnTo>
                    <a:cubicBezTo>
                      <a:pt x="23" y="323"/>
                      <a:pt x="45" y="167"/>
                      <a:pt x="67" y="0"/>
                    </a:cubicBezTo>
                    <a:close/>
                  </a:path>
                </a:pathLst>
              </a:custGeom>
              <a:solidFill>
                <a:srgbClr val="9260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6"/>
              <p:cNvSpPr/>
              <p:nvPr/>
            </p:nvSpPr>
            <p:spPr>
              <a:xfrm>
                <a:off x="5823600" y="4322975"/>
                <a:ext cx="2000" cy="13925"/>
              </a:xfrm>
              <a:custGeom>
                <a:avLst/>
                <a:gdLst/>
                <a:ahLst/>
                <a:cxnLst/>
                <a:rect l="l" t="t" r="r" b="b"/>
                <a:pathLst>
                  <a:path w="80" h="557" extrusionOk="0">
                    <a:moveTo>
                      <a:pt x="79" y="0"/>
                    </a:moveTo>
                    <a:lnTo>
                      <a:pt x="79" y="0"/>
                    </a:lnTo>
                    <a:cubicBezTo>
                      <a:pt x="57" y="189"/>
                      <a:pt x="35" y="367"/>
                      <a:pt x="1" y="557"/>
                    </a:cubicBezTo>
                    <a:lnTo>
                      <a:pt x="1" y="557"/>
                    </a:lnTo>
                    <a:cubicBezTo>
                      <a:pt x="35" y="367"/>
                      <a:pt x="57" y="189"/>
                      <a:pt x="79" y="0"/>
                    </a:cubicBezTo>
                    <a:close/>
                  </a:path>
                </a:pathLst>
              </a:custGeom>
              <a:solidFill>
                <a:srgbClr val="BEAF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6"/>
              <p:cNvSpPr/>
              <p:nvPr/>
            </p:nvSpPr>
            <p:spPr>
              <a:xfrm>
                <a:off x="5818325" y="4285675"/>
                <a:ext cx="11725" cy="52050"/>
              </a:xfrm>
              <a:custGeom>
                <a:avLst/>
                <a:gdLst/>
                <a:ahLst/>
                <a:cxnLst/>
                <a:rect l="l" t="t" r="r" b="b"/>
                <a:pathLst>
                  <a:path w="469" h="2082" extrusionOk="0">
                    <a:moveTo>
                      <a:pt x="468" y="1"/>
                    </a:moveTo>
                    <a:lnTo>
                      <a:pt x="468" y="1"/>
                    </a:lnTo>
                    <a:cubicBezTo>
                      <a:pt x="346" y="679"/>
                      <a:pt x="201" y="1392"/>
                      <a:pt x="1" y="2082"/>
                    </a:cubicBezTo>
                    <a:cubicBezTo>
                      <a:pt x="68" y="2071"/>
                      <a:pt x="145" y="2059"/>
                      <a:pt x="212" y="2049"/>
                    </a:cubicBezTo>
                    <a:cubicBezTo>
                      <a:pt x="246" y="1859"/>
                      <a:pt x="268" y="1681"/>
                      <a:pt x="290" y="1492"/>
                    </a:cubicBezTo>
                    <a:cubicBezTo>
                      <a:pt x="313" y="1336"/>
                      <a:pt x="335" y="1180"/>
                      <a:pt x="357" y="1013"/>
                    </a:cubicBezTo>
                    <a:cubicBezTo>
                      <a:pt x="390" y="679"/>
                      <a:pt x="435" y="335"/>
                      <a:pt x="468" y="1"/>
                    </a:cubicBezTo>
                    <a:close/>
                  </a:path>
                </a:pathLst>
              </a:custGeom>
              <a:solidFill>
                <a:srgbClr val="794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6"/>
              <p:cNvSpPr/>
              <p:nvPr/>
            </p:nvSpPr>
            <p:spPr>
              <a:xfrm>
                <a:off x="5634675" y="4461550"/>
                <a:ext cx="5025" cy="13100"/>
              </a:xfrm>
              <a:custGeom>
                <a:avLst/>
                <a:gdLst/>
                <a:ahLst/>
                <a:cxnLst/>
                <a:rect l="l" t="t" r="r" b="b"/>
                <a:pathLst>
                  <a:path w="201" h="524" extrusionOk="0">
                    <a:moveTo>
                      <a:pt x="0" y="0"/>
                    </a:moveTo>
                    <a:cubicBezTo>
                      <a:pt x="11" y="56"/>
                      <a:pt x="33" y="122"/>
                      <a:pt x="45" y="179"/>
                    </a:cubicBezTo>
                    <a:cubicBezTo>
                      <a:pt x="78" y="290"/>
                      <a:pt x="134" y="412"/>
                      <a:pt x="201" y="523"/>
                    </a:cubicBezTo>
                    <a:cubicBezTo>
                      <a:pt x="134" y="412"/>
                      <a:pt x="78" y="290"/>
                      <a:pt x="45" y="179"/>
                    </a:cubicBezTo>
                    <a:cubicBezTo>
                      <a:pt x="33" y="122"/>
                      <a:pt x="11" y="56"/>
                      <a:pt x="0" y="0"/>
                    </a:cubicBezTo>
                    <a:close/>
                  </a:path>
                </a:pathLst>
              </a:custGeom>
              <a:solidFill>
                <a:srgbClr val="E5E5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6"/>
              <p:cNvSpPr/>
              <p:nvPr/>
            </p:nvSpPr>
            <p:spPr>
              <a:xfrm>
                <a:off x="5632725" y="4454575"/>
                <a:ext cx="120225" cy="35650"/>
              </a:xfrm>
              <a:custGeom>
                <a:avLst/>
                <a:gdLst/>
                <a:ahLst/>
                <a:cxnLst/>
                <a:rect l="l" t="t" r="r" b="b"/>
                <a:pathLst>
                  <a:path w="4809" h="1426" extrusionOk="0">
                    <a:moveTo>
                      <a:pt x="0" y="1"/>
                    </a:moveTo>
                    <a:lnTo>
                      <a:pt x="0" y="1"/>
                    </a:lnTo>
                    <a:cubicBezTo>
                      <a:pt x="22" y="90"/>
                      <a:pt x="56" y="190"/>
                      <a:pt x="78" y="279"/>
                    </a:cubicBezTo>
                    <a:cubicBezTo>
                      <a:pt x="89" y="335"/>
                      <a:pt x="111" y="401"/>
                      <a:pt x="123" y="458"/>
                    </a:cubicBezTo>
                    <a:cubicBezTo>
                      <a:pt x="156" y="569"/>
                      <a:pt x="212" y="691"/>
                      <a:pt x="279" y="802"/>
                    </a:cubicBezTo>
                    <a:cubicBezTo>
                      <a:pt x="512" y="1136"/>
                      <a:pt x="913" y="1426"/>
                      <a:pt x="1414" y="1426"/>
                    </a:cubicBezTo>
                    <a:lnTo>
                      <a:pt x="4786" y="1426"/>
                    </a:lnTo>
                    <a:cubicBezTo>
                      <a:pt x="4798" y="1426"/>
                      <a:pt x="4798" y="1415"/>
                      <a:pt x="4809" y="1415"/>
                    </a:cubicBezTo>
                    <a:cubicBezTo>
                      <a:pt x="4697" y="1237"/>
                      <a:pt x="4586" y="1036"/>
                      <a:pt x="4497" y="847"/>
                    </a:cubicBezTo>
                    <a:cubicBezTo>
                      <a:pt x="4420" y="669"/>
                      <a:pt x="4341" y="446"/>
                      <a:pt x="4274" y="223"/>
                    </a:cubicBezTo>
                    <a:cubicBezTo>
                      <a:pt x="3752" y="502"/>
                      <a:pt x="3173" y="669"/>
                      <a:pt x="2516" y="669"/>
                    </a:cubicBezTo>
                    <a:cubicBezTo>
                      <a:pt x="1770" y="669"/>
                      <a:pt x="935" y="458"/>
                      <a:pt x="0" y="1"/>
                    </a:cubicBezTo>
                    <a:close/>
                  </a:path>
                </a:pathLst>
              </a:custGeom>
              <a:solidFill>
                <a:srgbClr val="794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6"/>
              <p:cNvSpPr/>
              <p:nvPr/>
            </p:nvSpPr>
            <p:spPr>
              <a:xfrm>
                <a:off x="5747925" y="4455125"/>
                <a:ext cx="12000" cy="27050"/>
              </a:xfrm>
              <a:custGeom>
                <a:avLst/>
                <a:gdLst/>
                <a:ahLst/>
                <a:cxnLst/>
                <a:rect l="l" t="t" r="r" b="b"/>
                <a:pathLst>
                  <a:path w="480" h="1082" extrusionOk="0">
                    <a:moveTo>
                      <a:pt x="0" y="1"/>
                    </a:moveTo>
                    <a:cubicBezTo>
                      <a:pt x="11" y="41"/>
                      <a:pt x="21" y="82"/>
                      <a:pt x="39" y="123"/>
                    </a:cubicBezTo>
                    <a:lnTo>
                      <a:pt x="39" y="123"/>
                    </a:lnTo>
                    <a:cubicBezTo>
                      <a:pt x="25" y="82"/>
                      <a:pt x="12" y="41"/>
                      <a:pt x="0" y="1"/>
                    </a:cubicBezTo>
                    <a:close/>
                    <a:moveTo>
                      <a:pt x="39" y="123"/>
                    </a:moveTo>
                    <a:cubicBezTo>
                      <a:pt x="47" y="145"/>
                      <a:pt x="55" y="168"/>
                      <a:pt x="63" y="191"/>
                    </a:cubicBezTo>
                    <a:lnTo>
                      <a:pt x="63" y="191"/>
                    </a:lnTo>
                    <a:cubicBezTo>
                      <a:pt x="57" y="172"/>
                      <a:pt x="51" y="153"/>
                      <a:pt x="45" y="135"/>
                    </a:cubicBezTo>
                    <a:cubicBezTo>
                      <a:pt x="43" y="131"/>
                      <a:pt x="41" y="127"/>
                      <a:pt x="39" y="123"/>
                    </a:cubicBezTo>
                    <a:close/>
                    <a:moveTo>
                      <a:pt x="63" y="191"/>
                    </a:moveTo>
                    <a:cubicBezTo>
                      <a:pt x="87" y="259"/>
                      <a:pt x="114" y="328"/>
                      <a:pt x="144" y="398"/>
                    </a:cubicBezTo>
                    <a:lnTo>
                      <a:pt x="144" y="398"/>
                    </a:lnTo>
                    <a:cubicBezTo>
                      <a:pt x="115" y="328"/>
                      <a:pt x="88" y="259"/>
                      <a:pt x="63" y="191"/>
                    </a:cubicBezTo>
                    <a:close/>
                    <a:moveTo>
                      <a:pt x="144" y="398"/>
                    </a:moveTo>
                    <a:cubicBezTo>
                      <a:pt x="169" y="458"/>
                      <a:pt x="196" y="518"/>
                      <a:pt x="223" y="580"/>
                    </a:cubicBezTo>
                    <a:cubicBezTo>
                      <a:pt x="196" y="518"/>
                      <a:pt x="170" y="457"/>
                      <a:pt x="144" y="398"/>
                    </a:cubicBezTo>
                    <a:close/>
                    <a:moveTo>
                      <a:pt x="257" y="647"/>
                    </a:moveTo>
                    <a:cubicBezTo>
                      <a:pt x="324" y="802"/>
                      <a:pt x="401" y="948"/>
                      <a:pt x="479" y="1081"/>
                    </a:cubicBezTo>
                    <a:cubicBezTo>
                      <a:pt x="468" y="1047"/>
                      <a:pt x="446" y="1014"/>
                      <a:pt x="423" y="981"/>
                    </a:cubicBezTo>
                    <a:lnTo>
                      <a:pt x="257" y="647"/>
                    </a:lnTo>
                    <a:close/>
                  </a:path>
                </a:pathLst>
              </a:custGeom>
              <a:solidFill>
                <a:srgbClr val="794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6"/>
              <p:cNvSpPr/>
              <p:nvPr/>
            </p:nvSpPr>
            <p:spPr>
              <a:xfrm>
                <a:off x="5516400" y="4234175"/>
                <a:ext cx="72100" cy="24800"/>
              </a:xfrm>
              <a:custGeom>
                <a:avLst/>
                <a:gdLst/>
                <a:ahLst/>
                <a:cxnLst/>
                <a:rect l="l" t="t" r="r" b="b"/>
                <a:pathLst>
                  <a:path w="2884" h="992" extrusionOk="0">
                    <a:moveTo>
                      <a:pt x="2750" y="1"/>
                    </a:moveTo>
                    <a:cubicBezTo>
                      <a:pt x="2728" y="1"/>
                      <a:pt x="2716" y="12"/>
                      <a:pt x="2694" y="12"/>
                    </a:cubicBezTo>
                    <a:cubicBezTo>
                      <a:pt x="2649" y="45"/>
                      <a:pt x="2560" y="45"/>
                      <a:pt x="2449" y="45"/>
                    </a:cubicBezTo>
                    <a:cubicBezTo>
                      <a:pt x="2372" y="45"/>
                      <a:pt x="2271" y="45"/>
                      <a:pt x="2171" y="35"/>
                    </a:cubicBezTo>
                    <a:cubicBezTo>
                      <a:pt x="2048" y="35"/>
                      <a:pt x="1904" y="23"/>
                      <a:pt x="1759" y="23"/>
                    </a:cubicBezTo>
                    <a:cubicBezTo>
                      <a:pt x="1202" y="23"/>
                      <a:pt x="524" y="134"/>
                      <a:pt x="45" y="802"/>
                    </a:cubicBezTo>
                    <a:cubicBezTo>
                      <a:pt x="0" y="858"/>
                      <a:pt x="23" y="925"/>
                      <a:pt x="67" y="970"/>
                    </a:cubicBezTo>
                    <a:cubicBezTo>
                      <a:pt x="89" y="980"/>
                      <a:pt x="112" y="992"/>
                      <a:pt x="134" y="992"/>
                    </a:cubicBezTo>
                    <a:cubicBezTo>
                      <a:pt x="178" y="992"/>
                      <a:pt x="212" y="970"/>
                      <a:pt x="234" y="936"/>
                    </a:cubicBezTo>
                    <a:cubicBezTo>
                      <a:pt x="657" y="357"/>
                      <a:pt x="1236" y="257"/>
                      <a:pt x="1759" y="257"/>
                    </a:cubicBezTo>
                    <a:cubicBezTo>
                      <a:pt x="1893" y="257"/>
                      <a:pt x="2026" y="268"/>
                      <a:pt x="2160" y="268"/>
                    </a:cubicBezTo>
                    <a:cubicBezTo>
                      <a:pt x="2260" y="280"/>
                      <a:pt x="2360" y="280"/>
                      <a:pt x="2449" y="280"/>
                    </a:cubicBezTo>
                    <a:cubicBezTo>
                      <a:pt x="2594" y="280"/>
                      <a:pt x="2706" y="268"/>
                      <a:pt x="2795" y="224"/>
                    </a:cubicBezTo>
                    <a:cubicBezTo>
                      <a:pt x="2861" y="201"/>
                      <a:pt x="2884" y="134"/>
                      <a:pt x="2850" y="68"/>
                    </a:cubicBezTo>
                    <a:cubicBezTo>
                      <a:pt x="2828" y="35"/>
                      <a:pt x="2795" y="1"/>
                      <a:pt x="2750" y="1"/>
                    </a:cubicBezTo>
                    <a:close/>
                  </a:path>
                </a:pathLst>
              </a:custGeom>
              <a:solidFill>
                <a:srgbClr val="925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6"/>
              <p:cNvSpPr/>
              <p:nvPr/>
            </p:nvSpPr>
            <p:spPr>
              <a:xfrm>
                <a:off x="5613225" y="4199675"/>
                <a:ext cx="58750" cy="222100"/>
              </a:xfrm>
              <a:custGeom>
                <a:avLst/>
                <a:gdLst/>
                <a:ahLst/>
                <a:cxnLst/>
                <a:rect l="l" t="t" r="r" b="b"/>
                <a:pathLst>
                  <a:path w="2350" h="8884" extrusionOk="0">
                    <a:moveTo>
                      <a:pt x="134" y="1"/>
                    </a:moveTo>
                    <a:cubicBezTo>
                      <a:pt x="1" y="3919"/>
                      <a:pt x="847" y="7426"/>
                      <a:pt x="1059" y="8082"/>
                    </a:cubicBezTo>
                    <a:cubicBezTo>
                      <a:pt x="1248" y="8628"/>
                      <a:pt x="1571" y="8883"/>
                      <a:pt x="1838" y="8883"/>
                    </a:cubicBezTo>
                    <a:cubicBezTo>
                      <a:pt x="2127" y="8883"/>
                      <a:pt x="2350" y="8583"/>
                      <a:pt x="2239" y="8027"/>
                    </a:cubicBezTo>
                    <a:cubicBezTo>
                      <a:pt x="2093" y="7347"/>
                      <a:pt x="1982" y="3864"/>
                      <a:pt x="2083" y="1"/>
                    </a:cubicBezTo>
                    <a:close/>
                  </a:path>
                </a:pathLst>
              </a:custGeom>
              <a:solidFill>
                <a:srgbClr val="8F5C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6"/>
              <p:cNvSpPr/>
              <p:nvPr/>
            </p:nvSpPr>
            <p:spPr>
              <a:xfrm>
                <a:off x="5524475" y="4328800"/>
                <a:ext cx="89900" cy="63475"/>
              </a:xfrm>
              <a:custGeom>
                <a:avLst/>
                <a:gdLst/>
                <a:ahLst/>
                <a:cxnLst/>
                <a:rect l="l" t="t" r="r" b="b"/>
                <a:pathLst>
                  <a:path w="3596" h="2539" extrusionOk="0">
                    <a:moveTo>
                      <a:pt x="134" y="0"/>
                    </a:moveTo>
                    <a:cubicBezTo>
                      <a:pt x="112" y="0"/>
                      <a:pt x="100" y="0"/>
                      <a:pt x="90" y="12"/>
                    </a:cubicBezTo>
                    <a:cubicBezTo>
                      <a:pt x="23" y="34"/>
                      <a:pt x="0" y="101"/>
                      <a:pt x="23" y="168"/>
                    </a:cubicBezTo>
                    <a:cubicBezTo>
                      <a:pt x="468" y="1203"/>
                      <a:pt x="1814" y="2538"/>
                      <a:pt x="3273" y="2538"/>
                    </a:cubicBezTo>
                    <a:lnTo>
                      <a:pt x="3484" y="2538"/>
                    </a:lnTo>
                    <a:cubicBezTo>
                      <a:pt x="3540" y="2528"/>
                      <a:pt x="3595" y="2472"/>
                      <a:pt x="3585" y="2405"/>
                    </a:cubicBezTo>
                    <a:cubicBezTo>
                      <a:pt x="3585" y="2350"/>
                      <a:pt x="3529" y="2305"/>
                      <a:pt x="3462" y="2305"/>
                    </a:cubicBezTo>
                    <a:lnTo>
                      <a:pt x="3273" y="2305"/>
                    </a:lnTo>
                    <a:cubicBezTo>
                      <a:pt x="1937" y="2305"/>
                      <a:pt x="646" y="1025"/>
                      <a:pt x="234" y="67"/>
                    </a:cubicBezTo>
                    <a:cubicBezTo>
                      <a:pt x="223" y="34"/>
                      <a:pt x="179" y="0"/>
                      <a:pt x="134" y="0"/>
                    </a:cubicBezTo>
                    <a:close/>
                  </a:path>
                </a:pathLst>
              </a:custGeom>
              <a:solidFill>
                <a:srgbClr val="925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6"/>
              <p:cNvSpPr/>
              <p:nvPr/>
            </p:nvSpPr>
            <p:spPr>
              <a:xfrm>
                <a:off x="5599325" y="4189100"/>
                <a:ext cx="233500" cy="5875"/>
              </a:xfrm>
              <a:custGeom>
                <a:avLst/>
                <a:gdLst/>
                <a:ahLst/>
                <a:cxnLst/>
                <a:rect l="l" t="t" r="r" b="b"/>
                <a:pathLst>
                  <a:path w="9340" h="235" extrusionOk="0">
                    <a:moveTo>
                      <a:pt x="112" y="1"/>
                    </a:moveTo>
                    <a:cubicBezTo>
                      <a:pt x="45" y="1"/>
                      <a:pt x="0" y="57"/>
                      <a:pt x="0" y="124"/>
                    </a:cubicBezTo>
                    <a:cubicBezTo>
                      <a:pt x="0" y="179"/>
                      <a:pt x="45" y="235"/>
                      <a:pt x="112" y="235"/>
                    </a:cubicBezTo>
                    <a:lnTo>
                      <a:pt x="9217" y="235"/>
                    </a:lnTo>
                    <a:cubicBezTo>
                      <a:pt x="9284" y="235"/>
                      <a:pt x="9340" y="179"/>
                      <a:pt x="9340" y="124"/>
                    </a:cubicBezTo>
                    <a:cubicBezTo>
                      <a:pt x="9340" y="57"/>
                      <a:pt x="9284" y="1"/>
                      <a:pt x="9217" y="1"/>
                    </a:cubicBezTo>
                    <a:close/>
                  </a:path>
                </a:pathLst>
              </a:custGeom>
              <a:solidFill>
                <a:srgbClr val="925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6"/>
              <p:cNvSpPr/>
              <p:nvPr/>
            </p:nvSpPr>
            <p:spPr>
              <a:xfrm>
                <a:off x="5523625" y="3734675"/>
                <a:ext cx="287775" cy="426925"/>
              </a:xfrm>
              <a:custGeom>
                <a:avLst/>
                <a:gdLst/>
                <a:ahLst/>
                <a:cxnLst/>
                <a:rect l="l" t="t" r="r" b="b"/>
                <a:pathLst>
                  <a:path w="11511" h="17077" extrusionOk="0">
                    <a:moveTo>
                      <a:pt x="5922" y="1"/>
                    </a:moveTo>
                    <a:lnTo>
                      <a:pt x="5922" y="1"/>
                    </a:lnTo>
                    <a:cubicBezTo>
                      <a:pt x="11510" y="8093"/>
                      <a:pt x="1" y="10386"/>
                      <a:pt x="5645" y="17076"/>
                    </a:cubicBezTo>
                    <a:lnTo>
                      <a:pt x="6246" y="17076"/>
                    </a:lnTo>
                    <a:cubicBezTo>
                      <a:pt x="6045" y="17032"/>
                      <a:pt x="6023" y="16731"/>
                      <a:pt x="6190" y="16642"/>
                    </a:cubicBezTo>
                    <a:cubicBezTo>
                      <a:pt x="6112" y="15852"/>
                      <a:pt x="6290" y="15095"/>
                      <a:pt x="6602" y="14349"/>
                    </a:cubicBezTo>
                    <a:lnTo>
                      <a:pt x="6301" y="14349"/>
                    </a:lnTo>
                    <a:cubicBezTo>
                      <a:pt x="6001" y="14349"/>
                      <a:pt x="6001" y="13881"/>
                      <a:pt x="6301" y="13881"/>
                    </a:cubicBezTo>
                    <a:lnTo>
                      <a:pt x="6813" y="13881"/>
                    </a:lnTo>
                    <a:lnTo>
                      <a:pt x="6847" y="13814"/>
                    </a:lnTo>
                    <a:cubicBezTo>
                      <a:pt x="6045" y="13592"/>
                      <a:pt x="5444" y="12846"/>
                      <a:pt x="5444" y="11966"/>
                    </a:cubicBezTo>
                    <a:cubicBezTo>
                      <a:pt x="5444" y="10999"/>
                      <a:pt x="6190" y="10185"/>
                      <a:pt x="7136" y="10074"/>
                    </a:cubicBezTo>
                    <a:lnTo>
                      <a:pt x="7214" y="10074"/>
                    </a:lnTo>
                    <a:lnTo>
                      <a:pt x="7214" y="10063"/>
                    </a:lnTo>
                    <a:lnTo>
                      <a:pt x="9073" y="10063"/>
                    </a:lnTo>
                    <a:cubicBezTo>
                      <a:pt x="9184" y="9863"/>
                      <a:pt x="9284" y="9651"/>
                      <a:pt x="9385" y="9440"/>
                    </a:cubicBezTo>
                    <a:lnTo>
                      <a:pt x="9385" y="6646"/>
                    </a:lnTo>
                    <a:lnTo>
                      <a:pt x="10041" y="6646"/>
                    </a:lnTo>
                    <a:cubicBezTo>
                      <a:pt x="10019" y="4754"/>
                      <a:pt x="8995" y="2606"/>
                      <a:pt x="5922" y="1"/>
                    </a:cubicBezTo>
                    <a:close/>
                  </a:path>
                </a:pathLst>
              </a:custGeom>
              <a:solidFill>
                <a:srgbClr val="F7F4F3">
                  <a:alpha val="43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6"/>
              <p:cNvSpPr/>
              <p:nvPr/>
            </p:nvSpPr>
            <p:spPr>
              <a:xfrm>
                <a:off x="5681700" y="4180200"/>
                <a:ext cx="6700" cy="6150"/>
              </a:xfrm>
              <a:custGeom>
                <a:avLst/>
                <a:gdLst/>
                <a:ahLst/>
                <a:cxnLst/>
                <a:rect l="l" t="t" r="r" b="b"/>
                <a:pathLst>
                  <a:path w="268" h="246" extrusionOk="0">
                    <a:moveTo>
                      <a:pt x="0" y="0"/>
                    </a:moveTo>
                    <a:cubicBezTo>
                      <a:pt x="78" y="79"/>
                      <a:pt x="168" y="156"/>
                      <a:pt x="245" y="245"/>
                    </a:cubicBezTo>
                    <a:lnTo>
                      <a:pt x="267" y="245"/>
                    </a:lnTo>
                    <a:cubicBezTo>
                      <a:pt x="234" y="156"/>
                      <a:pt x="190" y="79"/>
                      <a:pt x="156" y="0"/>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6"/>
              <p:cNvSpPr/>
              <p:nvPr/>
            </p:nvSpPr>
            <p:spPr>
              <a:xfrm>
                <a:off x="5675000" y="4173250"/>
                <a:ext cx="10600" cy="6975"/>
              </a:xfrm>
              <a:custGeom>
                <a:avLst/>
                <a:gdLst/>
                <a:ahLst/>
                <a:cxnLst/>
                <a:rect l="l" t="t" r="r" b="b"/>
                <a:pathLst>
                  <a:path w="424" h="279" extrusionOk="0">
                    <a:moveTo>
                      <a:pt x="1" y="1"/>
                    </a:moveTo>
                    <a:cubicBezTo>
                      <a:pt x="90" y="90"/>
                      <a:pt x="179" y="179"/>
                      <a:pt x="268" y="278"/>
                    </a:cubicBezTo>
                    <a:lnTo>
                      <a:pt x="424" y="278"/>
                    </a:lnTo>
                    <a:cubicBezTo>
                      <a:pt x="391" y="179"/>
                      <a:pt x="357" y="90"/>
                      <a:pt x="324" y="1"/>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6"/>
              <p:cNvSpPr/>
              <p:nvPr/>
            </p:nvSpPr>
            <p:spPr>
              <a:xfrm>
                <a:off x="5664725" y="4161575"/>
                <a:ext cx="18400" cy="11700"/>
              </a:xfrm>
              <a:custGeom>
                <a:avLst/>
                <a:gdLst/>
                <a:ahLst/>
                <a:cxnLst/>
                <a:rect l="l" t="t" r="r" b="b"/>
                <a:pathLst>
                  <a:path w="736" h="468" extrusionOk="0">
                    <a:moveTo>
                      <a:pt x="1" y="0"/>
                    </a:moveTo>
                    <a:cubicBezTo>
                      <a:pt x="123" y="156"/>
                      <a:pt x="268" y="312"/>
                      <a:pt x="412" y="468"/>
                    </a:cubicBezTo>
                    <a:lnTo>
                      <a:pt x="735" y="468"/>
                    </a:lnTo>
                    <a:cubicBezTo>
                      <a:pt x="679" y="312"/>
                      <a:pt x="635" y="156"/>
                      <a:pt x="612" y="0"/>
                    </a:cubicBezTo>
                    <a:close/>
                  </a:path>
                </a:pathLst>
              </a:custGeom>
              <a:solidFill>
                <a:srgbClr val="C3B1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6"/>
              <p:cNvSpPr/>
              <p:nvPr/>
            </p:nvSpPr>
            <p:spPr>
              <a:xfrm>
                <a:off x="5687800" y="4186325"/>
                <a:ext cx="1150" cy="875"/>
              </a:xfrm>
              <a:custGeom>
                <a:avLst/>
                <a:gdLst/>
                <a:ahLst/>
                <a:cxnLst/>
                <a:rect l="l" t="t" r="r" b="b"/>
                <a:pathLst>
                  <a:path w="46" h="35" extrusionOk="0">
                    <a:moveTo>
                      <a:pt x="1" y="0"/>
                    </a:moveTo>
                    <a:cubicBezTo>
                      <a:pt x="23" y="12"/>
                      <a:pt x="35" y="23"/>
                      <a:pt x="46" y="34"/>
                    </a:cubicBezTo>
                    <a:cubicBezTo>
                      <a:pt x="35" y="23"/>
                      <a:pt x="35" y="12"/>
                      <a:pt x="23" y="0"/>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6"/>
              <p:cNvSpPr/>
              <p:nvPr/>
            </p:nvSpPr>
            <p:spPr>
              <a:xfrm>
                <a:off x="5673625" y="4081700"/>
                <a:ext cx="20325" cy="79900"/>
              </a:xfrm>
              <a:custGeom>
                <a:avLst/>
                <a:gdLst/>
                <a:ahLst/>
                <a:cxnLst/>
                <a:rect l="l" t="t" r="r" b="b"/>
                <a:pathLst>
                  <a:path w="813" h="3196" extrusionOk="0">
                    <a:moveTo>
                      <a:pt x="301" y="0"/>
                    </a:moveTo>
                    <a:cubicBezTo>
                      <a:pt x="1" y="0"/>
                      <a:pt x="1" y="468"/>
                      <a:pt x="301" y="468"/>
                    </a:cubicBezTo>
                    <a:lnTo>
                      <a:pt x="602" y="468"/>
                    </a:lnTo>
                    <a:cubicBezTo>
                      <a:pt x="669" y="312"/>
                      <a:pt x="735" y="156"/>
                      <a:pt x="813" y="0"/>
                    </a:cubicBezTo>
                    <a:close/>
                    <a:moveTo>
                      <a:pt x="190" y="2761"/>
                    </a:moveTo>
                    <a:lnTo>
                      <a:pt x="190" y="2761"/>
                    </a:lnTo>
                    <a:cubicBezTo>
                      <a:pt x="23" y="2850"/>
                      <a:pt x="45" y="3151"/>
                      <a:pt x="246" y="3195"/>
                    </a:cubicBezTo>
                    <a:cubicBezTo>
                      <a:pt x="223" y="3050"/>
                      <a:pt x="201" y="2906"/>
                      <a:pt x="190" y="276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6"/>
              <p:cNvSpPr/>
              <p:nvPr/>
            </p:nvSpPr>
            <p:spPr>
              <a:xfrm>
                <a:off x="5758225" y="3913350"/>
                <a:ext cx="16175" cy="57350"/>
              </a:xfrm>
              <a:custGeom>
                <a:avLst/>
                <a:gdLst/>
                <a:ahLst/>
                <a:cxnLst/>
                <a:rect l="l" t="t" r="r" b="b"/>
                <a:pathLst>
                  <a:path w="647" h="2294" extrusionOk="0">
                    <a:moveTo>
                      <a:pt x="1" y="0"/>
                    </a:moveTo>
                    <a:lnTo>
                      <a:pt x="1" y="2293"/>
                    </a:lnTo>
                    <a:cubicBezTo>
                      <a:pt x="335" y="1559"/>
                      <a:pt x="579" y="802"/>
                      <a:pt x="646" y="0"/>
                    </a:cubicBezTo>
                    <a:close/>
                  </a:path>
                </a:pathLst>
              </a:custGeom>
              <a:solidFill>
                <a:srgbClr val="CA9A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6"/>
              <p:cNvSpPr/>
              <p:nvPr/>
            </p:nvSpPr>
            <p:spPr>
              <a:xfrm>
                <a:off x="5758225" y="3900800"/>
                <a:ext cx="16425" cy="12575"/>
              </a:xfrm>
              <a:custGeom>
                <a:avLst/>
                <a:gdLst/>
                <a:ahLst/>
                <a:cxnLst/>
                <a:rect l="l" t="t" r="r" b="b"/>
                <a:pathLst>
                  <a:path w="657" h="503" extrusionOk="0">
                    <a:moveTo>
                      <a:pt x="1" y="1"/>
                    </a:moveTo>
                    <a:lnTo>
                      <a:pt x="1" y="502"/>
                    </a:lnTo>
                    <a:lnTo>
                      <a:pt x="646" y="502"/>
                    </a:lnTo>
                    <a:cubicBezTo>
                      <a:pt x="657" y="335"/>
                      <a:pt x="657" y="168"/>
                      <a:pt x="657" y="1"/>
                    </a:cubicBezTo>
                    <a:close/>
                  </a:path>
                </a:pathLst>
              </a:custGeom>
              <a:solidFill>
                <a:srgbClr val="D2A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6"/>
              <p:cNvSpPr/>
              <p:nvPr/>
            </p:nvSpPr>
            <p:spPr>
              <a:xfrm>
                <a:off x="5659725" y="3986525"/>
                <a:ext cx="82950" cy="93525"/>
              </a:xfrm>
              <a:custGeom>
                <a:avLst/>
                <a:gdLst/>
                <a:ahLst/>
                <a:cxnLst/>
                <a:rect l="l" t="t" r="r" b="b"/>
                <a:pathLst>
                  <a:path w="3318" h="3741" extrusionOk="0">
                    <a:moveTo>
                      <a:pt x="1692" y="0"/>
                    </a:moveTo>
                    <a:cubicBezTo>
                      <a:pt x="746" y="111"/>
                      <a:pt x="0" y="925"/>
                      <a:pt x="0" y="1892"/>
                    </a:cubicBezTo>
                    <a:cubicBezTo>
                      <a:pt x="0" y="2772"/>
                      <a:pt x="601" y="3518"/>
                      <a:pt x="1403" y="3740"/>
                    </a:cubicBezTo>
                    <a:cubicBezTo>
                      <a:pt x="1091" y="3651"/>
                      <a:pt x="802" y="3485"/>
                      <a:pt x="567" y="3250"/>
                    </a:cubicBezTo>
                    <a:lnTo>
                      <a:pt x="1658" y="3250"/>
                    </a:lnTo>
                    <a:cubicBezTo>
                      <a:pt x="2160" y="2360"/>
                      <a:pt x="2771" y="1469"/>
                      <a:pt x="3317" y="546"/>
                    </a:cubicBezTo>
                    <a:lnTo>
                      <a:pt x="567" y="546"/>
                    </a:lnTo>
                    <a:cubicBezTo>
                      <a:pt x="868" y="257"/>
                      <a:pt x="1258" y="56"/>
                      <a:pt x="1692"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6"/>
              <p:cNvSpPr/>
              <p:nvPr/>
            </p:nvSpPr>
            <p:spPr>
              <a:xfrm>
                <a:off x="5673900" y="4067775"/>
                <a:ext cx="27300" cy="12275"/>
              </a:xfrm>
              <a:custGeom>
                <a:avLst/>
                <a:gdLst/>
                <a:ahLst/>
                <a:cxnLst/>
                <a:rect l="l" t="t" r="r" b="b"/>
                <a:pathLst>
                  <a:path w="1092" h="491" extrusionOk="0">
                    <a:moveTo>
                      <a:pt x="0" y="0"/>
                    </a:moveTo>
                    <a:cubicBezTo>
                      <a:pt x="235" y="235"/>
                      <a:pt x="524" y="401"/>
                      <a:pt x="836" y="490"/>
                    </a:cubicBezTo>
                    <a:cubicBezTo>
                      <a:pt x="913" y="324"/>
                      <a:pt x="1002" y="168"/>
                      <a:pt x="1091" y="0"/>
                    </a:cubicBezTo>
                    <a:close/>
                  </a:path>
                </a:pathLst>
              </a:custGeom>
              <a:solidFill>
                <a:srgbClr val="BFB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6"/>
              <p:cNvSpPr/>
              <p:nvPr/>
            </p:nvSpPr>
            <p:spPr>
              <a:xfrm>
                <a:off x="5702025" y="3986250"/>
                <a:ext cx="48425" cy="300"/>
              </a:xfrm>
              <a:custGeom>
                <a:avLst/>
                <a:gdLst/>
                <a:ahLst/>
                <a:cxnLst/>
                <a:rect l="l" t="t" r="r" b="b"/>
                <a:pathLst>
                  <a:path w="1937" h="12" extrusionOk="0">
                    <a:moveTo>
                      <a:pt x="0" y="11"/>
                    </a:moveTo>
                    <a:lnTo>
                      <a:pt x="0" y="11"/>
                    </a:lnTo>
                    <a:lnTo>
                      <a:pt x="0" y="11"/>
                    </a:lnTo>
                    <a:close/>
                    <a:moveTo>
                      <a:pt x="0" y="11"/>
                    </a:moveTo>
                    <a:lnTo>
                      <a:pt x="0" y="11"/>
                    </a:lnTo>
                    <a:lnTo>
                      <a:pt x="0" y="11"/>
                    </a:lnTo>
                    <a:close/>
                    <a:moveTo>
                      <a:pt x="11" y="11"/>
                    </a:moveTo>
                    <a:lnTo>
                      <a:pt x="11" y="11"/>
                    </a:lnTo>
                    <a:lnTo>
                      <a:pt x="11" y="11"/>
                    </a:lnTo>
                    <a:close/>
                    <a:moveTo>
                      <a:pt x="22" y="11"/>
                    </a:moveTo>
                    <a:lnTo>
                      <a:pt x="11" y="11"/>
                    </a:lnTo>
                    <a:lnTo>
                      <a:pt x="22" y="11"/>
                    </a:lnTo>
                    <a:close/>
                    <a:moveTo>
                      <a:pt x="22" y="11"/>
                    </a:moveTo>
                    <a:lnTo>
                      <a:pt x="22" y="11"/>
                    </a:lnTo>
                    <a:lnTo>
                      <a:pt x="22" y="11"/>
                    </a:lnTo>
                    <a:close/>
                    <a:moveTo>
                      <a:pt x="33" y="11"/>
                    </a:moveTo>
                    <a:lnTo>
                      <a:pt x="33" y="11"/>
                    </a:lnTo>
                    <a:lnTo>
                      <a:pt x="33" y="11"/>
                    </a:lnTo>
                    <a:close/>
                    <a:moveTo>
                      <a:pt x="33" y="11"/>
                    </a:moveTo>
                    <a:lnTo>
                      <a:pt x="33" y="11"/>
                    </a:lnTo>
                    <a:lnTo>
                      <a:pt x="33" y="11"/>
                    </a:lnTo>
                    <a:close/>
                    <a:moveTo>
                      <a:pt x="45" y="11"/>
                    </a:moveTo>
                    <a:lnTo>
                      <a:pt x="45" y="11"/>
                    </a:lnTo>
                    <a:lnTo>
                      <a:pt x="45" y="11"/>
                    </a:lnTo>
                    <a:close/>
                    <a:moveTo>
                      <a:pt x="45" y="11"/>
                    </a:moveTo>
                    <a:lnTo>
                      <a:pt x="45" y="11"/>
                    </a:lnTo>
                    <a:lnTo>
                      <a:pt x="45" y="11"/>
                    </a:lnTo>
                    <a:close/>
                    <a:moveTo>
                      <a:pt x="55" y="11"/>
                    </a:moveTo>
                    <a:lnTo>
                      <a:pt x="55" y="11"/>
                    </a:lnTo>
                    <a:lnTo>
                      <a:pt x="55" y="11"/>
                    </a:lnTo>
                    <a:close/>
                    <a:moveTo>
                      <a:pt x="55" y="11"/>
                    </a:moveTo>
                    <a:lnTo>
                      <a:pt x="55" y="11"/>
                    </a:lnTo>
                    <a:lnTo>
                      <a:pt x="55" y="11"/>
                    </a:lnTo>
                    <a:close/>
                    <a:moveTo>
                      <a:pt x="67" y="11"/>
                    </a:moveTo>
                    <a:lnTo>
                      <a:pt x="67" y="11"/>
                    </a:lnTo>
                    <a:lnTo>
                      <a:pt x="67" y="11"/>
                    </a:lnTo>
                    <a:close/>
                    <a:moveTo>
                      <a:pt x="78" y="11"/>
                    </a:moveTo>
                    <a:lnTo>
                      <a:pt x="67" y="11"/>
                    </a:lnTo>
                    <a:lnTo>
                      <a:pt x="78" y="11"/>
                    </a:lnTo>
                    <a:close/>
                    <a:moveTo>
                      <a:pt x="78" y="0"/>
                    </a:moveTo>
                    <a:lnTo>
                      <a:pt x="78" y="0"/>
                    </a:lnTo>
                    <a:lnTo>
                      <a:pt x="78" y="0"/>
                    </a:lnTo>
                    <a:close/>
                    <a:moveTo>
                      <a:pt x="89" y="0"/>
                    </a:moveTo>
                    <a:lnTo>
                      <a:pt x="78" y="0"/>
                    </a:lnTo>
                    <a:lnTo>
                      <a:pt x="89" y="0"/>
                    </a:lnTo>
                    <a:close/>
                    <a:moveTo>
                      <a:pt x="89" y="0"/>
                    </a:moveTo>
                    <a:lnTo>
                      <a:pt x="89" y="0"/>
                    </a:lnTo>
                    <a:lnTo>
                      <a:pt x="89" y="0"/>
                    </a:lnTo>
                    <a:close/>
                    <a:moveTo>
                      <a:pt x="100" y="0"/>
                    </a:moveTo>
                    <a:lnTo>
                      <a:pt x="89" y="0"/>
                    </a:lnTo>
                    <a:lnTo>
                      <a:pt x="100" y="0"/>
                    </a:lnTo>
                    <a:close/>
                    <a:moveTo>
                      <a:pt x="100" y="0"/>
                    </a:moveTo>
                    <a:lnTo>
                      <a:pt x="100" y="0"/>
                    </a:lnTo>
                    <a:lnTo>
                      <a:pt x="100" y="0"/>
                    </a:lnTo>
                    <a:close/>
                    <a:moveTo>
                      <a:pt x="111" y="0"/>
                    </a:moveTo>
                    <a:lnTo>
                      <a:pt x="111" y="0"/>
                    </a:lnTo>
                    <a:lnTo>
                      <a:pt x="111" y="0"/>
                    </a:lnTo>
                    <a:close/>
                    <a:moveTo>
                      <a:pt x="111" y="0"/>
                    </a:moveTo>
                    <a:lnTo>
                      <a:pt x="111" y="0"/>
                    </a:lnTo>
                    <a:lnTo>
                      <a:pt x="111" y="0"/>
                    </a:lnTo>
                    <a:close/>
                    <a:moveTo>
                      <a:pt x="122" y="0"/>
                    </a:moveTo>
                    <a:lnTo>
                      <a:pt x="122" y="0"/>
                    </a:lnTo>
                    <a:lnTo>
                      <a:pt x="122" y="0"/>
                    </a:lnTo>
                    <a:close/>
                    <a:moveTo>
                      <a:pt x="134" y="0"/>
                    </a:moveTo>
                    <a:lnTo>
                      <a:pt x="122" y="0"/>
                    </a:lnTo>
                    <a:lnTo>
                      <a:pt x="134" y="0"/>
                    </a:lnTo>
                    <a:close/>
                    <a:moveTo>
                      <a:pt x="134" y="0"/>
                    </a:moveTo>
                    <a:lnTo>
                      <a:pt x="134" y="0"/>
                    </a:lnTo>
                    <a:lnTo>
                      <a:pt x="134" y="0"/>
                    </a:lnTo>
                    <a:close/>
                    <a:moveTo>
                      <a:pt x="144" y="0"/>
                    </a:moveTo>
                    <a:lnTo>
                      <a:pt x="134" y="0"/>
                    </a:lnTo>
                    <a:lnTo>
                      <a:pt x="144" y="0"/>
                    </a:lnTo>
                    <a:close/>
                    <a:moveTo>
                      <a:pt x="144" y="0"/>
                    </a:moveTo>
                    <a:lnTo>
                      <a:pt x="144" y="0"/>
                    </a:lnTo>
                    <a:lnTo>
                      <a:pt x="144" y="0"/>
                    </a:lnTo>
                    <a:close/>
                    <a:moveTo>
                      <a:pt x="156" y="0"/>
                    </a:moveTo>
                    <a:lnTo>
                      <a:pt x="144" y="0"/>
                    </a:lnTo>
                    <a:lnTo>
                      <a:pt x="156" y="0"/>
                    </a:lnTo>
                    <a:close/>
                    <a:moveTo>
                      <a:pt x="1937" y="0"/>
                    </a:moveTo>
                    <a:lnTo>
                      <a:pt x="223" y="0"/>
                    </a:lnTo>
                    <a:lnTo>
                      <a:pt x="156" y="0"/>
                    </a:lnTo>
                    <a:lnTo>
                      <a:pt x="223" y="0"/>
                    </a:lnTo>
                    <a:lnTo>
                      <a:pt x="1937" y="0"/>
                    </a:lnTo>
                    <a:close/>
                  </a:path>
                </a:pathLst>
              </a:custGeom>
              <a:solidFill>
                <a:srgbClr val="F2ED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6"/>
              <p:cNvSpPr/>
              <p:nvPr/>
            </p:nvSpPr>
            <p:spPr>
              <a:xfrm>
                <a:off x="5673900" y="3986250"/>
                <a:ext cx="76550" cy="13950"/>
              </a:xfrm>
              <a:custGeom>
                <a:avLst/>
                <a:gdLst/>
                <a:ahLst/>
                <a:cxnLst/>
                <a:rect l="l" t="t" r="r" b="b"/>
                <a:pathLst>
                  <a:path w="3062" h="558" extrusionOk="0">
                    <a:moveTo>
                      <a:pt x="1203" y="0"/>
                    </a:moveTo>
                    <a:lnTo>
                      <a:pt x="1203" y="11"/>
                    </a:lnTo>
                    <a:lnTo>
                      <a:pt x="1125" y="11"/>
                    </a:lnTo>
                    <a:cubicBezTo>
                      <a:pt x="691" y="67"/>
                      <a:pt x="301" y="268"/>
                      <a:pt x="0" y="557"/>
                    </a:cubicBezTo>
                    <a:lnTo>
                      <a:pt x="2750" y="557"/>
                    </a:lnTo>
                    <a:cubicBezTo>
                      <a:pt x="2862" y="367"/>
                      <a:pt x="2961" y="189"/>
                      <a:pt x="3062" y="0"/>
                    </a:cubicBezTo>
                    <a:close/>
                  </a:path>
                </a:pathLst>
              </a:custGeom>
              <a:solidFill>
                <a:srgbClr val="D9C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6"/>
              <p:cNvSpPr/>
              <p:nvPr/>
            </p:nvSpPr>
            <p:spPr>
              <a:xfrm>
                <a:off x="5801075" y="3829575"/>
                <a:ext cx="56500" cy="71250"/>
              </a:xfrm>
              <a:custGeom>
                <a:avLst/>
                <a:gdLst/>
                <a:ahLst/>
                <a:cxnLst/>
                <a:rect l="l" t="t" r="r" b="b"/>
                <a:pathLst>
                  <a:path w="2260" h="2850" extrusionOk="0">
                    <a:moveTo>
                      <a:pt x="1" y="0"/>
                    </a:moveTo>
                    <a:lnTo>
                      <a:pt x="1" y="0"/>
                    </a:lnTo>
                    <a:cubicBezTo>
                      <a:pt x="824" y="1091"/>
                      <a:pt x="1036" y="2026"/>
                      <a:pt x="936" y="2850"/>
                    </a:cubicBezTo>
                    <a:lnTo>
                      <a:pt x="2260" y="2850"/>
                    </a:lnTo>
                    <a:cubicBezTo>
                      <a:pt x="1971" y="2004"/>
                      <a:pt x="1292" y="1058"/>
                      <a:pt x="1" y="0"/>
                    </a:cubicBezTo>
                    <a:close/>
                  </a:path>
                </a:pathLst>
              </a:custGeom>
              <a:solidFill>
                <a:srgbClr val="F7F4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6"/>
              <p:cNvSpPr/>
              <p:nvPr/>
            </p:nvSpPr>
            <p:spPr>
              <a:xfrm>
                <a:off x="5799400" y="4081700"/>
                <a:ext cx="11425" cy="10875"/>
              </a:xfrm>
              <a:custGeom>
                <a:avLst/>
                <a:gdLst/>
                <a:ahLst/>
                <a:cxnLst/>
                <a:rect l="l" t="t" r="r" b="b"/>
                <a:pathLst>
                  <a:path w="457" h="435" extrusionOk="0">
                    <a:moveTo>
                      <a:pt x="1" y="0"/>
                    </a:moveTo>
                    <a:cubicBezTo>
                      <a:pt x="145" y="145"/>
                      <a:pt x="290" y="289"/>
                      <a:pt x="457" y="435"/>
                    </a:cubicBezTo>
                    <a:cubicBezTo>
                      <a:pt x="390" y="289"/>
                      <a:pt x="335" y="145"/>
                      <a:pt x="290"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6"/>
              <p:cNvSpPr/>
              <p:nvPr/>
            </p:nvSpPr>
            <p:spPr>
              <a:xfrm>
                <a:off x="5789650" y="3913350"/>
                <a:ext cx="75175" cy="60400"/>
              </a:xfrm>
              <a:custGeom>
                <a:avLst/>
                <a:gdLst/>
                <a:ahLst/>
                <a:cxnLst/>
                <a:rect l="l" t="t" r="r" b="b"/>
                <a:pathLst>
                  <a:path w="3007" h="2416" extrusionOk="0">
                    <a:moveTo>
                      <a:pt x="1292" y="0"/>
                    </a:moveTo>
                    <a:cubicBezTo>
                      <a:pt x="1037" y="879"/>
                      <a:pt x="468" y="1648"/>
                      <a:pt x="1" y="2415"/>
                    </a:cubicBezTo>
                    <a:lnTo>
                      <a:pt x="2350" y="2415"/>
                    </a:lnTo>
                    <a:cubicBezTo>
                      <a:pt x="2739" y="1670"/>
                      <a:pt x="3006" y="879"/>
                      <a:pt x="2851" y="0"/>
                    </a:cubicBezTo>
                    <a:close/>
                  </a:path>
                </a:pathLst>
              </a:custGeom>
              <a:solidFill>
                <a:srgbClr val="CA9A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6"/>
              <p:cNvSpPr/>
              <p:nvPr/>
            </p:nvSpPr>
            <p:spPr>
              <a:xfrm>
                <a:off x="5782725" y="3973725"/>
                <a:ext cx="65700" cy="12550"/>
              </a:xfrm>
              <a:custGeom>
                <a:avLst/>
                <a:gdLst/>
                <a:ahLst/>
                <a:cxnLst/>
                <a:rect l="l" t="t" r="r" b="b"/>
                <a:pathLst>
                  <a:path w="2628" h="502" extrusionOk="0">
                    <a:moveTo>
                      <a:pt x="278" y="0"/>
                    </a:moveTo>
                    <a:cubicBezTo>
                      <a:pt x="178" y="168"/>
                      <a:pt x="78" y="334"/>
                      <a:pt x="0" y="501"/>
                    </a:cubicBezTo>
                    <a:lnTo>
                      <a:pt x="2338" y="501"/>
                    </a:lnTo>
                    <a:cubicBezTo>
                      <a:pt x="2437" y="334"/>
                      <a:pt x="2538" y="168"/>
                      <a:pt x="2627" y="0"/>
                    </a:cubicBezTo>
                    <a:close/>
                  </a:path>
                </a:pathLst>
              </a:custGeom>
              <a:solidFill>
                <a:srgbClr val="B78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6"/>
              <p:cNvSpPr/>
              <p:nvPr/>
            </p:nvSpPr>
            <p:spPr>
              <a:xfrm>
                <a:off x="5821950" y="3900800"/>
                <a:ext cx="38975" cy="12575"/>
              </a:xfrm>
              <a:custGeom>
                <a:avLst/>
                <a:gdLst/>
                <a:ahLst/>
                <a:cxnLst/>
                <a:rect l="l" t="t" r="r" b="b"/>
                <a:pathLst>
                  <a:path w="1559" h="503" extrusionOk="0">
                    <a:moveTo>
                      <a:pt x="101" y="1"/>
                    </a:moveTo>
                    <a:cubicBezTo>
                      <a:pt x="79" y="168"/>
                      <a:pt x="45" y="335"/>
                      <a:pt x="0" y="502"/>
                    </a:cubicBezTo>
                    <a:lnTo>
                      <a:pt x="1559" y="502"/>
                    </a:lnTo>
                    <a:cubicBezTo>
                      <a:pt x="1526" y="335"/>
                      <a:pt x="1492" y="168"/>
                      <a:pt x="1425" y="1"/>
                    </a:cubicBezTo>
                    <a:close/>
                  </a:path>
                </a:pathLst>
              </a:custGeom>
              <a:solidFill>
                <a:srgbClr val="D2A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6"/>
              <p:cNvSpPr/>
              <p:nvPr/>
            </p:nvSpPr>
            <p:spPr>
              <a:xfrm>
                <a:off x="5768500" y="4000175"/>
                <a:ext cx="64050" cy="67625"/>
              </a:xfrm>
              <a:custGeom>
                <a:avLst/>
                <a:gdLst/>
                <a:ahLst/>
                <a:cxnLst/>
                <a:rect l="l" t="t" r="r" b="b"/>
                <a:pathLst>
                  <a:path w="2562" h="2705" extrusionOk="0">
                    <a:moveTo>
                      <a:pt x="313" y="0"/>
                    </a:moveTo>
                    <a:cubicBezTo>
                      <a:pt x="1" y="812"/>
                      <a:pt x="1" y="1680"/>
                      <a:pt x="769" y="2704"/>
                    </a:cubicBezTo>
                    <a:lnTo>
                      <a:pt x="1448" y="2704"/>
                    </a:lnTo>
                    <a:cubicBezTo>
                      <a:pt x="1426" y="1769"/>
                      <a:pt x="1982" y="901"/>
                      <a:pt x="2561"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6"/>
              <p:cNvSpPr/>
              <p:nvPr/>
            </p:nvSpPr>
            <p:spPr>
              <a:xfrm>
                <a:off x="5787725" y="4067775"/>
                <a:ext cx="18950" cy="13950"/>
              </a:xfrm>
              <a:custGeom>
                <a:avLst/>
                <a:gdLst/>
                <a:ahLst/>
                <a:cxnLst/>
                <a:rect l="l" t="t" r="r" b="b"/>
                <a:pathLst>
                  <a:path w="758" h="558" extrusionOk="0">
                    <a:moveTo>
                      <a:pt x="0" y="0"/>
                    </a:moveTo>
                    <a:cubicBezTo>
                      <a:pt x="134" y="179"/>
                      <a:pt x="290" y="368"/>
                      <a:pt x="468" y="557"/>
                    </a:cubicBezTo>
                    <a:lnTo>
                      <a:pt x="757" y="557"/>
                    </a:lnTo>
                    <a:cubicBezTo>
                      <a:pt x="701" y="368"/>
                      <a:pt x="679" y="179"/>
                      <a:pt x="679" y="0"/>
                    </a:cubicBezTo>
                    <a:close/>
                  </a:path>
                </a:pathLst>
              </a:custGeom>
              <a:solidFill>
                <a:srgbClr val="BFB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6"/>
              <p:cNvSpPr/>
              <p:nvPr/>
            </p:nvSpPr>
            <p:spPr>
              <a:xfrm>
                <a:off x="5776300" y="3986250"/>
                <a:ext cx="64875" cy="13950"/>
              </a:xfrm>
              <a:custGeom>
                <a:avLst/>
                <a:gdLst/>
                <a:ahLst/>
                <a:cxnLst/>
                <a:rect l="l" t="t" r="r" b="b"/>
                <a:pathLst>
                  <a:path w="2595" h="558" extrusionOk="0">
                    <a:moveTo>
                      <a:pt x="257" y="0"/>
                    </a:moveTo>
                    <a:cubicBezTo>
                      <a:pt x="157" y="179"/>
                      <a:pt x="67" y="367"/>
                      <a:pt x="1" y="557"/>
                    </a:cubicBezTo>
                    <a:lnTo>
                      <a:pt x="2249" y="557"/>
                    </a:lnTo>
                    <a:cubicBezTo>
                      <a:pt x="2372" y="367"/>
                      <a:pt x="2483" y="189"/>
                      <a:pt x="2595" y="0"/>
                    </a:cubicBezTo>
                    <a:close/>
                  </a:path>
                </a:pathLst>
              </a:custGeom>
              <a:solidFill>
                <a:srgbClr val="D9C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6"/>
              <p:cNvSpPr/>
              <p:nvPr/>
            </p:nvSpPr>
            <p:spPr>
              <a:xfrm>
                <a:off x="5711750" y="4385575"/>
                <a:ext cx="581050" cy="158375"/>
              </a:xfrm>
              <a:custGeom>
                <a:avLst/>
                <a:gdLst/>
                <a:ahLst/>
                <a:cxnLst/>
                <a:rect l="l" t="t" r="r" b="b"/>
                <a:pathLst>
                  <a:path w="23242" h="6335" extrusionOk="0">
                    <a:moveTo>
                      <a:pt x="22897" y="12"/>
                    </a:moveTo>
                    <a:cubicBezTo>
                      <a:pt x="21985" y="56"/>
                      <a:pt x="8449" y="868"/>
                      <a:pt x="6345" y="957"/>
                    </a:cubicBezTo>
                    <a:cubicBezTo>
                      <a:pt x="4230" y="1047"/>
                      <a:pt x="1526" y="4308"/>
                      <a:pt x="591" y="5332"/>
                    </a:cubicBezTo>
                    <a:cubicBezTo>
                      <a:pt x="0" y="5978"/>
                      <a:pt x="1592" y="6334"/>
                      <a:pt x="1837" y="5744"/>
                    </a:cubicBezTo>
                    <a:cubicBezTo>
                      <a:pt x="2293" y="4653"/>
                      <a:pt x="4420" y="1603"/>
                      <a:pt x="6490" y="1447"/>
                    </a:cubicBezTo>
                    <a:cubicBezTo>
                      <a:pt x="8571" y="1291"/>
                      <a:pt x="22619" y="991"/>
                      <a:pt x="22997" y="991"/>
                    </a:cubicBezTo>
                    <a:cubicBezTo>
                      <a:pt x="23164" y="991"/>
                      <a:pt x="23242" y="746"/>
                      <a:pt x="23231" y="502"/>
                    </a:cubicBezTo>
                    <a:cubicBezTo>
                      <a:pt x="23220" y="257"/>
                      <a:pt x="23108" y="0"/>
                      <a:pt x="22897" y="12"/>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6"/>
              <p:cNvSpPr/>
              <p:nvPr/>
            </p:nvSpPr>
            <p:spPr>
              <a:xfrm>
                <a:off x="5704250" y="4385575"/>
                <a:ext cx="581050" cy="158375"/>
              </a:xfrm>
              <a:custGeom>
                <a:avLst/>
                <a:gdLst/>
                <a:ahLst/>
                <a:cxnLst/>
                <a:rect l="l" t="t" r="r" b="b"/>
                <a:pathLst>
                  <a:path w="23242" h="6335" extrusionOk="0">
                    <a:moveTo>
                      <a:pt x="345" y="12"/>
                    </a:moveTo>
                    <a:cubicBezTo>
                      <a:pt x="1258" y="56"/>
                      <a:pt x="14793" y="868"/>
                      <a:pt x="16897" y="957"/>
                    </a:cubicBezTo>
                    <a:cubicBezTo>
                      <a:pt x="19012" y="1047"/>
                      <a:pt x="21716" y="4308"/>
                      <a:pt x="22651" y="5332"/>
                    </a:cubicBezTo>
                    <a:cubicBezTo>
                      <a:pt x="23242" y="5978"/>
                      <a:pt x="21650" y="6334"/>
                      <a:pt x="21405" y="5744"/>
                    </a:cubicBezTo>
                    <a:cubicBezTo>
                      <a:pt x="20949" y="4653"/>
                      <a:pt x="18822" y="1603"/>
                      <a:pt x="16752" y="1447"/>
                    </a:cubicBezTo>
                    <a:cubicBezTo>
                      <a:pt x="14671" y="1291"/>
                      <a:pt x="624" y="991"/>
                      <a:pt x="245" y="991"/>
                    </a:cubicBezTo>
                    <a:cubicBezTo>
                      <a:pt x="78" y="991"/>
                      <a:pt x="0" y="746"/>
                      <a:pt x="11" y="502"/>
                    </a:cubicBezTo>
                    <a:cubicBezTo>
                      <a:pt x="22" y="257"/>
                      <a:pt x="122" y="0"/>
                      <a:pt x="345" y="12"/>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6"/>
              <p:cNvSpPr/>
              <p:nvPr/>
            </p:nvSpPr>
            <p:spPr>
              <a:xfrm>
                <a:off x="5699800" y="4332425"/>
                <a:ext cx="597475" cy="214000"/>
              </a:xfrm>
              <a:custGeom>
                <a:avLst/>
                <a:gdLst/>
                <a:ahLst/>
                <a:cxnLst/>
                <a:rect l="l" t="t" r="r" b="b"/>
                <a:pathLst>
                  <a:path w="23899" h="8560" extrusionOk="0">
                    <a:moveTo>
                      <a:pt x="13313" y="1481"/>
                    </a:moveTo>
                    <a:lnTo>
                      <a:pt x="10585" y="1481"/>
                    </a:lnTo>
                    <a:cubicBezTo>
                      <a:pt x="9494" y="1481"/>
                      <a:pt x="9161" y="802"/>
                      <a:pt x="8081" y="424"/>
                    </a:cubicBezTo>
                    <a:cubicBezTo>
                      <a:pt x="6934" y="1"/>
                      <a:pt x="5566" y="1"/>
                      <a:pt x="4475" y="278"/>
                    </a:cubicBezTo>
                    <a:cubicBezTo>
                      <a:pt x="1525" y="1002"/>
                      <a:pt x="1502" y="2004"/>
                      <a:pt x="111" y="2082"/>
                    </a:cubicBezTo>
                    <a:cubicBezTo>
                      <a:pt x="45" y="2082"/>
                      <a:pt x="0" y="2138"/>
                      <a:pt x="0" y="2205"/>
                    </a:cubicBezTo>
                    <a:lnTo>
                      <a:pt x="0" y="3039"/>
                    </a:lnTo>
                    <a:cubicBezTo>
                      <a:pt x="0" y="3106"/>
                      <a:pt x="45" y="3162"/>
                      <a:pt x="111" y="3162"/>
                    </a:cubicBezTo>
                    <a:cubicBezTo>
                      <a:pt x="1314" y="3150"/>
                      <a:pt x="1413" y="4864"/>
                      <a:pt x="1814" y="5733"/>
                    </a:cubicBezTo>
                    <a:cubicBezTo>
                      <a:pt x="2371" y="6913"/>
                      <a:pt x="3239" y="7748"/>
                      <a:pt x="4285" y="8159"/>
                    </a:cubicBezTo>
                    <a:cubicBezTo>
                      <a:pt x="5321" y="8560"/>
                      <a:pt x="6534" y="8527"/>
                      <a:pt x="7758" y="7970"/>
                    </a:cubicBezTo>
                    <a:lnTo>
                      <a:pt x="7758" y="7970"/>
                    </a:lnTo>
                    <a:lnTo>
                      <a:pt x="7836" y="7937"/>
                    </a:lnTo>
                    <a:cubicBezTo>
                      <a:pt x="8816" y="7469"/>
                      <a:pt x="9673" y="6601"/>
                      <a:pt x="10129" y="5544"/>
                    </a:cubicBezTo>
                    <a:cubicBezTo>
                      <a:pt x="10407" y="4909"/>
                      <a:pt x="10786" y="3952"/>
                      <a:pt x="10741" y="3239"/>
                    </a:cubicBezTo>
                    <a:cubicBezTo>
                      <a:pt x="10697" y="2694"/>
                      <a:pt x="10775" y="2193"/>
                      <a:pt x="10953" y="2193"/>
                    </a:cubicBezTo>
                    <a:lnTo>
                      <a:pt x="12945" y="2193"/>
                    </a:lnTo>
                    <a:cubicBezTo>
                      <a:pt x="13123" y="2193"/>
                      <a:pt x="13202" y="2694"/>
                      <a:pt x="13157" y="3239"/>
                    </a:cubicBezTo>
                    <a:cubicBezTo>
                      <a:pt x="13112" y="3952"/>
                      <a:pt x="13491" y="4909"/>
                      <a:pt x="13769" y="5544"/>
                    </a:cubicBezTo>
                    <a:cubicBezTo>
                      <a:pt x="14226" y="6601"/>
                      <a:pt x="15082" y="7469"/>
                      <a:pt x="16062" y="7937"/>
                    </a:cubicBezTo>
                    <a:lnTo>
                      <a:pt x="16140" y="7970"/>
                    </a:lnTo>
                    <a:lnTo>
                      <a:pt x="16140" y="7970"/>
                    </a:lnTo>
                    <a:cubicBezTo>
                      <a:pt x="17365" y="8527"/>
                      <a:pt x="18577" y="8560"/>
                      <a:pt x="19613" y="8159"/>
                    </a:cubicBezTo>
                    <a:cubicBezTo>
                      <a:pt x="20659" y="7748"/>
                      <a:pt x="21528" y="6913"/>
                      <a:pt x="22084" y="5733"/>
                    </a:cubicBezTo>
                    <a:cubicBezTo>
                      <a:pt x="22485" y="4864"/>
                      <a:pt x="22585" y="3150"/>
                      <a:pt x="23787" y="3162"/>
                    </a:cubicBezTo>
                    <a:cubicBezTo>
                      <a:pt x="23843" y="3162"/>
                      <a:pt x="23898" y="3106"/>
                      <a:pt x="23898" y="3039"/>
                    </a:cubicBezTo>
                    <a:lnTo>
                      <a:pt x="23898" y="2205"/>
                    </a:lnTo>
                    <a:cubicBezTo>
                      <a:pt x="23898" y="2138"/>
                      <a:pt x="23843" y="2082"/>
                      <a:pt x="23787" y="2082"/>
                    </a:cubicBezTo>
                    <a:cubicBezTo>
                      <a:pt x="22396" y="2004"/>
                      <a:pt x="22374" y="1002"/>
                      <a:pt x="19423" y="278"/>
                    </a:cubicBezTo>
                    <a:cubicBezTo>
                      <a:pt x="18333" y="1"/>
                      <a:pt x="16964" y="1"/>
                      <a:pt x="15817" y="424"/>
                    </a:cubicBezTo>
                    <a:cubicBezTo>
                      <a:pt x="14738" y="802"/>
                      <a:pt x="14404" y="1481"/>
                      <a:pt x="13313" y="1481"/>
                    </a:cubicBezTo>
                    <a:close/>
                    <a:moveTo>
                      <a:pt x="9762" y="5376"/>
                    </a:moveTo>
                    <a:cubicBezTo>
                      <a:pt x="9339" y="6345"/>
                      <a:pt x="8559" y="7147"/>
                      <a:pt x="7669" y="7570"/>
                    </a:cubicBezTo>
                    <a:lnTo>
                      <a:pt x="7591" y="7603"/>
                    </a:lnTo>
                    <a:lnTo>
                      <a:pt x="7591" y="7603"/>
                    </a:lnTo>
                    <a:cubicBezTo>
                      <a:pt x="6467" y="8115"/>
                      <a:pt x="5365" y="8149"/>
                      <a:pt x="4430" y="7781"/>
                    </a:cubicBezTo>
                    <a:cubicBezTo>
                      <a:pt x="3484" y="7414"/>
                      <a:pt x="2694" y="6645"/>
                      <a:pt x="2182" y="5555"/>
                    </a:cubicBezTo>
                    <a:lnTo>
                      <a:pt x="2148" y="5488"/>
                    </a:lnTo>
                    <a:cubicBezTo>
                      <a:pt x="2014" y="5198"/>
                      <a:pt x="1915" y="4921"/>
                      <a:pt x="1848" y="4653"/>
                    </a:cubicBezTo>
                    <a:cubicBezTo>
                      <a:pt x="1625" y="3751"/>
                      <a:pt x="1759" y="2984"/>
                      <a:pt x="2115" y="2360"/>
                    </a:cubicBezTo>
                    <a:cubicBezTo>
                      <a:pt x="2482" y="1737"/>
                      <a:pt x="3072" y="1258"/>
                      <a:pt x="3751" y="946"/>
                    </a:cubicBezTo>
                    <a:cubicBezTo>
                      <a:pt x="4018" y="835"/>
                      <a:pt x="4285" y="735"/>
                      <a:pt x="4564" y="668"/>
                    </a:cubicBezTo>
                    <a:cubicBezTo>
                      <a:pt x="5599" y="412"/>
                      <a:pt x="6879" y="412"/>
                      <a:pt x="7948" y="802"/>
                    </a:cubicBezTo>
                    <a:cubicBezTo>
                      <a:pt x="8794" y="1114"/>
                      <a:pt x="9517" y="1670"/>
                      <a:pt x="9851" y="2549"/>
                    </a:cubicBezTo>
                    <a:cubicBezTo>
                      <a:pt x="10218" y="3529"/>
                      <a:pt x="10129" y="4520"/>
                      <a:pt x="9762" y="5376"/>
                    </a:cubicBezTo>
                    <a:close/>
                    <a:moveTo>
                      <a:pt x="14137" y="5376"/>
                    </a:moveTo>
                    <a:cubicBezTo>
                      <a:pt x="13758" y="4520"/>
                      <a:pt x="13680" y="3529"/>
                      <a:pt x="14047" y="2549"/>
                    </a:cubicBezTo>
                    <a:cubicBezTo>
                      <a:pt x="14381" y="1670"/>
                      <a:pt x="15094" y="1114"/>
                      <a:pt x="15950" y="802"/>
                    </a:cubicBezTo>
                    <a:cubicBezTo>
                      <a:pt x="17019" y="412"/>
                      <a:pt x="18300" y="412"/>
                      <a:pt x="19324" y="668"/>
                    </a:cubicBezTo>
                    <a:cubicBezTo>
                      <a:pt x="19613" y="735"/>
                      <a:pt x="19880" y="835"/>
                      <a:pt x="20136" y="946"/>
                    </a:cubicBezTo>
                    <a:cubicBezTo>
                      <a:pt x="20826" y="1258"/>
                      <a:pt x="21416" y="1737"/>
                      <a:pt x="21783" y="2360"/>
                    </a:cubicBezTo>
                    <a:cubicBezTo>
                      <a:pt x="22139" y="2984"/>
                      <a:pt x="22273" y="3751"/>
                      <a:pt x="22050" y="4653"/>
                    </a:cubicBezTo>
                    <a:cubicBezTo>
                      <a:pt x="21984" y="4921"/>
                      <a:pt x="21884" y="5198"/>
                      <a:pt x="21750" y="5488"/>
                    </a:cubicBezTo>
                    <a:lnTo>
                      <a:pt x="21716" y="5555"/>
                    </a:lnTo>
                    <a:cubicBezTo>
                      <a:pt x="21204" y="6645"/>
                      <a:pt x="20414" y="7414"/>
                      <a:pt x="19468" y="7781"/>
                    </a:cubicBezTo>
                    <a:cubicBezTo>
                      <a:pt x="18522" y="8149"/>
                      <a:pt x="17431" y="8115"/>
                      <a:pt x="16307" y="7603"/>
                    </a:cubicBezTo>
                    <a:lnTo>
                      <a:pt x="16307" y="7603"/>
                    </a:lnTo>
                    <a:lnTo>
                      <a:pt x="16229" y="7570"/>
                    </a:lnTo>
                    <a:cubicBezTo>
                      <a:pt x="15339" y="7147"/>
                      <a:pt x="14548" y="6345"/>
                      <a:pt x="14137" y="5376"/>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6"/>
              <p:cNvSpPr/>
              <p:nvPr/>
            </p:nvSpPr>
            <p:spPr>
              <a:xfrm>
                <a:off x="5806350" y="4418400"/>
                <a:ext cx="6150" cy="8925"/>
              </a:xfrm>
              <a:custGeom>
                <a:avLst/>
                <a:gdLst/>
                <a:ahLst/>
                <a:cxnLst/>
                <a:rect l="l" t="t" r="r" b="b"/>
                <a:pathLst>
                  <a:path w="246" h="357" extrusionOk="0">
                    <a:moveTo>
                      <a:pt x="90" y="1"/>
                    </a:moveTo>
                    <a:cubicBezTo>
                      <a:pt x="68" y="124"/>
                      <a:pt x="35" y="246"/>
                      <a:pt x="1" y="357"/>
                    </a:cubicBezTo>
                    <a:cubicBezTo>
                      <a:pt x="79" y="246"/>
                      <a:pt x="157" y="124"/>
                      <a:pt x="246" y="1"/>
                    </a:cubicBezTo>
                    <a:close/>
                  </a:path>
                </a:pathLst>
              </a:custGeom>
              <a:solidFill>
                <a:srgbClr val="F7F4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6"/>
              <p:cNvSpPr/>
              <p:nvPr/>
            </p:nvSpPr>
            <p:spPr>
              <a:xfrm>
                <a:off x="5814450" y="4344675"/>
                <a:ext cx="63450" cy="48150"/>
              </a:xfrm>
              <a:custGeom>
                <a:avLst/>
                <a:gdLst/>
                <a:ahLst/>
                <a:cxnLst/>
                <a:rect l="l" t="t" r="r" b="b"/>
                <a:pathLst>
                  <a:path w="2538" h="1926" extrusionOk="0">
                    <a:moveTo>
                      <a:pt x="1703" y="0"/>
                    </a:moveTo>
                    <a:cubicBezTo>
                      <a:pt x="1113" y="434"/>
                      <a:pt x="557" y="991"/>
                      <a:pt x="45" y="1614"/>
                    </a:cubicBezTo>
                    <a:lnTo>
                      <a:pt x="45" y="1626"/>
                    </a:lnTo>
                    <a:lnTo>
                      <a:pt x="45" y="1648"/>
                    </a:lnTo>
                    <a:cubicBezTo>
                      <a:pt x="45" y="1658"/>
                      <a:pt x="33" y="1670"/>
                      <a:pt x="33" y="1670"/>
                    </a:cubicBezTo>
                    <a:lnTo>
                      <a:pt x="33" y="1681"/>
                    </a:lnTo>
                    <a:lnTo>
                      <a:pt x="33" y="1703"/>
                    </a:lnTo>
                    <a:cubicBezTo>
                      <a:pt x="33" y="1715"/>
                      <a:pt x="22" y="1725"/>
                      <a:pt x="22" y="1725"/>
                    </a:cubicBezTo>
                    <a:lnTo>
                      <a:pt x="22" y="1737"/>
                    </a:lnTo>
                    <a:cubicBezTo>
                      <a:pt x="11" y="1781"/>
                      <a:pt x="11" y="1837"/>
                      <a:pt x="0" y="1881"/>
                    </a:cubicBezTo>
                    <a:cubicBezTo>
                      <a:pt x="223" y="1893"/>
                      <a:pt x="445" y="1915"/>
                      <a:pt x="679" y="1926"/>
                    </a:cubicBezTo>
                    <a:cubicBezTo>
                      <a:pt x="1247" y="1225"/>
                      <a:pt x="1870" y="590"/>
                      <a:pt x="2538" y="89"/>
                    </a:cubicBezTo>
                    <a:cubicBezTo>
                      <a:pt x="2271" y="45"/>
                      <a:pt x="1981" y="11"/>
                      <a:pt x="1703"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6"/>
              <p:cNvSpPr/>
              <p:nvPr/>
            </p:nvSpPr>
            <p:spPr>
              <a:xfrm>
                <a:off x="5808575" y="4412575"/>
                <a:ext cx="7825" cy="5850"/>
              </a:xfrm>
              <a:custGeom>
                <a:avLst/>
                <a:gdLst/>
                <a:ahLst/>
                <a:cxnLst/>
                <a:rect l="l" t="t" r="r" b="b"/>
                <a:pathLst>
                  <a:path w="313" h="234" extrusionOk="0">
                    <a:moveTo>
                      <a:pt x="57" y="0"/>
                    </a:moveTo>
                    <a:cubicBezTo>
                      <a:pt x="35" y="78"/>
                      <a:pt x="23" y="156"/>
                      <a:pt x="1" y="234"/>
                    </a:cubicBezTo>
                    <a:lnTo>
                      <a:pt x="157" y="234"/>
                    </a:lnTo>
                    <a:cubicBezTo>
                      <a:pt x="201" y="156"/>
                      <a:pt x="257" y="78"/>
                      <a:pt x="313" y="0"/>
                    </a:cubicBezTo>
                    <a:close/>
                  </a:path>
                </a:pathLst>
              </a:custGeom>
              <a:solidFill>
                <a:srgbClr val="BFB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6"/>
              <p:cNvSpPr/>
              <p:nvPr/>
            </p:nvSpPr>
            <p:spPr>
              <a:xfrm>
                <a:off x="5806350" y="4412575"/>
                <a:ext cx="3650" cy="14750"/>
              </a:xfrm>
              <a:custGeom>
                <a:avLst/>
                <a:gdLst/>
                <a:ahLst/>
                <a:cxnLst/>
                <a:rect l="l" t="t" r="r" b="b"/>
                <a:pathLst>
                  <a:path w="146" h="590" extrusionOk="0">
                    <a:moveTo>
                      <a:pt x="146" y="0"/>
                    </a:moveTo>
                    <a:lnTo>
                      <a:pt x="146" y="0"/>
                    </a:lnTo>
                    <a:cubicBezTo>
                      <a:pt x="124" y="78"/>
                      <a:pt x="112" y="156"/>
                      <a:pt x="90" y="234"/>
                    </a:cubicBezTo>
                    <a:cubicBezTo>
                      <a:pt x="84" y="266"/>
                      <a:pt x="77" y="299"/>
                      <a:pt x="70" y="331"/>
                    </a:cubicBezTo>
                    <a:lnTo>
                      <a:pt x="70" y="331"/>
                    </a:lnTo>
                    <a:cubicBezTo>
                      <a:pt x="97" y="222"/>
                      <a:pt x="121" y="111"/>
                      <a:pt x="146" y="0"/>
                    </a:cubicBezTo>
                    <a:close/>
                    <a:moveTo>
                      <a:pt x="70" y="331"/>
                    </a:moveTo>
                    <a:cubicBezTo>
                      <a:pt x="49" y="419"/>
                      <a:pt x="26" y="506"/>
                      <a:pt x="1" y="590"/>
                    </a:cubicBezTo>
                    <a:cubicBezTo>
                      <a:pt x="26" y="508"/>
                      <a:pt x="50" y="420"/>
                      <a:pt x="70" y="331"/>
                    </a:cubicBezTo>
                    <a:close/>
                  </a:path>
                </a:pathLst>
              </a:custGeom>
              <a:solidFill>
                <a:srgbClr val="A37A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6"/>
              <p:cNvSpPr/>
              <p:nvPr/>
            </p:nvSpPr>
            <p:spPr>
              <a:xfrm>
                <a:off x="5815000" y="4385000"/>
                <a:ext cx="575" cy="3100"/>
              </a:xfrm>
              <a:custGeom>
                <a:avLst/>
                <a:gdLst/>
                <a:ahLst/>
                <a:cxnLst/>
                <a:rect l="l" t="t" r="r" b="b"/>
                <a:pathLst>
                  <a:path w="23" h="124" extrusionOk="0">
                    <a:moveTo>
                      <a:pt x="0" y="112"/>
                    </a:moveTo>
                    <a:lnTo>
                      <a:pt x="0" y="124"/>
                    </a:lnTo>
                    <a:lnTo>
                      <a:pt x="0" y="112"/>
                    </a:lnTo>
                    <a:close/>
                    <a:moveTo>
                      <a:pt x="11" y="90"/>
                    </a:moveTo>
                    <a:lnTo>
                      <a:pt x="11" y="90"/>
                    </a:lnTo>
                    <a:lnTo>
                      <a:pt x="11" y="90"/>
                    </a:lnTo>
                    <a:close/>
                    <a:moveTo>
                      <a:pt x="11" y="57"/>
                    </a:moveTo>
                    <a:lnTo>
                      <a:pt x="11" y="68"/>
                    </a:lnTo>
                    <a:lnTo>
                      <a:pt x="11" y="57"/>
                    </a:lnTo>
                    <a:close/>
                    <a:moveTo>
                      <a:pt x="23" y="35"/>
                    </a:moveTo>
                    <a:lnTo>
                      <a:pt x="23" y="35"/>
                    </a:lnTo>
                    <a:lnTo>
                      <a:pt x="23" y="35"/>
                    </a:lnTo>
                    <a:close/>
                    <a:moveTo>
                      <a:pt x="23" y="1"/>
                    </a:moveTo>
                    <a:lnTo>
                      <a:pt x="23" y="1"/>
                    </a:lnTo>
                    <a:lnTo>
                      <a:pt x="23" y="13"/>
                    </a:lnTo>
                    <a:close/>
                  </a:path>
                </a:pathLst>
              </a:custGeom>
              <a:solidFill>
                <a:srgbClr val="C5B6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6"/>
              <p:cNvSpPr/>
              <p:nvPr/>
            </p:nvSpPr>
            <p:spPr>
              <a:xfrm>
                <a:off x="5758500" y="4385000"/>
                <a:ext cx="57075" cy="97175"/>
              </a:xfrm>
              <a:custGeom>
                <a:avLst/>
                <a:gdLst/>
                <a:ahLst/>
                <a:cxnLst/>
                <a:rect l="l" t="t" r="r" b="b"/>
                <a:pathLst>
                  <a:path w="2283" h="3887" extrusionOk="0">
                    <a:moveTo>
                      <a:pt x="2283" y="1"/>
                    </a:moveTo>
                    <a:cubicBezTo>
                      <a:pt x="2216" y="90"/>
                      <a:pt x="2149" y="179"/>
                      <a:pt x="2082" y="257"/>
                    </a:cubicBezTo>
                    <a:cubicBezTo>
                      <a:pt x="2127" y="268"/>
                      <a:pt x="2182" y="268"/>
                      <a:pt x="2238" y="268"/>
                    </a:cubicBezTo>
                    <a:cubicBezTo>
                      <a:pt x="2249" y="224"/>
                      <a:pt x="2249" y="168"/>
                      <a:pt x="2260" y="124"/>
                    </a:cubicBezTo>
                    <a:lnTo>
                      <a:pt x="2260" y="112"/>
                    </a:lnTo>
                    <a:cubicBezTo>
                      <a:pt x="2260" y="112"/>
                      <a:pt x="2271" y="102"/>
                      <a:pt x="2271" y="90"/>
                    </a:cubicBezTo>
                    <a:lnTo>
                      <a:pt x="2271" y="68"/>
                    </a:lnTo>
                    <a:lnTo>
                      <a:pt x="2271" y="57"/>
                    </a:lnTo>
                    <a:cubicBezTo>
                      <a:pt x="2271" y="57"/>
                      <a:pt x="2283" y="45"/>
                      <a:pt x="2283" y="35"/>
                    </a:cubicBezTo>
                    <a:lnTo>
                      <a:pt x="2283" y="13"/>
                    </a:lnTo>
                    <a:lnTo>
                      <a:pt x="2283" y="1"/>
                    </a:lnTo>
                    <a:close/>
                    <a:moveTo>
                      <a:pt x="1481" y="1081"/>
                    </a:moveTo>
                    <a:cubicBezTo>
                      <a:pt x="891" y="1982"/>
                      <a:pt x="379" y="2929"/>
                      <a:pt x="0" y="3786"/>
                    </a:cubicBezTo>
                    <a:cubicBezTo>
                      <a:pt x="23" y="3819"/>
                      <a:pt x="45" y="3852"/>
                      <a:pt x="56" y="3886"/>
                    </a:cubicBezTo>
                    <a:cubicBezTo>
                      <a:pt x="457" y="3485"/>
                      <a:pt x="891" y="3040"/>
                      <a:pt x="1358" y="2639"/>
                    </a:cubicBezTo>
                    <a:cubicBezTo>
                      <a:pt x="1536" y="2328"/>
                      <a:pt x="1714" y="2005"/>
                      <a:pt x="1915" y="1693"/>
                    </a:cubicBezTo>
                    <a:cubicBezTo>
                      <a:pt x="1971" y="1504"/>
                      <a:pt x="2015" y="1304"/>
                      <a:pt x="2060" y="1103"/>
                    </a:cubicBezTo>
                    <a:cubicBezTo>
                      <a:pt x="1860" y="1092"/>
                      <a:pt x="1670" y="1092"/>
                      <a:pt x="1481" y="1081"/>
                    </a:cubicBezTo>
                    <a:close/>
                  </a:path>
                </a:pathLst>
              </a:custGeom>
              <a:solidFill>
                <a:srgbClr val="9A7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6"/>
              <p:cNvSpPr/>
              <p:nvPr/>
            </p:nvSpPr>
            <p:spPr>
              <a:xfrm>
                <a:off x="5759900" y="4450975"/>
                <a:ext cx="32575" cy="45925"/>
              </a:xfrm>
              <a:custGeom>
                <a:avLst/>
                <a:gdLst/>
                <a:ahLst/>
                <a:cxnLst/>
                <a:rect l="l" t="t" r="r" b="b"/>
                <a:pathLst>
                  <a:path w="1303" h="1837" extrusionOk="0">
                    <a:moveTo>
                      <a:pt x="1302" y="0"/>
                    </a:moveTo>
                    <a:lnTo>
                      <a:pt x="1302" y="0"/>
                    </a:lnTo>
                    <a:cubicBezTo>
                      <a:pt x="835" y="401"/>
                      <a:pt x="401" y="846"/>
                      <a:pt x="0" y="1247"/>
                    </a:cubicBezTo>
                    <a:cubicBezTo>
                      <a:pt x="134" y="1458"/>
                      <a:pt x="268" y="1659"/>
                      <a:pt x="412" y="1837"/>
                    </a:cubicBezTo>
                    <a:cubicBezTo>
                      <a:pt x="646" y="1247"/>
                      <a:pt x="946" y="624"/>
                      <a:pt x="1302"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6"/>
              <p:cNvSpPr/>
              <p:nvPr/>
            </p:nvSpPr>
            <p:spPr>
              <a:xfrm>
                <a:off x="5795525" y="4391425"/>
                <a:ext cx="35900" cy="21175"/>
              </a:xfrm>
              <a:custGeom>
                <a:avLst/>
                <a:gdLst/>
                <a:ahLst/>
                <a:cxnLst/>
                <a:rect l="l" t="t" r="r" b="b"/>
                <a:pathLst>
                  <a:path w="1436" h="847" extrusionOk="0">
                    <a:moveTo>
                      <a:pt x="601" y="0"/>
                    </a:moveTo>
                    <a:cubicBezTo>
                      <a:pt x="389" y="268"/>
                      <a:pt x="189" y="545"/>
                      <a:pt x="0" y="824"/>
                    </a:cubicBezTo>
                    <a:cubicBezTo>
                      <a:pt x="189" y="835"/>
                      <a:pt x="379" y="835"/>
                      <a:pt x="579" y="846"/>
                    </a:cubicBezTo>
                    <a:lnTo>
                      <a:pt x="835" y="846"/>
                    </a:lnTo>
                    <a:cubicBezTo>
                      <a:pt x="1024" y="579"/>
                      <a:pt x="1225" y="312"/>
                      <a:pt x="1436" y="56"/>
                    </a:cubicBezTo>
                    <a:cubicBezTo>
                      <a:pt x="1202" y="45"/>
                      <a:pt x="980" y="23"/>
                      <a:pt x="757" y="11"/>
                    </a:cubicBezTo>
                    <a:cubicBezTo>
                      <a:pt x="701" y="11"/>
                      <a:pt x="646" y="11"/>
                      <a:pt x="601"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6"/>
              <p:cNvSpPr/>
              <p:nvPr/>
            </p:nvSpPr>
            <p:spPr>
              <a:xfrm>
                <a:off x="5821375" y="4346350"/>
                <a:ext cx="6450" cy="6150"/>
              </a:xfrm>
              <a:custGeom>
                <a:avLst/>
                <a:gdLst/>
                <a:ahLst/>
                <a:cxnLst/>
                <a:rect l="l" t="t" r="r" b="b"/>
                <a:pathLst>
                  <a:path w="258" h="246" extrusionOk="0">
                    <a:moveTo>
                      <a:pt x="257" y="0"/>
                    </a:moveTo>
                    <a:cubicBezTo>
                      <a:pt x="179" y="11"/>
                      <a:pt x="102" y="22"/>
                      <a:pt x="35" y="45"/>
                    </a:cubicBezTo>
                    <a:lnTo>
                      <a:pt x="1" y="245"/>
                    </a:lnTo>
                    <a:cubicBezTo>
                      <a:pt x="79" y="167"/>
                      <a:pt x="168" y="78"/>
                      <a:pt x="257"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6"/>
              <p:cNvSpPr/>
              <p:nvPr/>
            </p:nvSpPr>
            <p:spPr>
              <a:xfrm>
                <a:off x="5743475" y="4348825"/>
                <a:ext cx="71550" cy="106325"/>
              </a:xfrm>
              <a:custGeom>
                <a:avLst/>
                <a:gdLst/>
                <a:ahLst/>
                <a:cxnLst/>
                <a:rect l="l" t="t" r="r" b="b"/>
                <a:pathLst>
                  <a:path w="2862" h="4253" extrusionOk="0">
                    <a:moveTo>
                      <a:pt x="2850" y="1"/>
                    </a:moveTo>
                    <a:cubicBezTo>
                      <a:pt x="2839" y="12"/>
                      <a:pt x="2827" y="12"/>
                      <a:pt x="2817" y="12"/>
                    </a:cubicBezTo>
                    <a:cubicBezTo>
                      <a:pt x="2538" y="79"/>
                      <a:pt x="2271" y="179"/>
                      <a:pt x="2004" y="290"/>
                    </a:cubicBezTo>
                    <a:cubicBezTo>
                      <a:pt x="1370" y="580"/>
                      <a:pt x="813" y="1014"/>
                      <a:pt x="445" y="1582"/>
                    </a:cubicBezTo>
                    <a:cubicBezTo>
                      <a:pt x="858" y="1604"/>
                      <a:pt x="1325" y="1626"/>
                      <a:pt x="1837" y="1660"/>
                    </a:cubicBezTo>
                    <a:cubicBezTo>
                      <a:pt x="2093" y="1314"/>
                      <a:pt x="2360" y="970"/>
                      <a:pt x="2639" y="658"/>
                    </a:cubicBezTo>
                    <a:cubicBezTo>
                      <a:pt x="2716" y="446"/>
                      <a:pt x="2795" y="224"/>
                      <a:pt x="2861" y="1"/>
                    </a:cubicBezTo>
                    <a:close/>
                    <a:moveTo>
                      <a:pt x="67" y="2494"/>
                    </a:moveTo>
                    <a:cubicBezTo>
                      <a:pt x="22" y="2662"/>
                      <a:pt x="0" y="2840"/>
                      <a:pt x="0" y="3029"/>
                    </a:cubicBezTo>
                    <a:lnTo>
                      <a:pt x="0" y="3140"/>
                    </a:lnTo>
                    <a:cubicBezTo>
                      <a:pt x="0" y="3407"/>
                      <a:pt x="34" y="3696"/>
                      <a:pt x="101" y="3997"/>
                    </a:cubicBezTo>
                    <a:cubicBezTo>
                      <a:pt x="123" y="4075"/>
                      <a:pt x="145" y="4164"/>
                      <a:pt x="178" y="4253"/>
                    </a:cubicBezTo>
                    <a:cubicBezTo>
                      <a:pt x="234" y="4220"/>
                      <a:pt x="290" y="4176"/>
                      <a:pt x="334" y="4142"/>
                    </a:cubicBezTo>
                    <a:cubicBezTo>
                      <a:pt x="613" y="3607"/>
                      <a:pt x="913" y="3051"/>
                      <a:pt x="1258" y="2517"/>
                    </a:cubicBezTo>
                    <a:cubicBezTo>
                      <a:pt x="813" y="2506"/>
                      <a:pt x="412" y="2494"/>
                      <a:pt x="67" y="2494"/>
                    </a:cubicBezTo>
                    <a:close/>
                  </a:path>
                </a:pathLst>
              </a:custGeom>
              <a:solidFill>
                <a:srgbClr val="A37A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6"/>
              <p:cNvSpPr/>
              <p:nvPr/>
            </p:nvSpPr>
            <p:spPr>
              <a:xfrm>
                <a:off x="5821375" y="4347450"/>
                <a:ext cx="875" cy="5050"/>
              </a:xfrm>
              <a:custGeom>
                <a:avLst/>
                <a:gdLst/>
                <a:ahLst/>
                <a:cxnLst/>
                <a:rect l="l" t="t" r="r" b="b"/>
                <a:pathLst>
                  <a:path w="35" h="202" extrusionOk="0">
                    <a:moveTo>
                      <a:pt x="35" y="1"/>
                    </a:moveTo>
                    <a:lnTo>
                      <a:pt x="35" y="1"/>
                    </a:lnTo>
                    <a:lnTo>
                      <a:pt x="1" y="201"/>
                    </a:lnTo>
                    <a:lnTo>
                      <a:pt x="1" y="201"/>
                    </a:lnTo>
                    <a:close/>
                  </a:path>
                </a:pathLst>
              </a:custGeom>
              <a:solidFill>
                <a:srgbClr val="C5B6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6"/>
              <p:cNvSpPr/>
              <p:nvPr/>
            </p:nvSpPr>
            <p:spPr>
              <a:xfrm>
                <a:off x="5747925" y="4347450"/>
                <a:ext cx="74325" cy="111050"/>
              </a:xfrm>
              <a:custGeom>
                <a:avLst/>
                <a:gdLst/>
                <a:ahLst/>
                <a:cxnLst/>
                <a:rect l="l" t="t" r="r" b="b"/>
                <a:pathLst>
                  <a:path w="2973" h="4442" extrusionOk="0">
                    <a:moveTo>
                      <a:pt x="2973" y="1"/>
                    </a:moveTo>
                    <a:cubicBezTo>
                      <a:pt x="2872" y="11"/>
                      <a:pt x="2783" y="34"/>
                      <a:pt x="2683" y="56"/>
                    </a:cubicBezTo>
                    <a:cubicBezTo>
                      <a:pt x="2617" y="279"/>
                      <a:pt x="2538" y="501"/>
                      <a:pt x="2461" y="713"/>
                    </a:cubicBezTo>
                    <a:cubicBezTo>
                      <a:pt x="2617" y="535"/>
                      <a:pt x="2772" y="368"/>
                      <a:pt x="2939" y="201"/>
                    </a:cubicBezTo>
                    <a:lnTo>
                      <a:pt x="2973" y="1"/>
                    </a:lnTo>
                    <a:close/>
                    <a:moveTo>
                      <a:pt x="156" y="4197"/>
                    </a:moveTo>
                    <a:lnTo>
                      <a:pt x="156" y="4197"/>
                    </a:lnTo>
                    <a:cubicBezTo>
                      <a:pt x="112" y="4231"/>
                      <a:pt x="56" y="4275"/>
                      <a:pt x="0" y="4308"/>
                    </a:cubicBezTo>
                    <a:cubicBezTo>
                      <a:pt x="12" y="4353"/>
                      <a:pt x="23" y="4397"/>
                      <a:pt x="45" y="4442"/>
                    </a:cubicBezTo>
                    <a:cubicBezTo>
                      <a:pt x="79" y="4353"/>
                      <a:pt x="123" y="4275"/>
                      <a:pt x="156" y="4197"/>
                    </a:cubicBezTo>
                    <a:close/>
                  </a:path>
                </a:pathLst>
              </a:custGeom>
              <a:solidFill>
                <a:srgbClr val="9A7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6"/>
              <p:cNvSpPr/>
              <p:nvPr/>
            </p:nvSpPr>
            <p:spPr>
              <a:xfrm>
                <a:off x="5745125" y="4388350"/>
                <a:ext cx="44300" cy="23400"/>
              </a:xfrm>
              <a:custGeom>
                <a:avLst/>
                <a:gdLst/>
                <a:ahLst/>
                <a:cxnLst/>
                <a:rect l="l" t="t" r="r" b="b"/>
                <a:pathLst>
                  <a:path w="1772" h="936" extrusionOk="0">
                    <a:moveTo>
                      <a:pt x="379" y="1"/>
                    </a:moveTo>
                    <a:cubicBezTo>
                      <a:pt x="357" y="45"/>
                      <a:pt x="335" y="79"/>
                      <a:pt x="302" y="123"/>
                    </a:cubicBezTo>
                    <a:lnTo>
                      <a:pt x="302" y="134"/>
                    </a:lnTo>
                    <a:cubicBezTo>
                      <a:pt x="168" y="368"/>
                      <a:pt x="68" y="624"/>
                      <a:pt x="1" y="913"/>
                    </a:cubicBezTo>
                    <a:cubicBezTo>
                      <a:pt x="346" y="913"/>
                      <a:pt x="747" y="925"/>
                      <a:pt x="1192" y="936"/>
                    </a:cubicBezTo>
                    <a:cubicBezTo>
                      <a:pt x="1371" y="646"/>
                      <a:pt x="1571" y="357"/>
                      <a:pt x="1771" y="79"/>
                    </a:cubicBezTo>
                    <a:cubicBezTo>
                      <a:pt x="1259" y="45"/>
                      <a:pt x="792" y="23"/>
                      <a:pt x="379"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6"/>
              <p:cNvSpPr/>
              <p:nvPr/>
            </p:nvSpPr>
            <p:spPr>
              <a:xfrm>
                <a:off x="5752650" y="4346350"/>
                <a:ext cx="75175" cy="45100"/>
              </a:xfrm>
              <a:custGeom>
                <a:avLst/>
                <a:gdLst/>
                <a:ahLst/>
                <a:cxnLst/>
                <a:rect l="l" t="t" r="r" b="b"/>
                <a:pathLst>
                  <a:path w="3007" h="1804" extrusionOk="0">
                    <a:moveTo>
                      <a:pt x="3006" y="0"/>
                    </a:moveTo>
                    <a:lnTo>
                      <a:pt x="3006" y="0"/>
                    </a:lnTo>
                    <a:cubicBezTo>
                      <a:pt x="2937" y="10"/>
                      <a:pt x="2869" y="20"/>
                      <a:pt x="2807" y="37"/>
                    </a:cubicBezTo>
                    <a:lnTo>
                      <a:pt x="2807" y="37"/>
                    </a:lnTo>
                    <a:cubicBezTo>
                      <a:pt x="2873" y="25"/>
                      <a:pt x="2940" y="12"/>
                      <a:pt x="3006" y="0"/>
                    </a:cubicBezTo>
                    <a:close/>
                    <a:moveTo>
                      <a:pt x="2807" y="37"/>
                    </a:moveTo>
                    <a:lnTo>
                      <a:pt x="2807" y="37"/>
                    </a:lnTo>
                    <a:cubicBezTo>
                      <a:pt x="2785" y="42"/>
                      <a:pt x="2763" y="46"/>
                      <a:pt x="2740" y="50"/>
                    </a:cubicBezTo>
                    <a:lnTo>
                      <a:pt x="2740" y="50"/>
                    </a:lnTo>
                    <a:cubicBezTo>
                      <a:pt x="2755" y="48"/>
                      <a:pt x="2769" y="46"/>
                      <a:pt x="2784" y="45"/>
                    </a:cubicBezTo>
                    <a:cubicBezTo>
                      <a:pt x="2791" y="42"/>
                      <a:pt x="2799" y="40"/>
                      <a:pt x="2807" y="37"/>
                    </a:cubicBezTo>
                    <a:close/>
                    <a:moveTo>
                      <a:pt x="2740" y="50"/>
                    </a:moveTo>
                    <a:cubicBezTo>
                      <a:pt x="2682" y="58"/>
                      <a:pt x="2627" y="70"/>
                      <a:pt x="2569" y="83"/>
                    </a:cubicBezTo>
                    <a:lnTo>
                      <a:pt x="2569" y="83"/>
                    </a:lnTo>
                    <a:cubicBezTo>
                      <a:pt x="2626" y="72"/>
                      <a:pt x="2683" y="61"/>
                      <a:pt x="2740" y="50"/>
                    </a:cubicBezTo>
                    <a:close/>
                    <a:moveTo>
                      <a:pt x="2569" y="83"/>
                    </a:moveTo>
                    <a:cubicBezTo>
                      <a:pt x="2540" y="89"/>
                      <a:pt x="2511" y="94"/>
                      <a:pt x="2483" y="100"/>
                    </a:cubicBezTo>
                    <a:lnTo>
                      <a:pt x="2494" y="100"/>
                    </a:lnTo>
                    <a:cubicBezTo>
                      <a:pt x="2520" y="94"/>
                      <a:pt x="2545" y="88"/>
                      <a:pt x="2569" y="83"/>
                    </a:cubicBezTo>
                    <a:close/>
                    <a:moveTo>
                      <a:pt x="1637" y="389"/>
                    </a:moveTo>
                    <a:cubicBezTo>
                      <a:pt x="1058" y="653"/>
                      <a:pt x="544" y="1038"/>
                      <a:pt x="179" y="1535"/>
                    </a:cubicBezTo>
                    <a:lnTo>
                      <a:pt x="179" y="1535"/>
                    </a:lnTo>
                    <a:cubicBezTo>
                      <a:pt x="546" y="1041"/>
                      <a:pt x="1059" y="655"/>
                      <a:pt x="1637" y="389"/>
                    </a:cubicBezTo>
                    <a:close/>
                    <a:moveTo>
                      <a:pt x="179" y="1535"/>
                    </a:moveTo>
                    <a:cubicBezTo>
                      <a:pt x="115" y="1621"/>
                      <a:pt x="56" y="1711"/>
                      <a:pt x="1" y="1803"/>
                    </a:cubicBezTo>
                    <a:cubicBezTo>
                      <a:pt x="34" y="1759"/>
                      <a:pt x="56" y="1725"/>
                      <a:pt x="78" y="1681"/>
                    </a:cubicBezTo>
                    <a:cubicBezTo>
                      <a:pt x="111" y="1631"/>
                      <a:pt x="144" y="1582"/>
                      <a:pt x="179" y="1535"/>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6"/>
              <p:cNvSpPr/>
              <p:nvPr/>
            </p:nvSpPr>
            <p:spPr>
              <a:xfrm>
                <a:off x="6097175" y="4345225"/>
                <a:ext cx="68175" cy="51500"/>
              </a:xfrm>
              <a:custGeom>
                <a:avLst/>
                <a:gdLst/>
                <a:ahLst/>
                <a:cxnLst/>
                <a:rect l="l" t="t" r="r" b="b"/>
                <a:pathLst>
                  <a:path w="2727" h="2060" extrusionOk="0">
                    <a:moveTo>
                      <a:pt x="1826" y="1"/>
                    </a:moveTo>
                    <a:cubicBezTo>
                      <a:pt x="1302" y="446"/>
                      <a:pt x="812" y="980"/>
                      <a:pt x="356" y="1570"/>
                    </a:cubicBezTo>
                    <a:lnTo>
                      <a:pt x="1235" y="1570"/>
                    </a:lnTo>
                    <a:cubicBezTo>
                      <a:pt x="1692" y="991"/>
                      <a:pt x="2204" y="468"/>
                      <a:pt x="2727" y="23"/>
                    </a:cubicBezTo>
                    <a:cubicBezTo>
                      <a:pt x="2627" y="11"/>
                      <a:pt x="2516" y="1"/>
                      <a:pt x="2405" y="1"/>
                    </a:cubicBezTo>
                    <a:close/>
                    <a:moveTo>
                      <a:pt x="334" y="1614"/>
                    </a:moveTo>
                    <a:cubicBezTo>
                      <a:pt x="256" y="1703"/>
                      <a:pt x="189" y="1792"/>
                      <a:pt x="122" y="1881"/>
                    </a:cubicBezTo>
                    <a:lnTo>
                      <a:pt x="980" y="1881"/>
                    </a:lnTo>
                    <a:cubicBezTo>
                      <a:pt x="1057" y="1792"/>
                      <a:pt x="1124" y="1703"/>
                      <a:pt x="1202" y="1614"/>
                    </a:cubicBezTo>
                    <a:close/>
                    <a:moveTo>
                      <a:pt x="100" y="1926"/>
                    </a:moveTo>
                    <a:lnTo>
                      <a:pt x="0" y="2059"/>
                    </a:lnTo>
                    <a:cubicBezTo>
                      <a:pt x="300" y="2049"/>
                      <a:pt x="590" y="2027"/>
                      <a:pt x="891" y="2015"/>
                    </a:cubicBezTo>
                    <a:cubicBezTo>
                      <a:pt x="913" y="1982"/>
                      <a:pt x="935" y="1948"/>
                      <a:pt x="958" y="1926"/>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6"/>
              <p:cNvSpPr/>
              <p:nvPr/>
            </p:nvSpPr>
            <p:spPr>
              <a:xfrm>
                <a:off x="6142800" y="4344675"/>
                <a:ext cx="14500" cy="575"/>
              </a:xfrm>
              <a:custGeom>
                <a:avLst/>
                <a:gdLst/>
                <a:ahLst/>
                <a:cxnLst/>
                <a:rect l="l" t="t" r="r" b="b"/>
                <a:pathLst>
                  <a:path w="580" h="23" extrusionOk="0">
                    <a:moveTo>
                      <a:pt x="23" y="0"/>
                    </a:moveTo>
                    <a:cubicBezTo>
                      <a:pt x="23" y="11"/>
                      <a:pt x="11" y="11"/>
                      <a:pt x="1" y="23"/>
                    </a:cubicBezTo>
                    <a:lnTo>
                      <a:pt x="580" y="23"/>
                    </a:lnTo>
                    <a:cubicBezTo>
                      <a:pt x="424" y="11"/>
                      <a:pt x="279" y="0"/>
                      <a:pt x="123" y="0"/>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6"/>
              <p:cNvSpPr/>
              <p:nvPr/>
            </p:nvSpPr>
            <p:spPr>
              <a:xfrm>
                <a:off x="6099650" y="4392250"/>
                <a:ext cx="22025" cy="1125"/>
              </a:xfrm>
              <a:custGeom>
                <a:avLst/>
                <a:gdLst/>
                <a:ahLst/>
                <a:cxnLst/>
                <a:rect l="l" t="t" r="r" b="b"/>
                <a:pathLst>
                  <a:path w="881" h="45" extrusionOk="0">
                    <a:moveTo>
                      <a:pt x="23" y="0"/>
                    </a:moveTo>
                    <a:cubicBezTo>
                      <a:pt x="13" y="23"/>
                      <a:pt x="1" y="34"/>
                      <a:pt x="1" y="45"/>
                    </a:cubicBezTo>
                    <a:lnTo>
                      <a:pt x="859" y="45"/>
                    </a:lnTo>
                    <a:cubicBezTo>
                      <a:pt x="869" y="34"/>
                      <a:pt x="881" y="23"/>
                      <a:pt x="881" y="0"/>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6"/>
              <p:cNvSpPr/>
              <p:nvPr/>
            </p:nvSpPr>
            <p:spPr>
              <a:xfrm>
                <a:off x="6105525" y="4384450"/>
                <a:ext cx="22550" cy="1150"/>
              </a:xfrm>
              <a:custGeom>
                <a:avLst/>
                <a:gdLst/>
                <a:ahLst/>
                <a:cxnLst/>
                <a:rect l="l" t="t" r="r" b="b"/>
                <a:pathLst>
                  <a:path w="902" h="46" extrusionOk="0">
                    <a:moveTo>
                      <a:pt x="22" y="1"/>
                    </a:moveTo>
                    <a:cubicBezTo>
                      <a:pt x="11" y="12"/>
                      <a:pt x="11" y="23"/>
                      <a:pt x="0" y="45"/>
                    </a:cubicBezTo>
                    <a:lnTo>
                      <a:pt x="868" y="45"/>
                    </a:lnTo>
                    <a:cubicBezTo>
                      <a:pt x="879" y="23"/>
                      <a:pt x="891" y="12"/>
                      <a:pt x="901" y="1"/>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6"/>
              <p:cNvSpPr/>
              <p:nvPr/>
            </p:nvSpPr>
            <p:spPr>
              <a:xfrm>
                <a:off x="6089650" y="4395575"/>
                <a:ext cx="29800" cy="13125"/>
              </a:xfrm>
              <a:custGeom>
                <a:avLst/>
                <a:gdLst/>
                <a:ahLst/>
                <a:cxnLst/>
                <a:rect l="l" t="t" r="r" b="b"/>
                <a:pathLst>
                  <a:path w="1192" h="525" extrusionOk="0">
                    <a:moveTo>
                      <a:pt x="1192" y="1"/>
                    </a:moveTo>
                    <a:cubicBezTo>
                      <a:pt x="891" y="13"/>
                      <a:pt x="601" y="35"/>
                      <a:pt x="301" y="45"/>
                    </a:cubicBezTo>
                    <a:lnTo>
                      <a:pt x="0" y="480"/>
                    </a:lnTo>
                    <a:cubicBezTo>
                      <a:pt x="312" y="502"/>
                      <a:pt x="579" y="513"/>
                      <a:pt x="813" y="525"/>
                    </a:cubicBezTo>
                    <a:cubicBezTo>
                      <a:pt x="935" y="346"/>
                      <a:pt x="1058" y="168"/>
                      <a:pt x="1192"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6"/>
              <p:cNvSpPr/>
              <p:nvPr/>
            </p:nvSpPr>
            <p:spPr>
              <a:xfrm>
                <a:off x="6082150" y="4407575"/>
                <a:ext cx="27850" cy="13075"/>
              </a:xfrm>
              <a:custGeom>
                <a:avLst/>
                <a:gdLst/>
                <a:ahLst/>
                <a:cxnLst/>
                <a:rect l="l" t="t" r="r" b="b"/>
                <a:pathLst>
                  <a:path w="1114" h="523" extrusionOk="0">
                    <a:moveTo>
                      <a:pt x="300" y="0"/>
                    </a:moveTo>
                    <a:cubicBezTo>
                      <a:pt x="201" y="167"/>
                      <a:pt x="89" y="322"/>
                      <a:pt x="0" y="490"/>
                    </a:cubicBezTo>
                    <a:cubicBezTo>
                      <a:pt x="290" y="500"/>
                      <a:pt x="567" y="512"/>
                      <a:pt x="802" y="523"/>
                    </a:cubicBezTo>
                    <a:cubicBezTo>
                      <a:pt x="901" y="367"/>
                      <a:pt x="1002" y="200"/>
                      <a:pt x="1113" y="45"/>
                    </a:cubicBezTo>
                    <a:cubicBezTo>
                      <a:pt x="879" y="33"/>
                      <a:pt x="612" y="22"/>
                      <a:pt x="300"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6"/>
              <p:cNvSpPr/>
              <p:nvPr/>
            </p:nvSpPr>
            <p:spPr>
              <a:xfrm>
                <a:off x="6049850" y="4348000"/>
                <a:ext cx="64600" cy="51500"/>
              </a:xfrm>
              <a:custGeom>
                <a:avLst/>
                <a:gdLst/>
                <a:ahLst/>
                <a:cxnLst/>
                <a:rect l="l" t="t" r="r" b="b"/>
                <a:pathLst>
                  <a:path w="2584" h="2060" extrusionOk="0">
                    <a:moveTo>
                      <a:pt x="2583" y="1"/>
                    </a:moveTo>
                    <a:lnTo>
                      <a:pt x="2583" y="1"/>
                    </a:lnTo>
                    <a:cubicBezTo>
                      <a:pt x="2394" y="34"/>
                      <a:pt x="2205" y="90"/>
                      <a:pt x="2015" y="157"/>
                    </a:cubicBezTo>
                    <a:lnTo>
                      <a:pt x="1993" y="157"/>
                    </a:lnTo>
                    <a:cubicBezTo>
                      <a:pt x="1993" y="167"/>
                      <a:pt x="1982" y="167"/>
                      <a:pt x="1982" y="167"/>
                    </a:cubicBezTo>
                    <a:cubicBezTo>
                      <a:pt x="1971" y="167"/>
                      <a:pt x="1960" y="179"/>
                      <a:pt x="1948" y="179"/>
                    </a:cubicBezTo>
                    <a:cubicBezTo>
                      <a:pt x="1258" y="424"/>
                      <a:pt x="657" y="847"/>
                      <a:pt x="279" y="1459"/>
                    </a:cubicBezTo>
                    <a:lnTo>
                      <a:pt x="1381" y="1459"/>
                    </a:lnTo>
                    <a:cubicBezTo>
                      <a:pt x="1748" y="936"/>
                      <a:pt x="2160" y="446"/>
                      <a:pt x="2583" y="1"/>
                    </a:cubicBezTo>
                    <a:close/>
                    <a:moveTo>
                      <a:pt x="257" y="1503"/>
                    </a:moveTo>
                    <a:cubicBezTo>
                      <a:pt x="201" y="1592"/>
                      <a:pt x="157" y="1681"/>
                      <a:pt x="112" y="1770"/>
                    </a:cubicBezTo>
                    <a:lnTo>
                      <a:pt x="1159" y="1770"/>
                    </a:lnTo>
                    <a:cubicBezTo>
                      <a:pt x="1225" y="1681"/>
                      <a:pt x="1281" y="1592"/>
                      <a:pt x="1347" y="1503"/>
                    </a:cubicBezTo>
                    <a:close/>
                    <a:moveTo>
                      <a:pt x="90" y="1815"/>
                    </a:moveTo>
                    <a:cubicBezTo>
                      <a:pt x="78" y="1849"/>
                      <a:pt x="68" y="1882"/>
                      <a:pt x="45" y="1926"/>
                    </a:cubicBezTo>
                    <a:lnTo>
                      <a:pt x="45" y="1938"/>
                    </a:lnTo>
                    <a:cubicBezTo>
                      <a:pt x="34" y="1971"/>
                      <a:pt x="12" y="2015"/>
                      <a:pt x="1" y="2060"/>
                    </a:cubicBezTo>
                    <a:cubicBezTo>
                      <a:pt x="335" y="2038"/>
                      <a:pt x="669" y="2027"/>
                      <a:pt x="1003" y="2005"/>
                    </a:cubicBezTo>
                    <a:cubicBezTo>
                      <a:pt x="1047" y="1938"/>
                      <a:pt x="1092" y="1882"/>
                      <a:pt x="1125" y="1815"/>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6"/>
              <p:cNvSpPr/>
              <p:nvPr/>
            </p:nvSpPr>
            <p:spPr>
              <a:xfrm>
                <a:off x="6052100" y="4392250"/>
                <a:ext cx="26725" cy="1125"/>
              </a:xfrm>
              <a:custGeom>
                <a:avLst/>
                <a:gdLst/>
                <a:ahLst/>
                <a:cxnLst/>
                <a:rect l="l" t="t" r="r" b="b"/>
                <a:pathLst>
                  <a:path w="1069" h="45" extrusionOk="0">
                    <a:moveTo>
                      <a:pt x="22" y="0"/>
                    </a:moveTo>
                    <a:cubicBezTo>
                      <a:pt x="11" y="23"/>
                      <a:pt x="11" y="34"/>
                      <a:pt x="0" y="45"/>
                    </a:cubicBezTo>
                    <a:lnTo>
                      <a:pt x="1035" y="45"/>
                    </a:lnTo>
                    <a:cubicBezTo>
                      <a:pt x="1046" y="34"/>
                      <a:pt x="1057" y="23"/>
                      <a:pt x="1069" y="0"/>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6"/>
              <p:cNvSpPr/>
              <p:nvPr/>
            </p:nvSpPr>
            <p:spPr>
              <a:xfrm>
                <a:off x="6056250" y="4384450"/>
                <a:ext cx="28150" cy="1150"/>
              </a:xfrm>
              <a:custGeom>
                <a:avLst/>
                <a:gdLst/>
                <a:ahLst/>
                <a:cxnLst/>
                <a:rect l="l" t="t" r="r" b="b"/>
                <a:pathLst>
                  <a:path w="1126" h="46" extrusionOk="0">
                    <a:moveTo>
                      <a:pt x="23" y="1"/>
                    </a:moveTo>
                    <a:cubicBezTo>
                      <a:pt x="12" y="12"/>
                      <a:pt x="1" y="23"/>
                      <a:pt x="1" y="45"/>
                    </a:cubicBezTo>
                    <a:lnTo>
                      <a:pt x="1091" y="45"/>
                    </a:lnTo>
                    <a:cubicBezTo>
                      <a:pt x="1103" y="23"/>
                      <a:pt x="1114" y="12"/>
                      <a:pt x="1125" y="1"/>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6"/>
              <p:cNvSpPr/>
              <p:nvPr/>
            </p:nvSpPr>
            <p:spPr>
              <a:xfrm>
                <a:off x="6048200" y="4398100"/>
                <a:ext cx="26725" cy="8375"/>
              </a:xfrm>
              <a:custGeom>
                <a:avLst/>
                <a:gdLst/>
                <a:ahLst/>
                <a:cxnLst/>
                <a:rect l="l" t="t" r="r" b="b"/>
                <a:pathLst>
                  <a:path w="1069" h="335" extrusionOk="0">
                    <a:moveTo>
                      <a:pt x="1069" y="1"/>
                    </a:moveTo>
                    <a:cubicBezTo>
                      <a:pt x="735" y="23"/>
                      <a:pt x="401" y="34"/>
                      <a:pt x="67" y="56"/>
                    </a:cubicBezTo>
                    <a:cubicBezTo>
                      <a:pt x="45" y="134"/>
                      <a:pt x="11" y="212"/>
                      <a:pt x="0" y="290"/>
                    </a:cubicBezTo>
                    <a:cubicBezTo>
                      <a:pt x="300" y="312"/>
                      <a:pt x="579" y="323"/>
                      <a:pt x="857" y="334"/>
                    </a:cubicBezTo>
                    <a:cubicBezTo>
                      <a:pt x="924" y="223"/>
                      <a:pt x="990" y="112"/>
                      <a:pt x="1069"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6"/>
              <p:cNvSpPr/>
              <p:nvPr/>
            </p:nvSpPr>
            <p:spPr>
              <a:xfrm>
                <a:off x="6045675" y="4405325"/>
                <a:ext cx="23950" cy="13650"/>
              </a:xfrm>
              <a:custGeom>
                <a:avLst/>
                <a:gdLst/>
                <a:ahLst/>
                <a:cxnLst/>
                <a:rect l="l" t="t" r="r" b="b"/>
                <a:pathLst>
                  <a:path w="958" h="546" extrusionOk="0">
                    <a:moveTo>
                      <a:pt x="101" y="1"/>
                    </a:moveTo>
                    <a:cubicBezTo>
                      <a:pt x="79" y="68"/>
                      <a:pt x="57" y="145"/>
                      <a:pt x="45" y="212"/>
                    </a:cubicBezTo>
                    <a:lnTo>
                      <a:pt x="45" y="224"/>
                    </a:lnTo>
                    <a:lnTo>
                      <a:pt x="45" y="234"/>
                    </a:lnTo>
                    <a:cubicBezTo>
                      <a:pt x="45" y="246"/>
                      <a:pt x="45" y="246"/>
                      <a:pt x="34" y="246"/>
                    </a:cubicBezTo>
                    <a:lnTo>
                      <a:pt x="34" y="257"/>
                    </a:lnTo>
                    <a:lnTo>
                      <a:pt x="34" y="268"/>
                    </a:lnTo>
                    <a:lnTo>
                      <a:pt x="34" y="279"/>
                    </a:lnTo>
                    <a:lnTo>
                      <a:pt x="34" y="301"/>
                    </a:lnTo>
                    <a:cubicBezTo>
                      <a:pt x="12" y="379"/>
                      <a:pt x="1" y="457"/>
                      <a:pt x="1" y="535"/>
                    </a:cubicBezTo>
                    <a:cubicBezTo>
                      <a:pt x="223" y="535"/>
                      <a:pt x="446" y="546"/>
                      <a:pt x="646" y="546"/>
                    </a:cubicBezTo>
                    <a:cubicBezTo>
                      <a:pt x="747" y="379"/>
                      <a:pt x="847" y="212"/>
                      <a:pt x="958" y="45"/>
                    </a:cubicBezTo>
                    <a:cubicBezTo>
                      <a:pt x="680" y="34"/>
                      <a:pt x="401" y="23"/>
                      <a:pt x="101"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6"/>
              <p:cNvSpPr/>
              <p:nvPr/>
            </p:nvSpPr>
            <p:spPr>
              <a:xfrm>
                <a:off x="6045125" y="4352475"/>
                <a:ext cx="53450" cy="76250"/>
              </a:xfrm>
              <a:custGeom>
                <a:avLst/>
                <a:gdLst/>
                <a:ahLst/>
                <a:cxnLst/>
                <a:rect l="l" t="t" r="r" b="b"/>
                <a:pathLst>
                  <a:path w="2138" h="3050" extrusionOk="0">
                    <a:moveTo>
                      <a:pt x="2137" y="0"/>
                    </a:moveTo>
                    <a:cubicBezTo>
                      <a:pt x="1781" y="127"/>
                      <a:pt x="1448" y="301"/>
                      <a:pt x="1158" y="524"/>
                    </a:cubicBezTo>
                    <a:lnTo>
                      <a:pt x="1158" y="524"/>
                    </a:lnTo>
                    <a:cubicBezTo>
                      <a:pt x="1448" y="303"/>
                      <a:pt x="1780" y="130"/>
                      <a:pt x="2137" y="0"/>
                    </a:cubicBezTo>
                    <a:close/>
                    <a:moveTo>
                      <a:pt x="1158" y="524"/>
                    </a:moveTo>
                    <a:lnTo>
                      <a:pt x="1158" y="524"/>
                    </a:lnTo>
                    <a:cubicBezTo>
                      <a:pt x="881" y="734"/>
                      <a:pt x="644" y="988"/>
                      <a:pt x="458" y="1290"/>
                    </a:cubicBezTo>
                    <a:lnTo>
                      <a:pt x="458" y="1290"/>
                    </a:lnTo>
                    <a:cubicBezTo>
                      <a:pt x="461" y="1286"/>
                      <a:pt x="465" y="1283"/>
                      <a:pt x="468" y="1280"/>
                    </a:cubicBezTo>
                    <a:cubicBezTo>
                      <a:pt x="651" y="984"/>
                      <a:pt x="886" y="732"/>
                      <a:pt x="1158" y="524"/>
                    </a:cubicBezTo>
                    <a:close/>
                    <a:moveTo>
                      <a:pt x="458" y="1290"/>
                    </a:moveTo>
                    <a:cubicBezTo>
                      <a:pt x="454" y="1295"/>
                      <a:pt x="451" y="1300"/>
                      <a:pt x="449" y="1306"/>
                    </a:cubicBezTo>
                    <a:lnTo>
                      <a:pt x="449" y="1306"/>
                    </a:lnTo>
                    <a:cubicBezTo>
                      <a:pt x="452" y="1301"/>
                      <a:pt x="455" y="1295"/>
                      <a:pt x="458" y="1290"/>
                    </a:cubicBezTo>
                    <a:close/>
                    <a:moveTo>
                      <a:pt x="449" y="1306"/>
                    </a:moveTo>
                    <a:cubicBezTo>
                      <a:pt x="386" y="1410"/>
                      <a:pt x="330" y="1520"/>
                      <a:pt x="280" y="1635"/>
                    </a:cubicBezTo>
                    <a:lnTo>
                      <a:pt x="280" y="1635"/>
                    </a:lnTo>
                    <a:cubicBezTo>
                      <a:pt x="290" y="1625"/>
                      <a:pt x="290" y="1613"/>
                      <a:pt x="301" y="1591"/>
                    </a:cubicBezTo>
                    <a:cubicBezTo>
                      <a:pt x="346" y="1502"/>
                      <a:pt x="390" y="1413"/>
                      <a:pt x="446" y="1324"/>
                    </a:cubicBezTo>
                    <a:cubicBezTo>
                      <a:pt x="446" y="1317"/>
                      <a:pt x="447" y="1311"/>
                      <a:pt x="449" y="1306"/>
                    </a:cubicBezTo>
                    <a:close/>
                    <a:moveTo>
                      <a:pt x="280" y="1635"/>
                    </a:moveTo>
                    <a:cubicBezTo>
                      <a:pt x="280" y="1635"/>
                      <a:pt x="279" y="1636"/>
                      <a:pt x="279" y="1636"/>
                    </a:cubicBezTo>
                    <a:cubicBezTo>
                      <a:pt x="278" y="1638"/>
                      <a:pt x="278" y="1640"/>
                      <a:pt x="277" y="1642"/>
                    </a:cubicBezTo>
                    <a:lnTo>
                      <a:pt x="277" y="1642"/>
                    </a:lnTo>
                    <a:cubicBezTo>
                      <a:pt x="278" y="1639"/>
                      <a:pt x="279" y="1637"/>
                      <a:pt x="280" y="1635"/>
                    </a:cubicBezTo>
                    <a:close/>
                    <a:moveTo>
                      <a:pt x="277" y="1642"/>
                    </a:moveTo>
                    <a:lnTo>
                      <a:pt x="277" y="1642"/>
                    </a:lnTo>
                    <a:cubicBezTo>
                      <a:pt x="262" y="1676"/>
                      <a:pt x="248" y="1712"/>
                      <a:pt x="234" y="1747"/>
                    </a:cubicBezTo>
                    <a:cubicBezTo>
                      <a:pt x="255" y="1705"/>
                      <a:pt x="266" y="1674"/>
                      <a:pt x="277" y="1642"/>
                    </a:cubicBezTo>
                    <a:close/>
                    <a:moveTo>
                      <a:pt x="56" y="2415"/>
                    </a:moveTo>
                    <a:cubicBezTo>
                      <a:pt x="37" y="2483"/>
                      <a:pt x="26" y="2550"/>
                      <a:pt x="23" y="2617"/>
                    </a:cubicBezTo>
                    <a:lnTo>
                      <a:pt x="23" y="2617"/>
                    </a:lnTo>
                    <a:cubicBezTo>
                      <a:pt x="31" y="2550"/>
                      <a:pt x="42" y="2483"/>
                      <a:pt x="56" y="2415"/>
                    </a:cubicBezTo>
                    <a:close/>
                    <a:moveTo>
                      <a:pt x="23" y="2617"/>
                    </a:moveTo>
                    <a:cubicBezTo>
                      <a:pt x="19" y="2652"/>
                      <a:pt x="15" y="2687"/>
                      <a:pt x="13" y="2722"/>
                    </a:cubicBezTo>
                    <a:lnTo>
                      <a:pt x="13" y="2722"/>
                    </a:lnTo>
                    <a:cubicBezTo>
                      <a:pt x="15" y="2698"/>
                      <a:pt x="19" y="2673"/>
                      <a:pt x="23" y="2649"/>
                    </a:cubicBezTo>
                    <a:cubicBezTo>
                      <a:pt x="23" y="2639"/>
                      <a:pt x="23" y="2628"/>
                      <a:pt x="23" y="2617"/>
                    </a:cubicBezTo>
                    <a:close/>
                    <a:moveTo>
                      <a:pt x="13" y="2722"/>
                    </a:moveTo>
                    <a:cubicBezTo>
                      <a:pt x="0" y="2831"/>
                      <a:pt x="0" y="2941"/>
                      <a:pt x="0" y="3050"/>
                    </a:cubicBezTo>
                    <a:cubicBezTo>
                      <a:pt x="0" y="2940"/>
                      <a:pt x="3" y="2831"/>
                      <a:pt x="13" y="2722"/>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6"/>
              <p:cNvSpPr/>
              <p:nvPr/>
            </p:nvSpPr>
            <p:spPr>
              <a:xfrm>
                <a:off x="5860350" y="4356075"/>
                <a:ext cx="86850" cy="43425"/>
              </a:xfrm>
              <a:custGeom>
                <a:avLst/>
                <a:gdLst/>
                <a:ahLst/>
                <a:cxnLst/>
                <a:rect l="l" t="t" r="r" b="b"/>
                <a:pathLst>
                  <a:path w="3474" h="1737" extrusionOk="0">
                    <a:moveTo>
                      <a:pt x="1870" y="0"/>
                    </a:moveTo>
                    <a:cubicBezTo>
                      <a:pt x="1202" y="357"/>
                      <a:pt x="579" y="902"/>
                      <a:pt x="0" y="1536"/>
                    </a:cubicBezTo>
                    <a:cubicBezTo>
                      <a:pt x="1125" y="1603"/>
                      <a:pt x="2316" y="1670"/>
                      <a:pt x="3473" y="1737"/>
                    </a:cubicBezTo>
                    <a:lnTo>
                      <a:pt x="3440" y="1637"/>
                    </a:lnTo>
                    <a:cubicBezTo>
                      <a:pt x="3440" y="1625"/>
                      <a:pt x="3429" y="1625"/>
                      <a:pt x="3429" y="1615"/>
                    </a:cubicBezTo>
                    <a:lnTo>
                      <a:pt x="3429" y="1603"/>
                    </a:lnTo>
                    <a:cubicBezTo>
                      <a:pt x="3139" y="846"/>
                      <a:pt x="2560" y="324"/>
                      <a:pt x="1870"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6"/>
              <p:cNvSpPr/>
              <p:nvPr/>
            </p:nvSpPr>
            <p:spPr>
              <a:xfrm>
                <a:off x="5841975" y="4413125"/>
                <a:ext cx="8925" cy="3925"/>
              </a:xfrm>
              <a:custGeom>
                <a:avLst/>
                <a:gdLst/>
                <a:ahLst/>
                <a:cxnLst/>
                <a:rect l="l" t="t" r="r" b="b"/>
                <a:pathLst>
                  <a:path w="357" h="157" extrusionOk="0">
                    <a:moveTo>
                      <a:pt x="112" y="1"/>
                    </a:moveTo>
                    <a:cubicBezTo>
                      <a:pt x="79" y="56"/>
                      <a:pt x="34" y="100"/>
                      <a:pt x="1" y="156"/>
                    </a:cubicBezTo>
                    <a:cubicBezTo>
                      <a:pt x="123" y="100"/>
                      <a:pt x="245" y="56"/>
                      <a:pt x="357" y="11"/>
                    </a:cubicBezTo>
                    <a:cubicBezTo>
                      <a:pt x="279" y="11"/>
                      <a:pt x="190" y="11"/>
                      <a:pt x="112" y="1"/>
                    </a:cubicBezTo>
                    <a:close/>
                  </a:path>
                </a:pathLst>
              </a:custGeom>
              <a:solidFill>
                <a:srgbClr val="BFB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6"/>
              <p:cNvSpPr/>
              <p:nvPr/>
            </p:nvSpPr>
            <p:spPr>
              <a:xfrm>
                <a:off x="5822225" y="4413400"/>
                <a:ext cx="129150" cy="32600"/>
              </a:xfrm>
              <a:custGeom>
                <a:avLst/>
                <a:gdLst/>
                <a:ahLst/>
                <a:cxnLst/>
                <a:rect l="l" t="t" r="r" b="b"/>
                <a:pathLst>
                  <a:path w="5166" h="1304" extrusionOk="0">
                    <a:moveTo>
                      <a:pt x="1147" y="0"/>
                    </a:moveTo>
                    <a:cubicBezTo>
                      <a:pt x="1035" y="45"/>
                      <a:pt x="913" y="89"/>
                      <a:pt x="791" y="145"/>
                    </a:cubicBezTo>
                    <a:cubicBezTo>
                      <a:pt x="513" y="524"/>
                      <a:pt x="246" y="913"/>
                      <a:pt x="1" y="1303"/>
                    </a:cubicBezTo>
                    <a:cubicBezTo>
                      <a:pt x="657" y="780"/>
                      <a:pt x="1369" y="390"/>
                      <a:pt x="2071" y="334"/>
                    </a:cubicBezTo>
                    <a:cubicBezTo>
                      <a:pt x="2561" y="301"/>
                      <a:pt x="3696" y="257"/>
                      <a:pt x="5166" y="212"/>
                    </a:cubicBezTo>
                    <a:cubicBezTo>
                      <a:pt x="5166" y="168"/>
                      <a:pt x="5166" y="134"/>
                      <a:pt x="5154" y="101"/>
                    </a:cubicBezTo>
                    <a:cubicBezTo>
                      <a:pt x="3818" y="67"/>
                      <a:pt x="2438" y="34"/>
                      <a:pt x="1147"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6"/>
              <p:cNvSpPr/>
              <p:nvPr/>
            </p:nvSpPr>
            <p:spPr>
              <a:xfrm>
                <a:off x="5844750" y="4394475"/>
                <a:ext cx="106325" cy="21450"/>
              </a:xfrm>
              <a:custGeom>
                <a:avLst/>
                <a:gdLst/>
                <a:ahLst/>
                <a:cxnLst/>
                <a:rect l="l" t="t" r="r" b="b"/>
                <a:pathLst>
                  <a:path w="4253" h="858" extrusionOk="0">
                    <a:moveTo>
                      <a:pt x="624" y="0"/>
                    </a:moveTo>
                    <a:cubicBezTo>
                      <a:pt x="413" y="235"/>
                      <a:pt x="201" y="490"/>
                      <a:pt x="1" y="747"/>
                    </a:cubicBezTo>
                    <a:cubicBezTo>
                      <a:pt x="79" y="757"/>
                      <a:pt x="168" y="757"/>
                      <a:pt x="246" y="757"/>
                    </a:cubicBezTo>
                    <a:cubicBezTo>
                      <a:pt x="1537" y="791"/>
                      <a:pt x="2917" y="824"/>
                      <a:pt x="4253" y="858"/>
                    </a:cubicBezTo>
                    <a:lnTo>
                      <a:pt x="4220" y="658"/>
                    </a:lnTo>
                    <a:lnTo>
                      <a:pt x="4220" y="646"/>
                    </a:lnTo>
                    <a:lnTo>
                      <a:pt x="4220" y="635"/>
                    </a:lnTo>
                    <a:lnTo>
                      <a:pt x="4208" y="635"/>
                    </a:lnTo>
                    <a:lnTo>
                      <a:pt x="4208" y="624"/>
                    </a:lnTo>
                    <a:lnTo>
                      <a:pt x="4208" y="613"/>
                    </a:lnTo>
                    <a:lnTo>
                      <a:pt x="4208" y="601"/>
                    </a:lnTo>
                    <a:lnTo>
                      <a:pt x="4208" y="591"/>
                    </a:lnTo>
                    <a:lnTo>
                      <a:pt x="4208" y="579"/>
                    </a:lnTo>
                    <a:lnTo>
                      <a:pt x="4198" y="579"/>
                    </a:lnTo>
                    <a:lnTo>
                      <a:pt x="4198" y="569"/>
                    </a:lnTo>
                    <a:lnTo>
                      <a:pt x="4198" y="557"/>
                    </a:lnTo>
                    <a:lnTo>
                      <a:pt x="4198" y="546"/>
                    </a:lnTo>
                    <a:lnTo>
                      <a:pt x="4198" y="535"/>
                    </a:lnTo>
                    <a:cubicBezTo>
                      <a:pt x="4186" y="535"/>
                      <a:pt x="4186" y="524"/>
                      <a:pt x="4186" y="524"/>
                    </a:cubicBezTo>
                    <a:lnTo>
                      <a:pt x="4186" y="502"/>
                    </a:lnTo>
                    <a:lnTo>
                      <a:pt x="4186" y="490"/>
                    </a:lnTo>
                    <a:lnTo>
                      <a:pt x="4176" y="479"/>
                    </a:lnTo>
                    <a:cubicBezTo>
                      <a:pt x="4153" y="390"/>
                      <a:pt x="4131" y="290"/>
                      <a:pt x="4097" y="201"/>
                    </a:cubicBezTo>
                    <a:cubicBezTo>
                      <a:pt x="2940" y="134"/>
                      <a:pt x="1749" y="67"/>
                      <a:pt x="624"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6"/>
              <p:cNvSpPr/>
              <p:nvPr/>
            </p:nvSpPr>
            <p:spPr>
              <a:xfrm>
                <a:off x="5950250" y="4410900"/>
                <a:ext cx="1675" cy="17825"/>
              </a:xfrm>
              <a:custGeom>
                <a:avLst/>
                <a:gdLst/>
                <a:ahLst/>
                <a:cxnLst/>
                <a:rect l="l" t="t" r="r" b="b"/>
                <a:pathLst>
                  <a:path w="67" h="713" extrusionOk="0">
                    <a:moveTo>
                      <a:pt x="0" y="1"/>
                    </a:moveTo>
                    <a:lnTo>
                      <a:pt x="30" y="183"/>
                    </a:lnTo>
                    <a:lnTo>
                      <a:pt x="30" y="183"/>
                    </a:lnTo>
                    <a:cubicBezTo>
                      <a:pt x="22" y="122"/>
                      <a:pt x="12" y="61"/>
                      <a:pt x="0" y="1"/>
                    </a:cubicBezTo>
                    <a:close/>
                    <a:moveTo>
                      <a:pt x="30" y="183"/>
                    </a:moveTo>
                    <a:cubicBezTo>
                      <a:pt x="36" y="222"/>
                      <a:pt x="40" y="262"/>
                      <a:pt x="45" y="301"/>
                    </a:cubicBezTo>
                    <a:lnTo>
                      <a:pt x="45" y="301"/>
                    </a:lnTo>
                    <a:cubicBezTo>
                      <a:pt x="44" y="262"/>
                      <a:pt x="44" y="231"/>
                      <a:pt x="33" y="201"/>
                    </a:cubicBezTo>
                    <a:lnTo>
                      <a:pt x="30" y="183"/>
                    </a:lnTo>
                    <a:close/>
                    <a:moveTo>
                      <a:pt x="45" y="301"/>
                    </a:moveTo>
                    <a:cubicBezTo>
                      <a:pt x="45" y="305"/>
                      <a:pt x="45" y="308"/>
                      <a:pt x="45" y="312"/>
                    </a:cubicBezTo>
                    <a:cubicBezTo>
                      <a:pt x="46" y="319"/>
                      <a:pt x="47" y="327"/>
                      <a:pt x="48" y="334"/>
                    </a:cubicBezTo>
                    <a:lnTo>
                      <a:pt x="48" y="334"/>
                    </a:lnTo>
                    <a:cubicBezTo>
                      <a:pt x="47" y="323"/>
                      <a:pt x="46" y="312"/>
                      <a:pt x="45" y="301"/>
                    </a:cubicBezTo>
                    <a:close/>
                    <a:moveTo>
                      <a:pt x="48" y="334"/>
                    </a:moveTo>
                    <a:lnTo>
                      <a:pt x="48" y="334"/>
                    </a:lnTo>
                    <a:cubicBezTo>
                      <a:pt x="61" y="461"/>
                      <a:pt x="67" y="588"/>
                      <a:pt x="67" y="713"/>
                    </a:cubicBezTo>
                    <a:cubicBezTo>
                      <a:pt x="67" y="587"/>
                      <a:pt x="67" y="460"/>
                      <a:pt x="48" y="334"/>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6"/>
              <p:cNvSpPr/>
              <p:nvPr/>
            </p:nvSpPr>
            <p:spPr>
              <a:xfrm>
                <a:off x="6150600" y="4352725"/>
                <a:ext cx="91575" cy="40950"/>
              </a:xfrm>
              <a:custGeom>
                <a:avLst/>
                <a:gdLst/>
                <a:ahLst/>
                <a:cxnLst/>
                <a:rect l="l" t="t" r="r" b="b"/>
                <a:pathLst>
                  <a:path w="3663" h="1638" extrusionOk="0">
                    <a:moveTo>
                      <a:pt x="1792" y="1"/>
                    </a:moveTo>
                    <a:cubicBezTo>
                      <a:pt x="1280" y="335"/>
                      <a:pt x="790" y="769"/>
                      <a:pt x="323" y="1270"/>
                    </a:cubicBezTo>
                    <a:lnTo>
                      <a:pt x="3562" y="1270"/>
                    </a:lnTo>
                    <a:cubicBezTo>
                      <a:pt x="3195" y="780"/>
                      <a:pt x="2694" y="401"/>
                      <a:pt x="2104" y="134"/>
                    </a:cubicBezTo>
                    <a:cubicBezTo>
                      <a:pt x="2004" y="90"/>
                      <a:pt x="1893" y="45"/>
                      <a:pt x="1792" y="1"/>
                    </a:cubicBezTo>
                    <a:close/>
                    <a:moveTo>
                      <a:pt x="290" y="1314"/>
                    </a:moveTo>
                    <a:cubicBezTo>
                      <a:pt x="211" y="1403"/>
                      <a:pt x="122" y="1492"/>
                      <a:pt x="45" y="1581"/>
                    </a:cubicBezTo>
                    <a:lnTo>
                      <a:pt x="869" y="1581"/>
                    </a:lnTo>
                    <a:cubicBezTo>
                      <a:pt x="1948" y="1526"/>
                      <a:pt x="2905" y="1470"/>
                      <a:pt x="3662" y="1426"/>
                    </a:cubicBezTo>
                    <a:cubicBezTo>
                      <a:pt x="3640" y="1381"/>
                      <a:pt x="3618" y="1348"/>
                      <a:pt x="3595" y="1314"/>
                    </a:cubicBezTo>
                    <a:close/>
                    <a:moveTo>
                      <a:pt x="11" y="1626"/>
                    </a:moveTo>
                    <a:lnTo>
                      <a:pt x="0" y="1637"/>
                    </a:lnTo>
                    <a:cubicBezTo>
                      <a:pt x="67" y="1637"/>
                      <a:pt x="122" y="1626"/>
                      <a:pt x="189" y="1626"/>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6"/>
              <p:cNvSpPr/>
              <p:nvPr/>
            </p:nvSpPr>
            <p:spPr>
              <a:xfrm>
                <a:off x="6146150" y="4411175"/>
                <a:ext cx="107150" cy="7250"/>
              </a:xfrm>
              <a:custGeom>
                <a:avLst/>
                <a:gdLst/>
                <a:ahLst/>
                <a:cxnLst/>
                <a:rect l="l" t="t" r="r" b="b"/>
                <a:pathLst>
                  <a:path w="4286" h="290" extrusionOk="0">
                    <a:moveTo>
                      <a:pt x="4230" y="0"/>
                    </a:moveTo>
                    <a:cubicBezTo>
                      <a:pt x="3194" y="12"/>
                      <a:pt x="1681" y="45"/>
                      <a:pt x="0" y="89"/>
                    </a:cubicBezTo>
                    <a:cubicBezTo>
                      <a:pt x="156" y="145"/>
                      <a:pt x="312" y="212"/>
                      <a:pt x="479" y="290"/>
                    </a:cubicBezTo>
                    <a:lnTo>
                      <a:pt x="4285" y="290"/>
                    </a:lnTo>
                    <a:cubicBezTo>
                      <a:pt x="4263" y="190"/>
                      <a:pt x="4252" y="89"/>
                      <a:pt x="4230" y="0"/>
                    </a:cubicBezTo>
                    <a:close/>
                  </a:path>
                </a:pathLst>
              </a:custGeom>
              <a:solidFill>
                <a:srgbClr val="C3B1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6"/>
              <p:cNvSpPr/>
              <p:nvPr/>
            </p:nvSpPr>
            <p:spPr>
              <a:xfrm>
                <a:off x="6150875" y="4392250"/>
                <a:ext cx="21450" cy="1125"/>
              </a:xfrm>
              <a:custGeom>
                <a:avLst/>
                <a:gdLst/>
                <a:ahLst/>
                <a:cxnLst/>
                <a:rect l="l" t="t" r="r" b="b"/>
                <a:pathLst>
                  <a:path w="858" h="45" extrusionOk="0">
                    <a:moveTo>
                      <a:pt x="34" y="0"/>
                    </a:moveTo>
                    <a:cubicBezTo>
                      <a:pt x="22" y="23"/>
                      <a:pt x="12" y="34"/>
                      <a:pt x="0" y="45"/>
                    </a:cubicBezTo>
                    <a:lnTo>
                      <a:pt x="178" y="45"/>
                    </a:lnTo>
                    <a:cubicBezTo>
                      <a:pt x="412" y="34"/>
                      <a:pt x="635" y="23"/>
                      <a:pt x="858" y="0"/>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6"/>
              <p:cNvSpPr/>
              <p:nvPr/>
            </p:nvSpPr>
            <p:spPr>
              <a:xfrm>
                <a:off x="6157825" y="4384450"/>
                <a:ext cx="82675" cy="1150"/>
              </a:xfrm>
              <a:custGeom>
                <a:avLst/>
                <a:gdLst/>
                <a:ahLst/>
                <a:cxnLst/>
                <a:rect l="l" t="t" r="r" b="b"/>
                <a:pathLst>
                  <a:path w="3307" h="46" extrusionOk="0">
                    <a:moveTo>
                      <a:pt x="34" y="1"/>
                    </a:moveTo>
                    <a:cubicBezTo>
                      <a:pt x="23" y="12"/>
                      <a:pt x="12" y="23"/>
                      <a:pt x="1" y="45"/>
                    </a:cubicBezTo>
                    <a:lnTo>
                      <a:pt x="3306" y="45"/>
                    </a:lnTo>
                    <a:cubicBezTo>
                      <a:pt x="3296" y="23"/>
                      <a:pt x="3284" y="12"/>
                      <a:pt x="3273" y="1"/>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6"/>
              <p:cNvSpPr/>
              <p:nvPr/>
            </p:nvSpPr>
            <p:spPr>
              <a:xfrm>
                <a:off x="6136950" y="4388350"/>
                <a:ext cx="114975" cy="25075"/>
              </a:xfrm>
              <a:custGeom>
                <a:avLst/>
                <a:gdLst/>
                <a:ahLst/>
                <a:cxnLst/>
                <a:rect l="l" t="t" r="r" b="b"/>
                <a:pathLst>
                  <a:path w="4599" h="1003" extrusionOk="0">
                    <a:moveTo>
                      <a:pt x="4208" y="1"/>
                    </a:moveTo>
                    <a:cubicBezTo>
                      <a:pt x="3451" y="45"/>
                      <a:pt x="2494" y="101"/>
                      <a:pt x="1415" y="156"/>
                    </a:cubicBezTo>
                    <a:cubicBezTo>
                      <a:pt x="1192" y="179"/>
                      <a:pt x="969" y="190"/>
                      <a:pt x="735" y="201"/>
                    </a:cubicBezTo>
                    <a:cubicBezTo>
                      <a:pt x="668" y="201"/>
                      <a:pt x="613" y="212"/>
                      <a:pt x="546" y="212"/>
                    </a:cubicBezTo>
                    <a:cubicBezTo>
                      <a:pt x="357" y="435"/>
                      <a:pt x="179" y="668"/>
                      <a:pt x="1" y="903"/>
                    </a:cubicBezTo>
                    <a:cubicBezTo>
                      <a:pt x="123" y="925"/>
                      <a:pt x="245" y="958"/>
                      <a:pt x="368" y="1002"/>
                    </a:cubicBezTo>
                    <a:cubicBezTo>
                      <a:pt x="2049" y="958"/>
                      <a:pt x="3562" y="925"/>
                      <a:pt x="4598" y="913"/>
                    </a:cubicBezTo>
                    <a:cubicBezTo>
                      <a:pt x="4542" y="635"/>
                      <a:pt x="4442" y="391"/>
                      <a:pt x="4309" y="156"/>
                    </a:cubicBezTo>
                    <a:lnTo>
                      <a:pt x="4309" y="146"/>
                    </a:lnTo>
                    <a:lnTo>
                      <a:pt x="4297" y="146"/>
                    </a:lnTo>
                    <a:lnTo>
                      <a:pt x="4297" y="134"/>
                    </a:lnTo>
                    <a:lnTo>
                      <a:pt x="4297" y="123"/>
                    </a:lnTo>
                    <a:cubicBezTo>
                      <a:pt x="4264" y="79"/>
                      <a:pt x="4242" y="45"/>
                      <a:pt x="4208"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6"/>
              <p:cNvSpPr/>
              <p:nvPr/>
            </p:nvSpPr>
            <p:spPr>
              <a:xfrm>
                <a:off x="6128900" y="4410900"/>
                <a:ext cx="108000" cy="90200"/>
              </a:xfrm>
              <a:custGeom>
                <a:avLst/>
                <a:gdLst/>
                <a:ahLst/>
                <a:cxnLst/>
                <a:rect l="l" t="t" r="r" b="b"/>
                <a:pathLst>
                  <a:path w="4320" h="3608" extrusionOk="0">
                    <a:moveTo>
                      <a:pt x="323" y="1"/>
                    </a:moveTo>
                    <a:cubicBezTo>
                      <a:pt x="211" y="156"/>
                      <a:pt x="100" y="301"/>
                      <a:pt x="0" y="468"/>
                    </a:cubicBezTo>
                    <a:cubicBezTo>
                      <a:pt x="1469" y="724"/>
                      <a:pt x="2939" y="2349"/>
                      <a:pt x="3785" y="3607"/>
                    </a:cubicBezTo>
                    <a:cubicBezTo>
                      <a:pt x="3974" y="3373"/>
                      <a:pt x="4163" y="3128"/>
                      <a:pt x="4319" y="2850"/>
                    </a:cubicBezTo>
                    <a:cubicBezTo>
                      <a:pt x="3429" y="1915"/>
                      <a:pt x="2282" y="847"/>
                      <a:pt x="1169" y="301"/>
                    </a:cubicBezTo>
                    <a:cubicBezTo>
                      <a:pt x="1002" y="223"/>
                      <a:pt x="846" y="156"/>
                      <a:pt x="690" y="100"/>
                    </a:cubicBezTo>
                    <a:cubicBezTo>
                      <a:pt x="567" y="56"/>
                      <a:pt x="445" y="23"/>
                      <a:pt x="323"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6"/>
              <p:cNvSpPr/>
              <p:nvPr/>
            </p:nvSpPr>
            <p:spPr>
              <a:xfrm>
                <a:off x="6203175" y="4356075"/>
                <a:ext cx="41225" cy="35375"/>
              </a:xfrm>
              <a:custGeom>
                <a:avLst/>
                <a:gdLst/>
                <a:ahLst/>
                <a:cxnLst/>
                <a:rect l="l" t="t" r="r" b="b"/>
                <a:pathLst>
                  <a:path w="1649" h="1415" extrusionOk="0">
                    <a:moveTo>
                      <a:pt x="1" y="0"/>
                    </a:moveTo>
                    <a:cubicBezTo>
                      <a:pt x="591" y="267"/>
                      <a:pt x="1092" y="646"/>
                      <a:pt x="1459" y="1136"/>
                    </a:cubicBezTo>
                    <a:cubicBezTo>
                      <a:pt x="1465" y="1142"/>
                      <a:pt x="1471" y="1148"/>
                      <a:pt x="1478" y="1156"/>
                    </a:cubicBezTo>
                    <a:lnTo>
                      <a:pt x="1478" y="1156"/>
                    </a:lnTo>
                    <a:cubicBezTo>
                      <a:pt x="1111" y="658"/>
                      <a:pt x="592" y="267"/>
                      <a:pt x="1" y="0"/>
                    </a:cubicBezTo>
                    <a:close/>
                    <a:moveTo>
                      <a:pt x="1478" y="1156"/>
                    </a:moveTo>
                    <a:cubicBezTo>
                      <a:pt x="1479" y="1158"/>
                      <a:pt x="1480" y="1160"/>
                      <a:pt x="1481" y="1161"/>
                    </a:cubicBezTo>
                    <a:lnTo>
                      <a:pt x="1481" y="1161"/>
                    </a:lnTo>
                    <a:cubicBezTo>
                      <a:pt x="1480" y="1159"/>
                      <a:pt x="1479" y="1158"/>
                      <a:pt x="1478" y="1156"/>
                    </a:cubicBezTo>
                    <a:close/>
                    <a:moveTo>
                      <a:pt x="1481" y="1161"/>
                    </a:moveTo>
                    <a:cubicBezTo>
                      <a:pt x="1485" y="1167"/>
                      <a:pt x="1489" y="1173"/>
                      <a:pt x="1492" y="1180"/>
                    </a:cubicBezTo>
                    <a:cubicBezTo>
                      <a:pt x="1515" y="1214"/>
                      <a:pt x="1537" y="1247"/>
                      <a:pt x="1559" y="1292"/>
                    </a:cubicBezTo>
                    <a:cubicBezTo>
                      <a:pt x="1593" y="1336"/>
                      <a:pt x="1615" y="1370"/>
                      <a:pt x="1648" y="1414"/>
                    </a:cubicBezTo>
                    <a:cubicBezTo>
                      <a:pt x="1597" y="1327"/>
                      <a:pt x="1541" y="1243"/>
                      <a:pt x="1481" y="116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6"/>
              <p:cNvSpPr/>
              <p:nvPr/>
            </p:nvSpPr>
            <p:spPr>
              <a:xfrm>
                <a:off x="5815550" y="4344675"/>
                <a:ext cx="41475" cy="40350"/>
              </a:xfrm>
              <a:custGeom>
                <a:avLst/>
                <a:gdLst/>
                <a:ahLst/>
                <a:cxnLst/>
                <a:rect l="l" t="t" r="r" b="b"/>
                <a:pathLst>
                  <a:path w="1659" h="1614" extrusionOk="0">
                    <a:moveTo>
                      <a:pt x="1425" y="0"/>
                    </a:moveTo>
                    <a:cubicBezTo>
                      <a:pt x="1114" y="0"/>
                      <a:pt x="790" y="23"/>
                      <a:pt x="490" y="67"/>
                    </a:cubicBezTo>
                    <a:cubicBezTo>
                      <a:pt x="401" y="145"/>
                      <a:pt x="312" y="234"/>
                      <a:pt x="234" y="312"/>
                    </a:cubicBezTo>
                    <a:cubicBezTo>
                      <a:pt x="189" y="579"/>
                      <a:pt x="145" y="846"/>
                      <a:pt x="100" y="1102"/>
                    </a:cubicBezTo>
                    <a:lnTo>
                      <a:pt x="100" y="1124"/>
                    </a:lnTo>
                    <a:lnTo>
                      <a:pt x="90" y="1124"/>
                    </a:lnTo>
                    <a:cubicBezTo>
                      <a:pt x="90" y="1146"/>
                      <a:pt x="90" y="1169"/>
                      <a:pt x="78" y="1191"/>
                    </a:cubicBezTo>
                    <a:lnTo>
                      <a:pt x="78" y="1213"/>
                    </a:lnTo>
                    <a:lnTo>
                      <a:pt x="78" y="1235"/>
                    </a:lnTo>
                    <a:lnTo>
                      <a:pt x="78" y="1247"/>
                    </a:lnTo>
                    <a:cubicBezTo>
                      <a:pt x="67" y="1247"/>
                      <a:pt x="67" y="1258"/>
                      <a:pt x="67" y="1269"/>
                    </a:cubicBezTo>
                    <a:lnTo>
                      <a:pt x="67" y="1280"/>
                    </a:lnTo>
                    <a:lnTo>
                      <a:pt x="67" y="1292"/>
                    </a:lnTo>
                    <a:lnTo>
                      <a:pt x="67" y="1302"/>
                    </a:lnTo>
                    <a:cubicBezTo>
                      <a:pt x="67" y="1314"/>
                      <a:pt x="56" y="1314"/>
                      <a:pt x="56" y="1314"/>
                    </a:cubicBezTo>
                    <a:lnTo>
                      <a:pt x="56" y="1325"/>
                    </a:lnTo>
                    <a:lnTo>
                      <a:pt x="56" y="1347"/>
                    </a:lnTo>
                    <a:lnTo>
                      <a:pt x="56" y="1358"/>
                    </a:lnTo>
                    <a:cubicBezTo>
                      <a:pt x="56" y="1369"/>
                      <a:pt x="45" y="1369"/>
                      <a:pt x="45" y="1381"/>
                    </a:cubicBezTo>
                    <a:lnTo>
                      <a:pt x="45" y="1391"/>
                    </a:lnTo>
                    <a:lnTo>
                      <a:pt x="45" y="1403"/>
                    </a:lnTo>
                    <a:lnTo>
                      <a:pt x="45" y="1414"/>
                    </a:lnTo>
                    <a:lnTo>
                      <a:pt x="45" y="1425"/>
                    </a:lnTo>
                    <a:cubicBezTo>
                      <a:pt x="34" y="1436"/>
                      <a:pt x="34" y="1436"/>
                      <a:pt x="34" y="1447"/>
                    </a:cubicBezTo>
                    <a:lnTo>
                      <a:pt x="34" y="1458"/>
                    </a:lnTo>
                    <a:lnTo>
                      <a:pt x="34" y="1480"/>
                    </a:lnTo>
                    <a:cubicBezTo>
                      <a:pt x="23" y="1492"/>
                      <a:pt x="23" y="1503"/>
                      <a:pt x="23" y="1503"/>
                    </a:cubicBezTo>
                    <a:lnTo>
                      <a:pt x="23" y="1514"/>
                    </a:lnTo>
                    <a:lnTo>
                      <a:pt x="23" y="1536"/>
                    </a:lnTo>
                    <a:cubicBezTo>
                      <a:pt x="11" y="1559"/>
                      <a:pt x="11" y="1569"/>
                      <a:pt x="11" y="1592"/>
                    </a:cubicBezTo>
                    <a:cubicBezTo>
                      <a:pt x="11" y="1598"/>
                      <a:pt x="8" y="1605"/>
                      <a:pt x="5" y="1609"/>
                    </a:cubicBezTo>
                    <a:lnTo>
                      <a:pt x="5" y="1609"/>
                    </a:lnTo>
                    <a:cubicBezTo>
                      <a:pt x="516" y="988"/>
                      <a:pt x="1071" y="433"/>
                      <a:pt x="1659" y="0"/>
                    </a:cubicBezTo>
                    <a:close/>
                    <a:moveTo>
                      <a:pt x="5" y="1609"/>
                    </a:moveTo>
                    <a:cubicBezTo>
                      <a:pt x="3" y="1611"/>
                      <a:pt x="2" y="1612"/>
                      <a:pt x="1" y="1614"/>
                    </a:cubicBezTo>
                    <a:cubicBezTo>
                      <a:pt x="1" y="1614"/>
                      <a:pt x="3" y="1612"/>
                      <a:pt x="5" y="1609"/>
                    </a:cubicBezTo>
                    <a:close/>
                  </a:path>
                </a:pathLst>
              </a:custGeom>
              <a:solidFill>
                <a:srgbClr val="DED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6"/>
              <p:cNvSpPr/>
              <p:nvPr/>
            </p:nvSpPr>
            <p:spPr>
              <a:xfrm>
                <a:off x="5751825" y="4365275"/>
                <a:ext cx="57625" cy="87100"/>
              </a:xfrm>
              <a:custGeom>
                <a:avLst/>
                <a:gdLst/>
                <a:ahLst/>
                <a:cxnLst/>
                <a:rect l="l" t="t" r="r" b="b"/>
                <a:pathLst>
                  <a:path w="2305" h="3484" extrusionOk="0">
                    <a:moveTo>
                      <a:pt x="2305" y="0"/>
                    </a:moveTo>
                    <a:cubicBezTo>
                      <a:pt x="2026" y="312"/>
                      <a:pt x="1759" y="656"/>
                      <a:pt x="1503" y="1002"/>
                    </a:cubicBezTo>
                    <a:cubicBezTo>
                      <a:pt x="1625" y="1013"/>
                      <a:pt x="1748" y="1013"/>
                      <a:pt x="1882" y="1024"/>
                    </a:cubicBezTo>
                    <a:cubicBezTo>
                      <a:pt x="2038" y="690"/>
                      <a:pt x="2182" y="356"/>
                      <a:pt x="2305" y="0"/>
                    </a:cubicBezTo>
                    <a:close/>
                    <a:moveTo>
                      <a:pt x="924" y="1859"/>
                    </a:moveTo>
                    <a:cubicBezTo>
                      <a:pt x="579" y="2393"/>
                      <a:pt x="279" y="2949"/>
                      <a:pt x="0" y="3484"/>
                    </a:cubicBezTo>
                    <a:cubicBezTo>
                      <a:pt x="557" y="3072"/>
                      <a:pt x="1024" y="2516"/>
                      <a:pt x="1425" y="1870"/>
                    </a:cubicBezTo>
                    <a:cubicBezTo>
                      <a:pt x="1247" y="1859"/>
                      <a:pt x="1080" y="1859"/>
                      <a:pt x="924" y="1859"/>
                    </a:cubicBezTo>
                    <a:close/>
                  </a:path>
                </a:pathLst>
              </a:custGeom>
              <a:solidFill>
                <a:srgbClr val="C9B2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6"/>
              <p:cNvSpPr/>
              <p:nvPr/>
            </p:nvSpPr>
            <p:spPr>
              <a:xfrm>
                <a:off x="5815550" y="4352475"/>
                <a:ext cx="5850" cy="32550"/>
              </a:xfrm>
              <a:custGeom>
                <a:avLst/>
                <a:gdLst/>
                <a:ahLst/>
                <a:cxnLst/>
                <a:rect l="l" t="t" r="r" b="b"/>
                <a:pathLst>
                  <a:path w="234" h="1302" extrusionOk="0">
                    <a:moveTo>
                      <a:pt x="1" y="1302"/>
                    </a:moveTo>
                    <a:lnTo>
                      <a:pt x="1" y="1302"/>
                    </a:lnTo>
                    <a:lnTo>
                      <a:pt x="1" y="1302"/>
                    </a:lnTo>
                    <a:lnTo>
                      <a:pt x="1" y="1302"/>
                    </a:lnTo>
                    <a:close/>
                    <a:moveTo>
                      <a:pt x="11" y="1280"/>
                    </a:moveTo>
                    <a:lnTo>
                      <a:pt x="11" y="1280"/>
                    </a:lnTo>
                    <a:lnTo>
                      <a:pt x="11" y="1280"/>
                    </a:lnTo>
                    <a:close/>
                    <a:moveTo>
                      <a:pt x="23" y="1224"/>
                    </a:moveTo>
                    <a:lnTo>
                      <a:pt x="23" y="1224"/>
                    </a:lnTo>
                    <a:lnTo>
                      <a:pt x="23" y="1224"/>
                    </a:lnTo>
                    <a:close/>
                    <a:moveTo>
                      <a:pt x="23" y="1191"/>
                    </a:moveTo>
                    <a:lnTo>
                      <a:pt x="23" y="1202"/>
                    </a:lnTo>
                    <a:lnTo>
                      <a:pt x="23" y="1191"/>
                    </a:lnTo>
                    <a:close/>
                    <a:moveTo>
                      <a:pt x="34" y="1168"/>
                    </a:moveTo>
                    <a:lnTo>
                      <a:pt x="34" y="1168"/>
                    </a:lnTo>
                    <a:lnTo>
                      <a:pt x="34" y="1168"/>
                    </a:lnTo>
                    <a:close/>
                    <a:moveTo>
                      <a:pt x="34" y="1135"/>
                    </a:moveTo>
                    <a:lnTo>
                      <a:pt x="34" y="1146"/>
                    </a:lnTo>
                    <a:lnTo>
                      <a:pt x="34" y="1135"/>
                    </a:lnTo>
                    <a:close/>
                    <a:moveTo>
                      <a:pt x="45" y="1102"/>
                    </a:moveTo>
                    <a:lnTo>
                      <a:pt x="45" y="1113"/>
                    </a:lnTo>
                    <a:lnTo>
                      <a:pt x="45" y="1102"/>
                    </a:lnTo>
                    <a:close/>
                    <a:moveTo>
                      <a:pt x="45" y="1079"/>
                    </a:moveTo>
                    <a:lnTo>
                      <a:pt x="45" y="1091"/>
                    </a:lnTo>
                    <a:lnTo>
                      <a:pt x="45" y="1079"/>
                    </a:lnTo>
                    <a:close/>
                    <a:moveTo>
                      <a:pt x="56" y="1046"/>
                    </a:moveTo>
                    <a:cubicBezTo>
                      <a:pt x="56" y="1057"/>
                      <a:pt x="45" y="1057"/>
                      <a:pt x="45" y="1069"/>
                    </a:cubicBezTo>
                    <a:cubicBezTo>
                      <a:pt x="45" y="1057"/>
                      <a:pt x="56" y="1057"/>
                      <a:pt x="56" y="1046"/>
                    </a:cubicBezTo>
                    <a:close/>
                    <a:moveTo>
                      <a:pt x="56" y="1013"/>
                    </a:moveTo>
                    <a:lnTo>
                      <a:pt x="56" y="1035"/>
                    </a:lnTo>
                    <a:lnTo>
                      <a:pt x="56" y="1013"/>
                    </a:lnTo>
                    <a:close/>
                    <a:moveTo>
                      <a:pt x="67" y="990"/>
                    </a:moveTo>
                    <a:cubicBezTo>
                      <a:pt x="67" y="1002"/>
                      <a:pt x="56" y="1002"/>
                      <a:pt x="56" y="1002"/>
                    </a:cubicBezTo>
                    <a:cubicBezTo>
                      <a:pt x="56" y="1002"/>
                      <a:pt x="67" y="1002"/>
                      <a:pt x="67" y="990"/>
                    </a:cubicBezTo>
                    <a:close/>
                    <a:moveTo>
                      <a:pt x="67" y="968"/>
                    </a:moveTo>
                    <a:lnTo>
                      <a:pt x="67" y="980"/>
                    </a:lnTo>
                    <a:lnTo>
                      <a:pt x="67" y="968"/>
                    </a:lnTo>
                    <a:close/>
                    <a:moveTo>
                      <a:pt x="78" y="935"/>
                    </a:moveTo>
                    <a:cubicBezTo>
                      <a:pt x="67" y="935"/>
                      <a:pt x="67" y="946"/>
                      <a:pt x="67" y="957"/>
                    </a:cubicBezTo>
                    <a:cubicBezTo>
                      <a:pt x="67" y="946"/>
                      <a:pt x="67" y="935"/>
                      <a:pt x="78" y="935"/>
                    </a:cubicBezTo>
                    <a:close/>
                    <a:moveTo>
                      <a:pt x="78" y="901"/>
                    </a:moveTo>
                    <a:lnTo>
                      <a:pt x="78" y="923"/>
                    </a:lnTo>
                    <a:lnTo>
                      <a:pt x="78" y="901"/>
                    </a:lnTo>
                    <a:close/>
                    <a:moveTo>
                      <a:pt x="78" y="879"/>
                    </a:moveTo>
                    <a:lnTo>
                      <a:pt x="78" y="901"/>
                    </a:lnTo>
                    <a:lnTo>
                      <a:pt x="78" y="879"/>
                    </a:lnTo>
                    <a:close/>
                    <a:moveTo>
                      <a:pt x="90" y="812"/>
                    </a:moveTo>
                    <a:cubicBezTo>
                      <a:pt x="90" y="834"/>
                      <a:pt x="90" y="857"/>
                      <a:pt x="78" y="879"/>
                    </a:cubicBezTo>
                    <a:cubicBezTo>
                      <a:pt x="90" y="857"/>
                      <a:pt x="90" y="834"/>
                      <a:pt x="90" y="812"/>
                    </a:cubicBezTo>
                    <a:close/>
                    <a:moveTo>
                      <a:pt x="100" y="790"/>
                    </a:moveTo>
                    <a:lnTo>
                      <a:pt x="100" y="812"/>
                    </a:lnTo>
                    <a:lnTo>
                      <a:pt x="100" y="790"/>
                    </a:lnTo>
                    <a:close/>
                    <a:moveTo>
                      <a:pt x="234" y="0"/>
                    </a:moveTo>
                    <a:lnTo>
                      <a:pt x="234" y="0"/>
                    </a:lnTo>
                    <a:cubicBezTo>
                      <a:pt x="189" y="267"/>
                      <a:pt x="145" y="534"/>
                      <a:pt x="100" y="790"/>
                    </a:cubicBezTo>
                    <a:cubicBezTo>
                      <a:pt x="145" y="534"/>
                      <a:pt x="189" y="267"/>
                      <a:pt x="234" y="0"/>
                    </a:cubicBezTo>
                    <a:close/>
                  </a:path>
                </a:pathLst>
              </a:custGeom>
              <a:solidFill>
                <a:srgbClr val="D7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6"/>
              <p:cNvSpPr/>
              <p:nvPr/>
            </p:nvSpPr>
            <p:spPr>
              <a:xfrm>
                <a:off x="5749025" y="4352475"/>
                <a:ext cx="72375" cy="127175"/>
              </a:xfrm>
              <a:custGeom>
                <a:avLst/>
                <a:gdLst/>
                <a:ahLst/>
                <a:cxnLst/>
                <a:rect l="l" t="t" r="r" b="b"/>
                <a:pathLst>
                  <a:path w="2895" h="5087" extrusionOk="0">
                    <a:moveTo>
                      <a:pt x="2895" y="0"/>
                    </a:moveTo>
                    <a:lnTo>
                      <a:pt x="2895" y="0"/>
                    </a:lnTo>
                    <a:cubicBezTo>
                      <a:pt x="2728" y="167"/>
                      <a:pt x="2573" y="334"/>
                      <a:pt x="2417" y="512"/>
                    </a:cubicBezTo>
                    <a:cubicBezTo>
                      <a:pt x="2294" y="868"/>
                      <a:pt x="2150" y="1202"/>
                      <a:pt x="1994" y="1536"/>
                    </a:cubicBezTo>
                    <a:cubicBezTo>
                      <a:pt x="2138" y="1547"/>
                      <a:pt x="2305" y="1558"/>
                      <a:pt x="2461" y="1558"/>
                    </a:cubicBezTo>
                    <a:cubicBezTo>
                      <a:pt x="2528" y="1480"/>
                      <a:pt x="2595" y="1391"/>
                      <a:pt x="2662" y="1302"/>
                    </a:cubicBezTo>
                    <a:cubicBezTo>
                      <a:pt x="2662" y="1302"/>
                      <a:pt x="2672" y="1291"/>
                      <a:pt x="2672" y="1280"/>
                    </a:cubicBezTo>
                    <a:cubicBezTo>
                      <a:pt x="2672" y="1257"/>
                      <a:pt x="2672" y="1247"/>
                      <a:pt x="2684" y="1224"/>
                    </a:cubicBezTo>
                    <a:lnTo>
                      <a:pt x="2684" y="1202"/>
                    </a:lnTo>
                    <a:lnTo>
                      <a:pt x="2684" y="1191"/>
                    </a:lnTo>
                    <a:cubicBezTo>
                      <a:pt x="2684" y="1191"/>
                      <a:pt x="2684" y="1180"/>
                      <a:pt x="2695" y="1168"/>
                    </a:cubicBezTo>
                    <a:lnTo>
                      <a:pt x="2695" y="1146"/>
                    </a:lnTo>
                    <a:lnTo>
                      <a:pt x="2695" y="1135"/>
                    </a:lnTo>
                    <a:cubicBezTo>
                      <a:pt x="2695" y="1124"/>
                      <a:pt x="2695" y="1124"/>
                      <a:pt x="2706" y="1113"/>
                    </a:cubicBezTo>
                    <a:lnTo>
                      <a:pt x="2706" y="1102"/>
                    </a:lnTo>
                    <a:lnTo>
                      <a:pt x="2706" y="1091"/>
                    </a:lnTo>
                    <a:lnTo>
                      <a:pt x="2706" y="1079"/>
                    </a:lnTo>
                    <a:lnTo>
                      <a:pt x="2706" y="1069"/>
                    </a:lnTo>
                    <a:cubicBezTo>
                      <a:pt x="2706" y="1057"/>
                      <a:pt x="2717" y="1057"/>
                      <a:pt x="2717" y="1046"/>
                    </a:cubicBezTo>
                    <a:lnTo>
                      <a:pt x="2717" y="1035"/>
                    </a:lnTo>
                    <a:lnTo>
                      <a:pt x="2717" y="1013"/>
                    </a:lnTo>
                    <a:lnTo>
                      <a:pt x="2717" y="1002"/>
                    </a:lnTo>
                    <a:cubicBezTo>
                      <a:pt x="2717" y="1002"/>
                      <a:pt x="2728" y="1002"/>
                      <a:pt x="2728" y="990"/>
                    </a:cubicBezTo>
                    <a:lnTo>
                      <a:pt x="2728" y="980"/>
                    </a:lnTo>
                    <a:lnTo>
                      <a:pt x="2728" y="968"/>
                    </a:lnTo>
                    <a:lnTo>
                      <a:pt x="2728" y="957"/>
                    </a:lnTo>
                    <a:cubicBezTo>
                      <a:pt x="2728" y="946"/>
                      <a:pt x="2728" y="935"/>
                      <a:pt x="2739" y="935"/>
                    </a:cubicBezTo>
                    <a:lnTo>
                      <a:pt x="2739" y="923"/>
                    </a:lnTo>
                    <a:lnTo>
                      <a:pt x="2739" y="901"/>
                    </a:lnTo>
                    <a:lnTo>
                      <a:pt x="2739" y="879"/>
                    </a:lnTo>
                    <a:cubicBezTo>
                      <a:pt x="2751" y="857"/>
                      <a:pt x="2751" y="834"/>
                      <a:pt x="2751" y="812"/>
                    </a:cubicBezTo>
                    <a:lnTo>
                      <a:pt x="2761" y="812"/>
                    </a:lnTo>
                    <a:lnTo>
                      <a:pt x="2761" y="790"/>
                    </a:lnTo>
                    <a:cubicBezTo>
                      <a:pt x="2806" y="534"/>
                      <a:pt x="2850" y="267"/>
                      <a:pt x="2895" y="0"/>
                    </a:cubicBezTo>
                    <a:close/>
                    <a:moveTo>
                      <a:pt x="1537" y="2382"/>
                    </a:moveTo>
                    <a:cubicBezTo>
                      <a:pt x="1136" y="3028"/>
                      <a:pt x="669" y="3584"/>
                      <a:pt x="112" y="3996"/>
                    </a:cubicBezTo>
                    <a:cubicBezTo>
                      <a:pt x="79" y="4074"/>
                      <a:pt x="35" y="4152"/>
                      <a:pt x="1" y="4241"/>
                    </a:cubicBezTo>
                    <a:cubicBezTo>
                      <a:pt x="45" y="4386"/>
                      <a:pt x="112" y="4530"/>
                      <a:pt x="179" y="4686"/>
                    </a:cubicBezTo>
                    <a:lnTo>
                      <a:pt x="213" y="4753"/>
                    </a:lnTo>
                    <a:lnTo>
                      <a:pt x="379" y="5087"/>
                    </a:lnTo>
                    <a:cubicBezTo>
                      <a:pt x="758" y="4230"/>
                      <a:pt x="1270" y="3283"/>
                      <a:pt x="1860" y="2382"/>
                    </a:cubicBezTo>
                    <a:close/>
                  </a:path>
                </a:pathLst>
              </a:custGeom>
              <a:solidFill>
                <a:srgbClr val="C5B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6"/>
              <p:cNvSpPr/>
              <p:nvPr/>
            </p:nvSpPr>
            <p:spPr>
              <a:xfrm>
                <a:off x="5774925" y="4390300"/>
                <a:ext cx="35650" cy="21750"/>
              </a:xfrm>
              <a:custGeom>
                <a:avLst/>
                <a:gdLst/>
                <a:ahLst/>
                <a:cxnLst/>
                <a:rect l="l" t="t" r="r" b="b"/>
                <a:pathLst>
                  <a:path w="1426" h="870" extrusionOk="0">
                    <a:moveTo>
                      <a:pt x="579" y="1"/>
                    </a:moveTo>
                    <a:cubicBezTo>
                      <a:pt x="379" y="279"/>
                      <a:pt x="179" y="568"/>
                      <a:pt x="0" y="858"/>
                    </a:cubicBezTo>
                    <a:cubicBezTo>
                      <a:pt x="156" y="858"/>
                      <a:pt x="323" y="858"/>
                      <a:pt x="501" y="869"/>
                    </a:cubicBezTo>
                    <a:lnTo>
                      <a:pt x="824" y="869"/>
                    </a:lnTo>
                    <a:cubicBezTo>
                      <a:pt x="1013" y="590"/>
                      <a:pt x="1213" y="313"/>
                      <a:pt x="1425" y="45"/>
                    </a:cubicBezTo>
                    <a:cubicBezTo>
                      <a:pt x="1269" y="45"/>
                      <a:pt x="1102" y="34"/>
                      <a:pt x="958" y="23"/>
                    </a:cubicBezTo>
                    <a:cubicBezTo>
                      <a:pt x="824" y="12"/>
                      <a:pt x="701" y="12"/>
                      <a:pt x="579" y="1"/>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6"/>
              <p:cNvSpPr/>
              <p:nvPr/>
            </p:nvSpPr>
            <p:spPr>
              <a:xfrm>
                <a:off x="5827800" y="4344675"/>
                <a:ext cx="23675" cy="1700"/>
              </a:xfrm>
              <a:custGeom>
                <a:avLst/>
                <a:gdLst/>
                <a:ahLst/>
                <a:cxnLst/>
                <a:rect l="l" t="t" r="r" b="b"/>
                <a:pathLst>
                  <a:path w="947" h="68" extrusionOk="0">
                    <a:moveTo>
                      <a:pt x="935" y="0"/>
                    </a:moveTo>
                    <a:cubicBezTo>
                      <a:pt x="624" y="0"/>
                      <a:pt x="300" y="23"/>
                      <a:pt x="0" y="67"/>
                    </a:cubicBezTo>
                    <a:lnTo>
                      <a:pt x="0" y="67"/>
                    </a:lnTo>
                    <a:cubicBezTo>
                      <a:pt x="300" y="23"/>
                      <a:pt x="624" y="0"/>
                      <a:pt x="935" y="0"/>
                    </a:cubicBezTo>
                    <a:close/>
                    <a:moveTo>
                      <a:pt x="935" y="0"/>
                    </a:moveTo>
                    <a:lnTo>
                      <a:pt x="935" y="0"/>
                    </a:lnTo>
                    <a:lnTo>
                      <a:pt x="946" y="0"/>
                    </a:ln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6"/>
              <p:cNvSpPr/>
              <p:nvPr/>
            </p:nvSpPr>
            <p:spPr>
              <a:xfrm>
                <a:off x="5831400" y="4346900"/>
                <a:ext cx="75725" cy="47600"/>
              </a:xfrm>
              <a:custGeom>
                <a:avLst/>
                <a:gdLst/>
                <a:ahLst/>
                <a:cxnLst/>
                <a:rect l="l" t="t" r="r" b="b"/>
                <a:pathLst>
                  <a:path w="3029" h="1904" extrusionOk="0">
                    <a:moveTo>
                      <a:pt x="1860" y="0"/>
                    </a:moveTo>
                    <a:cubicBezTo>
                      <a:pt x="1192" y="501"/>
                      <a:pt x="569" y="1136"/>
                      <a:pt x="1" y="1837"/>
                    </a:cubicBezTo>
                    <a:cubicBezTo>
                      <a:pt x="379" y="1859"/>
                      <a:pt x="769" y="1881"/>
                      <a:pt x="1158" y="1903"/>
                    </a:cubicBezTo>
                    <a:cubicBezTo>
                      <a:pt x="1737" y="1269"/>
                      <a:pt x="2360" y="724"/>
                      <a:pt x="3028" y="367"/>
                    </a:cubicBezTo>
                    <a:cubicBezTo>
                      <a:pt x="2917" y="312"/>
                      <a:pt x="2795" y="268"/>
                      <a:pt x="2684" y="223"/>
                    </a:cubicBezTo>
                    <a:cubicBezTo>
                      <a:pt x="2672" y="223"/>
                      <a:pt x="2661" y="211"/>
                      <a:pt x="2650" y="211"/>
                    </a:cubicBezTo>
                    <a:lnTo>
                      <a:pt x="2639" y="211"/>
                    </a:lnTo>
                    <a:cubicBezTo>
                      <a:pt x="2639" y="201"/>
                      <a:pt x="2639" y="201"/>
                      <a:pt x="2628" y="201"/>
                    </a:cubicBezTo>
                    <a:lnTo>
                      <a:pt x="2617" y="201"/>
                    </a:lnTo>
                    <a:cubicBezTo>
                      <a:pt x="2372" y="112"/>
                      <a:pt x="2116" y="56"/>
                      <a:pt x="1860" y="0"/>
                    </a:cubicBezTo>
                    <a:close/>
                  </a:path>
                </a:pathLst>
              </a:custGeom>
              <a:solidFill>
                <a:srgbClr val="DED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6"/>
              <p:cNvSpPr/>
              <p:nvPr/>
            </p:nvSpPr>
            <p:spPr>
              <a:xfrm>
                <a:off x="5812475" y="4412575"/>
                <a:ext cx="32300" cy="5850"/>
              </a:xfrm>
              <a:custGeom>
                <a:avLst/>
                <a:gdLst/>
                <a:ahLst/>
                <a:cxnLst/>
                <a:rect l="l" t="t" r="r" b="b"/>
                <a:pathLst>
                  <a:path w="1292" h="234" extrusionOk="0">
                    <a:moveTo>
                      <a:pt x="157" y="0"/>
                    </a:moveTo>
                    <a:cubicBezTo>
                      <a:pt x="101" y="78"/>
                      <a:pt x="45" y="156"/>
                      <a:pt x="1" y="234"/>
                    </a:cubicBezTo>
                    <a:lnTo>
                      <a:pt x="1059" y="234"/>
                    </a:lnTo>
                    <a:cubicBezTo>
                      <a:pt x="1103" y="211"/>
                      <a:pt x="1136" y="201"/>
                      <a:pt x="1181" y="178"/>
                    </a:cubicBezTo>
                    <a:cubicBezTo>
                      <a:pt x="1214" y="122"/>
                      <a:pt x="1259" y="78"/>
                      <a:pt x="1292" y="23"/>
                    </a:cubicBezTo>
                    <a:cubicBezTo>
                      <a:pt x="903" y="23"/>
                      <a:pt x="524" y="11"/>
                      <a:pt x="157" y="0"/>
                    </a:cubicBezTo>
                    <a:close/>
                  </a:path>
                </a:pathLst>
              </a:custGeom>
              <a:solidFill>
                <a:srgbClr val="D5C9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6"/>
              <p:cNvSpPr/>
              <p:nvPr/>
            </p:nvSpPr>
            <p:spPr>
              <a:xfrm>
                <a:off x="5802750" y="4427300"/>
                <a:ext cx="3625" cy="15050"/>
              </a:xfrm>
              <a:custGeom>
                <a:avLst/>
                <a:gdLst/>
                <a:ahLst/>
                <a:cxnLst/>
                <a:rect l="l" t="t" r="r" b="b"/>
                <a:pathLst>
                  <a:path w="145" h="602" extrusionOk="0">
                    <a:moveTo>
                      <a:pt x="145" y="1"/>
                    </a:moveTo>
                    <a:lnTo>
                      <a:pt x="145" y="1"/>
                    </a:lnTo>
                    <a:cubicBezTo>
                      <a:pt x="100" y="201"/>
                      <a:pt x="56" y="402"/>
                      <a:pt x="1" y="602"/>
                    </a:cubicBezTo>
                    <a:lnTo>
                      <a:pt x="1" y="602"/>
                    </a:lnTo>
                    <a:cubicBezTo>
                      <a:pt x="56" y="402"/>
                      <a:pt x="100" y="201"/>
                      <a:pt x="145" y="1"/>
                    </a:cubicBezTo>
                    <a:close/>
                  </a:path>
                </a:pathLst>
              </a:custGeom>
              <a:solidFill>
                <a:srgbClr val="C9B2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6"/>
              <p:cNvSpPr/>
              <p:nvPr/>
            </p:nvSpPr>
            <p:spPr>
              <a:xfrm>
                <a:off x="5792450" y="4427300"/>
                <a:ext cx="13925" cy="23700"/>
              </a:xfrm>
              <a:custGeom>
                <a:avLst/>
                <a:gdLst/>
                <a:ahLst/>
                <a:cxnLst/>
                <a:rect l="l" t="t" r="r" b="b"/>
                <a:pathLst>
                  <a:path w="557" h="948" extrusionOk="0">
                    <a:moveTo>
                      <a:pt x="557" y="1"/>
                    </a:moveTo>
                    <a:cubicBezTo>
                      <a:pt x="356" y="313"/>
                      <a:pt x="178" y="636"/>
                      <a:pt x="0" y="947"/>
                    </a:cubicBezTo>
                    <a:cubicBezTo>
                      <a:pt x="134" y="825"/>
                      <a:pt x="267" y="713"/>
                      <a:pt x="413" y="602"/>
                    </a:cubicBezTo>
                    <a:cubicBezTo>
                      <a:pt x="468" y="402"/>
                      <a:pt x="512" y="201"/>
                      <a:pt x="557" y="1"/>
                    </a:cubicBezTo>
                    <a:close/>
                  </a:path>
                </a:pathLst>
              </a:custGeom>
              <a:solidFill>
                <a:srgbClr val="C5B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6"/>
              <p:cNvSpPr/>
              <p:nvPr/>
            </p:nvSpPr>
            <p:spPr>
              <a:xfrm>
                <a:off x="5770175" y="4417025"/>
                <a:ext cx="71825" cy="84075"/>
              </a:xfrm>
              <a:custGeom>
                <a:avLst/>
                <a:gdLst/>
                <a:ahLst/>
                <a:cxnLst/>
                <a:rect l="l" t="t" r="r" b="b"/>
                <a:pathLst>
                  <a:path w="2873" h="3363" extrusionOk="0">
                    <a:moveTo>
                      <a:pt x="2873" y="0"/>
                    </a:moveTo>
                    <a:lnTo>
                      <a:pt x="2873" y="0"/>
                    </a:lnTo>
                    <a:cubicBezTo>
                      <a:pt x="2828" y="23"/>
                      <a:pt x="2795" y="33"/>
                      <a:pt x="2751" y="56"/>
                    </a:cubicBezTo>
                    <a:cubicBezTo>
                      <a:pt x="2272" y="290"/>
                      <a:pt x="1782" y="635"/>
                      <a:pt x="1304" y="1013"/>
                    </a:cubicBezTo>
                    <a:cubicBezTo>
                      <a:pt x="1158" y="1124"/>
                      <a:pt x="1025" y="1236"/>
                      <a:pt x="891" y="1358"/>
                    </a:cubicBezTo>
                    <a:cubicBezTo>
                      <a:pt x="535" y="1982"/>
                      <a:pt x="235" y="2605"/>
                      <a:pt x="1" y="3195"/>
                    </a:cubicBezTo>
                    <a:lnTo>
                      <a:pt x="134" y="3362"/>
                    </a:lnTo>
                    <a:cubicBezTo>
                      <a:pt x="624" y="2638"/>
                      <a:pt x="1314" y="1792"/>
                      <a:pt x="2083" y="1158"/>
                    </a:cubicBezTo>
                    <a:cubicBezTo>
                      <a:pt x="2328" y="768"/>
                      <a:pt x="2595" y="379"/>
                      <a:pt x="2873" y="0"/>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6"/>
              <p:cNvSpPr/>
              <p:nvPr/>
            </p:nvSpPr>
            <p:spPr>
              <a:xfrm>
                <a:off x="5816375" y="4392800"/>
                <a:ext cx="44000" cy="20350"/>
              </a:xfrm>
              <a:custGeom>
                <a:avLst/>
                <a:gdLst/>
                <a:ahLst/>
                <a:cxnLst/>
                <a:rect l="l" t="t" r="r" b="b"/>
                <a:pathLst>
                  <a:path w="1760" h="814" extrusionOk="0">
                    <a:moveTo>
                      <a:pt x="602" y="1"/>
                    </a:moveTo>
                    <a:cubicBezTo>
                      <a:pt x="391" y="257"/>
                      <a:pt x="190" y="524"/>
                      <a:pt x="1" y="791"/>
                    </a:cubicBezTo>
                    <a:cubicBezTo>
                      <a:pt x="368" y="802"/>
                      <a:pt x="747" y="814"/>
                      <a:pt x="1136" y="814"/>
                    </a:cubicBezTo>
                    <a:cubicBezTo>
                      <a:pt x="1336" y="557"/>
                      <a:pt x="1548" y="302"/>
                      <a:pt x="1759" y="67"/>
                    </a:cubicBezTo>
                    <a:cubicBezTo>
                      <a:pt x="1370" y="45"/>
                      <a:pt x="980" y="23"/>
                      <a:pt x="602" y="1"/>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6"/>
              <p:cNvSpPr/>
              <p:nvPr/>
            </p:nvSpPr>
            <p:spPr>
              <a:xfrm>
                <a:off x="6046800" y="4418950"/>
                <a:ext cx="35375" cy="52350"/>
              </a:xfrm>
              <a:custGeom>
                <a:avLst/>
                <a:gdLst/>
                <a:ahLst/>
                <a:cxnLst/>
                <a:rect l="l" t="t" r="r" b="b"/>
                <a:pathLst>
                  <a:path w="1415" h="2094" extrusionOk="0">
                    <a:moveTo>
                      <a:pt x="601" y="1"/>
                    </a:moveTo>
                    <a:cubicBezTo>
                      <a:pt x="390" y="379"/>
                      <a:pt x="190" y="758"/>
                      <a:pt x="0" y="1136"/>
                    </a:cubicBezTo>
                    <a:cubicBezTo>
                      <a:pt x="56" y="1403"/>
                      <a:pt x="145" y="1671"/>
                      <a:pt x="257" y="1915"/>
                    </a:cubicBezTo>
                    <a:cubicBezTo>
                      <a:pt x="279" y="1982"/>
                      <a:pt x="301" y="2038"/>
                      <a:pt x="334" y="2094"/>
                    </a:cubicBezTo>
                    <a:cubicBezTo>
                      <a:pt x="623" y="1437"/>
                      <a:pt x="991" y="725"/>
                      <a:pt x="1414" y="35"/>
                    </a:cubicBezTo>
                    <a:cubicBezTo>
                      <a:pt x="1158" y="23"/>
                      <a:pt x="891" y="13"/>
                      <a:pt x="601" y="1"/>
                    </a:cubicBezTo>
                    <a:close/>
                  </a:path>
                </a:pathLst>
              </a:custGeom>
              <a:solidFill>
                <a:srgbClr val="EDE6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6"/>
              <p:cNvSpPr/>
              <p:nvPr/>
            </p:nvSpPr>
            <p:spPr>
              <a:xfrm>
                <a:off x="6074900" y="4345225"/>
                <a:ext cx="67925" cy="52900"/>
              </a:xfrm>
              <a:custGeom>
                <a:avLst/>
                <a:gdLst/>
                <a:ahLst/>
                <a:cxnLst/>
                <a:rect l="l" t="t" r="r" b="b"/>
                <a:pathLst>
                  <a:path w="2717" h="2116" extrusionOk="0">
                    <a:moveTo>
                      <a:pt x="2371" y="1"/>
                    </a:moveTo>
                    <a:cubicBezTo>
                      <a:pt x="2104" y="11"/>
                      <a:pt x="1849" y="56"/>
                      <a:pt x="1581" y="112"/>
                    </a:cubicBezTo>
                    <a:cubicBezTo>
                      <a:pt x="1158" y="557"/>
                      <a:pt x="746" y="1047"/>
                      <a:pt x="379" y="1570"/>
                    </a:cubicBezTo>
                    <a:lnTo>
                      <a:pt x="1247" y="1570"/>
                    </a:lnTo>
                    <a:cubicBezTo>
                      <a:pt x="1703" y="980"/>
                      <a:pt x="2193" y="446"/>
                      <a:pt x="2717" y="1"/>
                    </a:cubicBezTo>
                    <a:close/>
                    <a:moveTo>
                      <a:pt x="345" y="1614"/>
                    </a:moveTo>
                    <a:cubicBezTo>
                      <a:pt x="279" y="1703"/>
                      <a:pt x="223" y="1792"/>
                      <a:pt x="157" y="1881"/>
                    </a:cubicBezTo>
                    <a:lnTo>
                      <a:pt x="1013" y="1881"/>
                    </a:lnTo>
                    <a:cubicBezTo>
                      <a:pt x="1080" y="1792"/>
                      <a:pt x="1147" y="1703"/>
                      <a:pt x="1225" y="1614"/>
                    </a:cubicBezTo>
                    <a:close/>
                    <a:moveTo>
                      <a:pt x="123" y="1926"/>
                    </a:moveTo>
                    <a:cubicBezTo>
                      <a:pt x="90" y="1993"/>
                      <a:pt x="45" y="2049"/>
                      <a:pt x="1" y="2116"/>
                    </a:cubicBezTo>
                    <a:cubicBezTo>
                      <a:pt x="301" y="2093"/>
                      <a:pt x="590" y="2082"/>
                      <a:pt x="891" y="2059"/>
                    </a:cubicBezTo>
                    <a:lnTo>
                      <a:pt x="991" y="1926"/>
                    </a:ln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6"/>
              <p:cNvSpPr/>
              <p:nvPr/>
            </p:nvSpPr>
            <p:spPr>
              <a:xfrm>
                <a:off x="6134175" y="4344675"/>
                <a:ext cx="9200" cy="575"/>
              </a:xfrm>
              <a:custGeom>
                <a:avLst/>
                <a:gdLst/>
                <a:ahLst/>
                <a:cxnLst/>
                <a:rect l="l" t="t" r="r" b="b"/>
                <a:pathLst>
                  <a:path w="368" h="23" extrusionOk="0">
                    <a:moveTo>
                      <a:pt x="368" y="0"/>
                    </a:moveTo>
                    <a:cubicBezTo>
                      <a:pt x="245" y="0"/>
                      <a:pt x="123" y="11"/>
                      <a:pt x="0" y="23"/>
                    </a:cubicBezTo>
                    <a:lnTo>
                      <a:pt x="346" y="23"/>
                    </a:lnTo>
                    <a:cubicBezTo>
                      <a:pt x="356" y="11"/>
                      <a:pt x="368" y="11"/>
                      <a:pt x="368" y="0"/>
                    </a:cubicBezTo>
                    <a:close/>
                  </a:path>
                </a:pathLst>
              </a:custGeom>
              <a:solidFill>
                <a:srgbClr val="E5DF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6"/>
              <p:cNvSpPr/>
              <p:nvPr/>
            </p:nvSpPr>
            <p:spPr>
              <a:xfrm>
                <a:off x="6077950" y="4392250"/>
                <a:ext cx="22300" cy="1125"/>
              </a:xfrm>
              <a:custGeom>
                <a:avLst/>
                <a:gdLst/>
                <a:ahLst/>
                <a:cxnLst/>
                <a:rect l="l" t="t" r="r" b="b"/>
                <a:pathLst>
                  <a:path w="892" h="45" extrusionOk="0">
                    <a:moveTo>
                      <a:pt x="35" y="0"/>
                    </a:moveTo>
                    <a:cubicBezTo>
                      <a:pt x="23" y="23"/>
                      <a:pt x="12" y="34"/>
                      <a:pt x="1" y="45"/>
                    </a:cubicBezTo>
                    <a:lnTo>
                      <a:pt x="869" y="45"/>
                    </a:lnTo>
                    <a:cubicBezTo>
                      <a:pt x="869" y="34"/>
                      <a:pt x="881" y="23"/>
                      <a:pt x="891" y="0"/>
                    </a:cubicBezTo>
                    <a:close/>
                  </a:path>
                </a:pathLst>
              </a:custGeom>
              <a:solidFill>
                <a:srgbClr val="E5DF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6"/>
              <p:cNvSpPr/>
              <p:nvPr/>
            </p:nvSpPr>
            <p:spPr>
              <a:xfrm>
                <a:off x="6083525" y="4384450"/>
                <a:ext cx="22575" cy="1150"/>
              </a:xfrm>
              <a:custGeom>
                <a:avLst/>
                <a:gdLst/>
                <a:ahLst/>
                <a:cxnLst/>
                <a:rect l="l" t="t" r="r" b="b"/>
                <a:pathLst>
                  <a:path w="903" h="46" extrusionOk="0">
                    <a:moveTo>
                      <a:pt x="34" y="1"/>
                    </a:moveTo>
                    <a:cubicBezTo>
                      <a:pt x="23" y="12"/>
                      <a:pt x="12" y="23"/>
                      <a:pt x="0" y="45"/>
                    </a:cubicBezTo>
                    <a:lnTo>
                      <a:pt x="880" y="45"/>
                    </a:lnTo>
                    <a:cubicBezTo>
                      <a:pt x="891" y="23"/>
                      <a:pt x="891" y="12"/>
                      <a:pt x="902" y="1"/>
                    </a:cubicBezTo>
                    <a:close/>
                  </a:path>
                </a:pathLst>
              </a:custGeom>
              <a:solidFill>
                <a:srgbClr val="E5DF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6"/>
              <p:cNvSpPr/>
              <p:nvPr/>
            </p:nvSpPr>
            <p:spPr>
              <a:xfrm>
                <a:off x="6069600" y="4396700"/>
                <a:ext cx="27600" cy="10875"/>
              </a:xfrm>
              <a:custGeom>
                <a:avLst/>
                <a:gdLst/>
                <a:ahLst/>
                <a:cxnLst/>
                <a:rect l="l" t="t" r="r" b="b"/>
                <a:pathLst>
                  <a:path w="1104" h="435" extrusionOk="0">
                    <a:moveTo>
                      <a:pt x="1103" y="0"/>
                    </a:moveTo>
                    <a:lnTo>
                      <a:pt x="1103" y="0"/>
                    </a:lnTo>
                    <a:cubicBezTo>
                      <a:pt x="802" y="23"/>
                      <a:pt x="513" y="34"/>
                      <a:pt x="213" y="57"/>
                    </a:cubicBezTo>
                    <a:cubicBezTo>
                      <a:pt x="134" y="168"/>
                      <a:pt x="68" y="279"/>
                      <a:pt x="1" y="390"/>
                    </a:cubicBezTo>
                    <a:cubicBezTo>
                      <a:pt x="290" y="413"/>
                      <a:pt x="557" y="423"/>
                      <a:pt x="802" y="435"/>
                    </a:cubicBezTo>
                    <a:lnTo>
                      <a:pt x="1103" y="0"/>
                    </a:ln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6"/>
              <p:cNvSpPr/>
              <p:nvPr/>
            </p:nvSpPr>
            <p:spPr>
              <a:xfrm>
                <a:off x="6061825" y="4406450"/>
                <a:ext cx="27850" cy="13375"/>
              </a:xfrm>
              <a:custGeom>
                <a:avLst/>
                <a:gdLst/>
                <a:ahLst/>
                <a:cxnLst/>
                <a:rect l="l" t="t" r="r" b="b"/>
                <a:pathLst>
                  <a:path w="1114" h="535" extrusionOk="0">
                    <a:moveTo>
                      <a:pt x="312" y="0"/>
                    </a:moveTo>
                    <a:cubicBezTo>
                      <a:pt x="201" y="167"/>
                      <a:pt x="101" y="334"/>
                      <a:pt x="0" y="501"/>
                    </a:cubicBezTo>
                    <a:cubicBezTo>
                      <a:pt x="290" y="513"/>
                      <a:pt x="557" y="523"/>
                      <a:pt x="813" y="535"/>
                    </a:cubicBezTo>
                    <a:cubicBezTo>
                      <a:pt x="902" y="367"/>
                      <a:pt x="1014" y="212"/>
                      <a:pt x="1113" y="45"/>
                    </a:cubicBezTo>
                    <a:cubicBezTo>
                      <a:pt x="868" y="33"/>
                      <a:pt x="601" y="23"/>
                      <a:pt x="312" y="0"/>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6"/>
              <p:cNvSpPr/>
              <p:nvPr/>
            </p:nvSpPr>
            <p:spPr>
              <a:xfrm>
                <a:off x="6114425" y="4344675"/>
                <a:ext cx="28950" cy="3350"/>
              </a:xfrm>
              <a:custGeom>
                <a:avLst/>
                <a:gdLst/>
                <a:ahLst/>
                <a:cxnLst/>
                <a:rect l="l" t="t" r="r" b="b"/>
                <a:pathLst>
                  <a:path w="1158" h="134" extrusionOk="0">
                    <a:moveTo>
                      <a:pt x="1158" y="0"/>
                    </a:moveTo>
                    <a:cubicBezTo>
                      <a:pt x="1095" y="0"/>
                      <a:pt x="1032" y="3"/>
                      <a:pt x="969" y="7"/>
                    </a:cubicBezTo>
                    <a:lnTo>
                      <a:pt x="969" y="7"/>
                    </a:lnTo>
                    <a:cubicBezTo>
                      <a:pt x="1032" y="4"/>
                      <a:pt x="1095" y="2"/>
                      <a:pt x="1158" y="0"/>
                    </a:cubicBezTo>
                    <a:close/>
                    <a:moveTo>
                      <a:pt x="969" y="7"/>
                    </a:moveTo>
                    <a:cubicBezTo>
                      <a:pt x="643" y="23"/>
                      <a:pt x="318" y="59"/>
                      <a:pt x="0" y="134"/>
                    </a:cubicBezTo>
                    <a:cubicBezTo>
                      <a:pt x="268" y="78"/>
                      <a:pt x="523" y="33"/>
                      <a:pt x="790" y="23"/>
                    </a:cubicBezTo>
                    <a:cubicBezTo>
                      <a:pt x="850" y="17"/>
                      <a:pt x="910" y="12"/>
                      <a:pt x="969" y="7"/>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6"/>
              <p:cNvSpPr/>
              <p:nvPr/>
            </p:nvSpPr>
            <p:spPr>
              <a:xfrm>
                <a:off x="6066275" y="4420625"/>
                <a:ext cx="62650" cy="87400"/>
              </a:xfrm>
              <a:custGeom>
                <a:avLst/>
                <a:gdLst/>
                <a:ahLst/>
                <a:cxnLst/>
                <a:rect l="l" t="t" r="r" b="b"/>
                <a:pathLst>
                  <a:path w="2506" h="3496" extrusionOk="0">
                    <a:moveTo>
                      <a:pt x="1437" y="1"/>
                    </a:moveTo>
                    <a:cubicBezTo>
                      <a:pt x="846" y="925"/>
                      <a:pt x="356" y="1882"/>
                      <a:pt x="0" y="2751"/>
                    </a:cubicBezTo>
                    <a:cubicBezTo>
                      <a:pt x="212" y="3028"/>
                      <a:pt x="445" y="3273"/>
                      <a:pt x="713" y="3496"/>
                    </a:cubicBezTo>
                    <a:cubicBezTo>
                      <a:pt x="1103" y="2461"/>
                      <a:pt x="1726" y="1214"/>
                      <a:pt x="2505" y="79"/>
                    </a:cubicBezTo>
                    <a:cubicBezTo>
                      <a:pt x="2427" y="57"/>
                      <a:pt x="2349" y="57"/>
                      <a:pt x="2271" y="45"/>
                    </a:cubicBezTo>
                    <a:cubicBezTo>
                      <a:pt x="2082" y="35"/>
                      <a:pt x="1793" y="12"/>
                      <a:pt x="1437" y="1"/>
                    </a:cubicBezTo>
                    <a:close/>
                  </a:path>
                </a:pathLst>
              </a:custGeom>
              <a:solidFill>
                <a:srgbClr val="EDE6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6"/>
              <p:cNvSpPr/>
              <p:nvPr/>
            </p:nvSpPr>
            <p:spPr>
              <a:xfrm>
                <a:off x="6119425" y="4345775"/>
                <a:ext cx="76000" cy="49825"/>
              </a:xfrm>
              <a:custGeom>
                <a:avLst/>
                <a:gdLst/>
                <a:ahLst/>
                <a:cxnLst/>
                <a:rect l="l" t="t" r="r" b="b"/>
                <a:pathLst>
                  <a:path w="3040" h="1993" extrusionOk="0">
                    <a:moveTo>
                      <a:pt x="1837" y="1"/>
                    </a:moveTo>
                    <a:cubicBezTo>
                      <a:pt x="1314" y="446"/>
                      <a:pt x="802" y="969"/>
                      <a:pt x="345" y="1548"/>
                    </a:cubicBezTo>
                    <a:lnTo>
                      <a:pt x="1570" y="1548"/>
                    </a:lnTo>
                    <a:cubicBezTo>
                      <a:pt x="2037" y="1047"/>
                      <a:pt x="2527" y="613"/>
                      <a:pt x="3039" y="279"/>
                    </a:cubicBezTo>
                    <a:cubicBezTo>
                      <a:pt x="2873" y="224"/>
                      <a:pt x="2705" y="179"/>
                      <a:pt x="2539" y="134"/>
                    </a:cubicBezTo>
                    <a:cubicBezTo>
                      <a:pt x="2539" y="134"/>
                      <a:pt x="2527" y="134"/>
                      <a:pt x="2516" y="123"/>
                    </a:cubicBezTo>
                    <a:cubicBezTo>
                      <a:pt x="2304" y="78"/>
                      <a:pt x="2071" y="34"/>
                      <a:pt x="1837" y="1"/>
                    </a:cubicBezTo>
                    <a:close/>
                    <a:moveTo>
                      <a:pt x="312" y="1592"/>
                    </a:moveTo>
                    <a:cubicBezTo>
                      <a:pt x="234" y="1681"/>
                      <a:pt x="167" y="1770"/>
                      <a:pt x="90" y="1859"/>
                    </a:cubicBezTo>
                    <a:lnTo>
                      <a:pt x="1292" y="1859"/>
                    </a:lnTo>
                    <a:cubicBezTo>
                      <a:pt x="1369" y="1770"/>
                      <a:pt x="1458" y="1681"/>
                      <a:pt x="1537" y="1592"/>
                    </a:cubicBezTo>
                    <a:close/>
                    <a:moveTo>
                      <a:pt x="68" y="1904"/>
                    </a:moveTo>
                    <a:cubicBezTo>
                      <a:pt x="45" y="1926"/>
                      <a:pt x="23" y="1960"/>
                      <a:pt x="1" y="1993"/>
                    </a:cubicBezTo>
                    <a:cubicBezTo>
                      <a:pt x="424" y="1960"/>
                      <a:pt x="847" y="1938"/>
                      <a:pt x="1247" y="1915"/>
                    </a:cubicBezTo>
                    <a:lnTo>
                      <a:pt x="1258" y="1904"/>
                    </a:ln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6"/>
              <p:cNvSpPr/>
              <p:nvPr/>
            </p:nvSpPr>
            <p:spPr>
              <a:xfrm>
                <a:off x="6121100" y="4392250"/>
                <a:ext cx="30625" cy="1125"/>
              </a:xfrm>
              <a:custGeom>
                <a:avLst/>
                <a:gdLst/>
                <a:ahLst/>
                <a:cxnLst/>
                <a:rect l="l" t="t" r="r" b="b"/>
                <a:pathLst>
                  <a:path w="1225" h="45" extrusionOk="0">
                    <a:moveTo>
                      <a:pt x="23" y="0"/>
                    </a:moveTo>
                    <a:cubicBezTo>
                      <a:pt x="23" y="23"/>
                      <a:pt x="11" y="34"/>
                      <a:pt x="1" y="45"/>
                    </a:cubicBezTo>
                    <a:lnTo>
                      <a:pt x="1191" y="45"/>
                    </a:lnTo>
                    <a:cubicBezTo>
                      <a:pt x="1203" y="34"/>
                      <a:pt x="1213" y="23"/>
                      <a:pt x="1225" y="0"/>
                    </a:cubicBezTo>
                    <a:close/>
                  </a:path>
                </a:pathLst>
              </a:custGeom>
              <a:solidFill>
                <a:srgbClr val="E5DF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6"/>
              <p:cNvSpPr/>
              <p:nvPr/>
            </p:nvSpPr>
            <p:spPr>
              <a:xfrm>
                <a:off x="6127225" y="4384450"/>
                <a:ext cx="31450" cy="1150"/>
              </a:xfrm>
              <a:custGeom>
                <a:avLst/>
                <a:gdLst/>
                <a:ahLst/>
                <a:cxnLst/>
                <a:rect l="l" t="t" r="r" b="b"/>
                <a:pathLst>
                  <a:path w="1258" h="46" extrusionOk="0">
                    <a:moveTo>
                      <a:pt x="33" y="1"/>
                    </a:moveTo>
                    <a:cubicBezTo>
                      <a:pt x="23" y="12"/>
                      <a:pt x="11" y="23"/>
                      <a:pt x="0" y="45"/>
                    </a:cubicBezTo>
                    <a:lnTo>
                      <a:pt x="1225" y="45"/>
                    </a:lnTo>
                    <a:cubicBezTo>
                      <a:pt x="1236" y="23"/>
                      <a:pt x="1247" y="12"/>
                      <a:pt x="1258" y="1"/>
                    </a:cubicBezTo>
                    <a:close/>
                  </a:path>
                </a:pathLst>
              </a:custGeom>
              <a:solidFill>
                <a:srgbClr val="E5DF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6"/>
              <p:cNvSpPr/>
              <p:nvPr/>
            </p:nvSpPr>
            <p:spPr>
              <a:xfrm>
                <a:off x="6109975" y="4393650"/>
                <a:ext cx="40650" cy="17275"/>
              </a:xfrm>
              <a:custGeom>
                <a:avLst/>
                <a:gdLst/>
                <a:ahLst/>
                <a:cxnLst/>
                <a:rect l="l" t="t" r="r" b="b"/>
                <a:pathLst>
                  <a:path w="1626" h="691" extrusionOk="0">
                    <a:moveTo>
                      <a:pt x="1625" y="0"/>
                    </a:moveTo>
                    <a:cubicBezTo>
                      <a:pt x="1225" y="23"/>
                      <a:pt x="802" y="45"/>
                      <a:pt x="379" y="78"/>
                    </a:cubicBezTo>
                    <a:cubicBezTo>
                      <a:pt x="245" y="245"/>
                      <a:pt x="122" y="423"/>
                      <a:pt x="0" y="602"/>
                    </a:cubicBezTo>
                    <a:cubicBezTo>
                      <a:pt x="278" y="612"/>
                      <a:pt x="512" y="624"/>
                      <a:pt x="668" y="634"/>
                    </a:cubicBezTo>
                    <a:cubicBezTo>
                      <a:pt x="802" y="634"/>
                      <a:pt x="946" y="657"/>
                      <a:pt x="1080" y="691"/>
                    </a:cubicBezTo>
                    <a:cubicBezTo>
                      <a:pt x="1258" y="456"/>
                      <a:pt x="1436" y="223"/>
                      <a:pt x="1625" y="0"/>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6"/>
              <p:cNvSpPr/>
              <p:nvPr/>
            </p:nvSpPr>
            <p:spPr>
              <a:xfrm>
                <a:off x="6102175" y="4408675"/>
                <a:ext cx="34800" cy="13950"/>
              </a:xfrm>
              <a:custGeom>
                <a:avLst/>
                <a:gdLst/>
                <a:ahLst/>
                <a:cxnLst/>
                <a:rect l="l" t="t" r="r" b="b"/>
                <a:pathLst>
                  <a:path w="1392" h="558" extrusionOk="0">
                    <a:moveTo>
                      <a:pt x="312" y="1"/>
                    </a:moveTo>
                    <a:cubicBezTo>
                      <a:pt x="201" y="156"/>
                      <a:pt x="100" y="323"/>
                      <a:pt x="1" y="479"/>
                    </a:cubicBezTo>
                    <a:cubicBezTo>
                      <a:pt x="357" y="490"/>
                      <a:pt x="646" y="513"/>
                      <a:pt x="835" y="523"/>
                    </a:cubicBezTo>
                    <a:cubicBezTo>
                      <a:pt x="913" y="535"/>
                      <a:pt x="991" y="535"/>
                      <a:pt x="1069" y="557"/>
                    </a:cubicBezTo>
                    <a:cubicBezTo>
                      <a:pt x="1169" y="390"/>
                      <a:pt x="1280" y="245"/>
                      <a:pt x="1392" y="90"/>
                    </a:cubicBezTo>
                    <a:cubicBezTo>
                      <a:pt x="1258" y="56"/>
                      <a:pt x="1114" y="33"/>
                      <a:pt x="980" y="33"/>
                    </a:cubicBezTo>
                    <a:cubicBezTo>
                      <a:pt x="824" y="23"/>
                      <a:pt x="590" y="11"/>
                      <a:pt x="312" y="1"/>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6"/>
              <p:cNvSpPr/>
              <p:nvPr/>
            </p:nvSpPr>
            <p:spPr>
              <a:xfrm>
                <a:off x="6044575" y="4339100"/>
                <a:ext cx="209575" cy="86850"/>
              </a:xfrm>
              <a:custGeom>
                <a:avLst/>
                <a:gdLst/>
                <a:ahLst/>
                <a:cxnLst/>
                <a:rect l="l" t="t" r="r" b="b"/>
                <a:pathLst>
                  <a:path w="8383" h="3474" extrusionOk="0">
                    <a:moveTo>
                      <a:pt x="4041" y="1"/>
                    </a:moveTo>
                    <a:cubicBezTo>
                      <a:pt x="3406" y="1"/>
                      <a:pt x="2750" y="100"/>
                      <a:pt x="2159" y="312"/>
                    </a:cubicBezTo>
                    <a:cubicBezTo>
                      <a:pt x="1303" y="624"/>
                      <a:pt x="590" y="1181"/>
                      <a:pt x="256" y="2060"/>
                    </a:cubicBezTo>
                    <a:cubicBezTo>
                      <a:pt x="78" y="2539"/>
                      <a:pt x="0" y="3006"/>
                      <a:pt x="22" y="3474"/>
                    </a:cubicBezTo>
                    <a:cubicBezTo>
                      <a:pt x="22" y="3296"/>
                      <a:pt x="45" y="3128"/>
                      <a:pt x="78" y="2950"/>
                    </a:cubicBezTo>
                    <a:lnTo>
                      <a:pt x="78" y="2950"/>
                    </a:lnTo>
                    <a:lnTo>
                      <a:pt x="78" y="2928"/>
                    </a:lnTo>
                    <a:lnTo>
                      <a:pt x="78" y="2928"/>
                    </a:lnTo>
                    <a:lnTo>
                      <a:pt x="78" y="2917"/>
                    </a:lnTo>
                    <a:lnTo>
                      <a:pt x="78" y="2917"/>
                    </a:lnTo>
                    <a:lnTo>
                      <a:pt x="78" y="2917"/>
                    </a:lnTo>
                    <a:lnTo>
                      <a:pt x="78" y="2906"/>
                    </a:lnTo>
                    <a:lnTo>
                      <a:pt x="78" y="2906"/>
                    </a:lnTo>
                    <a:lnTo>
                      <a:pt x="78" y="2895"/>
                    </a:lnTo>
                    <a:lnTo>
                      <a:pt x="78" y="2895"/>
                    </a:lnTo>
                    <a:cubicBezTo>
                      <a:pt x="89" y="2895"/>
                      <a:pt x="89" y="2895"/>
                      <a:pt x="89" y="2883"/>
                    </a:cubicBezTo>
                    <a:lnTo>
                      <a:pt x="89" y="2883"/>
                    </a:lnTo>
                    <a:lnTo>
                      <a:pt x="89" y="2883"/>
                    </a:lnTo>
                    <a:lnTo>
                      <a:pt x="89" y="2883"/>
                    </a:lnTo>
                    <a:lnTo>
                      <a:pt x="89" y="2873"/>
                    </a:lnTo>
                    <a:lnTo>
                      <a:pt x="89" y="2873"/>
                    </a:lnTo>
                    <a:lnTo>
                      <a:pt x="89" y="2861"/>
                    </a:lnTo>
                    <a:lnTo>
                      <a:pt x="89" y="2861"/>
                    </a:lnTo>
                    <a:cubicBezTo>
                      <a:pt x="134" y="2672"/>
                      <a:pt x="190" y="2483"/>
                      <a:pt x="256" y="2294"/>
                    </a:cubicBezTo>
                    <a:lnTo>
                      <a:pt x="256" y="2282"/>
                    </a:lnTo>
                    <a:lnTo>
                      <a:pt x="256" y="2282"/>
                    </a:lnTo>
                    <a:lnTo>
                      <a:pt x="256" y="2282"/>
                    </a:lnTo>
                    <a:cubicBezTo>
                      <a:pt x="590" y="1403"/>
                      <a:pt x="1303" y="847"/>
                      <a:pt x="2159" y="535"/>
                    </a:cubicBezTo>
                    <a:lnTo>
                      <a:pt x="2159" y="535"/>
                    </a:lnTo>
                    <a:cubicBezTo>
                      <a:pt x="2171" y="535"/>
                      <a:pt x="2182" y="523"/>
                      <a:pt x="2193" y="523"/>
                    </a:cubicBezTo>
                    <a:cubicBezTo>
                      <a:pt x="2193" y="523"/>
                      <a:pt x="2204" y="523"/>
                      <a:pt x="2204" y="513"/>
                    </a:cubicBezTo>
                    <a:lnTo>
                      <a:pt x="2204" y="513"/>
                    </a:lnTo>
                    <a:lnTo>
                      <a:pt x="2216" y="513"/>
                    </a:lnTo>
                    <a:lnTo>
                      <a:pt x="2226" y="513"/>
                    </a:lnTo>
                    <a:cubicBezTo>
                      <a:pt x="2794" y="312"/>
                      <a:pt x="3428" y="223"/>
                      <a:pt x="4041" y="223"/>
                    </a:cubicBezTo>
                    <a:lnTo>
                      <a:pt x="4041" y="223"/>
                    </a:lnTo>
                    <a:lnTo>
                      <a:pt x="4041" y="223"/>
                    </a:lnTo>
                    <a:lnTo>
                      <a:pt x="4041" y="223"/>
                    </a:lnTo>
                    <a:lnTo>
                      <a:pt x="4052" y="223"/>
                    </a:lnTo>
                    <a:cubicBezTo>
                      <a:pt x="4319" y="223"/>
                      <a:pt x="4575" y="246"/>
                      <a:pt x="4831" y="268"/>
                    </a:cubicBezTo>
                    <a:lnTo>
                      <a:pt x="4831" y="268"/>
                    </a:lnTo>
                    <a:cubicBezTo>
                      <a:pt x="5065" y="301"/>
                      <a:pt x="5298" y="345"/>
                      <a:pt x="5510" y="390"/>
                    </a:cubicBezTo>
                    <a:cubicBezTo>
                      <a:pt x="5521" y="401"/>
                      <a:pt x="5533" y="401"/>
                      <a:pt x="5533" y="401"/>
                    </a:cubicBezTo>
                    <a:cubicBezTo>
                      <a:pt x="5822" y="468"/>
                      <a:pt x="6089" y="568"/>
                      <a:pt x="6345" y="679"/>
                    </a:cubicBezTo>
                    <a:cubicBezTo>
                      <a:pt x="7035" y="991"/>
                      <a:pt x="7625" y="1470"/>
                      <a:pt x="7992" y="2093"/>
                    </a:cubicBezTo>
                    <a:lnTo>
                      <a:pt x="7992" y="2093"/>
                    </a:lnTo>
                    <a:lnTo>
                      <a:pt x="7992" y="2104"/>
                    </a:lnTo>
                    <a:lnTo>
                      <a:pt x="7992" y="2104"/>
                    </a:lnTo>
                    <a:lnTo>
                      <a:pt x="7992" y="2104"/>
                    </a:lnTo>
                    <a:lnTo>
                      <a:pt x="7992" y="2104"/>
                    </a:lnTo>
                    <a:lnTo>
                      <a:pt x="7992" y="2116"/>
                    </a:lnTo>
                    <a:lnTo>
                      <a:pt x="7992" y="2116"/>
                    </a:lnTo>
                    <a:lnTo>
                      <a:pt x="8004" y="2116"/>
                    </a:lnTo>
                    <a:lnTo>
                      <a:pt x="8004" y="2126"/>
                    </a:lnTo>
                    <a:lnTo>
                      <a:pt x="8004" y="2126"/>
                    </a:lnTo>
                    <a:lnTo>
                      <a:pt x="8004" y="2126"/>
                    </a:lnTo>
                    <a:lnTo>
                      <a:pt x="8004" y="2126"/>
                    </a:lnTo>
                    <a:lnTo>
                      <a:pt x="8004" y="2126"/>
                    </a:lnTo>
                    <a:cubicBezTo>
                      <a:pt x="8215" y="2505"/>
                      <a:pt x="8348" y="2939"/>
                      <a:pt x="8360" y="3418"/>
                    </a:cubicBezTo>
                    <a:cubicBezTo>
                      <a:pt x="8382" y="2839"/>
                      <a:pt x="8237" y="2316"/>
                      <a:pt x="7992" y="1881"/>
                    </a:cubicBezTo>
                    <a:cubicBezTo>
                      <a:pt x="7625" y="1258"/>
                      <a:pt x="7035" y="780"/>
                      <a:pt x="6345" y="457"/>
                    </a:cubicBezTo>
                    <a:cubicBezTo>
                      <a:pt x="6089" y="345"/>
                      <a:pt x="5822" y="246"/>
                      <a:pt x="5533" y="179"/>
                    </a:cubicBezTo>
                    <a:cubicBezTo>
                      <a:pt x="5076" y="68"/>
                      <a:pt x="4564" y="1"/>
                      <a:pt x="4041" y="1"/>
                    </a:cubicBez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6"/>
              <p:cNvSpPr/>
              <p:nvPr/>
            </p:nvSpPr>
            <p:spPr>
              <a:xfrm>
                <a:off x="5851175" y="4344675"/>
                <a:ext cx="46475" cy="7525"/>
              </a:xfrm>
              <a:custGeom>
                <a:avLst/>
                <a:gdLst/>
                <a:ahLst/>
                <a:cxnLst/>
                <a:rect l="l" t="t" r="r" b="b"/>
                <a:pathLst>
                  <a:path w="1859" h="301" extrusionOk="0">
                    <a:moveTo>
                      <a:pt x="1848" y="300"/>
                    </a:moveTo>
                    <a:lnTo>
                      <a:pt x="1859" y="300"/>
                    </a:lnTo>
                    <a:lnTo>
                      <a:pt x="1848" y="300"/>
                    </a:lnTo>
                    <a:close/>
                    <a:moveTo>
                      <a:pt x="1837" y="290"/>
                    </a:moveTo>
                    <a:lnTo>
                      <a:pt x="1837" y="290"/>
                    </a:lnTo>
                    <a:lnTo>
                      <a:pt x="1837" y="290"/>
                    </a:lnTo>
                    <a:close/>
                    <a:moveTo>
                      <a:pt x="11" y="0"/>
                    </a:moveTo>
                    <a:cubicBezTo>
                      <a:pt x="624" y="0"/>
                      <a:pt x="1247" y="89"/>
                      <a:pt x="1826" y="290"/>
                    </a:cubicBezTo>
                    <a:cubicBezTo>
                      <a:pt x="1247" y="89"/>
                      <a:pt x="624" y="0"/>
                      <a:pt x="11" y="0"/>
                    </a:cubicBezTo>
                    <a:close/>
                    <a:moveTo>
                      <a:pt x="0" y="0"/>
                    </a:moveTo>
                    <a:lnTo>
                      <a:pt x="0" y="0"/>
                    </a:lnTo>
                    <a:lnTo>
                      <a:pt x="0" y="0"/>
                    </a:lnTo>
                    <a:close/>
                  </a:path>
                </a:pathLst>
              </a:custGeom>
              <a:solidFill>
                <a:srgbClr val="665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6"/>
              <p:cNvSpPr/>
              <p:nvPr/>
            </p:nvSpPr>
            <p:spPr>
              <a:xfrm>
                <a:off x="5742900" y="4339100"/>
                <a:ext cx="209300" cy="86850"/>
              </a:xfrm>
              <a:custGeom>
                <a:avLst/>
                <a:gdLst/>
                <a:ahLst/>
                <a:cxnLst/>
                <a:rect l="l" t="t" r="r" b="b"/>
                <a:pathLst>
                  <a:path w="8372" h="3474" extrusionOk="0">
                    <a:moveTo>
                      <a:pt x="4331" y="1"/>
                    </a:moveTo>
                    <a:cubicBezTo>
                      <a:pt x="3819" y="1"/>
                      <a:pt x="3307" y="68"/>
                      <a:pt x="2840" y="179"/>
                    </a:cubicBezTo>
                    <a:cubicBezTo>
                      <a:pt x="2561" y="246"/>
                      <a:pt x="2294" y="345"/>
                      <a:pt x="2027" y="457"/>
                    </a:cubicBezTo>
                    <a:cubicBezTo>
                      <a:pt x="1348" y="780"/>
                      <a:pt x="758" y="1258"/>
                      <a:pt x="391" y="1881"/>
                    </a:cubicBezTo>
                    <a:cubicBezTo>
                      <a:pt x="135" y="2316"/>
                      <a:pt x="1" y="2839"/>
                      <a:pt x="23" y="3418"/>
                    </a:cubicBezTo>
                    <a:cubicBezTo>
                      <a:pt x="35" y="2928"/>
                      <a:pt x="168" y="2483"/>
                      <a:pt x="391" y="2104"/>
                    </a:cubicBezTo>
                    <a:lnTo>
                      <a:pt x="391" y="2104"/>
                    </a:lnTo>
                    <a:lnTo>
                      <a:pt x="391" y="2093"/>
                    </a:lnTo>
                    <a:lnTo>
                      <a:pt x="391" y="2093"/>
                    </a:lnTo>
                    <a:cubicBezTo>
                      <a:pt x="758" y="1470"/>
                      <a:pt x="1348" y="991"/>
                      <a:pt x="2027" y="679"/>
                    </a:cubicBezTo>
                    <a:cubicBezTo>
                      <a:pt x="2294" y="568"/>
                      <a:pt x="2561" y="468"/>
                      <a:pt x="2840" y="401"/>
                    </a:cubicBezTo>
                    <a:lnTo>
                      <a:pt x="2840" y="401"/>
                    </a:lnTo>
                    <a:cubicBezTo>
                      <a:pt x="2850" y="401"/>
                      <a:pt x="2862" y="401"/>
                      <a:pt x="2873" y="390"/>
                    </a:cubicBezTo>
                    <a:cubicBezTo>
                      <a:pt x="3318" y="290"/>
                      <a:pt x="3819" y="223"/>
                      <a:pt x="4331" y="223"/>
                    </a:cubicBezTo>
                    <a:lnTo>
                      <a:pt x="4331" y="223"/>
                    </a:lnTo>
                    <a:lnTo>
                      <a:pt x="4331" y="223"/>
                    </a:lnTo>
                    <a:lnTo>
                      <a:pt x="4331" y="223"/>
                    </a:lnTo>
                    <a:lnTo>
                      <a:pt x="4342" y="223"/>
                    </a:lnTo>
                    <a:cubicBezTo>
                      <a:pt x="4955" y="223"/>
                      <a:pt x="5578" y="312"/>
                      <a:pt x="6157" y="513"/>
                    </a:cubicBezTo>
                    <a:lnTo>
                      <a:pt x="6168" y="513"/>
                    </a:lnTo>
                    <a:lnTo>
                      <a:pt x="6168" y="513"/>
                    </a:lnTo>
                    <a:cubicBezTo>
                      <a:pt x="6179" y="513"/>
                      <a:pt x="6179" y="513"/>
                      <a:pt x="6179" y="523"/>
                    </a:cubicBezTo>
                    <a:lnTo>
                      <a:pt x="6190" y="523"/>
                    </a:lnTo>
                    <a:cubicBezTo>
                      <a:pt x="6201" y="523"/>
                      <a:pt x="6212" y="535"/>
                      <a:pt x="6224" y="535"/>
                    </a:cubicBezTo>
                    <a:cubicBezTo>
                      <a:pt x="7070" y="847"/>
                      <a:pt x="7793" y="1403"/>
                      <a:pt x="8127" y="2282"/>
                    </a:cubicBezTo>
                    <a:lnTo>
                      <a:pt x="8127" y="2282"/>
                    </a:lnTo>
                    <a:lnTo>
                      <a:pt x="8127" y="2282"/>
                    </a:lnTo>
                    <a:lnTo>
                      <a:pt x="8127" y="2294"/>
                    </a:lnTo>
                    <a:lnTo>
                      <a:pt x="8127" y="2294"/>
                    </a:lnTo>
                    <a:lnTo>
                      <a:pt x="8127" y="2294"/>
                    </a:lnTo>
                    <a:cubicBezTo>
                      <a:pt x="8127" y="2304"/>
                      <a:pt x="8138" y="2304"/>
                      <a:pt x="8138" y="2316"/>
                    </a:cubicBezTo>
                    <a:lnTo>
                      <a:pt x="8138" y="2316"/>
                    </a:lnTo>
                    <a:cubicBezTo>
                      <a:pt x="8183" y="2438"/>
                      <a:pt x="8216" y="2572"/>
                      <a:pt x="8250" y="2694"/>
                    </a:cubicBezTo>
                    <a:lnTo>
                      <a:pt x="8250" y="2694"/>
                    </a:lnTo>
                    <a:lnTo>
                      <a:pt x="8260" y="2705"/>
                    </a:lnTo>
                    <a:lnTo>
                      <a:pt x="8260" y="2705"/>
                    </a:lnTo>
                    <a:lnTo>
                      <a:pt x="8260" y="2717"/>
                    </a:lnTo>
                    <a:lnTo>
                      <a:pt x="8260" y="2717"/>
                    </a:lnTo>
                    <a:lnTo>
                      <a:pt x="8260" y="2739"/>
                    </a:lnTo>
                    <a:lnTo>
                      <a:pt x="8260" y="2739"/>
                    </a:lnTo>
                    <a:cubicBezTo>
                      <a:pt x="8260" y="2739"/>
                      <a:pt x="8260" y="2750"/>
                      <a:pt x="8272" y="2750"/>
                    </a:cubicBezTo>
                    <a:lnTo>
                      <a:pt x="8272" y="2750"/>
                    </a:lnTo>
                    <a:lnTo>
                      <a:pt x="8272" y="2761"/>
                    </a:lnTo>
                    <a:lnTo>
                      <a:pt x="8272" y="2761"/>
                    </a:lnTo>
                    <a:lnTo>
                      <a:pt x="8272" y="2761"/>
                    </a:lnTo>
                    <a:lnTo>
                      <a:pt x="8272" y="2772"/>
                    </a:lnTo>
                    <a:lnTo>
                      <a:pt x="8272" y="2772"/>
                    </a:lnTo>
                    <a:lnTo>
                      <a:pt x="8272" y="2772"/>
                    </a:lnTo>
                    <a:lnTo>
                      <a:pt x="8272" y="2784"/>
                    </a:lnTo>
                    <a:lnTo>
                      <a:pt x="8272" y="2784"/>
                    </a:lnTo>
                    <a:lnTo>
                      <a:pt x="8272" y="2794"/>
                    </a:lnTo>
                    <a:lnTo>
                      <a:pt x="8282" y="2794"/>
                    </a:lnTo>
                    <a:lnTo>
                      <a:pt x="8282" y="2806"/>
                    </a:lnTo>
                    <a:lnTo>
                      <a:pt x="8282" y="2806"/>
                    </a:lnTo>
                    <a:lnTo>
                      <a:pt x="8282" y="2816"/>
                    </a:lnTo>
                    <a:lnTo>
                      <a:pt x="8282" y="2816"/>
                    </a:lnTo>
                    <a:lnTo>
                      <a:pt x="8282" y="2816"/>
                    </a:lnTo>
                    <a:lnTo>
                      <a:pt x="8282" y="2828"/>
                    </a:lnTo>
                    <a:lnTo>
                      <a:pt x="8282" y="2828"/>
                    </a:lnTo>
                    <a:lnTo>
                      <a:pt x="8282" y="2839"/>
                    </a:lnTo>
                    <a:lnTo>
                      <a:pt x="8282" y="2839"/>
                    </a:lnTo>
                    <a:lnTo>
                      <a:pt x="8282" y="2839"/>
                    </a:lnTo>
                    <a:lnTo>
                      <a:pt x="8282" y="2850"/>
                    </a:lnTo>
                    <a:lnTo>
                      <a:pt x="8294" y="2850"/>
                    </a:lnTo>
                    <a:lnTo>
                      <a:pt x="8294" y="2861"/>
                    </a:lnTo>
                    <a:lnTo>
                      <a:pt x="8294" y="2873"/>
                    </a:lnTo>
                    <a:lnTo>
                      <a:pt x="8294" y="2873"/>
                    </a:lnTo>
                    <a:cubicBezTo>
                      <a:pt x="8339" y="3073"/>
                      <a:pt x="8361" y="3273"/>
                      <a:pt x="8361" y="3474"/>
                    </a:cubicBezTo>
                    <a:cubicBezTo>
                      <a:pt x="8372" y="3006"/>
                      <a:pt x="8305" y="2539"/>
                      <a:pt x="8127" y="2060"/>
                    </a:cubicBezTo>
                    <a:cubicBezTo>
                      <a:pt x="7793" y="1181"/>
                      <a:pt x="7070" y="624"/>
                      <a:pt x="6224" y="312"/>
                    </a:cubicBezTo>
                    <a:cubicBezTo>
                      <a:pt x="5633" y="100"/>
                      <a:pt x="4977" y="1"/>
                      <a:pt x="4331" y="1"/>
                    </a:cubicBez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6"/>
              <p:cNvSpPr/>
              <p:nvPr/>
            </p:nvSpPr>
            <p:spPr>
              <a:xfrm>
                <a:off x="5968325" y="4387225"/>
                <a:ext cx="60400" cy="13675"/>
              </a:xfrm>
              <a:custGeom>
                <a:avLst/>
                <a:gdLst/>
                <a:ahLst/>
                <a:cxnLst/>
                <a:rect l="l" t="t" r="r" b="b"/>
                <a:pathLst>
                  <a:path w="2416" h="547" extrusionOk="0">
                    <a:moveTo>
                      <a:pt x="2416" y="480"/>
                    </a:moveTo>
                    <a:lnTo>
                      <a:pt x="2416" y="491"/>
                    </a:lnTo>
                    <a:lnTo>
                      <a:pt x="2416" y="491"/>
                    </a:lnTo>
                    <a:lnTo>
                      <a:pt x="2416" y="480"/>
                    </a:lnTo>
                    <a:lnTo>
                      <a:pt x="2416" y="480"/>
                    </a:lnTo>
                    <a:close/>
                    <a:moveTo>
                      <a:pt x="78" y="124"/>
                    </a:moveTo>
                    <a:cubicBezTo>
                      <a:pt x="34" y="224"/>
                      <a:pt x="12" y="369"/>
                      <a:pt x="0" y="547"/>
                    </a:cubicBezTo>
                    <a:lnTo>
                      <a:pt x="0" y="547"/>
                    </a:lnTo>
                    <a:cubicBezTo>
                      <a:pt x="12" y="369"/>
                      <a:pt x="34" y="224"/>
                      <a:pt x="78" y="124"/>
                    </a:cubicBezTo>
                    <a:close/>
                    <a:moveTo>
                      <a:pt x="78" y="124"/>
                    </a:moveTo>
                    <a:lnTo>
                      <a:pt x="78" y="124"/>
                    </a:lnTo>
                    <a:lnTo>
                      <a:pt x="78" y="124"/>
                    </a:lnTo>
                    <a:close/>
                    <a:moveTo>
                      <a:pt x="78" y="124"/>
                    </a:moveTo>
                    <a:lnTo>
                      <a:pt x="78" y="124"/>
                    </a:lnTo>
                    <a:lnTo>
                      <a:pt x="78" y="124"/>
                    </a:lnTo>
                    <a:close/>
                    <a:moveTo>
                      <a:pt x="89" y="112"/>
                    </a:moveTo>
                    <a:cubicBezTo>
                      <a:pt x="78" y="112"/>
                      <a:pt x="78" y="124"/>
                      <a:pt x="78" y="124"/>
                    </a:cubicBezTo>
                    <a:cubicBezTo>
                      <a:pt x="78" y="124"/>
                      <a:pt x="78" y="112"/>
                      <a:pt x="89" y="112"/>
                    </a:cubicBezTo>
                    <a:close/>
                    <a:moveTo>
                      <a:pt x="89" y="112"/>
                    </a:moveTo>
                    <a:lnTo>
                      <a:pt x="89" y="112"/>
                    </a:lnTo>
                    <a:lnTo>
                      <a:pt x="89" y="112"/>
                    </a:lnTo>
                    <a:close/>
                    <a:moveTo>
                      <a:pt x="89" y="112"/>
                    </a:moveTo>
                    <a:lnTo>
                      <a:pt x="89" y="112"/>
                    </a:lnTo>
                    <a:lnTo>
                      <a:pt x="89" y="112"/>
                    </a:lnTo>
                    <a:close/>
                    <a:moveTo>
                      <a:pt x="89" y="112"/>
                    </a:moveTo>
                    <a:lnTo>
                      <a:pt x="89" y="112"/>
                    </a:lnTo>
                    <a:lnTo>
                      <a:pt x="89" y="112"/>
                    </a:lnTo>
                    <a:close/>
                    <a:moveTo>
                      <a:pt x="89" y="112"/>
                    </a:moveTo>
                    <a:lnTo>
                      <a:pt x="89" y="112"/>
                    </a:lnTo>
                    <a:lnTo>
                      <a:pt x="89" y="112"/>
                    </a:lnTo>
                    <a:close/>
                    <a:moveTo>
                      <a:pt x="89" y="102"/>
                    </a:moveTo>
                    <a:lnTo>
                      <a:pt x="89" y="112"/>
                    </a:lnTo>
                    <a:lnTo>
                      <a:pt x="89" y="102"/>
                    </a:lnTo>
                    <a:close/>
                    <a:moveTo>
                      <a:pt x="89" y="102"/>
                    </a:moveTo>
                    <a:lnTo>
                      <a:pt x="89" y="102"/>
                    </a:lnTo>
                    <a:lnTo>
                      <a:pt x="89" y="102"/>
                    </a:lnTo>
                    <a:close/>
                    <a:moveTo>
                      <a:pt x="89" y="102"/>
                    </a:moveTo>
                    <a:lnTo>
                      <a:pt x="89" y="102"/>
                    </a:lnTo>
                    <a:lnTo>
                      <a:pt x="89" y="102"/>
                    </a:lnTo>
                    <a:close/>
                    <a:moveTo>
                      <a:pt x="89" y="102"/>
                    </a:moveTo>
                    <a:lnTo>
                      <a:pt x="89" y="102"/>
                    </a:lnTo>
                    <a:lnTo>
                      <a:pt x="89" y="102"/>
                    </a:lnTo>
                    <a:close/>
                    <a:moveTo>
                      <a:pt x="89" y="102"/>
                    </a:moveTo>
                    <a:lnTo>
                      <a:pt x="89" y="102"/>
                    </a:lnTo>
                    <a:lnTo>
                      <a:pt x="89" y="102"/>
                    </a:lnTo>
                    <a:close/>
                    <a:moveTo>
                      <a:pt x="89" y="102"/>
                    </a:moveTo>
                    <a:lnTo>
                      <a:pt x="89" y="102"/>
                    </a:lnTo>
                    <a:lnTo>
                      <a:pt x="89" y="102"/>
                    </a:lnTo>
                    <a:close/>
                    <a:moveTo>
                      <a:pt x="101" y="90"/>
                    </a:moveTo>
                    <a:lnTo>
                      <a:pt x="101" y="90"/>
                    </a:lnTo>
                    <a:lnTo>
                      <a:pt x="101" y="90"/>
                    </a:lnTo>
                    <a:close/>
                    <a:moveTo>
                      <a:pt x="101" y="90"/>
                    </a:moveTo>
                    <a:lnTo>
                      <a:pt x="101" y="90"/>
                    </a:lnTo>
                    <a:lnTo>
                      <a:pt x="101" y="90"/>
                    </a:lnTo>
                    <a:close/>
                    <a:moveTo>
                      <a:pt x="101" y="90"/>
                    </a:moveTo>
                    <a:lnTo>
                      <a:pt x="101" y="90"/>
                    </a:lnTo>
                    <a:lnTo>
                      <a:pt x="101" y="90"/>
                    </a:lnTo>
                    <a:close/>
                    <a:moveTo>
                      <a:pt x="101" y="90"/>
                    </a:moveTo>
                    <a:lnTo>
                      <a:pt x="101" y="90"/>
                    </a:lnTo>
                    <a:lnTo>
                      <a:pt x="101" y="90"/>
                    </a:lnTo>
                    <a:close/>
                    <a:moveTo>
                      <a:pt x="101" y="90"/>
                    </a:moveTo>
                    <a:lnTo>
                      <a:pt x="101" y="90"/>
                    </a:lnTo>
                    <a:lnTo>
                      <a:pt x="101" y="90"/>
                    </a:lnTo>
                    <a:close/>
                    <a:moveTo>
                      <a:pt x="101" y="90"/>
                    </a:moveTo>
                    <a:lnTo>
                      <a:pt x="101" y="90"/>
                    </a:lnTo>
                    <a:lnTo>
                      <a:pt x="101" y="90"/>
                    </a:lnTo>
                    <a:close/>
                    <a:moveTo>
                      <a:pt x="101" y="79"/>
                    </a:moveTo>
                    <a:lnTo>
                      <a:pt x="101" y="79"/>
                    </a:lnTo>
                    <a:lnTo>
                      <a:pt x="101" y="79"/>
                    </a:lnTo>
                    <a:close/>
                    <a:moveTo>
                      <a:pt x="101" y="79"/>
                    </a:moveTo>
                    <a:lnTo>
                      <a:pt x="101" y="79"/>
                    </a:lnTo>
                    <a:lnTo>
                      <a:pt x="101" y="79"/>
                    </a:lnTo>
                    <a:close/>
                    <a:moveTo>
                      <a:pt x="101" y="79"/>
                    </a:moveTo>
                    <a:lnTo>
                      <a:pt x="101" y="79"/>
                    </a:lnTo>
                    <a:lnTo>
                      <a:pt x="101" y="79"/>
                    </a:lnTo>
                    <a:close/>
                    <a:moveTo>
                      <a:pt x="111" y="79"/>
                    </a:moveTo>
                    <a:lnTo>
                      <a:pt x="111" y="79"/>
                    </a:lnTo>
                    <a:lnTo>
                      <a:pt x="111" y="79"/>
                    </a:lnTo>
                    <a:close/>
                    <a:moveTo>
                      <a:pt x="111" y="68"/>
                    </a:moveTo>
                    <a:lnTo>
                      <a:pt x="111" y="68"/>
                    </a:lnTo>
                    <a:lnTo>
                      <a:pt x="111" y="68"/>
                    </a:lnTo>
                    <a:close/>
                    <a:moveTo>
                      <a:pt x="111" y="68"/>
                    </a:moveTo>
                    <a:lnTo>
                      <a:pt x="111" y="68"/>
                    </a:lnTo>
                    <a:lnTo>
                      <a:pt x="111" y="68"/>
                    </a:lnTo>
                    <a:close/>
                    <a:moveTo>
                      <a:pt x="111" y="68"/>
                    </a:moveTo>
                    <a:lnTo>
                      <a:pt x="111" y="68"/>
                    </a:lnTo>
                    <a:lnTo>
                      <a:pt x="111" y="68"/>
                    </a:lnTo>
                    <a:close/>
                    <a:moveTo>
                      <a:pt x="111" y="57"/>
                    </a:moveTo>
                    <a:lnTo>
                      <a:pt x="111" y="57"/>
                    </a:lnTo>
                    <a:lnTo>
                      <a:pt x="111" y="57"/>
                    </a:lnTo>
                    <a:close/>
                    <a:moveTo>
                      <a:pt x="123" y="57"/>
                    </a:moveTo>
                    <a:lnTo>
                      <a:pt x="123" y="57"/>
                    </a:lnTo>
                    <a:lnTo>
                      <a:pt x="123" y="57"/>
                    </a:lnTo>
                    <a:close/>
                    <a:moveTo>
                      <a:pt x="123" y="57"/>
                    </a:moveTo>
                    <a:lnTo>
                      <a:pt x="123" y="57"/>
                    </a:lnTo>
                    <a:lnTo>
                      <a:pt x="123" y="57"/>
                    </a:lnTo>
                    <a:close/>
                    <a:moveTo>
                      <a:pt x="123" y="57"/>
                    </a:moveTo>
                    <a:lnTo>
                      <a:pt x="123" y="57"/>
                    </a:lnTo>
                    <a:lnTo>
                      <a:pt x="123" y="57"/>
                    </a:lnTo>
                    <a:close/>
                    <a:moveTo>
                      <a:pt x="123" y="46"/>
                    </a:moveTo>
                    <a:lnTo>
                      <a:pt x="123" y="46"/>
                    </a:lnTo>
                    <a:lnTo>
                      <a:pt x="123" y="46"/>
                    </a:lnTo>
                    <a:close/>
                    <a:moveTo>
                      <a:pt x="123" y="46"/>
                    </a:moveTo>
                    <a:lnTo>
                      <a:pt x="123" y="46"/>
                    </a:lnTo>
                    <a:lnTo>
                      <a:pt x="123" y="46"/>
                    </a:lnTo>
                    <a:close/>
                    <a:moveTo>
                      <a:pt x="123" y="46"/>
                    </a:moveTo>
                    <a:lnTo>
                      <a:pt x="123" y="46"/>
                    </a:lnTo>
                    <a:lnTo>
                      <a:pt x="123" y="46"/>
                    </a:lnTo>
                    <a:close/>
                    <a:moveTo>
                      <a:pt x="134" y="46"/>
                    </a:moveTo>
                    <a:lnTo>
                      <a:pt x="134" y="46"/>
                    </a:lnTo>
                    <a:lnTo>
                      <a:pt x="134" y="46"/>
                    </a:lnTo>
                    <a:close/>
                    <a:moveTo>
                      <a:pt x="134" y="46"/>
                    </a:moveTo>
                    <a:lnTo>
                      <a:pt x="134" y="46"/>
                    </a:lnTo>
                    <a:lnTo>
                      <a:pt x="134" y="46"/>
                    </a:lnTo>
                    <a:close/>
                    <a:moveTo>
                      <a:pt x="134" y="46"/>
                    </a:moveTo>
                    <a:lnTo>
                      <a:pt x="134" y="46"/>
                    </a:lnTo>
                    <a:lnTo>
                      <a:pt x="134" y="46"/>
                    </a:lnTo>
                    <a:close/>
                    <a:moveTo>
                      <a:pt x="134" y="46"/>
                    </a:moveTo>
                    <a:lnTo>
                      <a:pt x="134" y="46"/>
                    </a:lnTo>
                    <a:lnTo>
                      <a:pt x="134" y="46"/>
                    </a:lnTo>
                    <a:close/>
                    <a:moveTo>
                      <a:pt x="134" y="46"/>
                    </a:moveTo>
                    <a:lnTo>
                      <a:pt x="134" y="46"/>
                    </a:lnTo>
                    <a:lnTo>
                      <a:pt x="134" y="46"/>
                    </a:lnTo>
                    <a:close/>
                    <a:moveTo>
                      <a:pt x="134" y="35"/>
                    </a:moveTo>
                    <a:lnTo>
                      <a:pt x="134" y="35"/>
                    </a:lnTo>
                    <a:lnTo>
                      <a:pt x="134" y="35"/>
                    </a:lnTo>
                    <a:close/>
                    <a:moveTo>
                      <a:pt x="134" y="35"/>
                    </a:moveTo>
                    <a:lnTo>
                      <a:pt x="134" y="35"/>
                    </a:lnTo>
                    <a:lnTo>
                      <a:pt x="134" y="35"/>
                    </a:lnTo>
                    <a:close/>
                    <a:moveTo>
                      <a:pt x="145" y="35"/>
                    </a:moveTo>
                    <a:lnTo>
                      <a:pt x="145" y="35"/>
                    </a:lnTo>
                    <a:lnTo>
                      <a:pt x="145" y="35"/>
                    </a:lnTo>
                    <a:close/>
                    <a:moveTo>
                      <a:pt x="145" y="35"/>
                    </a:moveTo>
                    <a:lnTo>
                      <a:pt x="145" y="35"/>
                    </a:lnTo>
                    <a:lnTo>
                      <a:pt x="145" y="35"/>
                    </a:lnTo>
                    <a:close/>
                    <a:moveTo>
                      <a:pt x="145" y="35"/>
                    </a:moveTo>
                    <a:lnTo>
                      <a:pt x="145" y="35"/>
                    </a:lnTo>
                    <a:lnTo>
                      <a:pt x="145" y="35"/>
                    </a:lnTo>
                    <a:close/>
                    <a:moveTo>
                      <a:pt x="145" y="23"/>
                    </a:moveTo>
                    <a:lnTo>
                      <a:pt x="145" y="23"/>
                    </a:lnTo>
                    <a:lnTo>
                      <a:pt x="145" y="23"/>
                    </a:lnTo>
                    <a:close/>
                    <a:moveTo>
                      <a:pt x="156" y="23"/>
                    </a:moveTo>
                    <a:lnTo>
                      <a:pt x="156" y="23"/>
                    </a:lnTo>
                    <a:lnTo>
                      <a:pt x="156" y="23"/>
                    </a:lnTo>
                    <a:close/>
                    <a:moveTo>
                      <a:pt x="156" y="23"/>
                    </a:moveTo>
                    <a:lnTo>
                      <a:pt x="156" y="23"/>
                    </a:lnTo>
                    <a:lnTo>
                      <a:pt x="156" y="23"/>
                    </a:lnTo>
                    <a:close/>
                    <a:moveTo>
                      <a:pt x="156" y="23"/>
                    </a:moveTo>
                    <a:lnTo>
                      <a:pt x="156" y="23"/>
                    </a:lnTo>
                    <a:lnTo>
                      <a:pt x="156" y="23"/>
                    </a:lnTo>
                    <a:close/>
                    <a:moveTo>
                      <a:pt x="156" y="23"/>
                    </a:moveTo>
                    <a:lnTo>
                      <a:pt x="156" y="23"/>
                    </a:lnTo>
                    <a:lnTo>
                      <a:pt x="156" y="23"/>
                    </a:lnTo>
                    <a:close/>
                    <a:moveTo>
                      <a:pt x="156" y="23"/>
                    </a:moveTo>
                    <a:lnTo>
                      <a:pt x="156" y="23"/>
                    </a:lnTo>
                    <a:lnTo>
                      <a:pt x="156" y="23"/>
                    </a:lnTo>
                    <a:close/>
                    <a:moveTo>
                      <a:pt x="156" y="23"/>
                    </a:moveTo>
                    <a:lnTo>
                      <a:pt x="156" y="23"/>
                    </a:lnTo>
                    <a:lnTo>
                      <a:pt x="156" y="23"/>
                    </a:lnTo>
                    <a:close/>
                    <a:moveTo>
                      <a:pt x="156" y="23"/>
                    </a:moveTo>
                    <a:lnTo>
                      <a:pt x="156" y="23"/>
                    </a:lnTo>
                    <a:lnTo>
                      <a:pt x="156" y="23"/>
                    </a:lnTo>
                    <a:close/>
                    <a:moveTo>
                      <a:pt x="168" y="23"/>
                    </a:moveTo>
                    <a:lnTo>
                      <a:pt x="168" y="23"/>
                    </a:lnTo>
                    <a:lnTo>
                      <a:pt x="168" y="23"/>
                    </a:lnTo>
                    <a:close/>
                    <a:moveTo>
                      <a:pt x="168" y="23"/>
                    </a:moveTo>
                    <a:lnTo>
                      <a:pt x="168" y="23"/>
                    </a:lnTo>
                    <a:lnTo>
                      <a:pt x="168" y="23"/>
                    </a:lnTo>
                    <a:close/>
                    <a:moveTo>
                      <a:pt x="168" y="13"/>
                    </a:moveTo>
                    <a:lnTo>
                      <a:pt x="168" y="13"/>
                    </a:lnTo>
                    <a:lnTo>
                      <a:pt x="168" y="13"/>
                    </a:lnTo>
                    <a:close/>
                    <a:moveTo>
                      <a:pt x="168" y="13"/>
                    </a:moveTo>
                    <a:lnTo>
                      <a:pt x="168" y="13"/>
                    </a:lnTo>
                    <a:lnTo>
                      <a:pt x="168" y="13"/>
                    </a:lnTo>
                    <a:close/>
                    <a:moveTo>
                      <a:pt x="168" y="13"/>
                    </a:moveTo>
                    <a:lnTo>
                      <a:pt x="168" y="13"/>
                    </a:lnTo>
                    <a:lnTo>
                      <a:pt x="168" y="13"/>
                    </a:lnTo>
                    <a:close/>
                    <a:moveTo>
                      <a:pt x="168" y="13"/>
                    </a:moveTo>
                    <a:lnTo>
                      <a:pt x="168" y="13"/>
                    </a:lnTo>
                    <a:lnTo>
                      <a:pt x="168" y="13"/>
                    </a:lnTo>
                    <a:close/>
                    <a:moveTo>
                      <a:pt x="168" y="13"/>
                    </a:moveTo>
                    <a:lnTo>
                      <a:pt x="168" y="13"/>
                    </a:lnTo>
                    <a:lnTo>
                      <a:pt x="168" y="13"/>
                    </a:lnTo>
                    <a:close/>
                    <a:moveTo>
                      <a:pt x="178" y="13"/>
                    </a:moveTo>
                    <a:lnTo>
                      <a:pt x="168" y="13"/>
                    </a:lnTo>
                    <a:lnTo>
                      <a:pt x="178" y="13"/>
                    </a:lnTo>
                    <a:close/>
                    <a:moveTo>
                      <a:pt x="178" y="13"/>
                    </a:moveTo>
                    <a:lnTo>
                      <a:pt x="178" y="13"/>
                    </a:lnTo>
                    <a:lnTo>
                      <a:pt x="178" y="13"/>
                    </a:lnTo>
                    <a:close/>
                    <a:moveTo>
                      <a:pt x="178" y="13"/>
                    </a:moveTo>
                    <a:lnTo>
                      <a:pt x="178" y="13"/>
                    </a:lnTo>
                    <a:lnTo>
                      <a:pt x="178" y="13"/>
                    </a:lnTo>
                    <a:close/>
                    <a:moveTo>
                      <a:pt x="178" y="13"/>
                    </a:moveTo>
                    <a:lnTo>
                      <a:pt x="178" y="13"/>
                    </a:lnTo>
                    <a:lnTo>
                      <a:pt x="178" y="13"/>
                    </a:lnTo>
                    <a:close/>
                    <a:moveTo>
                      <a:pt x="178" y="13"/>
                    </a:moveTo>
                    <a:lnTo>
                      <a:pt x="178" y="13"/>
                    </a:lnTo>
                    <a:lnTo>
                      <a:pt x="178" y="13"/>
                    </a:lnTo>
                    <a:close/>
                    <a:moveTo>
                      <a:pt x="178" y="13"/>
                    </a:moveTo>
                    <a:lnTo>
                      <a:pt x="178" y="13"/>
                    </a:lnTo>
                    <a:lnTo>
                      <a:pt x="178" y="13"/>
                    </a:lnTo>
                    <a:close/>
                    <a:moveTo>
                      <a:pt x="178" y="13"/>
                    </a:moveTo>
                    <a:lnTo>
                      <a:pt x="178" y="13"/>
                    </a:lnTo>
                    <a:lnTo>
                      <a:pt x="178" y="13"/>
                    </a:lnTo>
                    <a:close/>
                    <a:moveTo>
                      <a:pt x="178" y="13"/>
                    </a:moveTo>
                    <a:lnTo>
                      <a:pt x="178" y="13"/>
                    </a:lnTo>
                    <a:lnTo>
                      <a:pt x="178" y="13"/>
                    </a:lnTo>
                    <a:close/>
                    <a:moveTo>
                      <a:pt x="190" y="13"/>
                    </a:moveTo>
                    <a:lnTo>
                      <a:pt x="178" y="13"/>
                    </a:lnTo>
                    <a:lnTo>
                      <a:pt x="190" y="13"/>
                    </a:lnTo>
                    <a:close/>
                    <a:moveTo>
                      <a:pt x="190" y="13"/>
                    </a:moveTo>
                    <a:lnTo>
                      <a:pt x="190" y="13"/>
                    </a:lnTo>
                    <a:lnTo>
                      <a:pt x="190" y="13"/>
                    </a:lnTo>
                    <a:close/>
                    <a:moveTo>
                      <a:pt x="190" y="13"/>
                    </a:moveTo>
                    <a:lnTo>
                      <a:pt x="190" y="13"/>
                    </a:lnTo>
                    <a:lnTo>
                      <a:pt x="190" y="13"/>
                    </a:lnTo>
                    <a:close/>
                    <a:moveTo>
                      <a:pt x="190" y="13"/>
                    </a:moveTo>
                    <a:lnTo>
                      <a:pt x="190" y="13"/>
                    </a:lnTo>
                    <a:lnTo>
                      <a:pt x="190" y="13"/>
                    </a:lnTo>
                    <a:close/>
                    <a:moveTo>
                      <a:pt x="190" y="13"/>
                    </a:moveTo>
                    <a:lnTo>
                      <a:pt x="190" y="13"/>
                    </a:lnTo>
                    <a:lnTo>
                      <a:pt x="190" y="13"/>
                    </a:lnTo>
                    <a:close/>
                    <a:moveTo>
                      <a:pt x="190" y="1"/>
                    </a:moveTo>
                    <a:lnTo>
                      <a:pt x="190" y="13"/>
                    </a:lnTo>
                    <a:lnTo>
                      <a:pt x="190" y="1"/>
                    </a:lnTo>
                    <a:close/>
                    <a:moveTo>
                      <a:pt x="190" y="1"/>
                    </a:moveTo>
                    <a:lnTo>
                      <a:pt x="190" y="1"/>
                    </a:lnTo>
                    <a:lnTo>
                      <a:pt x="190" y="1"/>
                    </a:lnTo>
                    <a:close/>
                    <a:moveTo>
                      <a:pt x="200" y="1"/>
                    </a:moveTo>
                    <a:lnTo>
                      <a:pt x="190" y="1"/>
                    </a:lnTo>
                    <a:lnTo>
                      <a:pt x="200" y="1"/>
                    </a:lnTo>
                    <a:close/>
                    <a:moveTo>
                      <a:pt x="200" y="1"/>
                    </a:moveTo>
                    <a:lnTo>
                      <a:pt x="200" y="1"/>
                    </a:lnTo>
                    <a:lnTo>
                      <a:pt x="200" y="1"/>
                    </a:lnTo>
                    <a:close/>
                    <a:moveTo>
                      <a:pt x="200" y="1"/>
                    </a:moveTo>
                    <a:lnTo>
                      <a:pt x="200" y="1"/>
                    </a:lnTo>
                    <a:lnTo>
                      <a:pt x="200" y="1"/>
                    </a:lnTo>
                    <a:close/>
                    <a:moveTo>
                      <a:pt x="200" y="1"/>
                    </a:moveTo>
                    <a:lnTo>
                      <a:pt x="200" y="1"/>
                    </a:lnTo>
                    <a:lnTo>
                      <a:pt x="200" y="1"/>
                    </a:lnTo>
                    <a:close/>
                    <a:moveTo>
                      <a:pt x="200" y="1"/>
                    </a:moveTo>
                    <a:lnTo>
                      <a:pt x="200" y="1"/>
                    </a:lnTo>
                    <a:lnTo>
                      <a:pt x="200" y="1"/>
                    </a:lnTo>
                    <a:close/>
                    <a:moveTo>
                      <a:pt x="200" y="1"/>
                    </a:moveTo>
                    <a:lnTo>
                      <a:pt x="200" y="1"/>
                    </a:lnTo>
                    <a:lnTo>
                      <a:pt x="200" y="1"/>
                    </a:lnTo>
                    <a:close/>
                    <a:moveTo>
                      <a:pt x="200" y="1"/>
                    </a:moveTo>
                    <a:lnTo>
                      <a:pt x="200" y="1"/>
                    </a:lnTo>
                    <a:lnTo>
                      <a:pt x="200" y="1"/>
                    </a:lnTo>
                    <a:close/>
                    <a:moveTo>
                      <a:pt x="212" y="1"/>
                    </a:moveTo>
                    <a:lnTo>
                      <a:pt x="200" y="1"/>
                    </a:lnTo>
                    <a:lnTo>
                      <a:pt x="212" y="1"/>
                    </a:lnTo>
                    <a:close/>
                    <a:moveTo>
                      <a:pt x="212" y="1"/>
                    </a:moveTo>
                    <a:lnTo>
                      <a:pt x="212" y="1"/>
                    </a:lnTo>
                    <a:lnTo>
                      <a:pt x="212" y="1"/>
                    </a:lnTo>
                    <a:close/>
                    <a:moveTo>
                      <a:pt x="212" y="1"/>
                    </a:moveTo>
                    <a:lnTo>
                      <a:pt x="212" y="1"/>
                    </a:lnTo>
                    <a:lnTo>
                      <a:pt x="212" y="1"/>
                    </a:lnTo>
                    <a:close/>
                    <a:moveTo>
                      <a:pt x="212" y="1"/>
                    </a:moveTo>
                    <a:lnTo>
                      <a:pt x="212" y="1"/>
                    </a:lnTo>
                    <a:lnTo>
                      <a:pt x="212" y="1"/>
                    </a:lnTo>
                    <a:close/>
                    <a:moveTo>
                      <a:pt x="212" y="1"/>
                    </a:moveTo>
                    <a:lnTo>
                      <a:pt x="212" y="1"/>
                    </a:lnTo>
                    <a:lnTo>
                      <a:pt x="212" y="1"/>
                    </a:lnTo>
                    <a:close/>
                    <a:moveTo>
                      <a:pt x="212" y="1"/>
                    </a:moveTo>
                    <a:lnTo>
                      <a:pt x="212" y="1"/>
                    </a:lnTo>
                    <a:close/>
                  </a:path>
                </a:pathLst>
              </a:custGeom>
              <a:solidFill>
                <a:srgbClr val="665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6"/>
              <p:cNvSpPr/>
              <p:nvPr/>
            </p:nvSpPr>
            <p:spPr>
              <a:xfrm>
                <a:off x="6023425" y="4387225"/>
                <a:ext cx="5300" cy="12025"/>
              </a:xfrm>
              <a:custGeom>
                <a:avLst/>
                <a:gdLst/>
                <a:ahLst/>
                <a:cxnLst/>
                <a:rect l="l" t="t" r="r" b="b"/>
                <a:pathLst>
                  <a:path w="212" h="481" extrusionOk="0">
                    <a:moveTo>
                      <a:pt x="200" y="379"/>
                    </a:moveTo>
                    <a:cubicBezTo>
                      <a:pt x="200" y="413"/>
                      <a:pt x="212" y="446"/>
                      <a:pt x="212" y="480"/>
                    </a:cubicBezTo>
                    <a:lnTo>
                      <a:pt x="212" y="480"/>
                    </a:lnTo>
                    <a:cubicBezTo>
                      <a:pt x="212" y="446"/>
                      <a:pt x="200" y="413"/>
                      <a:pt x="200" y="379"/>
                    </a:cubicBezTo>
                    <a:close/>
                    <a:moveTo>
                      <a:pt x="200" y="379"/>
                    </a:moveTo>
                    <a:lnTo>
                      <a:pt x="200" y="379"/>
                    </a:lnTo>
                    <a:lnTo>
                      <a:pt x="200" y="379"/>
                    </a:lnTo>
                    <a:close/>
                    <a:moveTo>
                      <a:pt x="200" y="369"/>
                    </a:moveTo>
                    <a:lnTo>
                      <a:pt x="200" y="379"/>
                    </a:lnTo>
                    <a:lnTo>
                      <a:pt x="200" y="369"/>
                    </a:lnTo>
                    <a:close/>
                    <a:moveTo>
                      <a:pt x="200" y="369"/>
                    </a:moveTo>
                    <a:lnTo>
                      <a:pt x="200" y="369"/>
                    </a:lnTo>
                    <a:lnTo>
                      <a:pt x="200" y="369"/>
                    </a:lnTo>
                    <a:close/>
                    <a:moveTo>
                      <a:pt x="200" y="369"/>
                    </a:moveTo>
                    <a:lnTo>
                      <a:pt x="200" y="369"/>
                    </a:lnTo>
                    <a:lnTo>
                      <a:pt x="200" y="369"/>
                    </a:lnTo>
                    <a:close/>
                    <a:moveTo>
                      <a:pt x="200" y="369"/>
                    </a:moveTo>
                    <a:lnTo>
                      <a:pt x="200" y="369"/>
                    </a:lnTo>
                    <a:lnTo>
                      <a:pt x="200" y="369"/>
                    </a:lnTo>
                    <a:close/>
                    <a:moveTo>
                      <a:pt x="190" y="357"/>
                    </a:moveTo>
                    <a:lnTo>
                      <a:pt x="190" y="357"/>
                    </a:lnTo>
                    <a:lnTo>
                      <a:pt x="190" y="357"/>
                    </a:lnTo>
                    <a:close/>
                    <a:moveTo>
                      <a:pt x="45" y="13"/>
                    </a:moveTo>
                    <a:lnTo>
                      <a:pt x="45" y="13"/>
                    </a:lnTo>
                    <a:lnTo>
                      <a:pt x="45" y="13"/>
                    </a:lnTo>
                    <a:close/>
                    <a:moveTo>
                      <a:pt x="45" y="13"/>
                    </a:moveTo>
                    <a:lnTo>
                      <a:pt x="45" y="13"/>
                    </a:lnTo>
                    <a:lnTo>
                      <a:pt x="45" y="13"/>
                    </a:lnTo>
                    <a:close/>
                    <a:moveTo>
                      <a:pt x="45" y="13"/>
                    </a:moveTo>
                    <a:lnTo>
                      <a:pt x="45" y="13"/>
                    </a:lnTo>
                    <a:lnTo>
                      <a:pt x="45" y="13"/>
                    </a:lnTo>
                    <a:close/>
                    <a:moveTo>
                      <a:pt x="45" y="13"/>
                    </a:moveTo>
                    <a:lnTo>
                      <a:pt x="45" y="13"/>
                    </a:lnTo>
                    <a:lnTo>
                      <a:pt x="45" y="13"/>
                    </a:lnTo>
                    <a:close/>
                    <a:moveTo>
                      <a:pt x="34" y="13"/>
                    </a:moveTo>
                    <a:lnTo>
                      <a:pt x="34" y="13"/>
                    </a:lnTo>
                    <a:lnTo>
                      <a:pt x="34" y="13"/>
                    </a:lnTo>
                    <a:close/>
                    <a:moveTo>
                      <a:pt x="34" y="13"/>
                    </a:moveTo>
                    <a:lnTo>
                      <a:pt x="34" y="13"/>
                    </a:lnTo>
                    <a:lnTo>
                      <a:pt x="34" y="13"/>
                    </a:lnTo>
                    <a:close/>
                    <a:moveTo>
                      <a:pt x="34" y="13"/>
                    </a:moveTo>
                    <a:lnTo>
                      <a:pt x="34" y="13"/>
                    </a:lnTo>
                    <a:lnTo>
                      <a:pt x="34" y="13"/>
                    </a:lnTo>
                    <a:close/>
                    <a:moveTo>
                      <a:pt x="34" y="13"/>
                    </a:moveTo>
                    <a:lnTo>
                      <a:pt x="34" y="13"/>
                    </a:lnTo>
                    <a:lnTo>
                      <a:pt x="34" y="13"/>
                    </a:lnTo>
                    <a:close/>
                    <a:moveTo>
                      <a:pt x="34" y="13"/>
                    </a:moveTo>
                    <a:lnTo>
                      <a:pt x="34" y="13"/>
                    </a:lnTo>
                    <a:lnTo>
                      <a:pt x="34" y="13"/>
                    </a:lnTo>
                    <a:close/>
                    <a:moveTo>
                      <a:pt x="34" y="13"/>
                    </a:moveTo>
                    <a:lnTo>
                      <a:pt x="34" y="13"/>
                    </a:lnTo>
                    <a:lnTo>
                      <a:pt x="34" y="13"/>
                    </a:lnTo>
                    <a:close/>
                    <a:moveTo>
                      <a:pt x="34" y="13"/>
                    </a:moveTo>
                    <a:lnTo>
                      <a:pt x="34" y="13"/>
                    </a:lnTo>
                    <a:lnTo>
                      <a:pt x="34" y="13"/>
                    </a:lnTo>
                    <a:close/>
                    <a:moveTo>
                      <a:pt x="22" y="13"/>
                    </a:moveTo>
                    <a:lnTo>
                      <a:pt x="34" y="13"/>
                    </a:lnTo>
                    <a:lnTo>
                      <a:pt x="22" y="13"/>
                    </a:lnTo>
                    <a:close/>
                    <a:moveTo>
                      <a:pt x="22" y="13"/>
                    </a:moveTo>
                    <a:lnTo>
                      <a:pt x="22" y="13"/>
                    </a:lnTo>
                    <a:lnTo>
                      <a:pt x="22" y="13"/>
                    </a:lnTo>
                    <a:close/>
                    <a:moveTo>
                      <a:pt x="22" y="13"/>
                    </a:moveTo>
                    <a:lnTo>
                      <a:pt x="22" y="13"/>
                    </a:lnTo>
                    <a:lnTo>
                      <a:pt x="22" y="13"/>
                    </a:lnTo>
                    <a:close/>
                    <a:moveTo>
                      <a:pt x="22" y="13"/>
                    </a:moveTo>
                    <a:lnTo>
                      <a:pt x="22" y="13"/>
                    </a:lnTo>
                    <a:lnTo>
                      <a:pt x="22" y="13"/>
                    </a:lnTo>
                    <a:close/>
                    <a:moveTo>
                      <a:pt x="22" y="13"/>
                    </a:moveTo>
                    <a:lnTo>
                      <a:pt x="22" y="13"/>
                    </a:lnTo>
                    <a:lnTo>
                      <a:pt x="22" y="13"/>
                    </a:lnTo>
                    <a:close/>
                    <a:moveTo>
                      <a:pt x="22" y="13"/>
                    </a:moveTo>
                    <a:lnTo>
                      <a:pt x="22" y="13"/>
                    </a:lnTo>
                    <a:lnTo>
                      <a:pt x="22" y="13"/>
                    </a:lnTo>
                    <a:close/>
                    <a:moveTo>
                      <a:pt x="22" y="1"/>
                    </a:moveTo>
                    <a:lnTo>
                      <a:pt x="22" y="13"/>
                    </a:lnTo>
                    <a:lnTo>
                      <a:pt x="22" y="1"/>
                    </a:lnTo>
                    <a:close/>
                    <a:moveTo>
                      <a:pt x="12" y="1"/>
                    </a:moveTo>
                    <a:lnTo>
                      <a:pt x="22" y="1"/>
                    </a:lnTo>
                    <a:lnTo>
                      <a:pt x="12" y="1"/>
                    </a:lnTo>
                    <a:close/>
                    <a:moveTo>
                      <a:pt x="12" y="1"/>
                    </a:moveTo>
                    <a:lnTo>
                      <a:pt x="12" y="1"/>
                    </a:lnTo>
                    <a:lnTo>
                      <a:pt x="12" y="1"/>
                    </a:lnTo>
                    <a:close/>
                    <a:moveTo>
                      <a:pt x="12" y="1"/>
                    </a:moveTo>
                    <a:lnTo>
                      <a:pt x="12" y="1"/>
                    </a:lnTo>
                    <a:lnTo>
                      <a:pt x="12" y="1"/>
                    </a:lnTo>
                    <a:close/>
                    <a:moveTo>
                      <a:pt x="12" y="1"/>
                    </a:moveTo>
                    <a:lnTo>
                      <a:pt x="12" y="1"/>
                    </a:lnTo>
                    <a:lnTo>
                      <a:pt x="12" y="1"/>
                    </a:lnTo>
                    <a:close/>
                    <a:moveTo>
                      <a:pt x="12" y="1"/>
                    </a:moveTo>
                    <a:lnTo>
                      <a:pt x="12" y="1"/>
                    </a:lnTo>
                    <a:lnTo>
                      <a:pt x="12" y="1"/>
                    </a:lnTo>
                    <a:close/>
                    <a:moveTo>
                      <a:pt x="12" y="1"/>
                    </a:moveTo>
                    <a:lnTo>
                      <a:pt x="12" y="1"/>
                    </a:lnTo>
                    <a:lnTo>
                      <a:pt x="12" y="1"/>
                    </a:lnTo>
                    <a:close/>
                    <a:moveTo>
                      <a:pt x="12" y="1"/>
                    </a:moveTo>
                    <a:lnTo>
                      <a:pt x="12" y="1"/>
                    </a:lnTo>
                    <a:lnTo>
                      <a:pt x="12" y="1"/>
                    </a:lnTo>
                    <a:close/>
                    <a:moveTo>
                      <a:pt x="0" y="1"/>
                    </a:moveTo>
                    <a:lnTo>
                      <a:pt x="12"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close/>
                  </a:path>
                </a:pathLst>
              </a:custGeom>
              <a:solidFill>
                <a:srgbClr val="726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6"/>
              <p:cNvSpPr/>
              <p:nvPr/>
            </p:nvSpPr>
            <p:spPr>
              <a:xfrm>
                <a:off x="6028725" y="4399475"/>
                <a:ext cx="0" cy="1425"/>
              </a:xfrm>
              <a:custGeom>
                <a:avLst/>
                <a:gdLst/>
                <a:ahLst/>
                <a:cxnLst/>
                <a:rect l="l" t="t" r="r" b="b"/>
                <a:pathLst>
                  <a:path h="57" extrusionOk="0">
                    <a:moveTo>
                      <a:pt x="0" y="1"/>
                    </a:moveTo>
                    <a:lnTo>
                      <a:pt x="0" y="57"/>
                    </a:lnTo>
                    <a:lnTo>
                      <a:pt x="0" y="57"/>
                    </a:lnTo>
                    <a:lnTo>
                      <a:pt x="0" y="1"/>
                    </a:lnTo>
                    <a:close/>
                  </a:path>
                </a:pathLst>
              </a:custGeom>
              <a:solidFill>
                <a:srgbClr val="5A4F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6"/>
              <p:cNvSpPr/>
              <p:nvPr/>
            </p:nvSpPr>
            <p:spPr>
              <a:xfrm>
                <a:off x="6028725" y="4400875"/>
                <a:ext cx="275" cy="3075"/>
              </a:xfrm>
              <a:custGeom>
                <a:avLst/>
                <a:gdLst/>
                <a:ahLst/>
                <a:cxnLst/>
                <a:rect l="l" t="t" r="r" b="b"/>
                <a:pathLst>
                  <a:path w="11" h="123" extrusionOk="0">
                    <a:moveTo>
                      <a:pt x="0" y="1"/>
                    </a:moveTo>
                    <a:lnTo>
                      <a:pt x="0" y="1"/>
                    </a:lnTo>
                    <a:cubicBezTo>
                      <a:pt x="11" y="34"/>
                      <a:pt x="11" y="78"/>
                      <a:pt x="11" y="123"/>
                    </a:cubicBezTo>
                    <a:lnTo>
                      <a:pt x="11" y="123"/>
                    </a:lnTo>
                    <a:cubicBezTo>
                      <a:pt x="11" y="78"/>
                      <a:pt x="11" y="34"/>
                      <a:pt x="0" y="1"/>
                    </a:cubicBez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6"/>
              <p:cNvSpPr/>
              <p:nvPr/>
            </p:nvSpPr>
            <p:spPr>
              <a:xfrm>
                <a:off x="5968050" y="4400875"/>
                <a:ext cx="300" cy="3075"/>
              </a:xfrm>
              <a:custGeom>
                <a:avLst/>
                <a:gdLst/>
                <a:ahLst/>
                <a:cxnLst/>
                <a:rect l="l" t="t" r="r" b="b"/>
                <a:pathLst>
                  <a:path w="12" h="123" extrusionOk="0">
                    <a:moveTo>
                      <a:pt x="11" y="1"/>
                    </a:moveTo>
                    <a:cubicBezTo>
                      <a:pt x="0" y="34"/>
                      <a:pt x="0" y="78"/>
                      <a:pt x="0" y="123"/>
                    </a:cubicBezTo>
                    <a:lnTo>
                      <a:pt x="0" y="123"/>
                    </a:lnTo>
                    <a:cubicBezTo>
                      <a:pt x="0" y="78"/>
                      <a:pt x="0" y="34"/>
                      <a:pt x="11" y="1"/>
                    </a:cubicBez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6"/>
              <p:cNvSpPr/>
              <p:nvPr/>
            </p:nvSpPr>
            <p:spPr>
              <a:xfrm>
                <a:off x="5967750" y="4381675"/>
                <a:ext cx="61550" cy="22275"/>
              </a:xfrm>
              <a:custGeom>
                <a:avLst/>
                <a:gdLst/>
                <a:ahLst/>
                <a:cxnLst/>
                <a:rect l="l" t="t" r="r" b="b"/>
                <a:pathLst>
                  <a:path w="2462" h="891" extrusionOk="0">
                    <a:moveTo>
                      <a:pt x="2227" y="0"/>
                    </a:moveTo>
                    <a:lnTo>
                      <a:pt x="235" y="0"/>
                    </a:lnTo>
                    <a:cubicBezTo>
                      <a:pt x="68" y="0"/>
                      <a:pt x="1" y="413"/>
                      <a:pt x="12" y="891"/>
                    </a:cubicBezTo>
                    <a:cubicBezTo>
                      <a:pt x="12" y="846"/>
                      <a:pt x="12" y="802"/>
                      <a:pt x="23" y="769"/>
                    </a:cubicBezTo>
                    <a:cubicBezTo>
                      <a:pt x="35" y="591"/>
                      <a:pt x="57" y="446"/>
                      <a:pt x="101" y="346"/>
                    </a:cubicBezTo>
                    <a:lnTo>
                      <a:pt x="101" y="346"/>
                    </a:lnTo>
                    <a:lnTo>
                      <a:pt x="101" y="346"/>
                    </a:lnTo>
                    <a:lnTo>
                      <a:pt x="101" y="346"/>
                    </a:lnTo>
                    <a:lnTo>
                      <a:pt x="101" y="346"/>
                    </a:lnTo>
                    <a:lnTo>
                      <a:pt x="101" y="346"/>
                    </a:lnTo>
                    <a:cubicBezTo>
                      <a:pt x="101" y="346"/>
                      <a:pt x="101" y="334"/>
                      <a:pt x="112" y="334"/>
                    </a:cubicBezTo>
                    <a:lnTo>
                      <a:pt x="112" y="334"/>
                    </a:lnTo>
                    <a:lnTo>
                      <a:pt x="112" y="334"/>
                    </a:lnTo>
                    <a:lnTo>
                      <a:pt x="112" y="334"/>
                    </a:lnTo>
                    <a:lnTo>
                      <a:pt x="112" y="334"/>
                    </a:lnTo>
                    <a:lnTo>
                      <a:pt x="112" y="334"/>
                    </a:lnTo>
                    <a:lnTo>
                      <a:pt x="112" y="334"/>
                    </a:lnTo>
                    <a:lnTo>
                      <a:pt x="112" y="334"/>
                    </a:lnTo>
                    <a:lnTo>
                      <a:pt x="112" y="334"/>
                    </a:lnTo>
                    <a:lnTo>
                      <a:pt x="112" y="334"/>
                    </a:lnTo>
                    <a:lnTo>
                      <a:pt x="112" y="324"/>
                    </a:lnTo>
                    <a:lnTo>
                      <a:pt x="112" y="324"/>
                    </a:lnTo>
                    <a:lnTo>
                      <a:pt x="112" y="324"/>
                    </a:lnTo>
                    <a:lnTo>
                      <a:pt x="112" y="324"/>
                    </a:lnTo>
                    <a:lnTo>
                      <a:pt x="112" y="324"/>
                    </a:lnTo>
                    <a:lnTo>
                      <a:pt x="112" y="324"/>
                    </a:lnTo>
                    <a:lnTo>
                      <a:pt x="112" y="324"/>
                    </a:lnTo>
                    <a:lnTo>
                      <a:pt x="112" y="324"/>
                    </a:lnTo>
                    <a:lnTo>
                      <a:pt x="112" y="324"/>
                    </a:lnTo>
                    <a:lnTo>
                      <a:pt x="112" y="324"/>
                    </a:lnTo>
                    <a:lnTo>
                      <a:pt x="112" y="324"/>
                    </a:lnTo>
                    <a:lnTo>
                      <a:pt x="124" y="312"/>
                    </a:lnTo>
                    <a:lnTo>
                      <a:pt x="124" y="312"/>
                    </a:lnTo>
                    <a:lnTo>
                      <a:pt x="124" y="312"/>
                    </a:lnTo>
                    <a:lnTo>
                      <a:pt x="124" y="312"/>
                    </a:lnTo>
                    <a:lnTo>
                      <a:pt x="124" y="312"/>
                    </a:lnTo>
                    <a:lnTo>
                      <a:pt x="124" y="312"/>
                    </a:lnTo>
                    <a:lnTo>
                      <a:pt x="124" y="312"/>
                    </a:lnTo>
                    <a:lnTo>
                      <a:pt x="124" y="312"/>
                    </a:lnTo>
                    <a:lnTo>
                      <a:pt x="124" y="312"/>
                    </a:lnTo>
                    <a:lnTo>
                      <a:pt x="124" y="312"/>
                    </a:lnTo>
                    <a:lnTo>
                      <a:pt x="124" y="312"/>
                    </a:lnTo>
                    <a:lnTo>
                      <a:pt x="124" y="312"/>
                    </a:lnTo>
                    <a:lnTo>
                      <a:pt x="124" y="301"/>
                    </a:lnTo>
                    <a:lnTo>
                      <a:pt x="124" y="301"/>
                    </a:lnTo>
                    <a:lnTo>
                      <a:pt x="124" y="301"/>
                    </a:lnTo>
                    <a:lnTo>
                      <a:pt x="124" y="301"/>
                    </a:lnTo>
                    <a:lnTo>
                      <a:pt x="124" y="301"/>
                    </a:lnTo>
                    <a:lnTo>
                      <a:pt x="124" y="301"/>
                    </a:lnTo>
                    <a:lnTo>
                      <a:pt x="134" y="301"/>
                    </a:lnTo>
                    <a:lnTo>
                      <a:pt x="134" y="301"/>
                    </a:lnTo>
                    <a:lnTo>
                      <a:pt x="134" y="290"/>
                    </a:lnTo>
                    <a:lnTo>
                      <a:pt x="134" y="290"/>
                    </a:lnTo>
                    <a:lnTo>
                      <a:pt x="134" y="290"/>
                    </a:lnTo>
                    <a:lnTo>
                      <a:pt x="134" y="290"/>
                    </a:lnTo>
                    <a:lnTo>
                      <a:pt x="134" y="290"/>
                    </a:lnTo>
                    <a:lnTo>
                      <a:pt x="134" y="290"/>
                    </a:lnTo>
                    <a:lnTo>
                      <a:pt x="134" y="279"/>
                    </a:lnTo>
                    <a:lnTo>
                      <a:pt x="134" y="279"/>
                    </a:lnTo>
                    <a:lnTo>
                      <a:pt x="146" y="279"/>
                    </a:lnTo>
                    <a:lnTo>
                      <a:pt x="146" y="279"/>
                    </a:lnTo>
                    <a:lnTo>
                      <a:pt x="146" y="279"/>
                    </a:lnTo>
                    <a:lnTo>
                      <a:pt x="146" y="279"/>
                    </a:lnTo>
                    <a:lnTo>
                      <a:pt x="146" y="279"/>
                    </a:lnTo>
                    <a:lnTo>
                      <a:pt x="146" y="279"/>
                    </a:lnTo>
                    <a:lnTo>
                      <a:pt x="146" y="268"/>
                    </a:lnTo>
                    <a:lnTo>
                      <a:pt x="146" y="268"/>
                    </a:lnTo>
                    <a:lnTo>
                      <a:pt x="146" y="268"/>
                    </a:lnTo>
                    <a:lnTo>
                      <a:pt x="146" y="268"/>
                    </a:lnTo>
                    <a:lnTo>
                      <a:pt x="146" y="268"/>
                    </a:lnTo>
                    <a:lnTo>
                      <a:pt x="146" y="268"/>
                    </a:lnTo>
                    <a:lnTo>
                      <a:pt x="157" y="268"/>
                    </a:lnTo>
                    <a:lnTo>
                      <a:pt x="157" y="268"/>
                    </a:lnTo>
                    <a:lnTo>
                      <a:pt x="157" y="268"/>
                    </a:lnTo>
                    <a:lnTo>
                      <a:pt x="157" y="268"/>
                    </a:lnTo>
                    <a:lnTo>
                      <a:pt x="157" y="268"/>
                    </a:lnTo>
                    <a:lnTo>
                      <a:pt x="157" y="268"/>
                    </a:lnTo>
                    <a:lnTo>
                      <a:pt x="157" y="268"/>
                    </a:lnTo>
                    <a:lnTo>
                      <a:pt x="157" y="268"/>
                    </a:lnTo>
                    <a:lnTo>
                      <a:pt x="157" y="268"/>
                    </a:lnTo>
                    <a:lnTo>
                      <a:pt x="157" y="268"/>
                    </a:lnTo>
                    <a:lnTo>
                      <a:pt x="157" y="257"/>
                    </a:lnTo>
                    <a:lnTo>
                      <a:pt x="157" y="257"/>
                    </a:lnTo>
                    <a:lnTo>
                      <a:pt x="157" y="257"/>
                    </a:lnTo>
                    <a:lnTo>
                      <a:pt x="157" y="257"/>
                    </a:lnTo>
                    <a:lnTo>
                      <a:pt x="168" y="257"/>
                    </a:lnTo>
                    <a:lnTo>
                      <a:pt x="168" y="257"/>
                    </a:lnTo>
                    <a:lnTo>
                      <a:pt x="168" y="257"/>
                    </a:lnTo>
                    <a:lnTo>
                      <a:pt x="168" y="257"/>
                    </a:lnTo>
                    <a:lnTo>
                      <a:pt x="168" y="257"/>
                    </a:lnTo>
                    <a:lnTo>
                      <a:pt x="168" y="257"/>
                    </a:lnTo>
                    <a:lnTo>
                      <a:pt x="168" y="245"/>
                    </a:lnTo>
                    <a:lnTo>
                      <a:pt x="168" y="245"/>
                    </a:lnTo>
                    <a:lnTo>
                      <a:pt x="179" y="245"/>
                    </a:lnTo>
                    <a:lnTo>
                      <a:pt x="179" y="245"/>
                    </a:lnTo>
                    <a:lnTo>
                      <a:pt x="179" y="245"/>
                    </a:lnTo>
                    <a:lnTo>
                      <a:pt x="179" y="245"/>
                    </a:lnTo>
                    <a:lnTo>
                      <a:pt x="179" y="245"/>
                    </a:lnTo>
                    <a:lnTo>
                      <a:pt x="179" y="245"/>
                    </a:lnTo>
                    <a:lnTo>
                      <a:pt x="179" y="245"/>
                    </a:lnTo>
                    <a:lnTo>
                      <a:pt x="179" y="245"/>
                    </a:lnTo>
                    <a:lnTo>
                      <a:pt x="179" y="245"/>
                    </a:lnTo>
                    <a:lnTo>
                      <a:pt x="179" y="245"/>
                    </a:lnTo>
                    <a:lnTo>
                      <a:pt x="179" y="245"/>
                    </a:lnTo>
                    <a:lnTo>
                      <a:pt x="179" y="245"/>
                    </a:lnTo>
                    <a:lnTo>
                      <a:pt x="179" y="245"/>
                    </a:lnTo>
                    <a:lnTo>
                      <a:pt x="179" y="245"/>
                    </a:lnTo>
                    <a:lnTo>
                      <a:pt x="191" y="245"/>
                    </a:lnTo>
                    <a:lnTo>
                      <a:pt x="191" y="245"/>
                    </a:lnTo>
                    <a:lnTo>
                      <a:pt x="191" y="245"/>
                    </a:lnTo>
                    <a:lnTo>
                      <a:pt x="191" y="245"/>
                    </a:lnTo>
                    <a:lnTo>
                      <a:pt x="191" y="235"/>
                    </a:lnTo>
                    <a:lnTo>
                      <a:pt x="191" y="235"/>
                    </a:lnTo>
                    <a:lnTo>
                      <a:pt x="191" y="235"/>
                    </a:lnTo>
                    <a:lnTo>
                      <a:pt x="191" y="235"/>
                    </a:lnTo>
                    <a:lnTo>
                      <a:pt x="191" y="235"/>
                    </a:lnTo>
                    <a:lnTo>
                      <a:pt x="191" y="235"/>
                    </a:lnTo>
                    <a:lnTo>
                      <a:pt x="191" y="235"/>
                    </a:lnTo>
                    <a:lnTo>
                      <a:pt x="191" y="235"/>
                    </a:lnTo>
                    <a:lnTo>
                      <a:pt x="191" y="235"/>
                    </a:lnTo>
                    <a:lnTo>
                      <a:pt x="191" y="235"/>
                    </a:lnTo>
                    <a:lnTo>
                      <a:pt x="19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13" y="235"/>
                    </a:lnTo>
                    <a:lnTo>
                      <a:pt x="213" y="235"/>
                    </a:lnTo>
                    <a:lnTo>
                      <a:pt x="213" y="235"/>
                    </a:lnTo>
                    <a:lnTo>
                      <a:pt x="213" y="235"/>
                    </a:lnTo>
                    <a:lnTo>
                      <a:pt x="213" y="235"/>
                    </a:lnTo>
                    <a:lnTo>
                      <a:pt x="213" y="235"/>
                    </a:lnTo>
                    <a:lnTo>
                      <a:pt x="213" y="235"/>
                    </a:lnTo>
                    <a:lnTo>
                      <a:pt x="213" y="235"/>
                    </a:lnTo>
                    <a:lnTo>
                      <a:pt x="213" y="235"/>
                    </a:lnTo>
                    <a:lnTo>
                      <a:pt x="213" y="235"/>
                    </a:lnTo>
                    <a:lnTo>
                      <a:pt x="213" y="223"/>
                    </a:lnTo>
                    <a:lnTo>
                      <a:pt x="213" y="223"/>
                    </a:lnTo>
                    <a:lnTo>
                      <a:pt x="213" y="223"/>
                    </a:lnTo>
                    <a:lnTo>
                      <a:pt x="213" y="223"/>
                    </a:lnTo>
                    <a:lnTo>
                      <a:pt x="223" y="223"/>
                    </a:lnTo>
                    <a:lnTo>
                      <a:pt x="223" y="223"/>
                    </a:lnTo>
                    <a:lnTo>
                      <a:pt x="223" y="223"/>
                    </a:lnTo>
                    <a:lnTo>
                      <a:pt x="223" y="223"/>
                    </a:lnTo>
                    <a:lnTo>
                      <a:pt x="223" y="223"/>
                    </a:lnTo>
                    <a:lnTo>
                      <a:pt x="223" y="223"/>
                    </a:lnTo>
                    <a:lnTo>
                      <a:pt x="223" y="223"/>
                    </a:lnTo>
                    <a:lnTo>
                      <a:pt x="223" y="223"/>
                    </a:lnTo>
                    <a:lnTo>
                      <a:pt x="223" y="223"/>
                    </a:lnTo>
                    <a:lnTo>
                      <a:pt x="223" y="223"/>
                    </a:lnTo>
                    <a:lnTo>
                      <a:pt x="223" y="223"/>
                    </a:lnTo>
                    <a:lnTo>
                      <a:pt x="223" y="223"/>
                    </a:lnTo>
                    <a:lnTo>
                      <a:pt x="223" y="223"/>
                    </a:lnTo>
                    <a:lnTo>
                      <a:pt x="223" y="223"/>
                    </a:lnTo>
                    <a:lnTo>
                      <a:pt x="235" y="223"/>
                    </a:lnTo>
                    <a:lnTo>
                      <a:pt x="235" y="223"/>
                    </a:lnTo>
                    <a:lnTo>
                      <a:pt x="235" y="223"/>
                    </a:lnTo>
                    <a:lnTo>
                      <a:pt x="235" y="223"/>
                    </a:lnTo>
                    <a:lnTo>
                      <a:pt x="235" y="223"/>
                    </a:lnTo>
                    <a:lnTo>
                      <a:pt x="235" y="223"/>
                    </a:lnTo>
                    <a:lnTo>
                      <a:pt x="235" y="223"/>
                    </a:lnTo>
                    <a:lnTo>
                      <a:pt x="235" y="223"/>
                    </a:lnTo>
                    <a:lnTo>
                      <a:pt x="235" y="223"/>
                    </a:lnTo>
                    <a:lnTo>
                      <a:pt x="235" y="223"/>
                    </a:lnTo>
                    <a:lnTo>
                      <a:pt x="235" y="223"/>
                    </a:lnTo>
                    <a:lnTo>
                      <a:pt x="235" y="223"/>
                    </a:lnTo>
                    <a:lnTo>
                      <a:pt x="2227" y="223"/>
                    </a:lnTo>
                    <a:lnTo>
                      <a:pt x="2227" y="223"/>
                    </a:lnTo>
                    <a:lnTo>
                      <a:pt x="2227" y="223"/>
                    </a:lnTo>
                    <a:lnTo>
                      <a:pt x="2227" y="223"/>
                    </a:lnTo>
                    <a:lnTo>
                      <a:pt x="2227" y="223"/>
                    </a:lnTo>
                    <a:lnTo>
                      <a:pt x="2227" y="223"/>
                    </a:lnTo>
                    <a:lnTo>
                      <a:pt x="2227" y="223"/>
                    </a:lnTo>
                    <a:lnTo>
                      <a:pt x="2227" y="223"/>
                    </a:lnTo>
                    <a:lnTo>
                      <a:pt x="2227" y="223"/>
                    </a:lnTo>
                    <a:lnTo>
                      <a:pt x="2227" y="223"/>
                    </a:lnTo>
                    <a:lnTo>
                      <a:pt x="2227" y="223"/>
                    </a:lnTo>
                    <a:lnTo>
                      <a:pt x="2227" y="223"/>
                    </a:lnTo>
                    <a:lnTo>
                      <a:pt x="2227" y="223"/>
                    </a:lnTo>
                    <a:lnTo>
                      <a:pt x="2227" y="223"/>
                    </a:lnTo>
                    <a:lnTo>
                      <a:pt x="2239" y="223"/>
                    </a:lnTo>
                    <a:lnTo>
                      <a:pt x="2239" y="223"/>
                    </a:lnTo>
                    <a:lnTo>
                      <a:pt x="2239" y="223"/>
                    </a:lnTo>
                    <a:lnTo>
                      <a:pt x="2239" y="223"/>
                    </a:lnTo>
                    <a:lnTo>
                      <a:pt x="2239" y="223"/>
                    </a:lnTo>
                    <a:lnTo>
                      <a:pt x="2239" y="223"/>
                    </a:lnTo>
                    <a:lnTo>
                      <a:pt x="2239" y="223"/>
                    </a:lnTo>
                    <a:lnTo>
                      <a:pt x="2239" y="223"/>
                    </a:lnTo>
                    <a:lnTo>
                      <a:pt x="2239" y="223"/>
                    </a:lnTo>
                    <a:lnTo>
                      <a:pt x="2239" y="223"/>
                    </a:lnTo>
                    <a:lnTo>
                      <a:pt x="2239" y="223"/>
                    </a:lnTo>
                    <a:lnTo>
                      <a:pt x="2239" y="223"/>
                    </a:lnTo>
                    <a:lnTo>
                      <a:pt x="2239" y="223"/>
                    </a:lnTo>
                    <a:lnTo>
                      <a:pt x="2239" y="223"/>
                    </a:lnTo>
                    <a:lnTo>
                      <a:pt x="2249" y="223"/>
                    </a:lnTo>
                    <a:lnTo>
                      <a:pt x="2249" y="223"/>
                    </a:lnTo>
                    <a:lnTo>
                      <a:pt x="2249" y="235"/>
                    </a:lnTo>
                    <a:lnTo>
                      <a:pt x="2249" y="235"/>
                    </a:lnTo>
                    <a:lnTo>
                      <a:pt x="2249" y="235"/>
                    </a:lnTo>
                    <a:lnTo>
                      <a:pt x="2249" y="235"/>
                    </a:lnTo>
                    <a:lnTo>
                      <a:pt x="2249" y="235"/>
                    </a:lnTo>
                    <a:lnTo>
                      <a:pt x="2249" y="235"/>
                    </a:lnTo>
                    <a:lnTo>
                      <a:pt x="2249" y="235"/>
                    </a:lnTo>
                    <a:lnTo>
                      <a:pt x="2249" y="235"/>
                    </a:lnTo>
                    <a:lnTo>
                      <a:pt x="2249" y="235"/>
                    </a:lnTo>
                    <a:lnTo>
                      <a:pt x="2249" y="235"/>
                    </a:lnTo>
                    <a:lnTo>
                      <a:pt x="2249" y="235"/>
                    </a:lnTo>
                    <a:lnTo>
                      <a:pt x="2249"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72" y="235"/>
                    </a:lnTo>
                    <a:lnTo>
                      <a:pt x="2272" y="235"/>
                    </a:lnTo>
                    <a:lnTo>
                      <a:pt x="2272" y="235"/>
                    </a:lnTo>
                    <a:lnTo>
                      <a:pt x="2272" y="235"/>
                    </a:lnTo>
                    <a:lnTo>
                      <a:pt x="2272" y="235"/>
                    </a:lnTo>
                    <a:lnTo>
                      <a:pt x="2272" y="235"/>
                    </a:lnTo>
                    <a:lnTo>
                      <a:pt x="2272" y="235"/>
                    </a:lnTo>
                    <a:lnTo>
                      <a:pt x="2272" y="235"/>
                    </a:lnTo>
                    <a:cubicBezTo>
                      <a:pt x="2338" y="279"/>
                      <a:pt x="2394" y="401"/>
                      <a:pt x="2417" y="579"/>
                    </a:cubicBezTo>
                    <a:lnTo>
                      <a:pt x="2417" y="579"/>
                    </a:lnTo>
                    <a:cubicBezTo>
                      <a:pt x="2417" y="579"/>
                      <a:pt x="2427" y="579"/>
                      <a:pt x="2427" y="591"/>
                    </a:cubicBezTo>
                    <a:lnTo>
                      <a:pt x="2427" y="591"/>
                    </a:lnTo>
                    <a:lnTo>
                      <a:pt x="2427" y="591"/>
                    </a:lnTo>
                    <a:lnTo>
                      <a:pt x="2427" y="591"/>
                    </a:lnTo>
                    <a:lnTo>
                      <a:pt x="2427" y="591"/>
                    </a:lnTo>
                    <a:lnTo>
                      <a:pt x="2427" y="591"/>
                    </a:lnTo>
                    <a:lnTo>
                      <a:pt x="2427" y="591"/>
                    </a:lnTo>
                    <a:lnTo>
                      <a:pt x="2427" y="601"/>
                    </a:lnTo>
                    <a:lnTo>
                      <a:pt x="2427" y="601"/>
                    </a:lnTo>
                    <a:lnTo>
                      <a:pt x="2427" y="601"/>
                    </a:lnTo>
                    <a:lnTo>
                      <a:pt x="2427" y="601"/>
                    </a:lnTo>
                    <a:cubicBezTo>
                      <a:pt x="2427" y="635"/>
                      <a:pt x="2439" y="668"/>
                      <a:pt x="2439" y="702"/>
                    </a:cubicBezTo>
                    <a:lnTo>
                      <a:pt x="2439" y="713"/>
                    </a:lnTo>
                    <a:lnTo>
                      <a:pt x="2439" y="769"/>
                    </a:lnTo>
                    <a:cubicBezTo>
                      <a:pt x="2450" y="802"/>
                      <a:pt x="2450" y="846"/>
                      <a:pt x="2450" y="891"/>
                    </a:cubicBezTo>
                    <a:cubicBezTo>
                      <a:pt x="2461" y="413"/>
                      <a:pt x="2394" y="0"/>
                      <a:pt x="2227" y="0"/>
                    </a:cubicBez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6"/>
              <p:cNvSpPr/>
              <p:nvPr/>
            </p:nvSpPr>
            <p:spPr>
              <a:xfrm>
                <a:off x="5699800" y="4403100"/>
                <a:ext cx="597475" cy="140000"/>
              </a:xfrm>
              <a:custGeom>
                <a:avLst/>
                <a:gdLst/>
                <a:ahLst/>
                <a:cxnLst/>
                <a:rect l="l" t="t" r="r" b="b"/>
                <a:pathLst>
                  <a:path w="23899" h="5600" extrusionOk="0">
                    <a:moveTo>
                      <a:pt x="0" y="1"/>
                    </a:moveTo>
                    <a:lnTo>
                      <a:pt x="0" y="212"/>
                    </a:lnTo>
                    <a:cubicBezTo>
                      <a:pt x="0" y="279"/>
                      <a:pt x="45" y="335"/>
                      <a:pt x="111" y="335"/>
                    </a:cubicBezTo>
                    <a:lnTo>
                      <a:pt x="111" y="335"/>
                    </a:lnTo>
                    <a:lnTo>
                      <a:pt x="122" y="335"/>
                    </a:lnTo>
                    <a:cubicBezTo>
                      <a:pt x="1314" y="335"/>
                      <a:pt x="1413" y="2037"/>
                      <a:pt x="1814" y="2906"/>
                    </a:cubicBezTo>
                    <a:cubicBezTo>
                      <a:pt x="2371" y="4086"/>
                      <a:pt x="3239" y="4921"/>
                      <a:pt x="4285" y="5332"/>
                    </a:cubicBezTo>
                    <a:cubicBezTo>
                      <a:pt x="4742" y="5510"/>
                      <a:pt x="5242" y="5599"/>
                      <a:pt x="5754" y="5599"/>
                    </a:cubicBezTo>
                    <a:cubicBezTo>
                      <a:pt x="6400" y="5599"/>
                      <a:pt x="7079" y="5455"/>
                      <a:pt x="7758" y="5143"/>
                    </a:cubicBezTo>
                    <a:lnTo>
                      <a:pt x="7758" y="5143"/>
                    </a:lnTo>
                    <a:lnTo>
                      <a:pt x="7836" y="5110"/>
                    </a:lnTo>
                    <a:cubicBezTo>
                      <a:pt x="8816" y="4642"/>
                      <a:pt x="9673" y="3774"/>
                      <a:pt x="10129" y="2717"/>
                    </a:cubicBezTo>
                    <a:cubicBezTo>
                      <a:pt x="10396" y="2094"/>
                      <a:pt x="10775" y="1147"/>
                      <a:pt x="10741" y="435"/>
                    </a:cubicBezTo>
                    <a:cubicBezTo>
                      <a:pt x="10708" y="1114"/>
                      <a:pt x="10374" y="1938"/>
                      <a:pt x="10129" y="2494"/>
                    </a:cubicBezTo>
                    <a:cubicBezTo>
                      <a:pt x="9673" y="3551"/>
                      <a:pt x="8816" y="4431"/>
                      <a:pt x="7836" y="4887"/>
                    </a:cubicBezTo>
                    <a:lnTo>
                      <a:pt x="7758" y="4921"/>
                    </a:lnTo>
                    <a:lnTo>
                      <a:pt x="7758" y="4921"/>
                    </a:lnTo>
                    <a:cubicBezTo>
                      <a:pt x="7079" y="5233"/>
                      <a:pt x="6400" y="5377"/>
                      <a:pt x="5754" y="5377"/>
                    </a:cubicBezTo>
                    <a:cubicBezTo>
                      <a:pt x="5242" y="5377"/>
                      <a:pt x="4742" y="5288"/>
                      <a:pt x="4285" y="5110"/>
                    </a:cubicBezTo>
                    <a:cubicBezTo>
                      <a:pt x="3239" y="4709"/>
                      <a:pt x="2371" y="3863"/>
                      <a:pt x="1814" y="2683"/>
                    </a:cubicBezTo>
                    <a:cubicBezTo>
                      <a:pt x="1413" y="1815"/>
                      <a:pt x="1314" y="112"/>
                      <a:pt x="122" y="112"/>
                    </a:cubicBezTo>
                    <a:lnTo>
                      <a:pt x="111" y="112"/>
                    </a:lnTo>
                    <a:lnTo>
                      <a:pt x="111" y="112"/>
                    </a:lnTo>
                    <a:cubicBezTo>
                      <a:pt x="45" y="112"/>
                      <a:pt x="0" y="56"/>
                      <a:pt x="0" y="1"/>
                    </a:cubicBezTo>
                    <a:close/>
                    <a:moveTo>
                      <a:pt x="23898" y="1"/>
                    </a:moveTo>
                    <a:cubicBezTo>
                      <a:pt x="23898" y="56"/>
                      <a:pt x="23843" y="112"/>
                      <a:pt x="23787" y="112"/>
                    </a:cubicBezTo>
                    <a:lnTo>
                      <a:pt x="23787" y="112"/>
                    </a:lnTo>
                    <a:lnTo>
                      <a:pt x="23776" y="112"/>
                    </a:lnTo>
                    <a:cubicBezTo>
                      <a:pt x="22585" y="112"/>
                      <a:pt x="22485" y="1815"/>
                      <a:pt x="22084" y="2683"/>
                    </a:cubicBezTo>
                    <a:cubicBezTo>
                      <a:pt x="21528" y="3863"/>
                      <a:pt x="20659" y="4709"/>
                      <a:pt x="19613" y="5110"/>
                    </a:cubicBezTo>
                    <a:cubicBezTo>
                      <a:pt x="19156" y="5288"/>
                      <a:pt x="18656" y="5377"/>
                      <a:pt x="18144" y="5377"/>
                    </a:cubicBezTo>
                    <a:cubicBezTo>
                      <a:pt x="17498" y="5377"/>
                      <a:pt x="16819" y="5233"/>
                      <a:pt x="16140" y="4921"/>
                    </a:cubicBezTo>
                    <a:lnTo>
                      <a:pt x="16140" y="4921"/>
                    </a:lnTo>
                    <a:lnTo>
                      <a:pt x="16062" y="4887"/>
                    </a:lnTo>
                    <a:cubicBezTo>
                      <a:pt x="15082" y="4431"/>
                      <a:pt x="14226" y="3551"/>
                      <a:pt x="13769" y="2494"/>
                    </a:cubicBezTo>
                    <a:cubicBezTo>
                      <a:pt x="13524" y="1938"/>
                      <a:pt x="13190" y="1114"/>
                      <a:pt x="13157" y="435"/>
                    </a:cubicBezTo>
                    <a:cubicBezTo>
                      <a:pt x="13123" y="1147"/>
                      <a:pt x="13491" y="2094"/>
                      <a:pt x="13769" y="2717"/>
                    </a:cubicBezTo>
                    <a:cubicBezTo>
                      <a:pt x="14226" y="3774"/>
                      <a:pt x="15082" y="4642"/>
                      <a:pt x="16062" y="5110"/>
                    </a:cubicBezTo>
                    <a:lnTo>
                      <a:pt x="16140" y="5143"/>
                    </a:lnTo>
                    <a:lnTo>
                      <a:pt x="16140" y="5143"/>
                    </a:lnTo>
                    <a:cubicBezTo>
                      <a:pt x="16819" y="5455"/>
                      <a:pt x="17498" y="5599"/>
                      <a:pt x="18144" y="5599"/>
                    </a:cubicBezTo>
                    <a:cubicBezTo>
                      <a:pt x="18656" y="5599"/>
                      <a:pt x="19156" y="5510"/>
                      <a:pt x="19613" y="5332"/>
                    </a:cubicBezTo>
                    <a:cubicBezTo>
                      <a:pt x="20659" y="4921"/>
                      <a:pt x="21528" y="4086"/>
                      <a:pt x="22084" y="2906"/>
                    </a:cubicBezTo>
                    <a:cubicBezTo>
                      <a:pt x="22485" y="2037"/>
                      <a:pt x="22585" y="335"/>
                      <a:pt x="23776" y="335"/>
                    </a:cubicBezTo>
                    <a:lnTo>
                      <a:pt x="23787" y="335"/>
                    </a:lnTo>
                    <a:lnTo>
                      <a:pt x="23787" y="335"/>
                    </a:lnTo>
                    <a:cubicBezTo>
                      <a:pt x="23843" y="335"/>
                      <a:pt x="23898" y="279"/>
                      <a:pt x="23898" y="212"/>
                    </a:cubicBezTo>
                    <a:lnTo>
                      <a:pt x="23898" y="56"/>
                    </a:ln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6"/>
              <p:cNvSpPr/>
              <p:nvPr/>
            </p:nvSpPr>
            <p:spPr>
              <a:xfrm>
                <a:off x="5752650" y="4391425"/>
                <a:ext cx="25" cy="300"/>
              </a:xfrm>
              <a:custGeom>
                <a:avLst/>
                <a:gdLst/>
                <a:ahLst/>
                <a:cxnLst/>
                <a:rect l="l" t="t" r="r" b="b"/>
                <a:pathLst>
                  <a:path w="1" h="12" extrusionOk="0">
                    <a:moveTo>
                      <a:pt x="1" y="0"/>
                    </a:moveTo>
                    <a:lnTo>
                      <a:pt x="1"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6"/>
              <p:cNvSpPr/>
              <p:nvPr/>
            </p:nvSpPr>
            <p:spPr>
              <a:xfrm>
                <a:off x="5743475" y="4411175"/>
                <a:ext cx="1675" cy="13375"/>
              </a:xfrm>
              <a:custGeom>
                <a:avLst/>
                <a:gdLst/>
                <a:ahLst/>
                <a:cxnLst/>
                <a:rect l="l" t="t" r="r" b="b"/>
                <a:pathLst>
                  <a:path w="67" h="535" extrusionOk="0">
                    <a:moveTo>
                      <a:pt x="67" y="0"/>
                    </a:moveTo>
                    <a:cubicBezTo>
                      <a:pt x="22" y="168"/>
                      <a:pt x="0" y="346"/>
                      <a:pt x="0" y="535"/>
                    </a:cubicBezTo>
                    <a:lnTo>
                      <a:pt x="0" y="535"/>
                    </a:lnTo>
                    <a:cubicBezTo>
                      <a:pt x="0" y="346"/>
                      <a:pt x="22" y="168"/>
                      <a:pt x="67" y="0"/>
                    </a:cubicBezTo>
                    <a:close/>
                  </a:path>
                </a:pathLst>
              </a:custGeom>
              <a:solidFill>
                <a:srgbClr val="513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6"/>
              <p:cNvSpPr/>
              <p:nvPr/>
            </p:nvSpPr>
            <p:spPr>
              <a:xfrm>
                <a:off x="5745125" y="4391700"/>
                <a:ext cx="7550" cy="19500"/>
              </a:xfrm>
              <a:custGeom>
                <a:avLst/>
                <a:gdLst/>
                <a:ahLst/>
                <a:cxnLst/>
                <a:rect l="l" t="t" r="r" b="b"/>
                <a:pathLst>
                  <a:path w="302" h="780" extrusionOk="0">
                    <a:moveTo>
                      <a:pt x="302" y="0"/>
                    </a:moveTo>
                    <a:cubicBezTo>
                      <a:pt x="168" y="234"/>
                      <a:pt x="68" y="490"/>
                      <a:pt x="1" y="779"/>
                    </a:cubicBezTo>
                    <a:lnTo>
                      <a:pt x="1" y="779"/>
                    </a:lnTo>
                    <a:cubicBezTo>
                      <a:pt x="68" y="490"/>
                      <a:pt x="168" y="234"/>
                      <a:pt x="302"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6"/>
              <p:cNvSpPr/>
              <p:nvPr/>
            </p:nvSpPr>
            <p:spPr>
              <a:xfrm>
                <a:off x="5743475" y="4391700"/>
                <a:ext cx="9200" cy="32850"/>
              </a:xfrm>
              <a:custGeom>
                <a:avLst/>
                <a:gdLst/>
                <a:ahLst/>
                <a:cxnLst/>
                <a:rect l="l" t="t" r="r" b="b"/>
                <a:pathLst>
                  <a:path w="368" h="1314" extrusionOk="0">
                    <a:moveTo>
                      <a:pt x="368" y="0"/>
                    </a:moveTo>
                    <a:cubicBezTo>
                      <a:pt x="145" y="379"/>
                      <a:pt x="12" y="824"/>
                      <a:pt x="0" y="1314"/>
                    </a:cubicBezTo>
                    <a:lnTo>
                      <a:pt x="0" y="1314"/>
                    </a:lnTo>
                    <a:cubicBezTo>
                      <a:pt x="0" y="1125"/>
                      <a:pt x="22" y="947"/>
                      <a:pt x="67" y="779"/>
                    </a:cubicBezTo>
                    <a:cubicBezTo>
                      <a:pt x="134" y="490"/>
                      <a:pt x="234" y="234"/>
                      <a:pt x="368"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6"/>
              <p:cNvSpPr/>
              <p:nvPr/>
            </p:nvSpPr>
            <p:spPr>
              <a:xfrm>
                <a:off x="6157275" y="4345225"/>
                <a:ext cx="8075" cy="575"/>
              </a:xfrm>
              <a:custGeom>
                <a:avLst/>
                <a:gdLst/>
                <a:ahLst/>
                <a:cxnLst/>
                <a:rect l="l" t="t" r="r" b="b"/>
                <a:pathLst>
                  <a:path w="323" h="23" extrusionOk="0">
                    <a:moveTo>
                      <a:pt x="1" y="1"/>
                    </a:moveTo>
                    <a:lnTo>
                      <a:pt x="1" y="1"/>
                    </a:lnTo>
                    <a:cubicBezTo>
                      <a:pt x="112" y="1"/>
                      <a:pt x="223" y="11"/>
                      <a:pt x="323" y="23"/>
                    </a:cubicBezTo>
                    <a:lnTo>
                      <a:pt x="323" y="23"/>
                    </a:lnTo>
                    <a:cubicBezTo>
                      <a:pt x="223" y="11"/>
                      <a:pt x="112" y="1"/>
                      <a:pt x="1" y="1"/>
                    </a:cubicBezTo>
                    <a:close/>
                  </a:path>
                </a:pathLst>
              </a:custGeom>
              <a:solidFill>
                <a:srgbClr val="726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6"/>
              <p:cNvSpPr/>
              <p:nvPr/>
            </p:nvSpPr>
            <p:spPr>
              <a:xfrm>
                <a:off x="6145850" y="4344675"/>
                <a:ext cx="11450" cy="575"/>
              </a:xfrm>
              <a:custGeom>
                <a:avLst/>
                <a:gdLst/>
                <a:ahLst/>
                <a:cxnLst/>
                <a:rect l="l" t="t" r="r" b="b"/>
                <a:pathLst>
                  <a:path w="458" h="23" extrusionOk="0">
                    <a:moveTo>
                      <a:pt x="1" y="0"/>
                    </a:moveTo>
                    <a:cubicBezTo>
                      <a:pt x="157" y="0"/>
                      <a:pt x="302" y="11"/>
                      <a:pt x="458" y="23"/>
                    </a:cubicBezTo>
                    <a:lnTo>
                      <a:pt x="458" y="23"/>
                    </a:lnTo>
                    <a:cubicBezTo>
                      <a:pt x="302" y="11"/>
                      <a:pt x="157" y="0"/>
                      <a:pt x="1" y="0"/>
                    </a:cubicBezTo>
                    <a:close/>
                  </a:path>
                </a:pathLst>
              </a:custGeom>
              <a:solidFill>
                <a:srgbClr val="737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6"/>
              <p:cNvSpPr/>
              <p:nvPr/>
            </p:nvSpPr>
            <p:spPr>
              <a:xfrm>
                <a:off x="6145850" y="4344675"/>
                <a:ext cx="19500" cy="1125"/>
              </a:xfrm>
              <a:custGeom>
                <a:avLst/>
                <a:gdLst/>
                <a:ahLst/>
                <a:cxnLst/>
                <a:rect l="l" t="t" r="r" b="b"/>
                <a:pathLst>
                  <a:path w="780" h="45" extrusionOk="0">
                    <a:moveTo>
                      <a:pt x="1" y="0"/>
                    </a:moveTo>
                    <a:lnTo>
                      <a:pt x="1" y="0"/>
                    </a:lnTo>
                    <a:cubicBezTo>
                      <a:pt x="157" y="0"/>
                      <a:pt x="302" y="11"/>
                      <a:pt x="458" y="23"/>
                    </a:cubicBezTo>
                    <a:cubicBezTo>
                      <a:pt x="569" y="23"/>
                      <a:pt x="680" y="33"/>
                      <a:pt x="780" y="45"/>
                    </a:cubicBezTo>
                    <a:lnTo>
                      <a:pt x="780" y="45"/>
                    </a:lnTo>
                    <a:cubicBezTo>
                      <a:pt x="524" y="23"/>
                      <a:pt x="268" y="0"/>
                      <a:pt x="1"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6"/>
              <p:cNvSpPr/>
              <p:nvPr/>
            </p:nvSpPr>
            <p:spPr>
              <a:xfrm>
                <a:off x="6050975" y="4396150"/>
                <a:ext cx="25" cy="25"/>
              </a:xfrm>
              <a:custGeom>
                <a:avLst/>
                <a:gdLst/>
                <a:ahLst/>
                <a:cxnLst/>
                <a:rect l="l" t="t" r="r" b="b"/>
                <a:pathLst>
                  <a:path w="1" h="1" extrusionOk="0">
                    <a:moveTo>
                      <a:pt x="0" y="0"/>
                    </a:moveTo>
                    <a:lnTo>
                      <a:pt x="0" y="0"/>
                    </a:lnTo>
                    <a:close/>
                  </a:path>
                </a:pathLst>
              </a:custGeom>
              <a:solidFill>
                <a:srgbClr val="726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6"/>
              <p:cNvSpPr/>
              <p:nvPr/>
            </p:nvSpPr>
            <p:spPr>
              <a:xfrm>
                <a:off x="5946050" y="4396150"/>
                <a:ext cx="25" cy="25"/>
              </a:xfrm>
              <a:custGeom>
                <a:avLst/>
                <a:gdLst/>
                <a:ahLst/>
                <a:cxnLst/>
                <a:rect l="l" t="t" r="r" b="b"/>
                <a:pathLst>
                  <a:path w="1" h="1" extrusionOk="0">
                    <a:moveTo>
                      <a:pt x="1" y="0"/>
                    </a:moveTo>
                    <a:lnTo>
                      <a:pt x="1" y="0"/>
                    </a:lnTo>
                    <a:close/>
                  </a:path>
                </a:pathLst>
              </a:custGeom>
              <a:solidFill>
                <a:srgbClr val="6A6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6"/>
              <p:cNvSpPr/>
              <p:nvPr/>
            </p:nvSpPr>
            <p:spPr>
              <a:xfrm>
                <a:off x="6049850" y="4396425"/>
                <a:ext cx="1150" cy="3075"/>
              </a:xfrm>
              <a:custGeom>
                <a:avLst/>
                <a:gdLst/>
                <a:ahLst/>
                <a:cxnLst/>
                <a:rect l="l" t="t" r="r" b="b"/>
                <a:pathLst>
                  <a:path w="46" h="123" extrusionOk="0">
                    <a:moveTo>
                      <a:pt x="45" y="1"/>
                    </a:moveTo>
                    <a:cubicBezTo>
                      <a:pt x="34" y="34"/>
                      <a:pt x="12" y="78"/>
                      <a:pt x="1" y="123"/>
                    </a:cubicBezTo>
                    <a:lnTo>
                      <a:pt x="1" y="123"/>
                    </a:lnTo>
                    <a:cubicBezTo>
                      <a:pt x="12" y="78"/>
                      <a:pt x="34" y="34"/>
                      <a:pt x="45" y="1"/>
                    </a:cubicBezTo>
                    <a:close/>
                  </a:path>
                </a:pathLst>
              </a:custGeom>
              <a:solidFill>
                <a:srgbClr val="726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6"/>
              <p:cNvSpPr/>
              <p:nvPr/>
            </p:nvSpPr>
            <p:spPr>
              <a:xfrm>
                <a:off x="6048200" y="4399475"/>
                <a:ext cx="1675" cy="5875"/>
              </a:xfrm>
              <a:custGeom>
                <a:avLst/>
                <a:gdLst/>
                <a:ahLst/>
                <a:cxnLst/>
                <a:rect l="l" t="t" r="r" b="b"/>
                <a:pathLst>
                  <a:path w="67" h="235" extrusionOk="0">
                    <a:moveTo>
                      <a:pt x="67" y="1"/>
                    </a:moveTo>
                    <a:lnTo>
                      <a:pt x="67" y="1"/>
                    </a:lnTo>
                    <a:cubicBezTo>
                      <a:pt x="45" y="79"/>
                      <a:pt x="11" y="157"/>
                      <a:pt x="0" y="235"/>
                    </a:cubicBezTo>
                    <a:lnTo>
                      <a:pt x="0" y="235"/>
                    </a:lnTo>
                    <a:cubicBezTo>
                      <a:pt x="11" y="157"/>
                      <a:pt x="45" y="79"/>
                      <a:pt x="67" y="1"/>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6"/>
              <p:cNvSpPr/>
              <p:nvPr/>
            </p:nvSpPr>
            <p:spPr>
              <a:xfrm>
                <a:off x="6046800" y="4405325"/>
                <a:ext cx="1425" cy="5300"/>
              </a:xfrm>
              <a:custGeom>
                <a:avLst/>
                <a:gdLst/>
                <a:ahLst/>
                <a:cxnLst/>
                <a:rect l="l" t="t" r="r" b="b"/>
                <a:pathLst>
                  <a:path w="57" h="212" extrusionOk="0">
                    <a:moveTo>
                      <a:pt x="56" y="1"/>
                    </a:moveTo>
                    <a:cubicBezTo>
                      <a:pt x="34" y="68"/>
                      <a:pt x="12" y="145"/>
                      <a:pt x="0" y="212"/>
                    </a:cubicBezTo>
                    <a:cubicBezTo>
                      <a:pt x="12" y="145"/>
                      <a:pt x="34" y="68"/>
                      <a:pt x="56" y="1"/>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6"/>
              <p:cNvSpPr/>
              <p:nvPr/>
            </p:nvSpPr>
            <p:spPr>
              <a:xfrm>
                <a:off x="6046800" y="4396425"/>
                <a:ext cx="4200" cy="14200"/>
              </a:xfrm>
              <a:custGeom>
                <a:avLst/>
                <a:gdLst/>
                <a:ahLst/>
                <a:cxnLst/>
                <a:rect l="l" t="t" r="r" b="b"/>
                <a:pathLst>
                  <a:path w="168" h="568" extrusionOk="0">
                    <a:moveTo>
                      <a:pt x="167" y="1"/>
                    </a:moveTo>
                    <a:cubicBezTo>
                      <a:pt x="101" y="190"/>
                      <a:pt x="45" y="379"/>
                      <a:pt x="0" y="568"/>
                    </a:cubicBezTo>
                    <a:lnTo>
                      <a:pt x="0" y="568"/>
                    </a:lnTo>
                    <a:cubicBezTo>
                      <a:pt x="12" y="501"/>
                      <a:pt x="34" y="424"/>
                      <a:pt x="56" y="357"/>
                    </a:cubicBezTo>
                    <a:cubicBezTo>
                      <a:pt x="67" y="279"/>
                      <a:pt x="101" y="201"/>
                      <a:pt x="123" y="123"/>
                    </a:cubicBezTo>
                    <a:cubicBezTo>
                      <a:pt x="134" y="78"/>
                      <a:pt x="156" y="34"/>
                      <a:pt x="167" y="1"/>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6"/>
              <p:cNvSpPr/>
              <p:nvPr/>
            </p:nvSpPr>
            <p:spPr>
              <a:xfrm>
                <a:off x="5946050" y="4396425"/>
                <a:ext cx="25" cy="25"/>
              </a:xfrm>
              <a:custGeom>
                <a:avLst/>
                <a:gdLst/>
                <a:ahLst/>
                <a:cxnLst/>
                <a:rect l="l" t="t" r="r" b="b"/>
                <a:pathLst>
                  <a:path w="1" h="1" extrusionOk="0">
                    <a:moveTo>
                      <a:pt x="1" y="1"/>
                    </a:moveTo>
                    <a:lnTo>
                      <a:pt x="1" y="1"/>
                    </a:lnTo>
                    <a:close/>
                  </a:path>
                </a:pathLst>
              </a:custGeom>
              <a:solidFill>
                <a:srgbClr val="6A6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6"/>
              <p:cNvSpPr/>
              <p:nvPr/>
            </p:nvSpPr>
            <p:spPr>
              <a:xfrm>
                <a:off x="5946050" y="4396425"/>
                <a:ext cx="325" cy="600"/>
              </a:xfrm>
              <a:custGeom>
                <a:avLst/>
                <a:gdLst/>
                <a:ahLst/>
                <a:cxnLst/>
                <a:rect l="l" t="t" r="r" b="b"/>
                <a:pathLst>
                  <a:path w="13" h="24" extrusionOk="0">
                    <a:moveTo>
                      <a:pt x="1" y="1"/>
                    </a:moveTo>
                    <a:cubicBezTo>
                      <a:pt x="1" y="11"/>
                      <a:pt x="12" y="11"/>
                      <a:pt x="12" y="23"/>
                    </a:cubicBezTo>
                    <a:cubicBezTo>
                      <a:pt x="12" y="11"/>
                      <a:pt x="1" y="11"/>
                      <a:pt x="1" y="1"/>
                    </a:cubicBezTo>
                    <a:close/>
                  </a:path>
                </a:pathLst>
              </a:custGeom>
              <a:solidFill>
                <a:srgbClr val="6A6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6"/>
              <p:cNvSpPr/>
              <p:nvPr/>
            </p:nvSpPr>
            <p:spPr>
              <a:xfrm>
                <a:off x="5946350" y="4397000"/>
                <a:ext cx="850" cy="2500"/>
              </a:xfrm>
              <a:custGeom>
                <a:avLst/>
                <a:gdLst/>
                <a:ahLst/>
                <a:cxnLst/>
                <a:rect l="l" t="t" r="r" b="b"/>
                <a:pathLst>
                  <a:path w="34" h="100" extrusionOk="0">
                    <a:moveTo>
                      <a:pt x="0" y="0"/>
                    </a:moveTo>
                    <a:lnTo>
                      <a:pt x="33" y="100"/>
                    </a:lnTo>
                    <a:lnTo>
                      <a:pt x="33" y="100"/>
                    </a:lnTo>
                    <a:close/>
                  </a:path>
                </a:pathLst>
              </a:custGeom>
              <a:solidFill>
                <a:srgbClr val="6A6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6"/>
              <p:cNvSpPr/>
              <p:nvPr/>
            </p:nvSpPr>
            <p:spPr>
              <a:xfrm>
                <a:off x="5947175" y="4399475"/>
                <a:ext cx="1975" cy="7000"/>
              </a:xfrm>
              <a:custGeom>
                <a:avLst/>
                <a:gdLst/>
                <a:ahLst/>
                <a:cxnLst/>
                <a:rect l="l" t="t" r="r" b="b"/>
                <a:pathLst>
                  <a:path w="79" h="280" extrusionOk="0">
                    <a:moveTo>
                      <a:pt x="0" y="1"/>
                    </a:moveTo>
                    <a:cubicBezTo>
                      <a:pt x="34" y="90"/>
                      <a:pt x="56" y="190"/>
                      <a:pt x="79" y="279"/>
                    </a:cubicBezTo>
                    <a:cubicBezTo>
                      <a:pt x="56" y="190"/>
                      <a:pt x="34" y="90"/>
                      <a:pt x="0" y="1"/>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6"/>
              <p:cNvSpPr/>
              <p:nvPr/>
            </p:nvSpPr>
            <p:spPr>
              <a:xfrm>
                <a:off x="5946350" y="4397000"/>
                <a:ext cx="2800" cy="9475"/>
              </a:xfrm>
              <a:custGeom>
                <a:avLst/>
                <a:gdLst/>
                <a:ahLst/>
                <a:cxnLst/>
                <a:rect l="l" t="t" r="r" b="b"/>
                <a:pathLst>
                  <a:path w="112" h="379" extrusionOk="0">
                    <a:moveTo>
                      <a:pt x="0" y="0"/>
                    </a:moveTo>
                    <a:lnTo>
                      <a:pt x="0" y="0"/>
                    </a:lnTo>
                    <a:lnTo>
                      <a:pt x="33" y="100"/>
                    </a:lnTo>
                    <a:cubicBezTo>
                      <a:pt x="67" y="189"/>
                      <a:pt x="89" y="289"/>
                      <a:pt x="112" y="378"/>
                    </a:cubicBezTo>
                    <a:lnTo>
                      <a:pt x="112" y="378"/>
                    </a:lnTo>
                    <a:cubicBezTo>
                      <a:pt x="78" y="256"/>
                      <a:pt x="45" y="122"/>
                      <a:pt x="0"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6"/>
              <p:cNvSpPr/>
              <p:nvPr/>
            </p:nvSpPr>
            <p:spPr>
              <a:xfrm>
                <a:off x="5949125" y="4406450"/>
                <a:ext cx="300" cy="300"/>
              </a:xfrm>
              <a:custGeom>
                <a:avLst/>
                <a:gdLst/>
                <a:ahLst/>
                <a:cxnLst/>
                <a:rect l="l" t="t" r="r" b="b"/>
                <a:pathLst>
                  <a:path w="12" h="12" extrusionOk="0">
                    <a:moveTo>
                      <a:pt x="1" y="0"/>
                    </a:moveTo>
                    <a:lnTo>
                      <a:pt x="11"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6"/>
              <p:cNvSpPr/>
              <p:nvPr/>
            </p:nvSpPr>
            <p:spPr>
              <a:xfrm>
                <a:off x="5949400" y="4406725"/>
                <a:ext cx="25" cy="300"/>
              </a:xfrm>
              <a:custGeom>
                <a:avLst/>
                <a:gdLst/>
                <a:ahLst/>
                <a:cxnLst/>
                <a:rect l="l" t="t" r="r" b="b"/>
                <a:pathLst>
                  <a:path w="1" h="12" extrusionOk="0">
                    <a:moveTo>
                      <a:pt x="0" y="0"/>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6"/>
              <p:cNvSpPr/>
              <p:nvPr/>
            </p:nvSpPr>
            <p:spPr>
              <a:xfrm>
                <a:off x="5949400" y="4407000"/>
                <a:ext cx="25" cy="575"/>
              </a:xfrm>
              <a:custGeom>
                <a:avLst/>
                <a:gdLst/>
                <a:ahLst/>
                <a:cxnLst/>
                <a:rect l="l" t="t" r="r" b="b"/>
                <a:pathLst>
                  <a:path w="1" h="23" extrusionOk="0">
                    <a:moveTo>
                      <a:pt x="0" y="1"/>
                    </a:moveTo>
                    <a:lnTo>
                      <a:pt x="0" y="23"/>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6"/>
              <p:cNvSpPr/>
              <p:nvPr/>
            </p:nvSpPr>
            <p:spPr>
              <a:xfrm>
                <a:off x="5949400" y="4407575"/>
                <a:ext cx="300" cy="275"/>
              </a:xfrm>
              <a:custGeom>
                <a:avLst/>
                <a:gdLst/>
                <a:ahLst/>
                <a:cxnLst/>
                <a:rect l="l" t="t" r="r" b="b"/>
                <a:pathLst>
                  <a:path w="12" h="11" extrusionOk="0">
                    <a:moveTo>
                      <a:pt x="0" y="0"/>
                    </a:moveTo>
                    <a:cubicBezTo>
                      <a:pt x="0" y="0"/>
                      <a:pt x="0" y="11"/>
                      <a:pt x="12" y="11"/>
                    </a:cubicBezTo>
                    <a:cubicBezTo>
                      <a:pt x="0" y="11"/>
                      <a:pt x="0" y="0"/>
                      <a:pt x="0"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6"/>
              <p:cNvSpPr/>
              <p:nvPr/>
            </p:nvSpPr>
            <p:spPr>
              <a:xfrm>
                <a:off x="5949675" y="4407825"/>
                <a:ext cx="25" cy="325"/>
              </a:xfrm>
              <a:custGeom>
                <a:avLst/>
                <a:gdLst/>
                <a:ahLst/>
                <a:cxnLst/>
                <a:rect l="l" t="t" r="r" b="b"/>
                <a:pathLst>
                  <a:path w="1" h="13" extrusionOk="0">
                    <a:moveTo>
                      <a:pt x="1" y="1"/>
                    </a:moveTo>
                    <a:lnTo>
                      <a:pt x="1"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6"/>
              <p:cNvSpPr/>
              <p:nvPr/>
            </p:nvSpPr>
            <p:spPr>
              <a:xfrm>
                <a:off x="5949675" y="4408125"/>
                <a:ext cx="25" cy="25"/>
              </a:xfrm>
              <a:custGeom>
                <a:avLst/>
                <a:gdLst/>
                <a:ahLst/>
                <a:cxnLst/>
                <a:rect l="l" t="t" r="r" b="b"/>
                <a:pathLst>
                  <a:path w="1" h="1" extrusionOk="0">
                    <a:moveTo>
                      <a:pt x="1" y="0"/>
                    </a:moveTo>
                    <a:lnTo>
                      <a:pt x="1"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6"/>
              <p:cNvSpPr/>
              <p:nvPr/>
            </p:nvSpPr>
            <p:spPr>
              <a:xfrm>
                <a:off x="5949675" y="4408375"/>
                <a:ext cx="25" cy="25"/>
              </a:xfrm>
              <a:custGeom>
                <a:avLst/>
                <a:gdLst/>
                <a:ahLst/>
                <a:cxnLst/>
                <a:rect l="l" t="t" r="r" b="b"/>
                <a:pathLst>
                  <a:path w="1" h="1" extrusionOk="0">
                    <a:moveTo>
                      <a:pt x="1" y="1"/>
                    </a:moveTo>
                    <a:lnTo>
                      <a:pt x="1" y="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6"/>
              <p:cNvSpPr/>
              <p:nvPr/>
            </p:nvSpPr>
            <p:spPr>
              <a:xfrm>
                <a:off x="5949675" y="4408375"/>
                <a:ext cx="25" cy="325"/>
              </a:xfrm>
              <a:custGeom>
                <a:avLst/>
                <a:gdLst/>
                <a:ahLst/>
                <a:cxnLst/>
                <a:rect l="l" t="t" r="r" b="b"/>
                <a:pathLst>
                  <a:path w="1" h="13" extrusionOk="0">
                    <a:moveTo>
                      <a:pt x="1" y="1"/>
                    </a:moveTo>
                    <a:lnTo>
                      <a:pt x="1" y="13"/>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6"/>
              <p:cNvSpPr/>
              <p:nvPr/>
            </p:nvSpPr>
            <p:spPr>
              <a:xfrm>
                <a:off x="5949675" y="4408675"/>
                <a:ext cx="25" cy="300"/>
              </a:xfrm>
              <a:custGeom>
                <a:avLst/>
                <a:gdLst/>
                <a:ahLst/>
                <a:cxnLst/>
                <a:rect l="l" t="t" r="r" b="b"/>
                <a:pathLst>
                  <a:path w="1" h="12" extrusionOk="0">
                    <a:moveTo>
                      <a:pt x="1" y="1"/>
                    </a:moveTo>
                    <a:lnTo>
                      <a:pt x="1"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6"/>
              <p:cNvSpPr/>
              <p:nvPr/>
            </p:nvSpPr>
            <p:spPr>
              <a:xfrm>
                <a:off x="5949950" y="4408950"/>
                <a:ext cx="25" cy="300"/>
              </a:xfrm>
              <a:custGeom>
                <a:avLst/>
                <a:gdLst/>
                <a:ahLst/>
                <a:cxnLst/>
                <a:rect l="l" t="t" r="r" b="b"/>
                <a:pathLst>
                  <a:path w="1" h="12" extrusionOk="0">
                    <a:moveTo>
                      <a:pt x="0" y="0"/>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6"/>
              <p:cNvSpPr/>
              <p:nvPr/>
            </p:nvSpPr>
            <p:spPr>
              <a:xfrm>
                <a:off x="5949950" y="4409225"/>
                <a:ext cx="25" cy="300"/>
              </a:xfrm>
              <a:custGeom>
                <a:avLst/>
                <a:gdLst/>
                <a:ahLst/>
                <a:cxnLst/>
                <a:rect l="l" t="t" r="r" b="b"/>
                <a:pathLst>
                  <a:path w="1" h="12" extrusionOk="0">
                    <a:moveTo>
                      <a:pt x="0" y="1"/>
                    </a:moveTo>
                    <a:lnTo>
                      <a:pt x="0"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6"/>
              <p:cNvSpPr/>
              <p:nvPr/>
            </p:nvSpPr>
            <p:spPr>
              <a:xfrm>
                <a:off x="5949950" y="4409500"/>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6"/>
              <p:cNvSpPr/>
              <p:nvPr/>
            </p:nvSpPr>
            <p:spPr>
              <a:xfrm>
                <a:off x="5949950" y="4409800"/>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6"/>
              <p:cNvSpPr/>
              <p:nvPr/>
            </p:nvSpPr>
            <p:spPr>
              <a:xfrm>
                <a:off x="5949950" y="4410050"/>
                <a:ext cx="25" cy="25"/>
              </a:xfrm>
              <a:custGeom>
                <a:avLst/>
                <a:gdLst/>
                <a:ahLst/>
                <a:cxnLst/>
                <a:rect l="l" t="t" r="r" b="b"/>
                <a:pathLst>
                  <a:path w="1" h="1" extrusionOk="0">
                    <a:moveTo>
                      <a:pt x="0" y="1"/>
                    </a:moveTo>
                    <a:lnTo>
                      <a:pt x="0" y="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6"/>
              <p:cNvSpPr/>
              <p:nvPr/>
            </p:nvSpPr>
            <p:spPr>
              <a:xfrm>
                <a:off x="5949950" y="4410050"/>
                <a:ext cx="25" cy="325"/>
              </a:xfrm>
              <a:custGeom>
                <a:avLst/>
                <a:gdLst/>
                <a:ahLst/>
                <a:cxnLst/>
                <a:rect l="l" t="t" r="r" b="b"/>
                <a:pathLst>
                  <a:path w="1" h="13" extrusionOk="0">
                    <a:moveTo>
                      <a:pt x="0" y="1"/>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6"/>
              <p:cNvSpPr/>
              <p:nvPr/>
            </p:nvSpPr>
            <p:spPr>
              <a:xfrm>
                <a:off x="5950250" y="4410350"/>
                <a:ext cx="25" cy="275"/>
              </a:xfrm>
              <a:custGeom>
                <a:avLst/>
                <a:gdLst/>
                <a:ahLst/>
                <a:cxnLst/>
                <a:rect l="l" t="t" r="r" b="b"/>
                <a:pathLst>
                  <a:path w="1" h="11" extrusionOk="0">
                    <a:moveTo>
                      <a:pt x="0" y="0"/>
                    </a:moveTo>
                    <a:lnTo>
                      <a:pt x="0"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6"/>
              <p:cNvSpPr/>
              <p:nvPr/>
            </p:nvSpPr>
            <p:spPr>
              <a:xfrm>
                <a:off x="6046800" y="4410625"/>
                <a:ext cx="25" cy="300"/>
              </a:xfrm>
              <a:custGeom>
                <a:avLst/>
                <a:gdLst/>
                <a:ahLst/>
                <a:cxnLst/>
                <a:rect l="l" t="t" r="r" b="b"/>
                <a:pathLst>
                  <a:path w="1" h="12" extrusionOk="0">
                    <a:moveTo>
                      <a:pt x="0" y="0"/>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6"/>
              <p:cNvSpPr/>
              <p:nvPr/>
            </p:nvSpPr>
            <p:spPr>
              <a:xfrm>
                <a:off x="6046800" y="4410900"/>
                <a:ext cx="25" cy="300"/>
              </a:xfrm>
              <a:custGeom>
                <a:avLst/>
                <a:gdLst/>
                <a:ahLst/>
                <a:cxnLst/>
                <a:rect l="l" t="t" r="r" b="b"/>
                <a:pathLst>
                  <a:path w="1" h="12" extrusionOk="0">
                    <a:moveTo>
                      <a:pt x="0" y="1"/>
                    </a:moveTo>
                    <a:lnTo>
                      <a:pt x="0"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6"/>
              <p:cNvSpPr/>
              <p:nvPr/>
            </p:nvSpPr>
            <p:spPr>
              <a:xfrm>
                <a:off x="5950250" y="4410900"/>
                <a:ext cx="25" cy="25"/>
              </a:xfrm>
              <a:custGeom>
                <a:avLst/>
                <a:gdLst/>
                <a:ahLst/>
                <a:cxnLst/>
                <a:rect l="l" t="t" r="r" b="b"/>
                <a:pathLst>
                  <a:path w="1" h="1" extrusionOk="0">
                    <a:moveTo>
                      <a:pt x="0" y="1"/>
                    </a:moveTo>
                    <a:lnTo>
                      <a:pt x="0" y="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6"/>
              <p:cNvSpPr/>
              <p:nvPr/>
            </p:nvSpPr>
            <p:spPr>
              <a:xfrm>
                <a:off x="6046800" y="4411175"/>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6"/>
              <p:cNvSpPr/>
              <p:nvPr/>
            </p:nvSpPr>
            <p:spPr>
              <a:xfrm>
                <a:off x="6046525" y="4411175"/>
                <a:ext cx="300" cy="300"/>
              </a:xfrm>
              <a:custGeom>
                <a:avLst/>
                <a:gdLst/>
                <a:ahLst/>
                <a:cxnLst/>
                <a:rect l="l" t="t" r="r" b="b"/>
                <a:pathLst>
                  <a:path w="12" h="12" extrusionOk="0">
                    <a:moveTo>
                      <a:pt x="11" y="0"/>
                    </a:moveTo>
                    <a:cubicBezTo>
                      <a:pt x="11" y="12"/>
                      <a:pt x="11" y="12"/>
                      <a:pt x="0" y="12"/>
                    </a:cubicBezTo>
                    <a:cubicBezTo>
                      <a:pt x="11" y="12"/>
                      <a:pt x="11" y="12"/>
                      <a:pt x="11"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6"/>
              <p:cNvSpPr/>
              <p:nvPr/>
            </p:nvSpPr>
            <p:spPr>
              <a:xfrm>
                <a:off x="6046525" y="4411450"/>
                <a:ext cx="25" cy="300"/>
              </a:xfrm>
              <a:custGeom>
                <a:avLst/>
                <a:gdLst/>
                <a:ahLst/>
                <a:cxnLst/>
                <a:rect l="l" t="t" r="r" b="b"/>
                <a:pathLst>
                  <a:path w="1" h="12" extrusionOk="0">
                    <a:moveTo>
                      <a:pt x="0" y="1"/>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6"/>
              <p:cNvSpPr/>
              <p:nvPr/>
            </p:nvSpPr>
            <p:spPr>
              <a:xfrm>
                <a:off x="6046525" y="4411725"/>
                <a:ext cx="25" cy="325"/>
              </a:xfrm>
              <a:custGeom>
                <a:avLst/>
                <a:gdLst/>
                <a:ahLst/>
                <a:cxnLst/>
                <a:rect l="l" t="t" r="r" b="b"/>
                <a:pathLst>
                  <a:path w="1" h="13" extrusionOk="0">
                    <a:moveTo>
                      <a:pt x="0" y="1"/>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6"/>
              <p:cNvSpPr/>
              <p:nvPr/>
            </p:nvSpPr>
            <p:spPr>
              <a:xfrm>
                <a:off x="6046525" y="4412025"/>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6"/>
              <p:cNvSpPr/>
              <p:nvPr/>
            </p:nvSpPr>
            <p:spPr>
              <a:xfrm>
                <a:off x="6046525" y="4412275"/>
                <a:ext cx="25" cy="25"/>
              </a:xfrm>
              <a:custGeom>
                <a:avLst/>
                <a:gdLst/>
                <a:ahLst/>
                <a:cxnLst/>
                <a:rect l="l" t="t" r="r" b="b"/>
                <a:pathLst>
                  <a:path w="1" h="1" extrusionOk="0">
                    <a:moveTo>
                      <a:pt x="0" y="1"/>
                    </a:moveTo>
                    <a:lnTo>
                      <a:pt x="0" y="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6"/>
              <p:cNvSpPr/>
              <p:nvPr/>
            </p:nvSpPr>
            <p:spPr>
              <a:xfrm>
                <a:off x="6046525" y="4412850"/>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6"/>
              <p:cNvSpPr/>
              <p:nvPr/>
            </p:nvSpPr>
            <p:spPr>
              <a:xfrm>
                <a:off x="6244375" y="4391425"/>
                <a:ext cx="25" cy="300"/>
              </a:xfrm>
              <a:custGeom>
                <a:avLst/>
                <a:gdLst/>
                <a:ahLst/>
                <a:cxnLst/>
                <a:rect l="l" t="t" r="r" b="b"/>
                <a:pathLst>
                  <a:path w="1" h="12" extrusionOk="0">
                    <a:moveTo>
                      <a:pt x="0" y="0"/>
                    </a:moveTo>
                    <a:lnTo>
                      <a:pt x="0"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6"/>
              <p:cNvSpPr/>
              <p:nvPr/>
            </p:nvSpPr>
            <p:spPr>
              <a:xfrm>
                <a:off x="6244375" y="4391700"/>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6"/>
              <p:cNvSpPr/>
              <p:nvPr/>
            </p:nvSpPr>
            <p:spPr>
              <a:xfrm>
                <a:off x="6244375" y="4391700"/>
                <a:ext cx="25" cy="300"/>
              </a:xfrm>
              <a:custGeom>
                <a:avLst/>
                <a:gdLst/>
                <a:ahLst/>
                <a:cxnLst/>
                <a:rect l="l" t="t" r="r" b="b"/>
                <a:pathLst>
                  <a:path w="1" h="12" extrusionOk="0">
                    <a:moveTo>
                      <a:pt x="0" y="0"/>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6"/>
              <p:cNvSpPr/>
              <p:nvPr/>
            </p:nvSpPr>
            <p:spPr>
              <a:xfrm>
                <a:off x="6244375" y="4391975"/>
                <a:ext cx="300" cy="25"/>
              </a:xfrm>
              <a:custGeom>
                <a:avLst/>
                <a:gdLst/>
                <a:ahLst/>
                <a:cxnLst/>
                <a:rect l="l" t="t" r="r" b="b"/>
                <a:pathLst>
                  <a:path w="12" h="1" extrusionOk="0">
                    <a:moveTo>
                      <a:pt x="0" y="1"/>
                    </a:moveTo>
                    <a:lnTo>
                      <a:pt x="12" y="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6"/>
              <p:cNvSpPr/>
              <p:nvPr/>
            </p:nvSpPr>
            <p:spPr>
              <a:xfrm>
                <a:off x="6244650" y="4392250"/>
                <a:ext cx="25" cy="25"/>
              </a:xfrm>
              <a:custGeom>
                <a:avLst/>
                <a:gdLst/>
                <a:ahLst/>
                <a:cxnLst/>
                <a:rect l="l" t="t" r="r" b="b"/>
                <a:pathLst>
                  <a:path w="1" h="1" extrusionOk="0">
                    <a:moveTo>
                      <a:pt x="1" y="0"/>
                    </a:moveTo>
                    <a:lnTo>
                      <a:pt x="1"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6"/>
              <p:cNvSpPr/>
              <p:nvPr/>
            </p:nvSpPr>
            <p:spPr>
              <a:xfrm>
                <a:off x="6244650" y="4392250"/>
                <a:ext cx="25" cy="25"/>
              </a:xfrm>
              <a:custGeom>
                <a:avLst/>
                <a:gdLst/>
                <a:ahLst/>
                <a:cxnLst/>
                <a:rect l="l" t="t" r="r" b="b"/>
                <a:pathLst>
                  <a:path w="1" h="1" extrusionOk="0">
                    <a:moveTo>
                      <a:pt x="1" y="0"/>
                    </a:moveTo>
                    <a:lnTo>
                      <a:pt x="1"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6"/>
              <p:cNvSpPr/>
              <p:nvPr/>
            </p:nvSpPr>
            <p:spPr>
              <a:xfrm>
                <a:off x="6253275" y="4418400"/>
                <a:ext cx="300" cy="6150"/>
              </a:xfrm>
              <a:custGeom>
                <a:avLst/>
                <a:gdLst/>
                <a:ahLst/>
                <a:cxnLst/>
                <a:rect l="l" t="t" r="r" b="b"/>
                <a:pathLst>
                  <a:path w="12" h="246" extrusionOk="0">
                    <a:moveTo>
                      <a:pt x="0" y="1"/>
                    </a:moveTo>
                    <a:lnTo>
                      <a:pt x="0" y="1"/>
                    </a:lnTo>
                    <a:cubicBezTo>
                      <a:pt x="0" y="79"/>
                      <a:pt x="12" y="168"/>
                      <a:pt x="12" y="246"/>
                    </a:cubicBezTo>
                    <a:lnTo>
                      <a:pt x="12" y="246"/>
                    </a:lnTo>
                    <a:cubicBezTo>
                      <a:pt x="12" y="168"/>
                      <a:pt x="0" y="79"/>
                      <a:pt x="0" y="1"/>
                    </a:cubicBezTo>
                    <a:close/>
                  </a:path>
                </a:pathLst>
              </a:custGeom>
              <a:solidFill>
                <a:srgbClr val="7B7A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6"/>
              <p:cNvSpPr/>
              <p:nvPr/>
            </p:nvSpPr>
            <p:spPr>
              <a:xfrm>
                <a:off x="6251900" y="4411175"/>
                <a:ext cx="1400" cy="7250"/>
              </a:xfrm>
              <a:custGeom>
                <a:avLst/>
                <a:gdLst/>
                <a:ahLst/>
                <a:cxnLst/>
                <a:rect l="l" t="t" r="r" b="b"/>
                <a:pathLst>
                  <a:path w="56" h="290" extrusionOk="0">
                    <a:moveTo>
                      <a:pt x="0" y="0"/>
                    </a:moveTo>
                    <a:lnTo>
                      <a:pt x="0" y="0"/>
                    </a:lnTo>
                    <a:cubicBezTo>
                      <a:pt x="22" y="89"/>
                      <a:pt x="33" y="190"/>
                      <a:pt x="55" y="290"/>
                    </a:cubicBezTo>
                    <a:lnTo>
                      <a:pt x="55" y="290"/>
                    </a:lnTo>
                    <a:cubicBezTo>
                      <a:pt x="33" y="190"/>
                      <a:pt x="22" y="89"/>
                      <a:pt x="0" y="0"/>
                    </a:cubicBezTo>
                    <a:close/>
                  </a:path>
                </a:pathLst>
              </a:custGeom>
              <a:solidFill>
                <a:srgbClr val="6158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6"/>
              <p:cNvSpPr/>
              <p:nvPr/>
            </p:nvSpPr>
            <p:spPr>
              <a:xfrm>
                <a:off x="6244650" y="4392250"/>
                <a:ext cx="7275" cy="18950"/>
              </a:xfrm>
              <a:custGeom>
                <a:avLst/>
                <a:gdLst/>
                <a:ahLst/>
                <a:cxnLst/>
                <a:rect l="l" t="t" r="r" b="b"/>
                <a:pathLst>
                  <a:path w="291" h="758" extrusionOk="0">
                    <a:moveTo>
                      <a:pt x="1" y="0"/>
                    </a:moveTo>
                    <a:cubicBezTo>
                      <a:pt x="134" y="235"/>
                      <a:pt x="234" y="479"/>
                      <a:pt x="290" y="757"/>
                    </a:cubicBezTo>
                    <a:lnTo>
                      <a:pt x="290" y="757"/>
                    </a:lnTo>
                    <a:cubicBezTo>
                      <a:pt x="234" y="479"/>
                      <a:pt x="134" y="235"/>
                      <a:pt x="1"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6"/>
              <p:cNvSpPr/>
              <p:nvPr/>
            </p:nvSpPr>
            <p:spPr>
              <a:xfrm>
                <a:off x="6244650" y="4392250"/>
                <a:ext cx="8925" cy="32300"/>
              </a:xfrm>
              <a:custGeom>
                <a:avLst/>
                <a:gdLst/>
                <a:ahLst/>
                <a:cxnLst/>
                <a:rect l="l" t="t" r="r" b="b"/>
                <a:pathLst>
                  <a:path w="357" h="1292" extrusionOk="0">
                    <a:moveTo>
                      <a:pt x="1" y="0"/>
                    </a:moveTo>
                    <a:lnTo>
                      <a:pt x="1" y="0"/>
                    </a:lnTo>
                    <a:cubicBezTo>
                      <a:pt x="134" y="235"/>
                      <a:pt x="234" y="479"/>
                      <a:pt x="290" y="757"/>
                    </a:cubicBezTo>
                    <a:cubicBezTo>
                      <a:pt x="312" y="846"/>
                      <a:pt x="323" y="947"/>
                      <a:pt x="345" y="1047"/>
                    </a:cubicBezTo>
                    <a:cubicBezTo>
                      <a:pt x="345" y="1125"/>
                      <a:pt x="357" y="1214"/>
                      <a:pt x="357" y="1292"/>
                    </a:cubicBezTo>
                    <a:lnTo>
                      <a:pt x="357" y="1292"/>
                    </a:lnTo>
                    <a:cubicBezTo>
                      <a:pt x="345" y="813"/>
                      <a:pt x="212" y="379"/>
                      <a:pt x="1"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6"/>
              <p:cNvSpPr/>
              <p:nvPr/>
            </p:nvSpPr>
            <p:spPr>
              <a:xfrm>
                <a:off x="6165325" y="4345775"/>
                <a:ext cx="17025" cy="3075"/>
              </a:xfrm>
              <a:custGeom>
                <a:avLst/>
                <a:gdLst/>
                <a:ahLst/>
                <a:cxnLst/>
                <a:rect l="l" t="t" r="r" b="b"/>
                <a:pathLst>
                  <a:path w="681" h="123" extrusionOk="0">
                    <a:moveTo>
                      <a:pt x="1" y="1"/>
                    </a:moveTo>
                    <a:lnTo>
                      <a:pt x="1" y="1"/>
                    </a:lnTo>
                    <a:cubicBezTo>
                      <a:pt x="235" y="34"/>
                      <a:pt x="468" y="78"/>
                      <a:pt x="680" y="123"/>
                    </a:cubicBezTo>
                    <a:cubicBezTo>
                      <a:pt x="468" y="78"/>
                      <a:pt x="235" y="34"/>
                      <a:pt x="1" y="1"/>
                    </a:cubicBezTo>
                    <a:close/>
                  </a:path>
                </a:pathLst>
              </a:custGeom>
              <a:solidFill>
                <a:srgbClr val="726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6"/>
              <p:cNvSpPr/>
              <p:nvPr/>
            </p:nvSpPr>
            <p:spPr>
              <a:xfrm>
                <a:off x="5699800" y="4332425"/>
                <a:ext cx="597475" cy="207325"/>
              </a:xfrm>
              <a:custGeom>
                <a:avLst/>
                <a:gdLst/>
                <a:ahLst/>
                <a:cxnLst/>
                <a:rect l="l" t="t" r="r" b="b"/>
                <a:pathLst>
                  <a:path w="23899" h="8293" extrusionOk="0">
                    <a:moveTo>
                      <a:pt x="13313" y="1481"/>
                    </a:moveTo>
                    <a:lnTo>
                      <a:pt x="10585" y="1481"/>
                    </a:lnTo>
                    <a:cubicBezTo>
                      <a:pt x="9494" y="1481"/>
                      <a:pt x="9161" y="802"/>
                      <a:pt x="8081" y="424"/>
                    </a:cubicBezTo>
                    <a:cubicBezTo>
                      <a:pt x="6934" y="1"/>
                      <a:pt x="5566" y="1"/>
                      <a:pt x="4475" y="278"/>
                    </a:cubicBezTo>
                    <a:cubicBezTo>
                      <a:pt x="1525" y="1002"/>
                      <a:pt x="1502" y="2004"/>
                      <a:pt x="111" y="2082"/>
                    </a:cubicBezTo>
                    <a:cubicBezTo>
                      <a:pt x="45" y="2082"/>
                      <a:pt x="0" y="2138"/>
                      <a:pt x="0" y="2205"/>
                    </a:cubicBezTo>
                    <a:lnTo>
                      <a:pt x="0" y="2349"/>
                    </a:lnTo>
                    <a:cubicBezTo>
                      <a:pt x="0" y="2282"/>
                      <a:pt x="45" y="2238"/>
                      <a:pt x="111" y="2238"/>
                    </a:cubicBezTo>
                    <a:cubicBezTo>
                      <a:pt x="1502" y="2160"/>
                      <a:pt x="1525" y="1158"/>
                      <a:pt x="4475" y="424"/>
                    </a:cubicBezTo>
                    <a:cubicBezTo>
                      <a:pt x="5566" y="156"/>
                      <a:pt x="6934" y="156"/>
                      <a:pt x="8081" y="568"/>
                    </a:cubicBezTo>
                    <a:cubicBezTo>
                      <a:pt x="9161" y="958"/>
                      <a:pt x="9494" y="1636"/>
                      <a:pt x="10585" y="1636"/>
                    </a:cubicBezTo>
                    <a:lnTo>
                      <a:pt x="13313" y="1636"/>
                    </a:lnTo>
                    <a:cubicBezTo>
                      <a:pt x="14404" y="1636"/>
                      <a:pt x="14738" y="958"/>
                      <a:pt x="15817" y="568"/>
                    </a:cubicBezTo>
                    <a:cubicBezTo>
                      <a:pt x="16964" y="156"/>
                      <a:pt x="18333" y="156"/>
                      <a:pt x="19423" y="424"/>
                    </a:cubicBezTo>
                    <a:cubicBezTo>
                      <a:pt x="22374" y="1158"/>
                      <a:pt x="22396" y="2160"/>
                      <a:pt x="23787" y="2238"/>
                    </a:cubicBezTo>
                    <a:cubicBezTo>
                      <a:pt x="23843" y="2238"/>
                      <a:pt x="23898" y="2282"/>
                      <a:pt x="23898" y="2349"/>
                    </a:cubicBezTo>
                    <a:lnTo>
                      <a:pt x="23898" y="2205"/>
                    </a:lnTo>
                    <a:cubicBezTo>
                      <a:pt x="23898" y="2138"/>
                      <a:pt x="23843" y="2082"/>
                      <a:pt x="23787" y="2082"/>
                    </a:cubicBezTo>
                    <a:cubicBezTo>
                      <a:pt x="22396" y="2004"/>
                      <a:pt x="22374" y="1002"/>
                      <a:pt x="19423" y="278"/>
                    </a:cubicBezTo>
                    <a:cubicBezTo>
                      <a:pt x="18333" y="1"/>
                      <a:pt x="16964" y="1"/>
                      <a:pt x="15817" y="424"/>
                    </a:cubicBezTo>
                    <a:cubicBezTo>
                      <a:pt x="14738" y="802"/>
                      <a:pt x="14404" y="1481"/>
                      <a:pt x="13313" y="1481"/>
                    </a:cubicBezTo>
                    <a:close/>
                    <a:moveTo>
                      <a:pt x="10741" y="3440"/>
                    </a:moveTo>
                    <a:lnTo>
                      <a:pt x="10741" y="3239"/>
                    </a:lnTo>
                    <a:cubicBezTo>
                      <a:pt x="10730" y="3173"/>
                      <a:pt x="10730" y="3106"/>
                      <a:pt x="10730" y="3039"/>
                    </a:cubicBezTo>
                    <a:cubicBezTo>
                      <a:pt x="10730" y="3150"/>
                      <a:pt x="10730" y="3273"/>
                      <a:pt x="10741" y="3395"/>
                    </a:cubicBezTo>
                    <a:close/>
                    <a:moveTo>
                      <a:pt x="13168" y="3039"/>
                    </a:moveTo>
                    <a:cubicBezTo>
                      <a:pt x="13168" y="3106"/>
                      <a:pt x="13168" y="3173"/>
                      <a:pt x="13157" y="3239"/>
                    </a:cubicBezTo>
                    <a:lnTo>
                      <a:pt x="13157" y="3440"/>
                    </a:lnTo>
                    <a:lnTo>
                      <a:pt x="13157" y="3395"/>
                    </a:lnTo>
                    <a:cubicBezTo>
                      <a:pt x="13168" y="3273"/>
                      <a:pt x="13168" y="3150"/>
                      <a:pt x="13168" y="3039"/>
                    </a:cubicBezTo>
                    <a:close/>
                    <a:moveTo>
                      <a:pt x="9762" y="5376"/>
                    </a:moveTo>
                    <a:cubicBezTo>
                      <a:pt x="9962" y="4931"/>
                      <a:pt x="10073" y="4431"/>
                      <a:pt x="10085" y="3929"/>
                    </a:cubicBezTo>
                    <a:cubicBezTo>
                      <a:pt x="10096" y="4486"/>
                      <a:pt x="9984" y="5032"/>
                      <a:pt x="9762" y="5532"/>
                    </a:cubicBezTo>
                    <a:cubicBezTo>
                      <a:pt x="9339" y="6501"/>
                      <a:pt x="8559" y="7303"/>
                      <a:pt x="7669" y="7726"/>
                    </a:cubicBezTo>
                    <a:lnTo>
                      <a:pt x="7591" y="7759"/>
                    </a:lnTo>
                    <a:lnTo>
                      <a:pt x="7591" y="7759"/>
                    </a:lnTo>
                    <a:cubicBezTo>
                      <a:pt x="6467" y="8271"/>
                      <a:pt x="5365" y="8293"/>
                      <a:pt x="4430" y="7937"/>
                    </a:cubicBezTo>
                    <a:cubicBezTo>
                      <a:pt x="3484" y="7570"/>
                      <a:pt x="2694" y="6791"/>
                      <a:pt x="2182" y="5710"/>
                    </a:cubicBezTo>
                    <a:lnTo>
                      <a:pt x="2148" y="5633"/>
                    </a:lnTo>
                    <a:cubicBezTo>
                      <a:pt x="2014" y="5344"/>
                      <a:pt x="1915" y="5065"/>
                      <a:pt x="1848" y="4798"/>
                    </a:cubicBezTo>
                    <a:cubicBezTo>
                      <a:pt x="1769" y="4475"/>
                      <a:pt x="1737" y="4164"/>
                      <a:pt x="1747" y="3874"/>
                    </a:cubicBezTo>
                    <a:cubicBezTo>
                      <a:pt x="1747" y="4119"/>
                      <a:pt x="1781" y="4375"/>
                      <a:pt x="1848" y="4653"/>
                    </a:cubicBezTo>
                    <a:cubicBezTo>
                      <a:pt x="1915" y="4921"/>
                      <a:pt x="2014" y="5198"/>
                      <a:pt x="2148" y="5488"/>
                    </a:cubicBezTo>
                    <a:lnTo>
                      <a:pt x="2182" y="5555"/>
                    </a:lnTo>
                    <a:cubicBezTo>
                      <a:pt x="2694" y="6645"/>
                      <a:pt x="3484" y="7414"/>
                      <a:pt x="4430" y="7781"/>
                    </a:cubicBezTo>
                    <a:cubicBezTo>
                      <a:pt x="5365" y="8149"/>
                      <a:pt x="6467" y="8115"/>
                      <a:pt x="7591" y="7603"/>
                    </a:cubicBezTo>
                    <a:lnTo>
                      <a:pt x="7591" y="7603"/>
                    </a:lnTo>
                    <a:lnTo>
                      <a:pt x="7669" y="7570"/>
                    </a:lnTo>
                    <a:cubicBezTo>
                      <a:pt x="8559" y="7147"/>
                      <a:pt x="9339" y="6345"/>
                      <a:pt x="9762" y="5376"/>
                    </a:cubicBezTo>
                    <a:close/>
                    <a:moveTo>
                      <a:pt x="14137" y="5376"/>
                    </a:moveTo>
                    <a:cubicBezTo>
                      <a:pt x="13936" y="4931"/>
                      <a:pt x="13825" y="4431"/>
                      <a:pt x="13813" y="3929"/>
                    </a:cubicBezTo>
                    <a:cubicBezTo>
                      <a:pt x="13803" y="4486"/>
                      <a:pt x="13914" y="5032"/>
                      <a:pt x="14137" y="5532"/>
                    </a:cubicBezTo>
                    <a:cubicBezTo>
                      <a:pt x="14548" y="6501"/>
                      <a:pt x="15339" y="7303"/>
                      <a:pt x="16229" y="7726"/>
                    </a:cubicBezTo>
                    <a:lnTo>
                      <a:pt x="16307" y="7759"/>
                    </a:lnTo>
                    <a:lnTo>
                      <a:pt x="16307" y="7759"/>
                    </a:lnTo>
                    <a:cubicBezTo>
                      <a:pt x="17431" y="8271"/>
                      <a:pt x="18522" y="8293"/>
                      <a:pt x="19468" y="7937"/>
                    </a:cubicBezTo>
                    <a:cubicBezTo>
                      <a:pt x="20414" y="7570"/>
                      <a:pt x="21204" y="6791"/>
                      <a:pt x="21716" y="5710"/>
                    </a:cubicBezTo>
                    <a:lnTo>
                      <a:pt x="21750" y="5633"/>
                    </a:lnTo>
                    <a:cubicBezTo>
                      <a:pt x="21884" y="5344"/>
                      <a:pt x="21984" y="5065"/>
                      <a:pt x="22050" y="4798"/>
                    </a:cubicBezTo>
                    <a:cubicBezTo>
                      <a:pt x="22129" y="4475"/>
                      <a:pt x="22162" y="4164"/>
                      <a:pt x="22151" y="3874"/>
                    </a:cubicBezTo>
                    <a:cubicBezTo>
                      <a:pt x="22151" y="4119"/>
                      <a:pt x="22117" y="4375"/>
                      <a:pt x="22050" y="4653"/>
                    </a:cubicBezTo>
                    <a:cubicBezTo>
                      <a:pt x="21984" y="4921"/>
                      <a:pt x="21884" y="5198"/>
                      <a:pt x="21750" y="5488"/>
                    </a:cubicBezTo>
                    <a:lnTo>
                      <a:pt x="21716" y="5555"/>
                    </a:lnTo>
                    <a:cubicBezTo>
                      <a:pt x="21204" y="6645"/>
                      <a:pt x="20414" y="7414"/>
                      <a:pt x="19468" y="7781"/>
                    </a:cubicBezTo>
                    <a:cubicBezTo>
                      <a:pt x="18522" y="8149"/>
                      <a:pt x="17431" y="8115"/>
                      <a:pt x="16307" y="7603"/>
                    </a:cubicBezTo>
                    <a:lnTo>
                      <a:pt x="16307" y="7603"/>
                    </a:lnTo>
                    <a:lnTo>
                      <a:pt x="16229" y="7570"/>
                    </a:lnTo>
                    <a:cubicBezTo>
                      <a:pt x="15339" y="7147"/>
                      <a:pt x="14548" y="6345"/>
                      <a:pt x="14137" y="5376"/>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9" name="Google Shape;539;p34"/>
          <p:cNvSpPr txBox="1">
            <a:spLocks noGrp="1"/>
          </p:cNvSpPr>
          <p:nvPr>
            <p:ph type="body" idx="1"/>
          </p:nvPr>
        </p:nvSpPr>
        <p:spPr>
          <a:xfrm>
            <a:off x="720000" y="1099925"/>
            <a:ext cx="7704000" cy="3468900"/>
          </a:xfrm>
          <a:prstGeom prst="rect">
            <a:avLst/>
          </a:prstGeom>
        </p:spPr>
        <p:txBody>
          <a:bodyPr spcFirstLastPara="1" wrap="square" lIns="0" tIns="0" rIns="0" bIns="0" anchor="t" anchorCtr="0">
            <a:noAutofit/>
          </a:bodyPr>
          <a:lstStyle/>
          <a:p>
            <a:pPr marL="152400" indent="0">
              <a:buNone/>
            </a:pPr>
            <a:r>
              <a:rPr sz="1500" dirty="0" err="1">
                <a:latin typeface="Times New Roman" panose="02020603050405020304" pitchFamily="18" charset="0"/>
                <a:cs typeface="Times New Roman" panose="02020603050405020304" pitchFamily="18" charset="0"/>
              </a:rPr>
              <a:t>Terjadinya</a:t>
            </a:r>
            <a:r>
              <a:rPr sz="1500" dirty="0">
                <a:latin typeface="Times New Roman" panose="02020603050405020304" pitchFamily="18" charset="0"/>
                <a:cs typeface="Times New Roman" panose="02020603050405020304" pitchFamily="18" charset="0"/>
              </a:rPr>
              <a:t> </a:t>
            </a:r>
            <a:r>
              <a:rPr lang="id-ID" sz="1500" dirty="0">
                <a:latin typeface="Times New Roman" panose="02020603050405020304" pitchFamily="18" charset="0"/>
                <a:cs typeface="Times New Roman" panose="02020603050405020304" pitchFamily="18" charset="0"/>
              </a:rPr>
              <a:t>komunikasi bisa didapatkan melalui ketika kita berada di sebuah organisasi, klub, perusahaan, ataupun pendidikan. Namun, tidak semua komunikasi dapat dikategorikan sebagai komunikasi bisnis sekalipun berlangsung  dalam lingkungan bisnis.</a:t>
            </a:r>
          </a:p>
          <a:p>
            <a:pPr marL="152400" indent="0">
              <a:buNone/>
            </a:pPr>
            <a:r>
              <a:rPr lang="id-ID" sz="1500" dirty="0">
                <a:latin typeface="Times New Roman" panose="02020603050405020304" pitchFamily="18" charset="0"/>
                <a:cs typeface="Times New Roman" panose="02020603050405020304" pitchFamily="18" charset="0"/>
              </a:rPr>
              <a:t>Suatu komunikasi bisnis hanyalah terjadi bila mampu meraih pengertian bersama (</a:t>
            </a:r>
            <a:r>
              <a:rPr lang="id-ID" sz="1500" i="1" dirty="0">
                <a:latin typeface="Times New Roman" panose="02020603050405020304" pitchFamily="18" charset="0"/>
                <a:cs typeface="Times New Roman" panose="02020603050405020304" pitchFamily="18" charset="0"/>
              </a:rPr>
              <a:t>shared mainings</a:t>
            </a:r>
            <a:r>
              <a:rPr lang="id-ID" sz="1500" dirty="0">
                <a:latin typeface="Times New Roman" panose="02020603050405020304" pitchFamily="18" charset="0"/>
                <a:cs typeface="Times New Roman" panose="02020603050405020304" pitchFamily="18" charset="0"/>
              </a:rPr>
              <a:t>). </a:t>
            </a:r>
          </a:p>
          <a:p>
            <a:pPr marL="0" lvl="0" indent="0" algn="l" rtl="0">
              <a:spcBef>
                <a:spcPts val="0"/>
              </a:spcBef>
              <a:spcAft>
                <a:spcPts val="0"/>
              </a:spcAft>
              <a:buNone/>
            </a:pPr>
            <a:endParaRPr sz="1200" dirty="0">
              <a:latin typeface="Times New Roman" panose="02020603050405020304" pitchFamily="18" charset="0"/>
              <a:cs typeface="Times New Roman" panose="02020603050405020304" pitchFamily="18" charset="0"/>
            </a:endParaRPr>
          </a:p>
          <a:p>
            <a:pPr marL="0" indent="0">
              <a:buNone/>
            </a:pPr>
            <a:r>
              <a:rPr lang="x-none" sz="1500" dirty="0">
                <a:latin typeface="Times New Roman" panose="02020603050405020304" pitchFamily="18" charset="0"/>
                <a:cs typeface="Times New Roman" panose="02020603050405020304" pitchFamily="18" charset="0"/>
              </a:rPr>
              <a:t>    </a:t>
            </a:r>
            <a:r>
              <a:rPr lang="id-ID" sz="1500" dirty="0">
                <a:latin typeface="Times New Roman" panose="02020603050405020304" pitchFamily="18" charset="0"/>
                <a:cs typeface="Times New Roman" panose="02020603050405020304" pitchFamily="18" charset="0"/>
              </a:rPr>
              <a:t>Menurut Courtland L. Bovee dan John V. Hill (1992), terdapat 2 bentuk komunikasi yakni komunikasi verbal dan komunikasi nonverbal. Hasil riset menunjukan bahwa orang – orang yang terlibat dalam organisasi menggunakan 69 persen dari jam kerja mereka dalam satu hari untuk berkomunikasi dengan menggunakan komunikasi verbal, seperti berbucara, mendengar, menulis, membaca atau bentuk komunikasi lainnya. Padahal hasil riset lain menunjukan bahwa seseorang berkomunikasi hanya menerima 7 persen maksa dari pesan seseorang komunikator yang menyampaikan pesannya secara verbal pesan dari yang dikatakan.</a:t>
            </a:r>
          </a:p>
          <a:p>
            <a:pPr marL="0" lvl="0" indent="0" algn="l" rtl="0">
              <a:spcBef>
                <a:spcPts val="0"/>
              </a:spcBef>
              <a:spcAft>
                <a:spcPts val="0"/>
              </a:spcAft>
              <a:buNone/>
            </a:pPr>
            <a:endParaRPr sz="1200" dirty="0">
              <a:latin typeface="Times New Roman" panose="02020603050405020304" pitchFamily="18" charset="0"/>
              <a:cs typeface="Times New Roman" panose="02020603050405020304" pitchFamily="18" charset="0"/>
            </a:endParaRPr>
          </a:p>
        </p:txBody>
      </p:sp>
      <p:cxnSp>
        <p:nvCxnSpPr>
          <p:cNvPr id="540" name="Google Shape;540;p34"/>
          <p:cNvCxnSpPr/>
          <p:nvPr/>
        </p:nvCxnSpPr>
        <p:spPr>
          <a:xfrm>
            <a:off x="729200" y="980625"/>
            <a:ext cx="7689600" cy="0"/>
          </a:xfrm>
          <a:prstGeom prst="straightConnector1">
            <a:avLst/>
          </a:prstGeom>
          <a:noFill/>
          <a:ln w="19050" cap="flat" cmpd="sng">
            <a:solidFill>
              <a:schemeClr val="dk2"/>
            </a:solidFill>
            <a:prstDash val="solid"/>
            <a:round/>
            <a:headEnd type="oval" w="med" len="med"/>
            <a:tailEnd type="oval" w="med" len="med"/>
          </a:ln>
        </p:spPr>
      </p:cxnSp>
      <p:sp>
        <p:nvSpPr>
          <p:cNvPr id="4" name="Google Shape;841;p38"/>
          <p:cNvSpPr txBox="1">
            <a:spLocks noGrp="1"/>
          </p:cNvSpPr>
          <p:nvPr>
            <p:ph type="title"/>
          </p:nvPr>
        </p:nvSpPr>
        <p:spPr>
          <a:xfrm>
            <a:off x="729200" y="632206"/>
            <a:ext cx="1932748" cy="467719"/>
          </a:xfrm>
          <a:prstGeom prst="rect">
            <a:avLst/>
          </a:prstGeom>
        </p:spPr>
        <p:txBody>
          <a:bodyPr spcFirstLastPara="1" wrap="square" lIns="0" tIns="0" rIns="0" bIns="0" anchor="t" anchorCtr="0">
            <a:noAutofit/>
          </a:bodyPr>
          <a:lstStyle/>
          <a:p>
            <a:r>
              <a:rPr lang="id-ID" sz="1800" dirty="0">
                <a:latin typeface="Times New Roman" panose="02020603050405020304" pitchFamily="18" charset="0"/>
                <a:cs typeface="Times New Roman" panose="02020603050405020304" pitchFamily="18" charset="0"/>
              </a:rPr>
              <a:t>A. PENGANTAR</a:t>
            </a:r>
            <a:br>
              <a:rPr lang="id-ID" sz="1800" dirty="0">
                <a:latin typeface="Times New Roman" panose="02020603050405020304" pitchFamily="18" charset="0"/>
                <a:cs typeface="Times New Roman" panose="02020603050405020304" pitchFamily="18" charset="0"/>
              </a:rPr>
            </a:br>
            <a:endParaRPr sz="1800" dirty="0">
              <a:solidFill>
                <a:schemeClr val="accent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sp>
        <p:nvSpPr>
          <p:cNvPr id="1281" name="Google Shape;1281;p46"/>
          <p:cNvSpPr txBox="1">
            <a:spLocks noGrp="1"/>
          </p:cNvSpPr>
          <p:nvPr>
            <p:ph type="subTitle" idx="1"/>
          </p:nvPr>
        </p:nvSpPr>
        <p:spPr>
          <a:xfrm>
            <a:off x="1782143" y="1987422"/>
            <a:ext cx="5367300" cy="1996246"/>
          </a:xfrm>
          <a:prstGeom prst="rect">
            <a:avLst/>
          </a:prstGeom>
        </p:spPr>
        <p:txBody>
          <a:bodyPr spcFirstLastPara="1" wrap="square" lIns="0" tIns="0" rIns="0" bIns="0" anchor="t" anchorCtr="0">
            <a:noAutofit/>
          </a:bodyPr>
          <a:lstStyle/>
          <a:p>
            <a:pPr marL="0" indent="0">
              <a:spcAft>
                <a:spcPts val="1200"/>
              </a:spcAft>
            </a:pPr>
            <a:r>
              <a:rPr lang="en-US" sz="1600" dirty="0" err="1">
                <a:latin typeface="Times New Roman" panose="02020603050405020304" pitchFamily="18" charset="0"/>
                <a:cs typeface="Times New Roman" panose="02020603050405020304" pitchFamily="18" charset="0"/>
              </a:rPr>
              <a:t>Kenyataan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komunikasi</a:t>
            </a:r>
            <a:r>
              <a:rPr lang="en-US" sz="1600" dirty="0">
                <a:latin typeface="Times New Roman" panose="02020603050405020304" pitchFamily="18" charset="0"/>
                <a:cs typeface="Times New Roman" panose="02020603050405020304" pitchFamily="18" charset="0"/>
              </a:rPr>
              <a:t> nonverbal </a:t>
            </a:r>
            <a:r>
              <a:rPr lang="en-US" sz="1600" dirty="0" err="1">
                <a:latin typeface="Times New Roman" panose="02020603050405020304" pitchFamily="18" charset="0"/>
                <a:cs typeface="Times New Roman" panose="02020603050405020304" pitchFamily="18" charset="0"/>
              </a:rPr>
              <a:t>sangat</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powerful</a:t>
            </a:r>
            <a:r>
              <a:rPr lang="en-US" sz="1600" dirty="0">
                <a:latin typeface="Times New Roman" panose="02020603050405020304" pitchFamily="18" charset="0"/>
                <a:cs typeface="Times New Roman" panose="02020603050405020304" pitchFamily="18" charset="0"/>
              </a:rPr>
              <a:t>. Salah </a:t>
            </a:r>
            <a:r>
              <a:rPr lang="en-US" sz="1600" dirty="0" err="1">
                <a:latin typeface="Times New Roman" panose="02020603050405020304" pitchFamily="18" charset="0"/>
                <a:cs typeface="Times New Roman" panose="02020603050405020304" pitchFamily="18" charset="0"/>
              </a:rPr>
              <a:t>satu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alasannya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adalah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reliabilitas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Lebih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banyak</a:t>
            </a:r>
            <a:r>
              <a:rPr lang="en-US" sz="1600" dirty="0">
                <a:latin typeface="Times New Roman" panose="02020603050405020304" pitchFamily="18" charset="0"/>
                <a:cs typeface="Times New Roman" panose="02020603050405020304" pitchFamily="18" charset="0"/>
              </a:rPr>
              <a:t> orang </a:t>
            </a:r>
            <a:r>
              <a:rPr lang="en-US" sz="1600" dirty="0" err="1">
                <a:latin typeface="Times New Roman" panose="02020603050405020304" pitchFamily="18" charset="0"/>
                <a:cs typeface="Times New Roman" panose="02020603050405020304" pitchFamily="18" charset="0"/>
              </a:rPr>
              <a:t>tertipu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oleh</a:t>
            </a:r>
            <a:r>
              <a:rPr lang="en-US" sz="1600" dirty="0">
                <a:latin typeface="Times New Roman" panose="02020603050405020304" pitchFamily="18" charset="0"/>
                <a:cs typeface="Times New Roman" panose="02020603050405020304" pitchFamily="18" charset="0"/>
              </a:rPr>
              <a:t> kata-kata </a:t>
            </a:r>
            <a:r>
              <a:rPr lang="en-US" sz="1600" dirty="0" err="1">
                <a:latin typeface="Times New Roman" panose="02020603050405020304" pitchFamily="18" charset="0"/>
                <a:cs typeface="Times New Roman" panose="02020603050405020304" pitchFamily="18" charset="0"/>
              </a:rPr>
              <a:t>daripada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Bahasa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tubuh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Bahasa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lisan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mudah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dimanipulasi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daripada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Bahasa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tubuh</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(body language) </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raut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muka</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(face expression)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dan</a:t>
            </a:r>
            <a:r>
              <a:rPr lang="en-US" sz="1600" dirty="0">
                <a:latin typeface="Times New Roman" panose="02020603050405020304" pitchFamily="18" charset="0"/>
                <a:cs typeface="Times New Roman" panose="02020603050405020304" pitchFamily="18" charset="0"/>
              </a:rPr>
              <a:t> nada </a:t>
            </a:r>
            <a:r>
              <a:rPr lang="en-US" sz="1600" dirty="0" err="1">
                <a:latin typeface="Times New Roman" panose="02020603050405020304" pitchFamily="18" charset="0"/>
                <a:cs typeface="Times New Roman" panose="02020603050405020304" pitchFamily="18" charset="0"/>
              </a:rPr>
              <a:t>suara</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(vocal characteristics)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penampilan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pribadi</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(personal appearance)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perilaku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sentuhan</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(touching behavior)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serta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penggunaan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waktu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ruang</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(use of time and space)</a:t>
            </a:r>
            <a:r>
              <a:rPr lang="en-US" sz="1600" dirty="0">
                <a:latin typeface="Times New Roman" panose="02020603050405020304" pitchFamily="18" charset="0"/>
                <a:cs typeface="Times New Roman" panose="02020603050405020304" pitchFamily="18" charset="0"/>
              </a:rPr>
              <a:t>.</a:t>
            </a:r>
            <a:endParaRPr lang="id-ID" sz="1600" dirty="0">
              <a:latin typeface="Times New Roman" panose="02020603050405020304" pitchFamily="18" charset="0"/>
              <a:cs typeface="Times New Roman" panose="02020603050405020304" pitchFamily="18" charset="0"/>
            </a:endParaRPr>
          </a:p>
          <a:p>
            <a:pPr marL="0" lvl="0" indent="0" algn="ctr" rtl="0">
              <a:spcBef>
                <a:spcPts val="0"/>
              </a:spcBef>
              <a:spcAft>
                <a:spcPts val="1200"/>
              </a:spcAft>
              <a:buNone/>
            </a:pPr>
            <a:endParaRPr sz="1500" dirty="0">
              <a:latin typeface="Times New Roman" panose="02020603050405020304" pitchFamily="18" charset="0"/>
              <a:cs typeface="Times New Roman" panose="02020603050405020304" pitchFamily="18" charset="0"/>
            </a:endParaRPr>
          </a:p>
        </p:txBody>
      </p:sp>
      <p:grpSp>
        <p:nvGrpSpPr>
          <p:cNvPr id="1283" name="Google Shape;1283;p46"/>
          <p:cNvGrpSpPr/>
          <p:nvPr/>
        </p:nvGrpSpPr>
        <p:grpSpPr>
          <a:xfrm>
            <a:off x="3390456" y="427641"/>
            <a:ext cx="2363089" cy="635368"/>
            <a:chOff x="1077203" y="3984570"/>
            <a:chExt cx="2043841" cy="549532"/>
          </a:xfrm>
        </p:grpSpPr>
        <p:sp>
          <p:nvSpPr>
            <p:cNvPr id="1284" name="Google Shape;1284;p46"/>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46"/>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46"/>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6"/>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46"/>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46"/>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6"/>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6"/>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46"/>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6"/>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6"/>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5" name="Google Shape;1295;p46"/>
          <p:cNvGrpSpPr/>
          <p:nvPr/>
        </p:nvGrpSpPr>
        <p:grpSpPr>
          <a:xfrm rot="10800000">
            <a:off x="3390456" y="3990316"/>
            <a:ext cx="2363089" cy="635368"/>
            <a:chOff x="1077203" y="3984570"/>
            <a:chExt cx="2043841" cy="549532"/>
          </a:xfrm>
        </p:grpSpPr>
        <p:sp>
          <p:nvSpPr>
            <p:cNvPr id="1296" name="Google Shape;1296;p46"/>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46"/>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6"/>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46"/>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6"/>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46"/>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6"/>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6"/>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6"/>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46"/>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6"/>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07" name="Google Shape;1307;p46"/>
          <p:cNvCxnSpPr/>
          <p:nvPr/>
        </p:nvCxnSpPr>
        <p:spPr>
          <a:xfrm>
            <a:off x="1782143" y="1881392"/>
            <a:ext cx="5690400" cy="0"/>
          </a:xfrm>
          <a:prstGeom prst="straightConnector1">
            <a:avLst/>
          </a:prstGeom>
          <a:noFill/>
          <a:ln w="19050" cap="flat" cmpd="sng">
            <a:solidFill>
              <a:schemeClr val="accent2"/>
            </a:solidFill>
            <a:prstDash val="solid"/>
            <a:round/>
            <a:headEnd type="oval" w="med" len="med"/>
            <a:tailEnd type="oval" w="med" len="med"/>
          </a:ln>
        </p:spPr>
      </p:cxnSp>
      <p:sp>
        <p:nvSpPr>
          <p:cNvPr id="30" name="Google Shape;841;p38"/>
          <p:cNvSpPr txBox="1">
            <a:spLocks/>
          </p:cNvSpPr>
          <p:nvPr/>
        </p:nvSpPr>
        <p:spPr>
          <a:xfrm>
            <a:off x="2801247" y="1573592"/>
            <a:ext cx="3329092" cy="467719"/>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1800" dirty="0">
                <a:solidFill>
                  <a:schemeClr val="bg2">
                    <a:lumMod val="50000"/>
                  </a:schemeClr>
                </a:solidFill>
                <a:latin typeface="Times New Roman" panose="02020603050405020304" pitchFamily="18" charset="0"/>
                <a:cs typeface="Times New Roman" panose="02020603050405020304" pitchFamily="18" charset="0"/>
              </a:rPr>
              <a:t>B. MANAJEMEN KOMUNIKASI</a:t>
            </a:r>
            <a:br>
              <a:rPr lang="id-ID" sz="1800" dirty="0">
                <a:latin typeface="Times New Roman" panose="02020603050405020304" pitchFamily="18" charset="0"/>
                <a:cs typeface="Times New Roman" panose="02020603050405020304" pitchFamily="18" charset="0"/>
              </a:rPr>
            </a:br>
            <a:endParaRPr lang="id-ID" sz="1800"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9458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p38"/>
          <p:cNvSpPr txBox="1">
            <a:spLocks noGrp="1"/>
          </p:cNvSpPr>
          <p:nvPr>
            <p:ph type="title"/>
          </p:nvPr>
        </p:nvSpPr>
        <p:spPr>
          <a:xfrm>
            <a:off x="2182924" y="784025"/>
            <a:ext cx="6081900" cy="964500"/>
          </a:xfrm>
          <a:prstGeom prst="rect">
            <a:avLst/>
          </a:prstGeom>
        </p:spPr>
        <p:txBody>
          <a:bodyPr spcFirstLastPara="1" wrap="square" lIns="0" tIns="0" rIns="0" bIns="0" anchor="t" anchorCtr="0">
            <a:noAutofit/>
          </a:bodyPr>
          <a:lstStyle/>
          <a:p>
            <a:r>
              <a:rPr lang="en-US" sz="1800" dirty="0">
                <a:latin typeface="Times New Roman" panose="02020603050405020304" pitchFamily="18" charset="0"/>
                <a:cs typeface="Times New Roman" panose="02020603050405020304" pitchFamily="18" charset="0"/>
              </a:rPr>
              <a:t>Agar </a:t>
            </a:r>
            <a:r>
              <a:rPr lang="en-US" sz="1800" dirty="0" err="1">
                <a:latin typeface="Times New Roman" panose="02020603050405020304" pitchFamily="18" charset="0"/>
                <a:cs typeface="Times New Roman" panose="02020603050405020304" pitchFamily="18" charset="0"/>
              </a:rPr>
              <a:t>sebuah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komunikasi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berhasil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efektif</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baik</a:t>
            </a:r>
            <a:r>
              <a:rPr lang="en-US" sz="1800" dirty="0">
                <a:latin typeface="Times New Roman" panose="02020603050405020304" pitchFamily="18" charset="0"/>
                <a:cs typeface="Times New Roman" panose="02020603050405020304" pitchFamily="18" charset="0"/>
              </a:rPr>
              <a:t> verbal </a:t>
            </a:r>
            <a:r>
              <a:rPr lang="en-US" sz="1800" dirty="0" err="1">
                <a:latin typeface="Times New Roman" panose="02020603050405020304" pitchFamily="18" charset="0"/>
                <a:cs typeface="Times New Roman" panose="02020603050405020304" pitchFamily="18" charset="0"/>
              </a:rPr>
              <a:t>maupun</a:t>
            </a:r>
            <a:r>
              <a:rPr lang="en-US" sz="1800" dirty="0">
                <a:latin typeface="Times New Roman" panose="02020603050405020304" pitchFamily="18" charset="0"/>
                <a:cs typeface="Times New Roman" panose="02020603050405020304" pitchFamily="18" charset="0"/>
              </a:rPr>
              <a:t> nonverbal) </a:t>
            </a:r>
            <a:r>
              <a:rPr lang="en-US" sz="1800" dirty="0" err="1">
                <a:latin typeface="Times New Roman" panose="02020603050405020304" pitchFamily="18" charset="0"/>
                <a:cs typeface="Times New Roman" panose="02020603050405020304" pitchFamily="18" charset="0"/>
              </a:rPr>
              <a:t>maka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seseorang</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berada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dalam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organisasi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bisnis</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harus</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mempresentasikan</a:t>
            </a:r>
            <a:r>
              <a:rPr lang="en-US" sz="1800" dirty="0">
                <a:latin typeface="Times New Roman" panose="02020603050405020304" pitchFamily="18" charset="0"/>
                <a:cs typeface="Times New Roman" panose="02020603050405020304" pitchFamily="18" charset="0"/>
              </a:rPr>
              <a:t>:</a:t>
            </a:r>
            <a:br>
              <a:rPr lang="id-ID" sz="1800" dirty="0">
                <a:latin typeface="Times New Roman" panose="02020603050405020304" pitchFamily="18" charset="0"/>
                <a:cs typeface="Times New Roman" panose="02020603050405020304" pitchFamily="18" charset="0"/>
              </a:rPr>
            </a:br>
            <a:endParaRPr sz="1800" dirty="0">
              <a:solidFill>
                <a:schemeClr val="accent1"/>
              </a:solidFill>
              <a:latin typeface="Times New Roman" panose="02020603050405020304" pitchFamily="18" charset="0"/>
              <a:cs typeface="Times New Roman" panose="02020603050405020304" pitchFamily="18" charset="0"/>
            </a:endParaRPr>
          </a:p>
        </p:txBody>
      </p:sp>
      <p:sp>
        <p:nvSpPr>
          <p:cNvPr id="842" name="Google Shape;842;p38"/>
          <p:cNvSpPr txBox="1">
            <a:spLocks noGrp="1"/>
          </p:cNvSpPr>
          <p:nvPr>
            <p:ph type="body" idx="1"/>
          </p:nvPr>
        </p:nvSpPr>
        <p:spPr>
          <a:xfrm>
            <a:off x="2182924" y="2116375"/>
            <a:ext cx="6081900" cy="2243100"/>
          </a:xfrm>
          <a:prstGeom prst="rect">
            <a:avLst/>
          </a:prstGeom>
        </p:spPr>
        <p:txBody>
          <a:bodyPr spcFirstLastPara="1" wrap="square" lIns="0" tIns="0" rIns="0" bIns="0" anchor="t" anchorCtr="0">
            <a:noAutofit/>
          </a:bodyPr>
          <a:lstStyle/>
          <a:p>
            <a:pPr lvl="0"/>
            <a:r>
              <a:rPr lang="en-US" dirty="0" err="1">
                <a:latin typeface="Times New Roman" panose="02020603050405020304" pitchFamily="18" charset="0"/>
                <a:cs typeface="Times New Roman" panose="02020603050405020304" pitchFamily="18" charset="0"/>
              </a:rPr>
              <a:t>Gambaran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sebagai</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switchboard </a:t>
            </a:r>
            <a:r>
              <a:rPr lang="en-US" dirty="0">
                <a:latin typeface="Times New Roman" panose="02020603050405020304" pitchFamily="18" charset="0"/>
                <a:cs typeface="Times New Roman" panose="02020603050405020304" pitchFamily="18" charset="0"/>
              </a:rPr>
              <a:t>operator, </a:t>
            </a:r>
            <a:endParaRPr lang="id-ID"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Pesan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komunikator</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(caller) </a:t>
            </a:r>
            <a:r>
              <a:rPr lang="en-US" dirty="0">
                <a:latin typeface="Times New Roman" panose="02020603050405020304" pitchFamily="18" charset="0"/>
                <a:cs typeface="Times New Roman" panose="02020603050405020304" pitchFamily="18" charset="0"/>
              </a:rPr>
              <a:t>yang </a:t>
            </a:r>
            <a:r>
              <a:rPr lang="en-US" dirty="0" err="1">
                <a:latin typeface="Times New Roman" panose="02020603050405020304" pitchFamily="18" charset="0"/>
                <a:cs typeface="Times New Roman" panose="02020603050405020304" pitchFamily="18" charset="0"/>
              </a:rPr>
              <a:t>berasal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dalam</a:t>
            </a:r>
            <a:r>
              <a:rPr lang="en-US" dirty="0">
                <a:latin typeface="Times New Roman" panose="02020603050405020304" pitchFamily="18" charset="0"/>
                <a:cs typeface="Times New Roman" panose="02020603050405020304" pitchFamily="18" charset="0"/>
              </a:rPr>
              <a:t>,</a:t>
            </a:r>
            <a:endParaRPr lang="id-ID"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Evaluasi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informasi</a:t>
            </a:r>
            <a:r>
              <a:rPr lang="en-US" dirty="0">
                <a:latin typeface="Times New Roman" panose="02020603050405020304" pitchFamily="18" charset="0"/>
                <a:cs typeface="Times New Roman" panose="02020603050405020304" pitchFamily="18" charset="0"/>
              </a:rPr>
              <a:t>,</a:t>
            </a:r>
            <a:endParaRPr lang="id-ID" dirty="0">
              <a:latin typeface="Times New Roman" panose="02020603050405020304" pitchFamily="18" charset="0"/>
              <a:cs typeface="Times New Roman" panose="02020603050405020304" pitchFamily="18" charset="0"/>
            </a:endParaRPr>
          </a:p>
          <a:p>
            <a:pPr lvl="0"/>
            <a:r>
              <a:rPr lang="en-US" dirty="0">
                <a:latin typeface="Times New Roman" panose="02020603050405020304" pitchFamily="18" charset="0"/>
                <a:cs typeface="Times New Roman" panose="02020603050405020304" pitchFamily="18" charset="0"/>
              </a:rPr>
              <a:t>Hal yang </a:t>
            </a:r>
            <a:r>
              <a:rPr lang="en-US" dirty="0" err="1">
                <a:latin typeface="Times New Roman" panose="02020603050405020304" pitchFamily="18" charset="0"/>
                <a:cs typeface="Times New Roman" panose="02020603050405020304" pitchFamily="18" charset="0"/>
              </a:rPr>
              <a:t>Anda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perlukan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untuk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melakukan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pekerjaan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a:t>
            </a:r>
            <a:endParaRPr lang="id-ID"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Pesan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kepada</a:t>
            </a:r>
            <a:r>
              <a:rPr lang="en-US" dirty="0">
                <a:latin typeface="Times New Roman" panose="02020603050405020304" pitchFamily="18" charset="0"/>
                <a:cs typeface="Times New Roman" panose="02020603050405020304" pitchFamily="18" charset="0"/>
              </a:rPr>
              <a:t> orang yang </a:t>
            </a:r>
            <a:r>
              <a:rPr lang="en-US" dirty="0" err="1">
                <a:latin typeface="Times New Roman" panose="02020603050405020304" pitchFamily="18" charset="0"/>
                <a:cs typeface="Times New Roman" panose="02020603050405020304" pitchFamily="18" charset="0"/>
              </a:rPr>
              <a:t>harus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menerimanya</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(proper people)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kepada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siapa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saja</a:t>
            </a:r>
            <a:r>
              <a:rPr lang="en-US" dirty="0">
                <a:latin typeface="Times New Roman" panose="02020603050405020304" pitchFamily="18" charset="0"/>
                <a:cs typeface="Times New Roman" panose="02020603050405020304" pitchFamily="18" charset="0"/>
              </a:rPr>
              <a:t>.</a:t>
            </a:r>
            <a:endParaRPr lang="id-ID" dirty="0">
              <a:latin typeface="Times New Roman" panose="02020603050405020304" pitchFamily="18" charset="0"/>
              <a:cs typeface="Times New Roman" panose="02020603050405020304" pitchFamily="18" charset="0"/>
            </a:endParaRPr>
          </a:p>
          <a:p>
            <a:pPr marL="457200" lvl="0" indent="-330200" algn="l" rtl="0">
              <a:spcBef>
                <a:spcPts val="1200"/>
              </a:spcBef>
              <a:spcAft>
                <a:spcPts val="0"/>
              </a:spcAft>
              <a:buSzPts val="1600"/>
              <a:buChar char="●"/>
            </a:pPr>
            <a:endParaRPr dirty="0">
              <a:latin typeface="Times New Roman" panose="02020603050405020304" pitchFamily="18" charset="0"/>
              <a:cs typeface="Times New Roman" panose="02020603050405020304" pitchFamily="18" charset="0"/>
            </a:endParaRPr>
          </a:p>
        </p:txBody>
      </p:sp>
      <p:cxnSp>
        <p:nvCxnSpPr>
          <p:cNvPr id="843" name="Google Shape;843;p38"/>
          <p:cNvCxnSpPr/>
          <p:nvPr/>
        </p:nvCxnSpPr>
        <p:spPr>
          <a:xfrm>
            <a:off x="2192124" y="1895175"/>
            <a:ext cx="5999700" cy="0"/>
          </a:xfrm>
          <a:prstGeom prst="straightConnector1">
            <a:avLst/>
          </a:prstGeom>
          <a:noFill/>
          <a:ln w="19050" cap="flat" cmpd="sng">
            <a:solidFill>
              <a:schemeClr val="dk2"/>
            </a:solidFill>
            <a:prstDash val="solid"/>
            <a:round/>
            <a:headEnd type="oval" w="med" len="med"/>
            <a:tailEnd type="oval" w="med" len="med"/>
          </a:ln>
        </p:spPr>
      </p:cxnSp>
      <p:grpSp>
        <p:nvGrpSpPr>
          <p:cNvPr id="844" name="Google Shape;844;p38"/>
          <p:cNvGrpSpPr/>
          <p:nvPr/>
        </p:nvGrpSpPr>
        <p:grpSpPr>
          <a:xfrm>
            <a:off x="892128" y="912799"/>
            <a:ext cx="869016" cy="707212"/>
            <a:chOff x="5882795" y="2890751"/>
            <a:chExt cx="337168" cy="274379"/>
          </a:xfrm>
        </p:grpSpPr>
        <p:sp>
          <p:nvSpPr>
            <p:cNvPr id="845" name="Google Shape;845;p38"/>
            <p:cNvSpPr/>
            <p:nvPr/>
          </p:nvSpPr>
          <p:spPr>
            <a:xfrm>
              <a:off x="5914456" y="3038575"/>
              <a:ext cx="284725" cy="63277"/>
            </a:xfrm>
            <a:custGeom>
              <a:avLst/>
              <a:gdLst/>
              <a:ahLst/>
              <a:cxnLst/>
              <a:rect l="l" t="t" r="r" b="b"/>
              <a:pathLst>
                <a:path w="6412" h="1425" extrusionOk="0">
                  <a:moveTo>
                    <a:pt x="712" y="0"/>
                  </a:moveTo>
                  <a:cubicBezTo>
                    <a:pt x="312" y="0"/>
                    <a:pt x="0" y="312"/>
                    <a:pt x="0" y="713"/>
                  </a:cubicBezTo>
                  <a:cubicBezTo>
                    <a:pt x="0" y="901"/>
                    <a:pt x="78" y="1079"/>
                    <a:pt x="200" y="1213"/>
                  </a:cubicBezTo>
                  <a:cubicBezTo>
                    <a:pt x="334" y="1347"/>
                    <a:pt x="512" y="1425"/>
                    <a:pt x="712" y="1425"/>
                  </a:cubicBezTo>
                  <a:lnTo>
                    <a:pt x="6412" y="1425"/>
                  </a:lnTo>
                  <a:lnTo>
                    <a:pt x="6412" y="0"/>
                  </a:ln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8"/>
            <p:cNvSpPr/>
            <p:nvPr/>
          </p:nvSpPr>
          <p:spPr>
            <a:xfrm>
              <a:off x="6051357" y="3038575"/>
              <a:ext cx="147824" cy="63277"/>
            </a:xfrm>
            <a:custGeom>
              <a:avLst/>
              <a:gdLst/>
              <a:ahLst/>
              <a:cxnLst/>
              <a:rect l="l" t="t" r="r" b="b"/>
              <a:pathLst>
                <a:path w="3329" h="1425" extrusionOk="0">
                  <a:moveTo>
                    <a:pt x="1" y="0"/>
                  </a:moveTo>
                  <a:lnTo>
                    <a:pt x="1" y="1425"/>
                  </a:lnTo>
                  <a:lnTo>
                    <a:pt x="3329" y="1425"/>
                  </a:lnTo>
                  <a:lnTo>
                    <a:pt x="3329" y="0"/>
                  </a:ln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8"/>
            <p:cNvSpPr/>
            <p:nvPr/>
          </p:nvSpPr>
          <p:spPr>
            <a:xfrm>
              <a:off x="5882795" y="3006915"/>
              <a:ext cx="337167" cy="126599"/>
            </a:xfrm>
            <a:custGeom>
              <a:avLst/>
              <a:gdLst/>
              <a:ahLst/>
              <a:cxnLst/>
              <a:rect l="l" t="t" r="r" b="b"/>
              <a:pathLst>
                <a:path w="7593" h="2851" extrusionOk="0">
                  <a:moveTo>
                    <a:pt x="1425" y="1"/>
                  </a:moveTo>
                  <a:cubicBezTo>
                    <a:pt x="1025" y="1"/>
                    <a:pt x="669" y="157"/>
                    <a:pt x="413" y="412"/>
                  </a:cubicBezTo>
                  <a:cubicBezTo>
                    <a:pt x="156" y="669"/>
                    <a:pt x="1" y="1025"/>
                    <a:pt x="1" y="1426"/>
                  </a:cubicBezTo>
                  <a:cubicBezTo>
                    <a:pt x="1" y="2205"/>
                    <a:pt x="636" y="2850"/>
                    <a:pt x="1425" y="2850"/>
                  </a:cubicBezTo>
                  <a:lnTo>
                    <a:pt x="7236" y="2850"/>
                  </a:lnTo>
                  <a:cubicBezTo>
                    <a:pt x="7336" y="2850"/>
                    <a:pt x="7426" y="2806"/>
                    <a:pt x="7492" y="2739"/>
                  </a:cubicBezTo>
                  <a:cubicBezTo>
                    <a:pt x="7559" y="2672"/>
                    <a:pt x="7592" y="2583"/>
                    <a:pt x="7592" y="2494"/>
                  </a:cubicBezTo>
                  <a:cubicBezTo>
                    <a:pt x="7592" y="2294"/>
                    <a:pt x="7436" y="2138"/>
                    <a:pt x="7236" y="2138"/>
                  </a:cubicBezTo>
                  <a:lnTo>
                    <a:pt x="1425" y="2138"/>
                  </a:lnTo>
                  <a:cubicBezTo>
                    <a:pt x="1025" y="2138"/>
                    <a:pt x="713" y="1815"/>
                    <a:pt x="713" y="1426"/>
                  </a:cubicBezTo>
                  <a:cubicBezTo>
                    <a:pt x="713" y="1025"/>
                    <a:pt x="1025" y="713"/>
                    <a:pt x="1425" y="713"/>
                  </a:cubicBezTo>
                  <a:lnTo>
                    <a:pt x="7236" y="713"/>
                  </a:lnTo>
                  <a:cubicBezTo>
                    <a:pt x="7336" y="713"/>
                    <a:pt x="7426" y="669"/>
                    <a:pt x="7492" y="602"/>
                  </a:cubicBezTo>
                  <a:cubicBezTo>
                    <a:pt x="7559" y="535"/>
                    <a:pt x="7592" y="446"/>
                    <a:pt x="7592" y="357"/>
                  </a:cubicBezTo>
                  <a:cubicBezTo>
                    <a:pt x="7592" y="157"/>
                    <a:pt x="7436" y="1"/>
                    <a:pt x="7236"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8"/>
            <p:cNvSpPr/>
            <p:nvPr/>
          </p:nvSpPr>
          <p:spPr>
            <a:xfrm>
              <a:off x="6051357" y="3101808"/>
              <a:ext cx="168606" cy="31705"/>
            </a:xfrm>
            <a:custGeom>
              <a:avLst/>
              <a:gdLst/>
              <a:ahLst/>
              <a:cxnLst/>
              <a:rect l="l" t="t" r="r" b="b"/>
              <a:pathLst>
                <a:path w="3797" h="714" extrusionOk="0">
                  <a:moveTo>
                    <a:pt x="1" y="1"/>
                  </a:moveTo>
                  <a:lnTo>
                    <a:pt x="1" y="713"/>
                  </a:lnTo>
                  <a:lnTo>
                    <a:pt x="3440" y="713"/>
                  </a:lnTo>
                  <a:cubicBezTo>
                    <a:pt x="3540" y="713"/>
                    <a:pt x="3630" y="669"/>
                    <a:pt x="3696" y="602"/>
                  </a:cubicBezTo>
                  <a:cubicBezTo>
                    <a:pt x="3763" y="535"/>
                    <a:pt x="3796" y="446"/>
                    <a:pt x="3796" y="357"/>
                  </a:cubicBezTo>
                  <a:cubicBezTo>
                    <a:pt x="3796" y="157"/>
                    <a:pt x="3640" y="1"/>
                    <a:pt x="3440"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8"/>
            <p:cNvSpPr/>
            <p:nvPr/>
          </p:nvSpPr>
          <p:spPr>
            <a:xfrm>
              <a:off x="6051357" y="3006915"/>
              <a:ext cx="168606" cy="31705"/>
            </a:xfrm>
            <a:custGeom>
              <a:avLst/>
              <a:gdLst/>
              <a:ahLst/>
              <a:cxnLst/>
              <a:rect l="l" t="t" r="r" b="b"/>
              <a:pathLst>
                <a:path w="3797" h="714" extrusionOk="0">
                  <a:moveTo>
                    <a:pt x="1" y="1"/>
                  </a:moveTo>
                  <a:lnTo>
                    <a:pt x="1" y="713"/>
                  </a:lnTo>
                  <a:lnTo>
                    <a:pt x="3440" y="713"/>
                  </a:lnTo>
                  <a:cubicBezTo>
                    <a:pt x="3540" y="713"/>
                    <a:pt x="3630" y="669"/>
                    <a:pt x="3696" y="602"/>
                  </a:cubicBezTo>
                  <a:cubicBezTo>
                    <a:pt x="3763" y="535"/>
                    <a:pt x="3796" y="446"/>
                    <a:pt x="3796" y="357"/>
                  </a:cubicBezTo>
                  <a:cubicBezTo>
                    <a:pt x="3796" y="157"/>
                    <a:pt x="3640" y="1"/>
                    <a:pt x="3440"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8"/>
            <p:cNvSpPr/>
            <p:nvPr/>
          </p:nvSpPr>
          <p:spPr>
            <a:xfrm>
              <a:off x="5940655" y="2922367"/>
              <a:ext cx="216030" cy="52975"/>
            </a:xfrm>
            <a:custGeom>
              <a:avLst/>
              <a:gdLst/>
              <a:ahLst/>
              <a:cxnLst/>
              <a:rect l="l" t="t" r="r" b="b"/>
              <a:pathLst>
                <a:path w="4865" h="1193" extrusionOk="0">
                  <a:moveTo>
                    <a:pt x="0" y="1"/>
                  </a:moveTo>
                  <a:lnTo>
                    <a:pt x="0" y="1192"/>
                  </a:lnTo>
                  <a:lnTo>
                    <a:pt x="4275" y="1192"/>
                  </a:lnTo>
                  <a:cubicBezTo>
                    <a:pt x="4597" y="1192"/>
                    <a:pt x="4864" y="925"/>
                    <a:pt x="4864" y="591"/>
                  </a:cubicBezTo>
                  <a:cubicBezTo>
                    <a:pt x="4864" y="436"/>
                    <a:pt x="4797" y="280"/>
                    <a:pt x="4698" y="179"/>
                  </a:cubicBezTo>
                  <a:cubicBezTo>
                    <a:pt x="4586" y="68"/>
                    <a:pt x="4441" y="1"/>
                    <a:pt x="4275"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8"/>
            <p:cNvSpPr/>
            <p:nvPr/>
          </p:nvSpPr>
          <p:spPr>
            <a:xfrm>
              <a:off x="6051357" y="2922367"/>
              <a:ext cx="105329" cy="52975"/>
            </a:xfrm>
            <a:custGeom>
              <a:avLst/>
              <a:gdLst/>
              <a:ahLst/>
              <a:cxnLst/>
              <a:rect l="l" t="t" r="r" b="b"/>
              <a:pathLst>
                <a:path w="2372" h="1193" extrusionOk="0">
                  <a:moveTo>
                    <a:pt x="1" y="1"/>
                  </a:moveTo>
                  <a:lnTo>
                    <a:pt x="1" y="1192"/>
                  </a:lnTo>
                  <a:lnTo>
                    <a:pt x="1782" y="1192"/>
                  </a:lnTo>
                  <a:cubicBezTo>
                    <a:pt x="2104" y="1192"/>
                    <a:pt x="2371" y="925"/>
                    <a:pt x="2371" y="591"/>
                  </a:cubicBezTo>
                  <a:cubicBezTo>
                    <a:pt x="2371" y="436"/>
                    <a:pt x="2304" y="280"/>
                    <a:pt x="2205" y="179"/>
                  </a:cubicBezTo>
                  <a:cubicBezTo>
                    <a:pt x="2093" y="68"/>
                    <a:pt x="1948" y="1"/>
                    <a:pt x="1782" y="1"/>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8"/>
            <p:cNvSpPr/>
            <p:nvPr/>
          </p:nvSpPr>
          <p:spPr>
            <a:xfrm>
              <a:off x="5914456" y="2890751"/>
              <a:ext cx="273846" cy="116208"/>
            </a:xfrm>
            <a:custGeom>
              <a:avLst/>
              <a:gdLst/>
              <a:ahLst/>
              <a:cxnLst/>
              <a:rect l="l" t="t" r="r" b="b"/>
              <a:pathLst>
                <a:path w="6167" h="2617" extrusionOk="0">
                  <a:moveTo>
                    <a:pt x="356" y="1"/>
                  </a:moveTo>
                  <a:cubicBezTo>
                    <a:pt x="257" y="1"/>
                    <a:pt x="167" y="45"/>
                    <a:pt x="101" y="101"/>
                  </a:cubicBezTo>
                  <a:cubicBezTo>
                    <a:pt x="34" y="168"/>
                    <a:pt x="0" y="257"/>
                    <a:pt x="0" y="357"/>
                  </a:cubicBezTo>
                  <a:cubicBezTo>
                    <a:pt x="0" y="557"/>
                    <a:pt x="156" y="713"/>
                    <a:pt x="356" y="713"/>
                  </a:cubicBezTo>
                  <a:lnTo>
                    <a:pt x="4865" y="713"/>
                  </a:lnTo>
                  <a:cubicBezTo>
                    <a:pt x="5031" y="713"/>
                    <a:pt x="5176" y="780"/>
                    <a:pt x="5288" y="891"/>
                  </a:cubicBezTo>
                  <a:cubicBezTo>
                    <a:pt x="5387" y="992"/>
                    <a:pt x="5454" y="1148"/>
                    <a:pt x="5454" y="1303"/>
                  </a:cubicBezTo>
                  <a:cubicBezTo>
                    <a:pt x="5454" y="1637"/>
                    <a:pt x="5187" y="1904"/>
                    <a:pt x="4865" y="1904"/>
                  </a:cubicBezTo>
                  <a:lnTo>
                    <a:pt x="356" y="1904"/>
                  </a:lnTo>
                  <a:cubicBezTo>
                    <a:pt x="257" y="1904"/>
                    <a:pt x="167" y="1937"/>
                    <a:pt x="101" y="2004"/>
                  </a:cubicBezTo>
                  <a:cubicBezTo>
                    <a:pt x="34" y="2071"/>
                    <a:pt x="0" y="2160"/>
                    <a:pt x="0" y="2261"/>
                  </a:cubicBezTo>
                  <a:cubicBezTo>
                    <a:pt x="0" y="2449"/>
                    <a:pt x="156" y="2617"/>
                    <a:pt x="356" y="2617"/>
                  </a:cubicBezTo>
                  <a:lnTo>
                    <a:pt x="4865" y="2617"/>
                  </a:lnTo>
                  <a:cubicBezTo>
                    <a:pt x="5588" y="2617"/>
                    <a:pt x="6167" y="2026"/>
                    <a:pt x="6167" y="1303"/>
                  </a:cubicBezTo>
                  <a:cubicBezTo>
                    <a:pt x="6167" y="591"/>
                    <a:pt x="5588" y="1"/>
                    <a:pt x="4865" y="1"/>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8"/>
            <p:cNvSpPr/>
            <p:nvPr/>
          </p:nvSpPr>
          <p:spPr>
            <a:xfrm>
              <a:off x="6051357" y="2890751"/>
              <a:ext cx="136945" cy="116208"/>
            </a:xfrm>
            <a:custGeom>
              <a:avLst/>
              <a:gdLst/>
              <a:ahLst/>
              <a:cxnLst/>
              <a:rect l="l" t="t" r="r" b="b"/>
              <a:pathLst>
                <a:path w="3084" h="2617" extrusionOk="0">
                  <a:moveTo>
                    <a:pt x="1" y="1"/>
                  </a:moveTo>
                  <a:lnTo>
                    <a:pt x="1" y="713"/>
                  </a:lnTo>
                  <a:lnTo>
                    <a:pt x="1782" y="713"/>
                  </a:lnTo>
                  <a:cubicBezTo>
                    <a:pt x="1948" y="713"/>
                    <a:pt x="2093" y="780"/>
                    <a:pt x="2205" y="891"/>
                  </a:cubicBezTo>
                  <a:cubicBezTo>
                    <a:pt x="2304" y="992"/>
                    <a:pt x="2371" y="1148"/>
                    <a:pt x="2371" y="1303"/>
                  </a:cubicBezTo>
                  <a:cubicBezTo>
                    <a:pt x="2371" y="1637"/>
                    <a:pt x="2104" y="1904"/>
                    <a:pt x="1782" y="1904"/>
                  </a:cubicBezTo>
                  <a:lnTo>
                    <a:pt x="1" y="1904"/>
                  </a:lnTo>
                  <a:lnTo>
                    <a:pt x="1" y="2617"/>
                  </a:lnTo>
                  <a:lnTo>
                    <a:pt x="1782" y="2617"/>
                  </a:lnTo>
                  <a:cubicBezTo>
                    <a:pt x="2505" y="2617"/>
                    <a:pt x="3084" y="2026"/>
                    <a:pt x="3084" y="1303"/>
                  </a:cubicBezTo>
                  <a:cubicBezTo>
                    <a:pt x="3084" y="591"/>
                    <a:pt x="2505" y="1"/>
                    <a:pt x="1782" y="1"/>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8"/>
            <p:cNvSpPr/>
            <p:nvPr/>
          </p:nvSpPr>
          <p:spPr>
            <a:xfrm>
              <a:off x="5967831" y="3070680"/>
              <a:ext cx="61856" cy="94449"/>
            </a:xfrm>
            <a:custGeom>
              <a:avLst/>
              <a:gdLst/>
              <a:ahLst/>
              <a:cxnLst/>
              <a:rect l="l" t="t" r="r" b="b"/>
              <a:pathLst>
                <a:path w="1393" h="2127" extrusionOk="0">
                  <a:moveTo>
                    <a:pt x="223" y="0"/>
                  </a:moveTo>
                  <a:cubicBezTo>
                    <a:pt x="101" y="0"/>
                    <a:pt x="0" y="101"/>
                    <a:pt x="0" y="223"/>
                  </a:cubicBezTo>
                  <a:lnTo>
                    <a:pt x="0" y="1904"/>
                  </a:lnTo>
                  <a:cubicBezTo>
                    <a:pt x="0" y="1982"/>
                    <a:pt x="45" y="2060"/>
                    <a:pt x="123" y="2105"/>
                  </a:cubicBezTo>
                  <a:cubicBezTo>
                    <a:pt x="149" y="2118"/>
                    <a:pt x="181" y="2124"/>
                    <a:pt x="214" y="2124"/>
                  </a:cubicBezTo>
                  <a:cubicBezTo>
                    <a:pt x="264" y="2124"/>
                    <a:pt x="316" y="2109"/>
                    <a:pt x="356" y="2082"/>
                  </a:cubicBezTo>
                  <a:lnTo>
                    <a:pt x="690" y="1826"/>
                  </a:lnTo>
                  <a:lnTo>
                    <a:pt x="1036" y="2082"/>
                  </a:lnTo>
                  <a:cubicBezTo>
                    <a:pt x="1069" y="2105"/>
                    <a:pt x="1125" y="2127"/>
                    <a:pt x="1169" y="2127"/>
                  </a:cubicBezTo>
                  <a:cubicBezTo>
                    <a:pt x="1202" y="2127"/>
                    <a:pt x="1236" y="2115"/>
                    <a:pt x="1269" y="2105"/>
                  </a:cubicBezTo>
                  <a:cubicBezTo>
                    <a:pt x="1348" y="2060"/>
                    <a:pt x="1392" y="1982"/>
                    <a:pt x="1392" y="1904"/>
                  </a:cubicBezTo>
                  <a:lnTo>
                    <a:pt x="1392" y="223"/>
                  </a:lnTo>
                  <a:cubicBezTo>
                    <a:pt x="1392" y="101"/>
                    <a:pt x="1291" y="0"/>
                    <a:pt x="1169" y="0"/>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8" name="Google Shape;568;p36"/>
          <p:cNvSpPr txBox="1">
            <a:spLocks noGrp="1"/>
          </p:cNvSpPr>
          <p:nvPr>
            <p:ph type="subTitle" idx="1"/>
          </p:nvPr>
        </p:nvSpPr>
        <p:spPr>
          <a:xfrm>
            <a:off x="4499847" y="2803075"/>
            <a:ext cx="3593700" cy="9834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dirty="0">
                <a:latin typeface="Times New Roman" panose="02020603050405020304" pitchFamily="18" charset="0"/>
                <a:cs typeface="Times New Roman" panose="02020603050405020304" pitchFamily="18" charset="0"/>
              </a:rPr>
              <a:t>MANAJEMEN OPERASIONAL USAHA</a:t>
            </a:r>
          </a:p>
        </p:txBody>
      </p:sp>
      <p:cxnSp>
        <p:nvCxnSpPr>
          <p:cNvPr id="569" name="Google Shape;569;p36"/>
          <p:cNvCxnSpPr/>
          <p:nvPr/>
        </p:nvCxnSpPr>
        <p:spPr>
          <a:xfrm>
            <a:off x="4290447" y="2571750"/>
            <a:ext cx="4012500" cy="0"/>
          </a:xfrm>
          <a:prstGeom prst="straightConnector1">
            <a:avLst/>
          </a:prstGeom>
          <a:noFill/>
          <a:ln w="19050" cap="flat" cmpd="sng">
            <a:solidFill>
              <a:schemeClr val="accent2"/>
            </a:solidFill>
            <a:prstDash val="solid"/>
            <a:round/>
            <a:headEnd type="oval" w="med" len="med"/>
            <a:tailEnd type="oval" w="med" len="med"/>
          </a:ln>
        </p:spPr>
      </p:cxnSp>
      <p:grpSp>
        <p:nvGrpSpPr>
          <p:cNvPr id="570" name="Google Shape;570;p36"/>
          <p:cNvGrpSpPr/>
          <p:nvPr/>
        </p:nvGrpSpPr>
        <p:grpSpPr>
          <a:xfrm>
            <a:off x="5007646" y="540030"/>
            <a:ext cx="2578101" cy="693179"/>
            <a:chOff x="1077203" y="3984570"/>
            <a:chExt cx="2043841" cy="549532"/>
          </a:xfrm>
        </p:grpSpPr>
        <p:sp>
          <p:nvSpPr>
            <p:cNvPr id="571" name="Google Shape;571;p36"/>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6"/>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6"/>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6"/>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6"/>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6"/>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6"/>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6"/>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6"/>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6"/>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6"/>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2" name="Google Shape;582;p36"/>
          <p:cNvGrpSpPr/>
          <p:nvPr/>
        </p:nvGrpSpPr>
        <p:grpSpPr>
          <a:xfrm rot="10800000">
            <a:off x="5007646" y="3908967"/>
            <a:ext cx="2578101" cy="693179"/>
            <a:chOff x="1077203" y="3984570"/>
            <a:chExt cx="2043841" cy="549532"/>
          </a:xfrm>
        </p:grpSpPr>
        <p:sp>
          <p:nvSpPr>
            <p:cNvPr id="583" name="Google Shape;583;p36"/>
            <p:cNvSpPr/>
            <p:nvPr/>
          </p:nvSpPr>
          <p:spPr>
            <a:xfrm>
              <a:off x="1077203" y="4230796"/>
              <a:ext cx="614329" cy="197957"/>
            </a:xfrm>
            <a:custGeom>
              <a:avLst/>
              <a:gdLst/>
              <a:ahLst/>
              <a:cxnLst/>
              <a:rect l="l" t="t" r="r" b="b"/>
              <a:pathLst>
                <a:path w="8438" h="2719" extrusionOk="0">
                  <a:moveTo>
                    <a:pt x="6746" y="1"/>
                  </a:moveTo>
                  <a:cubicBezTo>
                    <a:pt x="6364" y="1"/>
                    <a:pt x="5887" y="154"/>
                    <a:pt x="5332" y="637"/>
                  </a:cubicBezTo>
                  <a:cubicBezTo>
                    <a:pt x="3914" y="1861"/>
                    <a:pt x="2586" y="2456"/>
                    <a:pt x="1222" y="2456"/>
                  </a:cubicBezTo>
                  <a:cubicBezTo>
                    <a:pt x="874" y="2456"/>
                    <a:pt x="523" y="2417"/>
                    <a:pt x="168" y="2340"/>
                  </a:cubicBezTo>
                  <a:cubicBezTo>
                    <a:pt x="161" y="2339"/>
                    <a:pt x="154" y="2338"/>
                    <a:pt x="147" y="2338"/>
                  </a:cubicBezTo>
                  <a:cubicBezTo>
                    <a:pt x="86" y="2338"/>
                    <a:pt x="21" y="2380"/>
                    <a:pt x="12" y="2440"/>
                  </a:cubicBezTo>
                  <a:cubicBezTo>
                    <a:pt x="0" y="2518"/>
                    <a:pt x="45" y="2585"/>
                    <a:pt x="111" y="2596"/>
                  </a:cubicBezTo>
                  <a:cubicBezTo>
                    <a:pt x="479" y="2685"/>
                    <a:pt x="858" y="2718"/>
                    <a:pt x="1214" y="2718"/>
                  </a:cubicBezTo>
                  <a:cubicBezTo>
                    <a:pt x="2649" y="2718"/>
                    <a:pt x="4030" y="2107"/>
                    <a:pt x="5499" y="826"/>
                  </a:cubicBezTo>
                  <a:cubicBezTo>
                    <a:pt x="5996" y="400"/>
                    <a:pt x="6412" y="261"/>
                    <a:pt x="6744" y="261"/>
                  </a:cubicBezTo>
                  <a:cubicBezTo>
                    <a:pt x="7089" y="261"/>
                    <a:pt x="7344" y="412"/>
                    <a:pt x="7502" y="548"/>
                  </a:cubicBezTo>
                  <a:cubicBezTo>
                    <a:pt x="7881" y="882"/>
                    <a:pt x="8160" y="1572"/>
                    <a:pt x="7948" y="1917"/>
                  </a:cubicBezTo>
                  <a:cubicBezTo>
                    <a:pt x="7725" y="2262"/>
                    <a:pt x="7436" y="2329"/>
                    <a:pt x="7280" y="2340"/>
                  </a:cubicBezTo>
                  <a:cubicBezTo>
                    <a:pt x="7251" y="2343"/>
                    <a:pt x="7223" y="2345"/>
                    <a:pt x="7196" y="2345"/>
                  </a:cubicBezTo>
                  <a:cubicBezTo>
                    <a:pt x="7049" y="2345"/>
                    <a:pt x="6937" y="2297"/>
                    <a:pt x="6891" y="2240"/>
                  </a:cubicBezTo>
                  <a:cubicBezTo>
                    <a:pt x="6746" y="2073"/>
                    <a:pt x="6824" y="1783"/>
                    <a:pt x="6824" y="1773"/>
                  </a:cubicBezTo>
                  <a:cubicBezTo>
                    <a:pt x="6846" y="1706"/>
                    <a:pt x="6802" y="1627"/>
                    <a:pt x="6735" y="1617"/>
                  </a:cubicBezTo>
                  <a:cubicBezTo>
                    <a:pt x="6721" y="1612"/>
                    <a:pt x="6707" y="1610"/>
                    <a:pt x="6693" y="1610"/>
                  </a:cubicBezTo>
                  <a:cubicBezTo>
                    <a:pt x="6638" y="1610"/>
                    <a:pt x="6585" y="1644"/>
                    <a:pt x="6567" y="1706"/>
                  </a:cubicBezTo>
                  <a:cubicBezTo>
                    <a:pt x="6567" y="1716"/>
                    <a:pt x="6445" y="2139"/>
                    <a:pt x="6690" y="2418"/>
                  </a:cubicBezTo>
                  <a:cubicBezTo>
                    <a:pt x="6809" y="2536"/>
                    <a:pt x="6997" y="2611"/>
                    <a:pt x="7216" y="2611"/>
                  </a:cubicBezTo>
                  <a:cubicBezTo>
                    <a:pt x="7244" y="2611"/>
                    <a:pt x="7273" y="2610"/>
                    <a:pt x="7302" y="2607"/>
                  </a:cubicBezTo>
                  <a:cubicBezTo>
                    <a:pt x="7648" y="2574"/>
                    <a:pt x="7959" y="2374"/>
                    <a:pt x="8160" y="2062"/>
                  </a:cubicBezTo>
                  <a:cubicBezTo>
                    <a:pt x="8438" y="1627"/>
                    <a:pt x="8204" y="815"/>
                    <a:pt x="7670" y="348"/>
                  </a:cubicBezTo>
                  <a:cubicBezTo>
                    <a:pt x="7508" y="210"/>
                    <a:pt x="7191" y="1"/>
                    <a:pt x="67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6"/>
            <p:cNvSpPr/>
            <p:nvPr/>
          </p:nvSpPr>
          <p:spPr>
            <a:xfrm>
              <a:off x="1695530" y="4094578"/>
              <a:ext cx="807262" cy="439524"/>
            </a:xfrm>
            <a:custGeom>
              <a:avLst/>
              <a:gdLst/>
              <a:ahLst/>
              <a:cxnLst/>
              <a:rect l="l" t="t" r="r" b="b"/>
              <a:pathLst>
                <a:path w="11088" h="6037" extrusionOk="0">
                  <a:moveTo>
                    <a:pt x="3273" y="260"/>
                  </a:moveTo>
                  <a:cubicBezTo>
                    <a:pt x="3328" y="260"/>
                    <a:pt x="3395" y="282"/>
                    <a:pt x="3474" y="315"/>
                  </a:cubicBezTo>
                  <a:cubicBezTo>
                    <a:pt x="3941" y="560"/>
                    <a:pt x="4330" y="1539"/>
                    <a:pt x="4297" y="2419"/>
                  </a:cubicBezTo>
                  <a:cubicBezTo>
                    <a:pt x="4286" y="2742"/>
                    <a:pt x="4197" y="3276"/>
                    <a:pt x="3807" y="3610"/>
                  </a:cubicBezTo>
                  <a:cubicBezTo>
                    <a:pt x="3273" y="3276"/>
                    <a:pt x="2917" y="2742"/>
                    <a:pt x="2727" y="2229"/>
                  </a:cubicBezTo>
                  <a:cubicBezTo>
                    <a:pt x="2460" y="1462"/>
                    <a:pt x="2561" y="705"/>
                    <a:pt x="2984" y="371"/>
                  </a:cubicBezTo>
                  <a:cubicBezTo>
                    <a:pt x="3083" y="304"/>
                    <a:pt x="3173" y="260"/>
                    <a:pt x="3273" y="260"/>
                  </a:cubicBezTo>
                  <a:close/>
                  <a:moveTo>
                    <a:pt x="7815" y="260"/>
                  </a:moveTo>
                  <a:cubicBezTo>
                    <a:pt x="7914" y="260"/>
                    <a:pt x="8003" y="304"/>
                    <a:pt x="8092" y="371"/>
                  </a:cubicBezTo>
                  <a:cubicBezTo>
                    <a:pt x="8527" y="705"/>
                    <a:pt x="8627" y="1462"/>
                    <a:pt x="8349" y="2229"/>
                  </a:cubicBezTo>
                  <a:cubicBezTo>
                    <a:pt x="8171" y="2742"/>
                    <a:pt x="7815" y="3276"/>
                    <a:pt x="7269" y="3610"/>
                  </a:cubicBezTo>
                  <a:cubicBezTo>
                    <a:pt x="6880" y="3276"/>
                    <a:pt x="6801" y="2742"/>
                    <a:pt x="6779" y="2419"/>
                  </a:cubicBezTo>
                  <a:cubicBezTo>
                    <a:pt x="6746" y="1539"/>
                    <a:pt x="7135" y="560"/>
                    <a:pt x="7614" y="315"/>
                  </a:cubicBezTo>
                  <a:cubicBezTo>
                    <a:pt x="7681" y="282"/>
                    <a:pt x="7748" y="260"/>
                    <a:pt x="7815" y="260"/>
                  </a:cubicBezTo>
                  <a:close/>
                  <a:moveTo>
                    <a:pt x="3270" y="1"/>
                  </a:moveTo>
                  <a:cubicBezTo>
                    <a:pt x="3117" y="1"/>
                    <a:pt x="2967" y="58"/>
                    <a:pt x="2828" y="171"/>
                  </a:cubicBezTo>
                  <a:cubicBezTo>
                    <a:pt x="2304" y="571"/>
                    <a:pt x="2171" y="1440"/>
                    <a:pt x="2482" y="2319"/>
                  </a:cubicBezTo>
                  <a:cubicBezTo>
                    <a:pt x="2672" y="2853"/>
                    <a:pt x="3039" y="3399"/>
                    <a:pt x="3573" y="3766"/>
                  </a:cubicBezTo>
                  <a:lnTo>
                    <a:pt x="3506" y="3799"/>
                  </a:lnTo>
                  <a:cubicBezTo>
                    <a:pt x="3317" y="3878"/>
                    <a:pt x="3129" y="3913"/>
                    <a:pt x="2943" y="3913"/>
                  </a:cubicBezTo>
                  <a:cubicBezTo>
                    <a:pt x="1521" y="3913"/>
                    <a:pt x="266" y="1882"/>
                    <a:pt x="256" y="1863"/>
                  </a:cubicBezTo>
                  <a:cubicBezTo>
                    <a:pt x="232" y="1821"/>
                    <a:pt x="182" y="1798"/>
                    <a:pt x="136" y="1798"/>
                  </a:cubicBezTo>
                  <a:cubicBezTo>
                    <a:pt x="120" y="1798"/>
                    <a:pt x="104" y="1801"/>
                    <a:pt x="90" y="1806"/>
                  </a:cubicBezTo>
                  <a:cubicBezTo>
                    <a:pt x="34" y="1840"/>
                    <a:pt x="1" y="1907"/>
                    <a:pt x="11" y="1962"/>
                  </a:cubicBezTo>
                  <a:lnTo>
                    <a:pt x="1169" y="5937"/>
                  </a:lnTo>
                  <a:cubicBezTo>
                    <a:pt x="1187" y="5992"/>
                    <a:pt x="1244" y="6031"/>
                    <a:pt x="1300" y="6031"/>
                  </a:cubicBezTo>
                  <a:cubicBezTo>
                    <a:pt x="1312" y="6031"/>
                    <a:pt x="1325" y="6030"/>
                    <a:pt x="1336" y="6026"/>
                  </a:cubicBezTo>
                  <a:cubicBezTo>
                    <a:pt x="1403" y="6003"/>
                    <a:pt x="1448" y="5937"/>
                    <a:pt x="1425" y="5870"/>
                  </a:cubicBezTo>
                  <a:lnTo>
                    <a:pt x="479" y="2620"/>
                  </a:lnTo>
                  <a:lnTo>
                    <a:pt x="479" y="2620"/>
                  </a:lnTo>
                  <a:cubicBezTo>
                    <a:pt x="646" y="2831"/>
                    <a:pt x="857" y="3065"/>
                    <a:pt x="1102" y="3287"/>
                  </a:cubicBezTo>
                  <a:cubicBezTo>
                    <a:pt x="1727" y="3872"/>
                    <a:pt x="2352" y="4168"/>
                    <a:pt x="2939" y="4168"/>
                  </a:cubicBezTo>
                  <a:cubicBezTo>
                    <a:pt x="3168" y="4168"/>
                    <a:pt x="3392" y="4123"/>
                    <a:pt x="3607" y="4033"/>
                  </a:cubicBezTo>
                  <a:cubicBezTo>
                    <a:pt x="3685" y="4000"/>
                    <a:pt x="3763" y="3966"/>
                    <a:pt x="3830" y="3921"/>
                  </a:cubicBezTo>
                  <a:cubicBezTo>
                    <a:pt x="4169" y="4102"/>
                    <a:pt x="4579" y="4212"/>
                    <a:pt x="5040" y="4212"/>
                  </a:cubicBezTo>
                  <a:cubicBezTo>
                    <a:pt x="5063" y="4212"/>
                    <a:pt x="5086" y="4211"/>
                    <a:pt x="5109" y="4211"/>
                  </a:cubicBezTo>
                  <a:lnTo>
                    <a:pt x="5967" y="4211"/>
                  </a:lnTo>
                  <a:cubicBezTo>
                    <a:pt x="5991" y="4211"/>
                    <a:pt x="6014" y="4212"/>
                    <a:pt x="6038" y="4212"/>
                  </a:cubicBezTo>
                  <a:cubicBezTo>
                    <a:pt x="6507" y="4212"/>
                    <a:pt x="6908" y="4102"/>
                    <a:pt x="7258" y="3921"/>
                  </a:cubicBezTo>
                  <a:cubicBezTo>
                    <a:pt x="7325" y="3966"/>
                    <a:pt x="7392" y="4000"/>
                    <a:pt x="7469" y="4033"/>
                  </a:cubicBezTo>
                  <a:cubicBezTo>
                    <a:pt x="7688" y="4123"/>
                    <a:pt x="7912" y="4168"/>
                    <a:pt x="8142" y="4168"/>
                  </a:cubicBezTo>
                  <a:cubicBezTo>
                    <a:pt x="8731" y="4168"/>
                    <a:pt x="9352" y="3872"/>
                    <a:pt x="9985" y="3287"/>
                  </a:cubicBezTo>
                  <a:cubicBezTo>
                    <a:pt x="10230" y="3065"/>
                    <a:pt x="10442" y="2831"/>
                    <a:pt x="10608" y="2620"/>
                  </a:cubicBezTo>
                  <a:lnTo>
                    <a:pt x="10608" y="2620"/>
                  </a:lnTo>
                  <a:lnTo>
                    <a:pt x="9662" y="5870"/>
                  </a:lnTo>
                  <a:cubicBezTo>
                    <a:pt x="9640" y="5937"/>
                    <a:pt x="9685" y="6003"/>
                    <a:pt x="9751" y="6026"/>
                  </a:cubicBezTo>
                  <a:cubicBezTo>
                    <a:pt x="9762" y="6026"/>
                    <a:pt x="9774" y="6036"/>
                    <a:pt x="9784" y="6036"/>
                  </a:cubicBezTo>
                  <a:cubicBezTo>
                    <a:pt x="9840" y="6036"/>
                    <a:pt x="9896" y="5992"/>
                    <a:pt x="9907" y="5937"/>
                  </a:cubicBezTo>
                  <a:lnTo>
                    <a:pt x="11065" y="1962"/>
                  </a:lnTo>
                  <a:cubicBezTo>
                    <a:pt x="11087" y="1907"/>
                    <a:pt x="11053" y="1840"/>
                    <a:pt x="10998" y="1806"/>
                  </a:cubicBezTo>
                  <a:cubicBezTo>
                    <a:pt x="10981" y="1801"/>
                    <a:pt x="10964" y="1798"/>
                    <a:pt x="10947" y="1798"/>
                  </a:cubicBezTo>
                  <a:cubicBezTo>
                    <a:pt x="10899" y="1798"/>
                    <a:pt x="10856" y="1821"/>
                    <a:pt x="10831" y="1863"/>
                  </a:cubicBezTo>
                  <a:cubicBezTo>
                    <a:pt x="10821" y="1882"/>
                    <a:pt x="9558" y="3913"/>
                    <a:pt x="8134" y="3913"/>
                  </a:cubicBezTo>
                  <a:cubicBezTo>
                    <a:pt x="7948" y="3913"/>
                    <a:pt x="7759" y="3878"/>
                    <a:pt x="7570" y="3799"/>
                  </a:cubicBezTo>
                  <a:cubicBezTo>
                    <a:pt x="7547" y="3788"/>
                    <a:pt x="7536" y="3777"/>
                    <a:pt x="7514" y="3766"/>
                  </a:cubicBezTo>
                  <a:cubicBezTo>
                    <a:pt x="8048" y="3399"/>
                    <a:pt x="8404" y="2853"/>
                    <a:pt x="8594" y="2319"/>
                  </a:cubicBezTo>
                  <a:cubicBezTo>
                    <a:pt x="8905" y="1440"/>
                    <a:pt x="8772" y="571"/>
                    <a:pt x="8260" y="171"/>
                  </a:cubicBezTo>
                  <a:cubicBezTo>
                    <a:pt x="8114" y="58"/>
                    <a:pt x="7965" y="1"/>
                    <a:pt x="7811" y="1"/>
                  </a:cubicBezTo>
                  <a:cubicBezTo>
                    <a:pt x="7706" y="1"/>
                    <a:pt x="7600" y="27"/>
                    <a:pt x="7491" y="82"/>
                  </a:cubicBezTo>
                  <a:cubicBezTo>
                    <a:pt x="6924" y="371"/>
                    <a:pt x="6490" y="1450"/>
                    <a:pt x="6523" y="2430"/>
                  </a:cubicBezTo>
                  <a:cubicBezTo>
                    <a:pt x="6546" y="2986"/>
                    <a:pt x="6724" y="3443"/>
                    <a:pt x="7024" y="3743"/>
                  </a:cubicBezTo>
                  <a:cubicBezTo>
                    <a:pt x="6740" y="3870"/>
                    <a:pt x="6416" y="3956"/>
                    <a:pt x="6042" y="3956"/>
                  </a:cubicBezTo>
                  <a:cubicBezTo>
                    <a:pt x="6021" y="3956"/>
                    <a:pt x="5999" y="3956"/>
                    <a:pt x="5978" y="3955"/>
                  </a:cubicBezTo>
                  <a:cubicBezTo>
                    <a:pt x="5833" y="3949"/>
                    <a:pt x="5688" y="3947"/>
                    <a:pt x="5543" y="3947"/>
                  </a:cubicBezTo>
                  <a:cubicBezTo>
                    <a:pt x="5399" y="3947"/>
                    <a:pt x="5254" y="3949"/>
                    <a:pt x="5109" y="3955"/>
                  </a:cubicBezTo>
                  <a:cubicBezTo>
                    <a:pt x="5088" y="3956"/>
                    <a:pt x="5066" y="3956"/>
                    <a:pt x="5044" y="3956"/>
                  </a:cubicBezTo>
                  <a:cubicBezTo>
                    <a:pt x="4670" y="3956"/>
                    <a:pt x="4336" y="3870"/>
                    <a:pt x="4052" y="3743"/>
                  </a:cubicBezTo>
                  <a:cubicBezTo>
                    <a:pt x="4364" y="3443"/>
                    <a:pt x="4531" y="2986"/>
                    <a:pt x="4564" y="2430"/>
                  </a:cubicBezTo>
                  <a:cubicBezTo>
                    <a:pt x="4597" y="1450"/>
                    <a:pt x="4152" y="371"/>
                    <a:pt x="3585" y="82"/>
                  </a:cubicBezTo>
                  <a:cubicBezTo>
                    <a:pt x="3481" y="27"/>
                    <a:pt x="3375" y="1"/>
                    <a:pt x="3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6"/>
            <p:cNvSpPr/>
            <p:nvPr/>
          </p:nvSpPr>
          <p:spPr>
            <a:xfrm>
              <a:off x="2505914" y="4230796"/>
              <a:ext cx="615129" cy="197957"/>
            </a:xfrm>
            <a:custGeom>
              <a:avLst/>
              <a:gdLst/>
              <a:ahLst/>
              <a:cxnLst/>
              <a:rect l="l" t="t" r="r" b="b"/>
              <a:pathLst>
                <a:path w="8449" h="2719" extrusionOk="0">
                  <a:moveTo>
                    <a:pt x="1703" y="1"/>
                  </a:moveTo>
                  <a:cubicBezTo>
                    <a:pt x="1256" y="1"/>
                    <a:pt x="936" y="210"/>
                    <a:pt x="768" y="348"/>
                  </a:cubicBezTo>
                  <a:cubicBezTo>
                    <a:pt x="234" y="815"/>
                    <a:pt x="1" y="1627"/>
                    <a:pt x="279" y="2062"/>
                  </a:cubicBezTo>
                  <a:cubicBezTo>
                    <a:pt x="490" y="2374"/>
                    <a:pt x="802" y="2574"/>
                    <a:pt x="1147" y="2607"/>
                  </a:cubicBezTo>
                  <a:cubicBezTo>
                    <a:pt x="1175" y="2610"/>
                    <a:pt x="1203" y="2611"/>
                    <a:pt x="1230" y="2611"/>
                  </a:cubicBezTo>
                  <a:cubicBezTo>
                    <a:pt x="1444" y="2611"/>
                    <a:pt x="1640" y="2536"/>
                    <a:pt x="1748" y="2418"/>
                  </a:cubicBezTo>
                  <a:cubicBezTo>
                    <a:pt x="1993" y="2139"/>
                    <a:pt x="1881" y="1716"/>
                    <a:pt x="1871" y="1706"/>
                  </a:cubicBezTo>
                  <a:cubicBezTo>
                    <a:pt x="1853" y="1644"/>
                    <a:pt x="1807" y="1610"/>
                    <a:pt x="1756" y="1610"/>
                  </a:cubicBezTo>
                  <a:cubicBezTo>
                    <a:pt x="1742" y="1610"/>
                    <a:pt x="1729" y="1612"/>
                    <a:pt x="1715" y="1617"/>
                  </a:cubicBezTo>
                  <a:cubicBezTo>
                    <a:pt x="1648" y="1627"/>
                    <a:pt x="1604" y="1706"/>
                    <a:pt x="1626" y="1773"/>
                  </a:cubicBezTo>
                  <a:cubicBezTo>
                    <a:pt x="1626" y="1773"/>
                    <a:pt x="1703" y="2073"/>
                    <a:pt x="1559" y="2240"/>
                  </a:cubicBezTo>
                  <a:cubicBezTo>
                    <a:pt x="1512" y="2297"/>
                    <a:pt x="1401" y="2345"/>
                    <a:pt x="1253" y="2345"/>
                  </a:cubicBezTo>
                  <a:cubicBezTo>
                    <a:pt x="1226" y="2345"/>
                    <a:pt x="1198" y="2343"/>
                    <a:pt x="1169" y="2340"/>
                  </a:cubicBezTo>
                  <a:cubicBezTo>
                    <a:pt x="1013" y="2329"/>
                    <a:pt x="724" y="2262"/>
                    <a:pt x="501" y="1917"/>
                  </a:cubicBezTo>
                  <a:cubicBezTo>
                    <a:pt x="279" y="1572"/>
                    <a:pt x="557" y="882"/>
                    <a:pt x="946" y="548"/>
                  </a:cubicBezTo>
                  <a:cubicBezTo>
                    <a:pt x="1105" y="412"/>
                    <a:pt x="1360" y="261"/>
                    <a:pt x="1704" y="261"/>
                  </a:cubicBezTo>
                  <a:cubicBezTo>
                    <a:pt x="2035" y="261"/>
                    <a:pt x="2448" y="400"/>
                    <a:pt x="2939" y="826"/>
                  </a:cubicBezTo>
                  <a:cubicBezTo>
                    <a:pt x="4409" y="2107"/>
                    <a:pt x="5800" y="2718"/>
                    <a:pt x="7224" y="2718"/>
                  </a:cubicBezTo>
                  <a:cubicBezTo>
                    <a:pt x="7592" y="2718"/>
                    <a:pt x="7959" y="2685"/>
                    <a:pt x="8337" y="2596"/>
                  </a:cubicBezTo>
                  <a:cubicBezTo>
                    <a:pt x="8404" y="2585"/>
                    <a:pt x="8449" y="2518"/>
                    <a:pt x="8438" y="2440"/>
                  </a:cubicBezTo>
                  <a:cubicBezTo>
                    <a:pt x="8418" y="2380"/>
                    <a:pt x="8362" y="2338"/>
                    <a:pt x="8302" y="2338"/>
                  </a:cubicBezTo>
                  <a:cubicBezTo>
                    <a:pt x="8296" y="2338"/>
                    <a:pt x="8289" y="2339"/>
                    <a:pt x="8282" y="2340"/>
                  </a:cubicBezTo>
                  <a:cubicBezTo>
                    <a:pt x="7924" y="2417"/>
                    <a:pt x="7572" y="2456"/>
                    <a:pt x="7222" y="2456"/>
                  </a:cubicBezTo>
                  <a:cubicBezTo>
                    <a:pt x="5852" y="2456"/>
                    <a:pt x="4527" y="1861"/>
                    <a:pt x="3117" y="637"/>
                  </a:cubicBezTo>
                  <a:cubicBezTo>
                    <a:pt x="2563" y="154"/>
                    <a:pt x="2086" y="1"/>
                    <a:pt x="1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6"/>
            <p:cNvSpPr/>
            <p:nvPr/>
          </p:nvSpPr>
          <p:spPr>
            <a:xfrm>
              <a:off x="1711765" y="4082638"/>
              <a:ext cx="95666" cy="96467"/>
            </a:xfrm>
            <a:custGeom>
              <a:avLst/>
              <a:gdLst/>
              <a:ahLst/>
              <a:cxnLst/>
              <a:rect l="l" t="t" r="r" b="b"/>
              <a:pathLst>
                <a:path w="1314" h="1325" extrusionOk="0">
                  <a:moveTo>
                    <a:pt x="657" y="268"/>
                  </a:moveTo>
                  <a:cubicBezTo>
                    <a:pt x="879" y="268"/>
                    <a:pt x="1057" y="446"/>
                    <a:pt x="1057" y="657"/>
                  </a:cubicBezTo>
                  <a:cubicBezTo>
                    <a:pt x="1057" y="880"/>
                    <a:pt x="879" y="1058"/>
                    <a:pt x="657" y="1058"/>
                  </a:cubicBezTo>
                  <a:cubicBezTo>
                    <a:pt x="445" y="1058"/>
                    <a:pt x="267" y="880"/>
                    <a:pt x="267" y="657"/>
                  </a:cubicBezTo>
                  <a:cubicBezTo>
                    <a:pt x="267" y="446"/>
                    <a:pt x="445" y="268"/>
                    <a:pt x="657" y="268"/>
                  </a:cubicBezTo>
                  <a:close/>
                  <a:moveTo>
                    <a:pt x="657" y="1"/>
                  </a:moveTo>
                  <a:cubicBezTo>
                    <a:pt x="300" y="1"/>
                    <a:pt x="0" y="301"/>
                    <a:pt x="0" y="657"/>
                  </a:cubicBezTo>
                  <a:cubicBezTo>
                    <a:pt x="0" y="1025"/>
                    <a:pt x="300" y="1325"/>
                    <a:pt x="657" y="1325"/>
                  </a:cubicBezTo>
                  <a:cubicBezTo>
                    <a:pt x="1024" y="1325"/>
                    <a:pt x="1314" y="1025"/>
                    <a:pt x="1314" y="657"/>
                  </a:cubicBezTo>
                  <a:cubicBezTo>
                    <a:pt x="1314" y="301"/>
                    <a:pt x="1024" y="1"/>
                    <a:pt x="6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6"/>
            <p:cNvSpPr/>
            <p:nvPr/>
          </p:nvSpPr>
          <p:spPr>
            <a:xfrm>
              <a:off x="1078004" y="4287656"/>
              <a:ext cx="95739" cy="96539"/>
            </a:xfrm>
            <a:custGeom>
              <a:avLst/>
              <a:gdLst/>
              <a:ahLst/>
              <a:cxnLst/>
              <a:rect l="l" t="t" r="r" b="b"/>
              <a:pathLst>
                <a:path w="1315" h="1326" extrusionOk="0">
                  <a:moveTo>
                    <a:pt x="657" y="268"/>
                  </a:moveTo>
                  <a:cubicBezTo>
                    <a:pt x="869" y="268"/>
                    <a:pt x="1058" y="446"/>
                    <a:pt x="1058" y="668"/>
                  </a:cubicBezTo>
                  <a:cubicBezTo>
                    <a:pt x="1058" y="880"/>
                    <a:pt x="869" y="1058"/>
                    <a:pt x="657" y="1058"/>
                  </a:cubicBezTo>
                  <a:cubicBezTo>
                    <a:pt x="434" y="1058"/>
                    <a:pt x="256" y="880"/>
                    <a:pt x="256" y="668"/>
                  </a:cubicBezTo>
                  <a:cubicBezTo>
                    <a:pt x="256" y="446"/>
                    <a:pt x="434" y="268"/>
                    <a:pt x="657" y="268"/>
                  </a:cubicBezTo>
                  <a:close/>
                  <a:moveTo>
                    <a:pt x="657" y="0"/>
                  </a:moveTo>
                  <a:cubicBezTo>
                    <a:pt x="290" y="0"/>
                    <a:pt x="1" y="301"/>
                    <a:pt x="1" y="668"/>
                  </a:cubicBezTo>
                  <a:cubicBezTo>
                    <a:pt x="1" y="1025"/>
                    <a:pt x="290" y="1326"/>
                    <a:pt x="657" y="1326"/>
                  </a:cubicBezTo>
                  <a:cubicBezTo>
                    <a:pt x="1013" y="1326"/>
                    <a:pt x="1314" y="1025"/>
                    <a:pt x="1314" y="668"/>
                  </a:cubicBezTo>
                  <a:cubicBezTo>
                    <a:pt x="1314" y="301"/>
                    <a:pt x="1013"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6"/>
            <p:cNvSpPr/>
            <p:nvPr/>
          </p:nvSpPr>
          <p:spPr>
            <a:xfrm>
              <a:off x="3024572" y="4288530"/>
              <a:ext cx="95739" cy="95666"/>
            </a:xfrm>
            <a:custGeom>
              <a:avLst/>
              <a:gdLst/>
              <a:ahLst/>
              <a:cxnLst/>
              <a:rect l="l" t="t" r="r" b="b"/>
              <a:pathLst>
                <a:path w="1315" h="1314" extrusionOk="0">
                  <a:moveTo>
                    <a:pt x="657" y="256"/>
                  </a:moveTo>
                  <a:cubicBezTo>
                    <a:pt x="869" y="256"/>
                    <a:pt x="1047" y="434"/>
                    <a:pt x="1047" y="656"/>
                  </a:cubicBezTo>
                  <a:cubicBezTo>
                    <a:pt x="1047" y="868"/>
                    <a:pt x="869" y="1046"/>
                    <a:pt x="657" y="1046"/>
                  </a:cubicBezTo>
                  <a:cubicBezTo>
                    <a:pt x="434" y="1046"/>
                    <a:pt x="256" y="868"/>
                    <a:pt x="256" y="656"/>
                  </a:cubicBezTo>
                  <a:cubicBezTo>
                    <a:pt x="256" y="434"/>
                    <a:pt x="434" y="256"/>
                    <a:pt x="657" y="256"/>
                  </a:cubicBezTo>
                  <a:close/>
                  <a:moveTo>
                    <a:pt x="657" y="0"/>
                  </a:moveTo>
                  <a:cubicBezTo>
                    <a:pt x="290" y="0"/>
                    <a:pt x="1" y="289"/>
                    <a:pt x="1" y="656"/>
                  </a:cubicBezTo>
                  <a:cubicBezTo>
                    <a:pt x="1" y="1013"/>
                    <a:pt x="290" y="1314"/>
                    <a:pt x="657" y="1314"/>
                  </a:cubicBezTo>
                  <a:cubicBezTo>
                    <a:pt x="1013" y="1314"/>
                    <a:pt x="1314" y="1013"/>
                    <a:pt x="1314" y="656"/>
                  </a:cubicBezTo>
                  <a:cubicBezTo>
                    <a:pt x="1314" y="289"/>
                    <a:pt x="1013" y="0"/>
                    <a:pt x="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6"/>
            <p:cNvSpPr/>
            <p:nvPr/>
          </p:nvSpPr>
          <p:spPr>
            <a:xfrm>
              <a:off x="2381128" y="4082638"/>
              <a:ext cx="96467" cy="96467"/>
            </a:xfrm>
            <a:custGeom>
              <a:avLst/>
              <a:gdLst/>
              <a:ahLst/>
              <a:cxnLst/>
              <a:rect l="l" t="t" r="r" b="b"/>
              <a:pathLst>
                <a:path w="1325" h="1325" extrusionOk="0">
                  <a:moveTo>
                    <a:pt x="657" y="268"/>
                  </a:moveTo>
                  <a:cubicBezTo>
                    <a:pt x="879" y="268"/>
                    <a:pt x="1058" y="446"/>
                    <a:pt x="1058" y="657"/>
                  </a:cubicBezTo>
                  <a:cubicBezTo>
                    <a:pt x="1058" y="880"/>
                    <a:pt x="879" y="1058"/>
                    <a:pt x="657" y="1058"/>
                  </a:cubicBezTo>
                  <a:cubicBezTo>
                    <a:pt x="446" y="1058"/>
                    <a:pt x="268" y="880"/>
                    <a:pt x="268" y="657"/>
                  </a:cubicBezTo>
                  <a:cubicBezTo>
                    <a:pt x="268" y="446"/>
                    <a:pt x="446" y="268"/>
                    <a:pt x="657" y="268"/>
                  </a:cubicBezTo>
                  <a:close/>
                  <a:moveTo>
                    <a:pt x="657" y="1"/>
                  </a:moveTo>
                  <a:cubicBezTo>
                    <a:pt x="301" y="1"/>
                    <a:pt x="1" y="301"/>
                    <a:pt x="1" y="657"/>
                  </a:cubicBezTo>
                  <a:cubicBezTo>
                    <a:pt x="1" y="1025"/>
                    <a:pt x="301" y="1325"/>
                    <a:pt x="657" y="1325"/>
                  </a:cubicBezTo>
                  <a:cubicBezTo>
                    <a:pt x="1025" y="1325"/>
                    <a:pt x="1325" y="1025"/>
                    <a:pt x="1325" y="657"/>
                  </a:cubicBezTo>
                  <a:cubicBezTo>
                    <a:pt x="1325" y="301"/>
                    <a:pt x="1025" y="1"/>
                    <a:pt x="6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6"/>
            <p:cNvSpPr/>
            <p:nvPr/>
          </p:nvSpPr>
          <p:spPr>
            <a:xfrm>
              <a:off x="2051251" y="3984570"/>
              <a:ext cx="95739" cy="213246"/>
            </a:xfrm>
            <a:custGeom>
              <a:avLst/>
              <a:gdLst/>
              <a:ahLst/>
              <a:cxnLst/>
              <a:rect l="l" t="t" r="r" b="b"/>
              <a:pathLst>
                <a:path w="1315" h="2929" extrusionOk="0">
                  <a:moveTo>
                    <a:pt x="658" y="257"/>
                  </a:moveTo>
                  <a:cubicBezTo>
                    <a:pt x="814" y="257"/>
                    <a:pt x="1047" y="735"/>
                    <a:pt x="1047" y="1470"/>
                  </a:cubicBezTo>
                  <a:cubicBezTo>
                    <a:pt x="1047" y="2204"/>
                    <a:pt x="814" y="2672"/>
                    <a:pt x="658" y="2672"/>
                  </a:cubicBezTo>
                  <a:cubicBezTo>
                    <a:pt x="490" y="2672"/>
                    <a:pt x="257" y="2204"/>
                    <a:pt x="257" y="1470"/>
                  </a:cubicBezTo>
                  <a:cubicBezTo>
                    <a:pt x="257" y="735"/>
                    <a:pt x="490" y="257"/>
                    <a:pt x="658" y="257"/>
                  </a:cubicBezTo>
                  <a:close/>
                  <a:moveTo>
                    <a:pt x="658" y="0"/>
                  </a:moveTo>
                  <a:cubicBezTo>
                    <a:pt x="223" y="0"/>
                    <a:pt x="1" y="757"/>
                    <a:pt x="1" y="1470"/>
                  </a:cubicBezTo>
                  <a:cubicBezTo>
                    <a:pt x="1" y="2171"/>
                    <a:pt x="223" y="2928"/>
                    <a:pt x="658" y="2928"/>
                  </a:cubicBezTo>
                  <a:cubicBezTo>
                    <a:pt x="1081" y="2928"/>
                    <a:pt x="1314" y="2171"/>
                    <a:pt x="1314" y="1470"/>
                  </a:cubicBezTo>
                  <a:cubicBezTo>
                    <a:pt x="1314" y="757"/>
                    <a:pt x="1081" y="0"/>
                    <a:pt x="6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6"/>
            <p:cNvSpPr/>
            <p:nvPr/>
          </p:nvSpPr>
          <p:spPr>
            <a:xfrm>
              <a:off x="1787918" y="4203276"/>
              <a:ext cx="75426" cy="112848"/>
            </a:xfrm>
            <a:custGeom>
              <a:avLst/>
              <a:gdLst/>
              <a:ahLst/>
              <a:cxnLst/>
              <a:rect l="l" t="t" r="r" b="b"/>
              <a:pathLst>
                <a:path w="1036" h="1550" extrusionOk="0">
                  <a:moveTo>
                    <a:pt x="139" y="0"/>
                  </a:moveTo>
                  <a:cubicBezTo>
                    <a:pt x="134" y="0"/>
                    <a:pt x="128" y="1"/>
                    <a:pt x="123" y="2"/>
                  </a:cubicBezTo>
                  <a:cubicBezTo>
                    <a:pt x="56" y="13"/>
                    <a:pt x="1" y="80"/>
                    <a:pt x="11" y="147"/>
                  </a:cubicBezTo>
                  <a:cubicBezTo>
                    <a:pt x="23" y="191"/>
                    <a:pt x="156" y="1048"/>
                    <a:pt x="813" y="1527"/>
                  </a:cubicBezTo>
                  <a:cubicBezTo>
                    <a:pt x="835" y="1538"/>
                    <a:pt x="869" y="1549"/>
                    <a:pt x="891" y="1549"/>
                  </a:cubicBezTo>
                  <a:cubicBezTo>
                    <a:pt x="936" y="1549"/>
                    <a:pt x="969" y="1527"/>
                    <a:pt x="1002" y="1493"/>
                  </a:cubicBezTo>
                  <a:cubicBezTo>
                    <a:pt x="1035" y="1438"/>
                    <a:pt x="1025" y="1360"/>
                    <a:pt x="969" y="1315"/>
                  </a:cubicBezTo>
                  <a:cubicBezTo>
                    <a:pt x="401" y="904"/>
                    <a:pt x="268" y="125"/>
                    <a:pt x="268" y="113"/>
                  </a:cubicBezTo>
                  <a:cubicBezTo>
                    <a:pt x="257" y="52"/>
                    <a:pt x="200" y="0"/>
                    <a:pt x="1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6"/>
            <p:cNvSpPr/>
            <p:nvPr/>
          </p:nvSpPr>
          <p:spPr>
            <a:xfrm>
              <a:off x="2336499" y="4203276"/>
              <a:ext cx="76300" cy="112848"/>
            </a:xfrm>
            <a:custGeom>
              <a:avLst/>
              <a:gdLst/>
              <a:ahLst/>
              <a:cxnLst/>
              <a:rect l="l" t="t" r="r" b="b"/>
              <a:pathLst>
                <a:path w="1048" h="1550" extrusionOk="0">
                  <a:moveTo>
                    <a:pt x="908" y="0"/>
                  </a:moveTo>
                  <a:cubicBezTo>
                    <a:pt x="848" y="0"/>
                    <a:pt x="791" y="52"/>
                    <a:pt x="780" y="113"/>
                  </a:cubicBezTo>
                  <a:cubicBezTo>
                    <a:pt x="780" y="125"/>
                    <a:pt x="646" y="904"/>
                    <a:pt x="79" y="1315"/>
                  </a:cubicBezTo>
                  <a:cubicBezTo>
                    <a:pt x="23" y="1360"/>
                    <a:pt x="1" y="1438"/>
                    <a:pt x="45" y="1493"/>
                  </a:cubicBezTo>
                  <a:cubicBezTo>
                    <a:pt x="68" y="1527"/>
                    <a:pt x="112" y="1549"/>
                    <a:pt x="157" y="1549"/>
                  </a:cubicBezTo>
                  <a:cubicBezTo>
                    <a:pt x="179" y="1549"/>
                    <a:pt x="201" y="1538"/>
                    <a:pt x="223" y="1527"/>
                  </a:cubicBezTo>
                  <a:cubicBezTo>
                    <a:pt x="891" y="1048"/>
                    <a:pt x="1025" y="191"/>
                    <a:pt x="1036" y="147"/>
                  </a:cubicBezTo>
                  <a:cubicBezTo>
                    <a:pt x="1047" y="80"/>
                    <a:pt x="992" y="13"/>
                    <a:pt x="925" y="2"/>
                  </a:cubicBezTo>
                  <a:cubicBezTo>
                    <a:pt x="920" y="1"/>
                    <a:pt x="914" y="0"/>
                    <a:pt x="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6"/>
            <p:cNvSpPr/>
            <p:nvPr/>
          </p:nvSpPr>
          <p:spPr>
            <a:xfrm>
              <a:off x="2043170" y="4203567"/>
              <a:ext cx="111901" cy="141751"/>
            </a:xfrm>
            <a:custGeom>
              <a:avLst/>
              <a:gdLst/>
              <a:ahLst/>
              <a:cxnLst/>
              <a:rect l="l" t="t" r="r" b="b"/>
              <a:pathLst>
                <a:path w="1537" h="1947" extrusionOk="0">
                  <a:moveTo>
                    <a:pt x="1391" y="1"/>
                  </a:moveTo>
                  <a:cubicBezTo>
                    <a:pt x="1360" y="1"/>
                    <a:pt x="1328" y="12"/>
                    <a:pt x="1303" y="32"/>
                  </a:cubicBezTo>
                  <a:cubicBezTo>
                    <a:pt x="1292" y="42"/>
                    <a:pt x="958" y="309"/>
                    <a:pt x="769" y="911"/>
                  </a:cubicBezTo>
                  <a:cubicBezTo>
                    <a:pt x="579" y="309"/>
                    <a:pt x="245" y="42"/>
                    <a:pt x="223" y="32"/>
                  </a:cubicBezTo>
                  <a:cubicBezTo>
                    <a:pt x="200" y="13"/>
                    <a:pt x="173" y="4"/>
                    <a:pt x="146" y="4"/>
                  </a:cubicBezTo>
                  <a:cubicBezTo>
                    <a:pt x="108" y="4"/>
                    <a:pt x="71" y="21"/>
                    <a:pt x="45" y="54"/>
                  </a:cubicBezTo>
                  <a:cubicBezTo>
                    <a:pt x="0" y="109"/>
                    <a:pt x="12" y="187"/>
                    <a:pt x="67" y="232"/>
                  </a:cubicBezTo>
                  <a:cubicBezTo>
                    <a:pt x="89" y="254"/>
                    <a:pt x="635" y="700"/>
                    <a:pt x="635" y="1823"/>
                  </a:cubicBezTo>
                  <a:cubicBezTo>
                    <a:pt x="635" y="1890"/>
                    <a:pt x="691" y="1946"/>
                    <a:pt x="769" y="1946"/>
                  </a:cubicBezTo>
                  <a:cubicBezTo>
                    <a:pt x="836" y="1946"/>
                    <a:pt x="891" y="1890"/>
                    <a:pt x="891" y="1823"/>
                  </a:cubicBezTo>
                  <a:cubicBezTo>
                    <a:pt x="891" y="700"/>
                    <a:pt x="1437" y="254"/>
                    <a:pt x="1470" y="232"/>
                  </a:cubicBezTo>
                  <a:cubicBezTo>
                    <a:pt x="1526" y="187"/>
                    <a:pt x="1536" y="109"/>
                    <a:pt x="1492" y="54"/>
                  </a:cubicBezTo>
                  <a:cubicBezTo>
                    <a:pt x="1467" y="17"/>
                    <a:pt x="1429" y="1"/>
                    <a:pt x="13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36"/>
          <p:cNvGrpSpPr/>
          <p:nvPr/>
        </p:nvGrpSpPr>
        <p:grpSpPr>
          <a:xfrm>
            <a:off x="720002" y="1021039"/>
            <a:ext cx="3667598" cy="3232386"/>
            <a:chOff x="720002" y="1021039"/>
            <a:chExt cx="3667598" cy="3232386"/>
          </a:xfrm>
        </p:grpSpPr>
        <p:sp>
          <p:nvSpPr>
            <p:cNvPr id="595" name="Google Shape;595;p36"/>
            <p:cNvSpPr/>
            <p:nvPr/>
          </p:nvSpPr>
          <p:spPr>
            <a:xfrm>
              <a:off x="985300" y="3411925"/>
              <a:ext cx="3402300" cy="841500"/>
            </a:xfrm>
            <a:prstGeom prst="ellipse">
              <a:avLst/>
            </a:prstGeom>
            <a:solidFill>
              <a:srgbClr val="874F40">
                <a:alpha val="24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6" name="Google Shape;596;p36"/>
            <p:cNvGrpSpPr/>
            <p:nvPr/>
          </p:nvGrpSpPr>
          <p:grpSpPr>
            <a:xfrm>
              <a:off x="720002" y="1021039"/>
              <a:ext cx="3593680" cy="3189203"/>
              <a:chOff x="5501375" y="3734675"/>
              <a:chExt cx="914725" cy="811750"/>
            </a:xfrm>
          </p:grpSpPr>
          <p:sp>
            <p:nvSpPr>
              <p:cNvPr id="597" name="Google Shape;597;p36"/>
              <p:cNvSpPr/>
              <p:nvPr/>
            </p:nvSpPr>
            <p:spPr>
              <a:xfrm>
                <a:off x="5843375" y="4161575"/>
                <a:ext cx="355375" cy="79875"/>
              </a:xfrm>
              <a:custGeom>
                <a:avLst/>
                <a:gdLst/>
                <a:ahLst/>
                <a:cxnLst/>
                <a:rect l="l" t="t" r="r" b="b"/>
                <a:pathLst>
                  <a:path w="14215" h="3195" extrusionOk="0">
                    <a:moveTo>
                      <a:pt x="12623" y="0"/>
                    </a:moveTo>
                    <a:lnTo>
                      <a:pt x="8149" y="0"/>
                    </a:lnTo>
                    <a:lnTo>
                      <a:pt x="1" y="0"/>
                    </a:lnTo>
                    <a:lnTo>
                      <a:pt x="1" y="468"/>
                    </a:lnTo>
                    <a:lnTo>
                      <a:pt x="1" y="2727"/>
                    </a:lnTo>
                    <a:lnTo>
                      <a:pt x="1" y="3194"/>
                    </a:lnTo>
                    <a:lnTo>
                      <a:pt x="8149" y="3194"/>
                    </a:lnTo>
                    <a:lnTo>
                      <a:pt x="12623" y="3194"/>
                    </a:lnTo>
                    <a:cubicBezTo>
                      <a:pt x="13502" y="3194"/>
                      <a:pt x="14215" y="2482"/>
                      <a:pt x="14215" y="1603"/>
                    </a:cubicBezTo>
                    <a:cubicBezTo>
                      <a:pt x="14215" y="723"/>
                      <a:pt x="13502" y="0"/>
                      <a:pt x="12623"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6"/>
              <p:cNvSpPr/>
              <p:nvPr/>
            </p:nvSpPr>
            <p:spPr>
              <a:xfrm>
                <a:off x="5654425" y="4173250"/>
                <a:ext cx="375975" cy="56500"/>
              </a:xfrm>
              <a:custGeom>
                <a:avLst/>
                <a:gdLst/>
                <a:ahLst/>
                <a:cxnLst/>
                <a:rect l="l" t="t" r="r" b="b"/>
                <a:pathLst>
                  <a:path w="15039" h="2260" extrusionOk="0">
                    <a:moveTo>
                      <a:pt x="13914" y="1"/>
                    </a:moveTo>
                    <a:lnTo>
                      <a:pt x="0" y="1"/>
                    </a:lnTo>
                    <a:lnTo>
                      <a:pt x="0" y="2260"/>
                    </a:lnTo>
                    <a:lnTo>
                      <a:pt x="13914" y="2260"/>
                    </a:lnTo>
                    <a:cubicBezTo>
                      <a:pt x="14537" y="2260"/>
                      <a:pt x="15039" y="1759"/>
                      <a:pt x="15039" y="1136"/>
                    </a:cubicBezTo>
                    <a:lnTo>
                      <a:pt x="15039" y="1136"/>
                    </a:lnTo>
                    <a:cubicBezTo>
                      <a:pt x="15039" y="513"/>
                      <a:pt x="14537" y="1"/>
                      <a:pt x="13914" y="1"/>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6"/>
              <p:cNvSpPr/>
              <p:nvPr/>
            </p:nvSpPr>
            <p:spPr>
              <a:xfrm>
                <a:off x="5654425" y="4173250"/>
                <a:ext cx="375975" cy="42600"/>
              </a:xfrm>
              <a:custGeom>
                <a:avLst/>
                <a:gdLst/>
                <a:ahLst/>
                <a:cxnLst/>
                <a:rect l="l" t="t" r="r" b="b"/>
                <a:pathLst>
                  <a:path w="15039" h="1704" extrusionOk="0">
                    <a:moveTo>
                      <a:pt x="13914" y="1"/>
                    </a:moveTo>
                    <a:lnTo>
                      <a:pt x="0" y="1"/>
                    </a:lnTo>
                    <a:lnTo>
                      <a:pt x="0" y="278"/>
                    </a:lnTo>
                    <a:lnTo>
                      <a:pt x="13792" y="278"/>
                    </a:lnTo>
                    <a:cubicBezTo>
                      <a:pt x="14415" y="278"/>
                      <a:pt x="14927" y="780"/>
                      <a:pt x="14927" y="1403"/>
                    </a:cubicBezTo>
                    <a:lnTo>
                      <a:pt x="14927" y="1403"/>
                    </a:lnTo>
                    <a:cubicBezTo>
                      <a:pt x="14927" y="1514"/>
                      <a:pt x="14916" y="1614"/>
                      <a:pt x="14883" y="1703"/>
                    </a:cubicBezTo>
                    <a:cubicBezTo>
                      <a:pt x="14983" y="1537"/>
                      <a:pt x="15039" y="1336"/>
                      <a:pt x="15039" y="1136"/>
                    </a:cubicBezTo>
                    <a:lnTo>
                      <a:pt x="15039" y="1136"/>
                    </a:lnTo>
                    <a:cubicBezTo>
                      <a:pt x="15039" y="513"/>
                      <a:pt x="14537" y="1"/>
                      <a:pt x="13914"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6"/>
              <p:cNvSpPr/>
              <p:nvPr/>
            </p:nvSpPr>
            <p:spPr>
              <a:xfrm>
                <a:off x="6004225" y="4229725"/>
                <a:ext cx="182850" cy="11725"/>
              </a:xfrm>
              <a:custGeom>
                <a:avLst/>
                <a:gdLst/>
                <a:ahLst/>
                <a:cxnLst/>
                <a:rect l="l" t="t" r="r" b="b"/>
                <a:pathLst>
                  <a:path w="7314" h="469" extrusionOk="0">
                    <a:moveTo>
                      <a:pt x="1147" y="1"/>
                    </a:moveTo>
                    <a:cubicBezTo>
                      <a:pt x="879" y="280"/>
                      <a:pt x="501" y="468"/>
                      <a:pt x="0" y="468"/>
                    </a:cubicBezTo>
                    <a:lnTo>
                      <a:pt x="6189" y="468"/>
                    </a:lnTo>
                    <a:cubicBezTo>
                      <a:pt x="6623" y="468"/>
                      <a:pt x="7024" y="290"/>
                      <a:pt x="7313" y="1"/>
                    </a:cubicBezTo>
                    <a:close/>
                  </a:path>
                </a:pathLst>
              </a:custGeom>
              <a:solidFill>
                <a:srgbClr val="AE9D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6"/>
              <p:cNvSpPr/>
              <p:nvPr/>
            </p:nvSpPr>
            <p:spPr>
              <a:xfrm>
                <a:off x="6159225" y="4161575"/>
                <a:ext cx="9475" cy="1125"/>
              </a:xfrm>
              <a:custGeom>
                <a:avLst/>
                <a:gdLst/>
                <a:ahLst/>
                <a:cxnLst/>
                <a:rect l="l" t="t" r="r" b="b"/>
                <a:pathLst>
                  <a:path w="379" h="45" extrusionOk="0">
                    <a:moveTo>
                      <a:pt x="378" y="45"/>
                    </a:moveTo>
                    <a:lnTo>
                      <a:pt x="378" y="45"/>
                    </a:lnTo>
                    <a:lnTo>
                      <a:pt x="378" y="45"/>
                    </a:lnTo>
                    <a:close/>
                    <a:moveTo>
                      <a:pt x="378" y="45"/>
                    </a:moveTo>
                    <a:lnTo>
                      <a:pt x="378" y="45"/>
                    </a:lnTo>
                    <a:lnTo>
                      <a:pt x="378" y="45"/>
                    </a:lnTo>
                    <a:close/>
                    <a:moveTo>
                      <a:pt x="368" y="45"/>
                    </a:moveTo>
                    <a:lnTo>
                      <a:pt x="368" y="45"/>
                    </a:lnTo>
                    <a:lnTo>
                      <a:pt x="368" y="45"/>
                    </a:lnTo>
                    <a:close/>
                    <a:moveTo>
                      <a:pt x="368" y="45"/>
                    </a:moveTo>
                    <a:lnTo>
                      <a:pt x="368" y="45"/>
                    </a:lnTo>
                    <a:lnTo>
                      <a:pt x="368" y="45"/>
                    </a:lnTo>
                    <a:close/>
                    <a:moveTo>
                      <a:pt x="356" y="45"/>
                    </a:moveTo>
                    <a:lnTo>
                      <a:pt x="356" y="45"/>
                    </a:lnTo>
                    <a:lnTo>
                      <a:pt x="356" y="45"/>
                    </a:lnTo>
                    <a:close/>
                    <a:moveTo>
                      <a:pt x="356" y="45"/>
                    </a:moveTo>
                    <a:lnTo>
                      <a:pt x="356" y="45"/>
                    </a:lnTo>
                    <a:lnTo>
                      <a:pt x="356" y="45"/>
                    </a:lnTo>
                    <a:close/>
                    <a:moveTo>
                      <a:pt x="346" y="45"/>
                    </a:moveTo>
                    <a:lnTo>
                      <a:pt x="346" y="45"/>
                    </a:lnTo>
                    <a:lnTo>
                      <a:pt x="346" y="45"/>
                    </a:lnTo>
                    <a:close/>
                    <a:moveTo>
                      <a:pt x="346" y="45"/>
                    </a:moveTo>
                    <a:lnTo>
                      <a:pt x="346" y="45"/>
                    </a:lnTo>
                    <a:lnTo>
                      <a:pt x="346" y="45"/>
                    </a:lnTo>
                    <a:close/>
                    <a:moveTo>
                      <a:pt x="334" y="45"/>
                    </a:moveTo>
                    <a:lnTo>
                      <a:pt x="346" y="45"/>
                    </a:lnTo>
                    <a:lnTo>
                      <a:pt x="334" y="45"/>
                    </a:lnTo>
                    <a:close/>
                    <a:moveTo>
                      <a:pt x="334" y="33"/>
                    </a:moveTo>
                    <a:lnTo>
                      <a:pt x="334" y="45"/>
                    </a:lnTo>
                    <a:lnTo>
                      <a:pt x="334" y="33"/>
                    </a:lnTo>
                    <a:close/>
                    <a:moveTo>
                      <a:pt x="334" y="33"/>
                    </a:moveTo>
                    <a:lnTo>
                      <a:pt x="334" y="33"/>
                    </a:lnTo>
                    <a:lnTo>
                      <a:pt x="334" y="33"/>
                    </a:lnTo>
                    <a:close/>
                    <a:moveTo>
                      <a:pt x="323" y="33"/>
                    </a:moveTo>
                    <a:lnTo>
                      <a:pt x="323" y="33"/>
                    </a:lnTo>
                    <a:lnTo>
                      <a:pt x="323" y="33"/>
                    </a:lnTo>
                    <a:close/>
                    <a:moveTo>
                      <a:pt x="323" y="33"/>
                    </a:moveTo>
                    <a:lnTo>
                      <a:pt x="323" y="33"/>
                    </a:lnTo>
                    <a:lnTo>
                      <a:pt x="323" y="33"/>
                    </a:lnTo>
                    <a:close/>
                    <a:moveTo>
                      <a:pt x="312" y="33"/>
                    </a:moveTo>
                    <a:lnTo>
                      <a:pt x="312" y="33"/>
                    </a:lnTo>
                    <a:lnTo>
                      <a:pt x="312" y="33"/>
                    </a:lnTo>
                    <a:close/>
                    <a:moveTo>
                      <a:pt x="312" y="33"/>
                    </a:moveTo>
                    <a:lnTo>
                      <a:pt x="312" y="33"/>
                    </a:lnTo>
                    <a:lnTo>
                      <a:pt x="312" y="33"/>
                    </a:lnTo>
                    <a:close/>
                    <a:moveTo>
                      <a:pt x="301" y="33"/>
                    </a:moveTo>
                    <a:lnTo>
                      <a:pt x="312" y="33"/>
                    </a:lnTo>
                    <a:lnTo>
                      <a:pt x="301" y="33"/>
                    </a:lnTo>
                    <a:close/>
                    <a:moveTo>
                      <a:pt x="301" y="33"/>
                    </a:moveTo>
                    <a:lnTo>
                      <a:pt x="301" y="33"/>
                    </a:lnTo>
                    <a:lnTo>
                      <a:pt x="301" y="33"/>
                    </a:lnTo>
                    <a:close/>
                    <a:moveTo>
                      <a:pt x="289" y="33"/>
                    </a:moveTo>
                    <a:lnTo>
                      <a:pt x="301" y="33"/>
                    </a:lnTo>
                    <a:lnTo>
                      <a:pt x="289" y="33"/>
                    </a:lnTo>
                    <a:close/>
                    <a:moveTo>
                      <a:pt x="289" y="33"/>
                    </a:moveTo>
                    <a:lnTo>
                      <a:pt x="289" y="33"/>
                    </a:lnTo>
                    <a:lnTo>
                      <a:pt x="289" y="33"/>
                    </a:lnTo>
                    <a:close/>
                    <a:moveTo>
                      <a:pt x="289" y="33"/>
                    </a:moveTo>
                    <a:lnTo>
                      <a:pt x="289" y="33"/>
                    </a:lnTo>
                    <a:lnTo>
                      <a:pt x="289" y="33"/>
                    </a:lnTo>
                    <a:close/>
                    <a:moveTo>
                      <a:pt x="279" y="22"/>
                    </a:moveTo>
                    <a:lnTo>
                      <a:pt x="279" y="33"/>
                    </a:lnTo>
                    <a:lnTo>
                      <a:pt x="279" y="22"/>
                    </a:lnTo>
                    <a:close/>
                    <a:moveTo>
                      <a:pt x="279" y="22"/>
                    </a:moveTo>
                    <a:lnTo>
                      <a:pt x="279" y="22"/>
                    </a:lnTo>
                    <a:lnTo>
                      <a:pt x="279" y="22"/>
                    </a:lnTo>
                    <a:close/>
                    <a:moveTo>
                      <a:pt x="267" y="22"/>
                    </a:moveTo>
                    <a:lnTo>
                      <a:pt x="279" y="22"/>
                    </a:lnTo>
                    <a:lnTo>
                      <a:pt x="267" y="22"/>
                    </a:lnTo>
                    <a:close/>
                    <a:moveTo>
                      <a:pt x="267" y="22"/>
                    </a:moveTo>
                    <a:lnTo>
                      <a:pt x="267" y="22"/>
                    </a:lnTo>
                    <a:lnTo>
                      <a:pt x="267" y="22"/>
                    </a:lnTo>
                    <a:close/>
                    <a:moveTo>
                      <a:pt x="256" y="22"/>
                    </a:moveTo>
                    <a:lnTo>
                      <a:pt x="267" y="22"/>
                    </a:lnTo>
                    <a:lnTo>
                      <a:pt x="256" y="22"/>
                    </a:lnTo>
                    <a:close/>
                    <a:moveTo>
                      <a:pt x="256" y="22"/>
                    </a:moveTo>
                    <a:lnTo>
                      <a:pt x="256" y="22"/>
                    </a:lnTo>
                    <a:lnTo>
                      <a:pt x="256" y="22"/>
                    </a:lnTo>
                    <a:close/>
                    <a:moveTo>
                      <a:pt x="245" y="22"/>
                    </a:moveTo>
                    <a:lnTo>
                      <a:pt x="256" y="22"/>
                    </a:lnTo>
                    <a:lnTo>
                      <a:pt x="245" y="22"/>
                    </a:lnTo>
                    <a:close/>
                    <a:moveTo>
                      <a:pt x="245" y="22"/>
                    </a:moveTo>
                    <a:lnTo>
                      <a:pt x="245" y="22"/>
                    </a:lnTo>
                    <a:lnTo>
                      <a:pt x="245" y="22"/>
                    </a:lnTo>
                    <a:close/>
                    <a:moveTo>
                      <a:pt x="245" y="22"/>
                    </a:moveTo>
                    <a:lnTo>
                      <a:pt x="245" y="22"/>
                    </a:lnTo>
                    <a:lnTo>
                      <a:pt x="245" y="22"/>
                    </a:lnTo>
                    <a:close/>
                    <a:moveTo>
                      <a:pt x="234" y="22"/>
                    </a:moveTo>
                    <a:lnTo>
                      <a:pt x="234" y="22"/>
                    </a:lnTo>
                    <a:lnTo>
                      <a:pt x="234" y="22"/>
                    </a:lnTo>
                    <a:close/>
                    <a:moveTo>
                      <a:pt x="234" y="22"/>
                    </a:moveTo>
                    <a:lnTo>
                      <a:pt x="234" y="22"/>
                    </a:lnTo>
                    <a:lnTo>
                      <a:pt x="234" y="22"/>
                    </a:lnTo>
                    <a:close/>
                    <a:moveTo>
                      <a:pt x="223" y="22"/>
                    </a:moveTo>
                    <a:lnTo>
                      <a:pt x="234" y="22"/>
                    </a:lnTo>
                    <a:lnTo>
                      <a:pt x="223" y="22"/>
                    </a:lnTo>
                    <a:close/>
                    <a:moveTo>
                      <a:pt x="223" y="22"/>
                    </a:moveTo>
                    <a:lnTo>
                      <a:pt x="223" y="22"/>
                    </a:lnTo>
                    <a:lnTo>
                      <a:pt x="223" y="22"/>
                    </a:lnTo>
                    <a:close/>
                    <a:moveTo>
                      <a:pt x="212" y="22"/>
                    </a:moveTo>
                    <a:lnTo>
                      <a:pt x="223" y="22"/>
                    </a:lnTo>
                    <a:lnTo>
                      <a:pt x="212" y="22"/>
                    </a:lnTo>
                    <a:close/>
                    <a:moveTo>
                      <a:pt x="212" y="11"/>
                    </a:moveTo>
                    <a:lnTo>
                      <a:pt x="212" y="22"/>
                    </a:lnTo>
                    <a:lnTo>
                      <a:pt x="212" y="11"/>
                    </a:lnTo>
                    <a:close/>
                    <a:moveTo>
                      <a:pt x="200" y="11"/>
                    </a:moveTo>
                    <a:lnTo>
                      <a:pt x="212" y="11"/>
                    </a:lnTo>
                    <a:lnTo>
                      <a:pt x="200" y="11"/>
                    </a:lnTo>
                    <a:close/>
                    <a:moveTo>
                      <a:pt x="0" y="0"/>
                    </a:moveTo>
                    <a:lnTo>
                      <a:pt x="0" y="0"/>
                    </a:lnTo>
                    <a:cubicBezTo>
                      <a:pt x="67" y="0"/>
                      <a:pt x="134" y="11"/>
                      <a:pt x="200" y="11"/>
                    </a:cubicBezTo>
                    <a:cubicBezTo>
                      <a:pt x="134" y="11"/>
                      <a:pt x="67" y="0"/>
                      <a:pt x="0" y="0"/>
                    </a:cubicBezTo>
                    <a:close/>
                  </a:path>
                </a:pathLst>
              </a:custGeom>
              <a:solidFill>
                <a:srgbClr val="F7F4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6"/>
              <p:cNvSpPr/>
              <p:nvPr/>
            </p:nvSpPr>
            <p:spPr>
              <a:xfrm>
                <a:off x="6004225" y="4161575"/>
                <a:ext cx="182850" cy="11700"/>
              </a:xfrm>
              <a:custGeom>
                <a:avLst/>
                <a:gdLst/>
                <a:ahLst/>
                <a:cxnLst/>
                <a:rect l="l" t="t" r="r" b="b"/>
                <a:pathLst>
                  <a:path w="7314" h="468" extrusionOk="0">
                    <a:moveTo>
                      <a:pt x="0" y="0"/>
                    </a:moveTo>
                    <a:cubicBezTo>
                      <a:pt x="501" y="0"/>
                      <a:pt x="879" y="189"/>
                      <a:pt x="1147" y="468"/>
                    </a:cubicBezTo>
                    <a:lnTo>
                      <a:pt x="7313" y="468"/>
                    </a:lnTo>
                    <a:cubicBezTo>
                      <a:pt x="7113" y="267"/>
                      <a:pt x="6857" y="122"/>
                      <a:pt x="6578" y="45"/>
                    </a:cubicBezTo>
                    <a:lnTo>
                      <a:pt x="6534" y="45"/>
                    </a:lnTo>
                    <a:lnTo>
                      <a:pt x="6534" y="33"/>
                    </a:lnTo>
                    <a:lnTo>
                      <a:pt x="6479" y="33"/>
                    </a:lnTo>
                    <a:lnTo>
                      <a:pt x="6479" y="22"/>
                    </a:lnTo>
                    <a:lnTo>
                      <a:pt x="6412" y="22"/>
                    </a:lnTo>
                    <a:lnTo>
                      <a:pt x="6412" y="11"/>
                    </a:lnTo>
                    <a:lnTo>
                      <a:pt x="6400" y="11"/>
                    </a:lnTo>
                    <a:cubicBezTo>
                      <a:pt x="6334" y="11"/>
                      <a:pt x="6267" y="0"/>
                      <a:pt x="6200"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6"/>
              <p:cNvSpPr/>
              <p:nvPr/>
            </p:nvSpPr>
            <p:spPr>
              <a:xfrm>
                <a:off x="5630775" y="4161575"/>
                <a:ext cx="426050" cy="79875"/>
              </a:xfrm>
              <a:custGeom>
                <a:avLst/>
                <a:gdLst/>
                <a:ahLst/>
                <a:cxnLst/>
                <a:rect l="l" t="t" r="r" b="b"/>
                <a:pathLst>
                  <a:path w="17042" h="3195" extrusionOk="0">
                    <a:moveTo>
                      <a:pt x="14927" y="0"/>
                    </a:moveTo>
                    <a:lnTo>
                      <a:pt x="312" y="0"/>
                    </a:lnTo>
                    <a:cubicBezTo>
                      <a:pt x="1" y="0"/>
                      <a:pt x="1" y="468"/>
                      <a:pt x="312" y="468"/>
                    </a:cubicBezTo>
                    <a:lnTo>
                      <a:pt x="14860" y="468"/>
                    </a:lnTo>
                    <a:cubicBezTo>
                      <a:pt x="16352" y="468"/>
                      <a:pt x="16352" y="2727"/>
                      <a:pt x="14860" y="2727"/>
                    </a:cubicBezTo>
                    <a:lnTo>
                      <a:pt x="312" y="2727"/>
                    </a:lnTo>
                    <a:lnTo>
                      <a:pt x="312" y="2727"/>
                    </a:lnTo>
                    <a:cubicBezTo>
                      <a:pt x="1" y="2727"/>
                      <a:pt x="1" y="3194"/>
                      <a:pt x="312" y="3194"/>
                    </a:cubicBezTo>
                    <a:lnTo>
                      <a:pt x="14927" y="3194"/>
                    </a:lnTo>
                    <a:cubicBezTo>
                      <a:pt x="17042" y="3194"/>
                      <a:pt x="17042" y="0"/>
                      <a:pt x="14927"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6"/>
              <p:cNvSpPr/>
              <p:nvPr/>
            </p:nvSpPr>
            <p:spPr>
              <a:xfrm>
                <a:off x="5654425" y="4186325"/>
                <a:ext cx="365400" cy="875"/>
              </a:xfrm>
              <a:custGeom>
                <a:avLst/>
                <a:gdLst/>
                <a:ahLst/>
                <a:cxnLst/>
                <a:rect l="l" t="t" r="r" b="b"/>
                <a:pathLst>
                  <a:path w="14616" h="35" extrusionOk="0">
                    <a:moveTo>
                      <a:pt x="0" y="34"/>
                    </a:moveTo>
                    <a:lnTo>
                      <a:pt x="14616" y="34"/>
                    </a:lnTo>
                    <a:lnTo>
                      <a:pt x="14616" y="0"/>
                    </a:lnTo>
                    <a:lnTo>
                      <a:pt x="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6"/>
              <p:cNvSpPr/>
              <p:nvPr/>
            </p:nvSpPr>
            <p:spPr>
              <a:xfrm>
                <a:off x="5885950" y="4081700"/>
                <a:ext cx="355650" cy="79900"/>
              </a:xfrm>
              <a:custGeom>
                <a:avLst/>
                <a:gdLst/>
                <a:ahLst/>
                <a:cxnLst/>
                <a:rect l="l" t="t" r="r" b="b"/>
                <a:pathLst>
                  <a:path w="14226" h="3196" extrusionOk="0">
                    <a:moveTo>
                      <a:pt x="12623" y="0"/>
                    </a:moveTo>
                    <a:lnTo>
                      <a:pt x="8160" y="0"/>
                    </a:lnTo>
                    <a:lnTo>
                      <a:pt x="0" y="0"/>
                    </a:lnTo>
                    <a:lnTo>
                      <a:pt x="0" y="468"/>
                    </a:lnTo>
                    <a:lnTo>
                      <a:pt x="0" y="2728"/>
                    </a:lnTo>
                    <a:lnTo>
                      <a:pt x="0" y="3195"/>
                    </a:lnTo>
                    <a:lnTo>
                      <a:pt x="8160" y="3195"/>
                    </a:lnTo>
                    <a:lnTo>
                      <a:pt x="12623" y="3195"/>
                    </a:lnTo>
                    <a:cubicBezTo>
                      <a:pt x="13503" y="3195"/>
                      <a:pt x="14226" y="2471"/>
                      <a:pt x="14226" y="1603"/>
                    </a:cubicBezTo>
                    <a:cubicBezTo>
                      <a:pt x="14226" y="724"/>
                      <a:pt x="13503" y="0"/>
                      <a:pt x="12623" y="0"/>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6"/>
              <p:cNvSpPr/>
              <p:nvPr/>
            </p:nvSpPr>
            <p:spPr>
              <a:xfrm>
                <a:off x="5697275" y="4093375"/>
                <a:ext cx="375975" cy="56525"/>
              </a:xfrm>
              <a:custGeom>
                <a:avLst/>
                <a:gdLst/>
                <a:ahLst/>
                <a:cxnLst/>
                <a:rect l="l" t="t" r="r" b="b"/>
                <a:pathLst>
                  <a:path w="15039" h="2261" extrusionOk="0">
                    <a:moveTo>
                      <a:pt x="13904" y="1"/>
                    </a:moveTo>
                    <a:lnTo>
                      <a:pt x="0" y="1"/>
                    </a:lnTo>
                    <a:lnTo>
                      <a:pt x="0" y="2261"/>
                    </a:lnTo>
                    <a:lnTo>
                      <a:pt x="13904" y="2261"/>
                    </a:lnTo>
                    <a:cubicBezTo>
                      <a:pt x="14638" y="2261"/>
                      <a:pt x="15039" y="1759"/>
                      <a:pt x="15039" y="1136"/>
                    </a:cubicBezTo>
                    <a:lnTo>
                      <a:pt x="15039" y="1136"/>
                    </a:lnTo>
                    <a:cubicBezTo>
                      <a:pt x="15039" y="513"/>
                      <a:pt x="14649" y="1"/>
                      <a:pt x="13904" y="1"/>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6"/>
              <p:cNvSpPr/>
              <p:nvPr/>
            </p:nvSpPr>
            <p:spPr>
              <a:xfrm>
                <a:off x="5697275" y="4093375"/>
                <a:ext cx="375975" cy="42625"/>
              </a:xfrm>
              <a:custGeom>
                <a:avLst/>
                <a:gdLst/>
                <a:ahLst/>
                <a:cxnLst/>
                <a:rect l="l" t="t" r="r" b="b"/>
                <a:pathLst>
                  <a:path w="15039" h="1705" extrusionOk="0">
                    <a:moveTo>
                      <a:pt x="13904" y="1"/>
                    </a:moveTo>
                    <a:lnTo>
                      <a:pt x="0" y="1"/>
                    </a:lnTo>
                    <a:lnTo>
                      <a:pt x="0" y="279"/>
                    </a:lnTo>
                    <a:lnTo>
                      <a:pt x="13792" y="279"/>
                    </a:lnTo>
                    <a:cubicBezTo>
                      <a:pt x="14416" y="279"/>
                      <a:pt x="14916" y="780"/>
                      <a:pt x="14916" y="1403"/>
                    </a:cubicBezTo>
                    <a:lnTo>
                      <a:pt x="14916" y="1403"/>
                    </a:lnTo>
                    <a:cubicBezTo>
                      <a:pt x="14916" y="1514"/>
                      <a:pt x="14905" y="1615"/>
                      <a:pt x="14883" y="1704"/>
                    </a:cubicBezTo>
                    <a:cubicBezTo>
                      <a:pt x="14983" y="1537"/>
                      <a:pt x="15039" y="1336"/>
                      <a:pt x="15039" y="1136"/>
                    </a:cubicBezTo>
                    <a:lnTo>
                      <a:pt x="15039" y="1136"/>
                    </a:lnTo>
                    <a:cubicBezTo>
                      <a:pt x="15039" y="513"/>
                      <a:pt x="14582" y="1"/>
                      <a:pt x="13904"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6"/>
              <p:cNvSpPr/>
              <p:nvPr/>
            </p:nvSpPr>
            <p:spPr>
              <a:xfrm>
                <a:off x="6046800" y="4149875"/>
                <a:ext cx="182850" cy="11725"/>
              </a:xfrm>
              <a:custGeom>
                <a:avLst/>
                <a:gdLst/>
                <a:ahLst/>
                <a:cxnLst/>
                <a:rect l="l" t="t" r="r" b="b"/>
                <a:pathLst>
                  <a:path w="7314" h="469" extrusionOk="0">
                    <a:moveTo>
                      <a:pt x="1147" y="1"/>
                    </a:moveTo>
                    <a:cubicBezTo>
                      <a:pt x="891" y="278"/>
                      <a:pt x="501" y="468"/>
                      <a:pt x="0" y="468"/>
                    </a:cubicBezTo>
                    <a:lnTo>
                      <a:pt x="6189" y="468"/>
                    </a:lnTo>
                    <a:cubicBezTo>
                      <a:pt x="6634" y="468"/>
                      <a:pt x="7024" y="290"/>
                      <a:pt x="7314" y="1"/>
                    </a:cubicBezTo>
                    <a:close/>
                  </a:path>
                </a:pathLst>
              </a:custGeom>
              <a:solidFill>
                <a:srgbClr val="1C43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6"/>
              <p:cNvSpPr/>
              <p:nvPr/>
            </p:nvSpPr>
            <p:spPr>
              <a:xfrm>
                <a:off x="6046800" y="4081700"/>
                <a:ext cx="158075" cy="25"/>
              </a:xfrm>
              <a:custGeom>
                <a:avLst/>
                <a:gdLst/>
                <a:ahLst/>
                <a:cxnLst/>
                <a:rect l="l" t="t" r="r" b="b"/>
                <a:pathLst>
                  <a:path w="6323" h="1" extrusionOk="0">
                    <a:moveTo>
                      <a:pt x="6323" y="0"/>
                    </a:moveTo>
                    <a:lnTo>
                      <a:pt x="6323" y="0"/>
                    </a:lnTo>
                    <a:lnTo>
                      <a:pt x="6323" y="0"/>
                    </a:lnTo>
                    <a:close/>
                    <a:moveTo>
                      <a:pt x="6312" y="0"/>
                    </a:moveTo>
                    <a:lnTo>
                      <a:pt x="6312" y="0"/>
                    </a:lnTo>
                    <a:lnTo>
                      <a:pt x="6312" y="0"/>
                    </a:lnTo>
                    <a:close/>
                    <a:moveTo>
                      <a:pt x="6312" y="0"/>
                    </a:moveTo>
                    <a:lnTo>
                      <a:pt x="6312" y="0"/>
                    </a:lnTo>
                    <a:lnTo>
                      <a:pt x="6312" y="0"/>
                    </a:lnTo>
                    <a:close/>
                    <a:moveTo>
                      <a:pt x="6300" y="0"/>
                    </a:moveTo>
                    <a:lnTo>
                      <a:pt x="6300" y="0"/>
                    </a:lnTo>
                    <a:lnTo>
                      <a:pt x="6300" y="0"/>
                    </a:lnTo>
                    <a:close/>
                    <a:moveTo>
                      <a:pt x="6300" y="0"/>
                    </a:moveTo>
                    <a:lnTo>
                      <a:pt x="6300" y="0"/>
                    </a:lnTo>
                    <a:lnTo>
                      <a:pt x="6300" y="0"/>
                    </a:lnTo>
                    <a:close/>
                    <a:moveTo>
                      <a:pt x="6290" y="0"/>
                    </a:moveTo>
                    <a:lnTo>
                      <a:pt x="6300" y="0"/>
                    </a:lnTo>
                    <a:lnTo>
                      <a:pt x="6290" y="0"/>
                    </a:lnTo>
                    <a:close/>
                    <a:moveTo>
                      <a:pt x="6290" y="0"/>
                    </a:moveTo>
                    <a:lnTo>
                      <a:pt x="6290" y="0"/>
                    </a:lnTo>
                    <a:lnTo>
                      <a:pt x="6290" y="0"/>
                    </a:lnTo>
                    <a:close/>
                    <a:moveTo>
                      <a:pt x="6278" y="0"/>
                    </a:moveTo>
                    <a:lnTo>
                      <a:pt x="6290" y="0"/>
                    </a:lnTo>
                    <a:lnTo>
                      <a:pt x="6278" y="0"/>
                    </a:lnTo>
                    <a:close/>
                    <a:moveTo>
                      <a:pt x="6278" y="0"/>
                    </a:moveTo>
                    <a:lnTo>
                      <a:pt x="6278" y="0"/>
                    </a:lnTo>
                    <a:lnTo>
                      <a:pt x="6278" y="0"/>
                    </a:lnTo>
                    <a:close/>
                    <a:moveTo>
                      <a:pt x="6267" y="0"/>
                    </a:moveTo>
                    <a:lnTo>
                      <a:pt x="6278" y="0"/>
                    </a:lnTo>
                    <a:lnTo>
                      <a:pt x="6267" y="0"/>
                    </a:lnTo>
                    <a:close/>
                    <a:moveTo>
                      <a:pt x="6267" y="0"/>
                    </a:moveTo>
                    <a:lnTo>
                      <a:pt x="6267" y="0"/>
                    </a:lnTo>
                    <a:lnTo>
                      <a:pt x="6267" y="0"/>
                    </a:lnTo>
                    <a:close/>
                    <a:moveTo>
                      <a:pt x="6256" y="0"/>
                    </a:moveTo>
                    <a:lnTo>
                      <a:pt x="6267" y="0"/>
                    </a:lnTo>
                    <a:lnTo>
                      <a:pt x="6256" y="0"/>
                    </a:lnTo>
                    <a:close/>
                    <a:moveTo>
                      <a:pt x="6256" y="0"/>
                    </a:moveTo>
                    <a:lnTo>
                      <a:pt x="6256" y="0"/>
                    </a:lnTo>
                    <a:lnTo>
                      <a:pt x="6256" y="0"/>
                    </a:lnTo>
                    <a:close/>
                    <a:moveTo>
                      <a:pt x="6245" y="0"/>
                    </a:moveTo>
                    <a:lnTo>
                      <a:pt x="6256" y="0"/>
                    </a:lnTo>
                    <a:lnTo>
                      <a:pt x="6245" y="0"/>
                    </a:lnTo>
                    <a:close/>
                    <a:moveTo>
                      <a:pt x="6189" y="0"/>
                    </a:moveTo>
                    <a:lnTo>
                      <a:pt x="1726" y="0"/>
                    </a:lnTo>
                    <a:lnTo>
                      <a:pt x="0" y="0"/>
                    </a:lnTo>
                    <a:lnTo>
                      <a:pt x="0" y="0"/>
                    </a:lnTo>
                    <a:lnTo>
                      <a:pt x="1726" y="0"/>
                    </a:lnTo>
                    <a:lnTo>
                      <a:pt x="6189" y="0"/>
                    </a:lnTo>
                    <a:lnTo>
                      <a:pt x="6245" y="0"/>
                    </a:lnTo>
                    <a:close/>
                  </a:path>
                </a:pathLst>
              </a:custGeom>
              <a:solidFill>
                <a:srgbClr val="F7F4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6"/>
              <p:cNvSpPr/>
              <p:nvPr/>
            </p:nvSpPr>
            <p:spPr>
              <a:xfrm>
                <a:off x="6046800" y="4081700"/>
                <a:ext cx="182850" cy="11700"/>
              </a:xfrm>
              <a:custGeom>
                <a:avLst/>
                <a:gdLst/>
                <a:ahLst/>
                <a:cxnLst/>
                <a:rect l="l" t="t" r="r" b="b"/>
                <a:pathLst>
                  <a:path w="7314" h="468" extrusionOk="0">
                    <a:moveTo>
                      <a:pt x="0" y="0"/>
                    </a:moveTo>
                    <a:cubicBezTo>
                      <a:pt x="501" y="0"/>
                      <a:pt x="891" y="190"/>
                      <a:pt x="1147" y="468"/>
                    </a:cubicBezTo>
                    <a:lnTo>
                      <a:pt x="7314" y="468"/>
                    </a:lnTo>
                    <a:cubicBezTo>
                      <a:pt x="7057" y="200"/>
                      <a:pt x="6713" y="34"/>
                      <a:pt x="6323" y="0"/>
                    </a:cubicBezTo>
                    <a:close/>
                  </a:path>
                </a:pathLst>
              </a:custGeom>
              <a:solidFill>
                <a:srgbClr val="5C7A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6"/>
              <p:cNvSpPr/>
              <p:nvPr/>
            </p:nvSpPr>
            <p:spPr>
              <a:xfrm>
                <a:off x="5673625" y="4081700"/>
                <a:ext cx="425800" cy="79900"/>
              </a:xfrm>
              <a:custGeom>
                <a:avLst/>
                <a:gdLst/>
                <a:ahLst/>
                <a:cxnLst/>
                <a:rect l="l" t="t" r="r" b="b"/>
                <a:pathLst>
                  <a:path w="17032" h="3196" extrusionOk="0">
                    <a:moveTo>
                      <a:pt x="14916" y="0"/>
                    </a:moveTo>
                    <a:lnTo>
                      <a:pt x="301" y="0"/>
                    </a:lnTo>
                    <a:cubicBezTo>
                      <a:pt x="1" y="0"/>
                      <a:pt x="1" y="468"/>
                      <a:pt x="301" y="468"/>
                    </a:cubicBezTo>
                    <a:lnTo>
                      <a:pt x="14850" y="468"/>
                    </a:lnTo>
                    <a:cubicBezTo>
                      <a:pt x="16352" y="468"/>
                      <a:pt x="16352" y="2728"/>
                      <a:pt x="14850" y="2728"/>
                    </a:cubicBezTo>
                    <a:lnTo>
                      <a:pt x="312" y="2728"/>
                    </a:lnTo>
                    <a:lnTo>
                      <a:pt x="301" y="2728"/>
                    </a:lnTo>
                    <a:cubicBezTo>
                      <a:pt x="1" y="2728"/>
                      <a:pt x="1" y="3195"/>
                      <a:pt x="301" y="3195"/>
                    </a:cubicBezTo>
                    <a:lnTo>
                      <a:pt x="14916" y="3195"/>
                    </a:lnTo>
                    <a:cubicBezTo>
                      <a:pt x="17031" y="3195"/>
                      <a:pt x="17031" y="0"/>
                      <a:pt x="14916" y="0"/>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6"/>
              <p:cNvSpPr/>
              <p:nvPr/>
            </p:nvSpPr>
            <p:spPr>
              <a:xfrm>
                <a:off x="5697275" y="4116200"/>
                <a:ext cx="371525" cy="875"/>
              </a:xfrm>
              <a:custGeom>
                <a:avLst/>
                <a:gdLst/>
                <a:ahLst/>
                <a:cxnLst/>
                <a:rect l="l" t="t" r="r" b="b"/>
                <a:pathLst>
                  <a:path w="14861" h="35" extrusionOk="0">
                    <a:moveTo>
                      <a:pt x="0" y="34"/>
                    </a:moveTo>
                    <a:lnTo>
                      <a:pt x="14861" y="34"/>
                    </a:lnTo>
                    <a:lnTo>
                      <a:pt x="14861" y="0"/>
                    </a:lnTo>
                    <a:lnTo>
                      <a:pt x="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6"/>
              <p:cNvSpPr/>
              <p:nvPr/>
            </p:nvSpPr>
            <p:spPr>
              <a:xfrm>
                <a:off x="5752650" y="4241425"/>
                <a:ext cx="612800" cy="81575"/>
              </a:xfrm>
              <a:custGeom>
                <a:avLst/>
                <a:gdLst/>
                <a:ahLst/>
                <a:cxnLst/>
                <a:rect l="l" t="t" r="r" b="b"/>
                <a:pathLst>
                  <a:path w="24512" h="3263" extrusionOk="0">
                    <a:moveTo>
                      <a:pt x="1637" y="0"/>
                    </a:moveTo>
                    <a:lnTo>
                      <a:pt x="16196" y="0"/>
                    </a:lnTo>
                    <a:lnTo>
                      <a:pt x="24512" y="0"/>
                    </a:lnTo>
                    <a:lnTo>
                      <a:pt x="24512" y="479"/>
                    </a:lnTo>
                    <a:lnTo>
                      <a:pt x="24512" y="2783"/>
                    </a:lnTo>
                    <a:lnTo>
                      <a:pt x="24512" y="3262"/>
                    </a:lnTo>
                    <a:lnTo>
                      <a:pt x="16196" y="3262"/>
                    </a:lnTo>
                    <a:lnTo>
                      <a:pt x="1637" y="3262"/>
                    </a:lnTo>
                    <a:cubicBezTo>
                      <a:pt x="736" y="3262"/>
                      <a:pt x="1" y="2527"/>
                      <a:pt x="1" y="1637"/>
                    </a:cubicBezTo>
                    <a:cubicBezTo>
                      <a:pt x="1" y="735"/>
                      <a:pt x="736" y="0"/>
                      <a:pt x="1637" y="0"/>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6"/>
              <p:cNvSpPr/>
              <p:nvPr/>
            </p:nvSpPr>
            <p:spPr>
              <a:xfrm>
                <a:off x="6174525" y="4253400"/>
                <a:ext cx="217650" cy="57625"/>
              </a:xfrm>
              <a:custGeom>
                <a:avLst/>
                <a:gdLst/>
                <a:ahLst/>
                <a:cxnLst/>
                <a:rect l="l" t="t" r="r" b="b"/>
                <a:pathLst>
                  <a:path w="8706" h="2305" extrusionOk="0">
                    <a:moveTo>
                      <a:pt x="1147" y="0"/>
                    </a:moveTo>
                    <a:lnTo>
                      <a:pt x="8705" y="0"/>
                    </a:lnTo>
                    <a:lnTo>
                      <a:pt x="8705" y="2304"/>
                    </a:lnTo>
                    <a:lnTo>
                      <a:pt x="1147" y="2304"/>
                    </a:lnTo>
                    <a:cubicBezTo>
                      <a:pt x="513" y="2304"/>
                      <a:pt x="1" y="1792"/>
                      <a:pt x="1" y="1158"/>
                    </a:cubicBezTo>
                    <a:lnTo>
                      <a:pt x="1" y="1158"/>
                    </a:lnTo>
                    <a:cubicBezTo>
                      <a:pt x="1" y="512"/>
                      <a:pt x="513" y="0"/>
                      <a:pt x="1147" y="0"/>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6"/>
              <p:cNvSpPr/>
              <p:nvPr/>
            </p:nvSpPr>
            <p:spPr>
              <a:xfrm>
                <a:off x="6174525" y="4253400"/>
                <a:ext cx="217650" cy="43425"/>
              </a:xfrm>
              <a:custGeom>
                <a:avLst/>
                <a:gdLst/>
                <a:ahLst/>
                <a:cxnLst/>
                <a:rect l="l" t="t" r="r" b="b"/>
                <a:pathLst>
                  <a:path w="8706" h="1737" extrusionOk="0">
                    <a:moveTo>
                      <a:pt x="1147" y="0"/>
                    </a:moveTo>
                    <a:lnTo>
                      <a:pt x="8705" y="0"/>
                    </a:lnTo>
                    <a:lnTo>
                      <a:pt x="8705" y="278"/>
                    </a:lnTo>
                    <a:lnTo>
                      <a:pt x="1270" y="278"/>
                    </a:lnTo>
                    <a:cubicBezTo>
                      <a:pt x="635" y="278"/>
                      <a:pt x="112" y="802"/>
                      <a:pt x="112" y="1436"/>
                    </a:cubicBezTo>
                    <a:lnTo>
                      <a:pt x="112" y="1436"/>
                    </a:lnTo>
                    <a:cubicBezTo>
                      <a:pt x="112" y="1536"/>
                      <a:pt x="134" y="1648"/>
                      <a:pt x="157" y="1737"/>
                    </a:cubicBezTo>
                    <a:cubicBezTo>
                      <a:pt x="56" y="1569"/>
                      <a:pt x="1" y="1369"/>
                      <a:pt x="1" y="1158"/>
                    </a:cubicBezTo>
                    <a:lnTo>
                      <a:pt x="1" y="1158"/>
                    </a:lnTo>
                    <a:cubicBezTo>
                      <a:pt x="1" y="512"/>
                      <a:pt x="513" y="0"/>
                      <a:pt x="1147"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6"/>
              <p:cNvSpPr/>
              <p:nvPr/>
            </p:nvSpPr>
            <p:spPr>
              <a:xfrm>
                <a:off x="5825575" y="4311000"/>
                <a:ext cx="375700" cy="12000"/>
              </a:xfrm>
              <a:custGeom>
                <a:avLst/>
                <a:gdLst/>
                <a:ahLst/>
                <a:cxnLst/>
                <a:rect l="l" t="t" r="r" b="b"/>
                <a:pathLst>
                  <a:path w="15028" h="480" extrusionOk="0">
                    <a:moveTo>
                      <a:pt x="67" y="0"/>
                    </a:moveTo>
                    <a:cubicBezTo>
                      <a:pt x="45" y="167"/>
                      <a:pt x="23" y="323"/>
                      <a:pt x="0" y="479"/>
                    </a:cubicBezTo>
                    <a:lnTo>
                      <a:pt x="15027" y="479"/>
                    </a:lnTo>
                    <a:cubicBezTo>
                      <a:pt x="14582" y="479"/>
                      <a:pt x="14181" y="289"/>
                      <a:pt x="13892" y="0"/>
                    </a:cubicBezTo>
                    <a:close/>
                  </a:path>
                </a:pathLst>
              </a:custGeom>
              <a:solidFill>
                <a:srgbClr val="A36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6"/>
              <p:cNvSpPr/>
              <p:nvPr/>
            </p:nvSpPr>
            <p:spPr>
              <a:xfrm>
                <a:off x="5832525" y="4241425"/>
                <a:ext cx="369000" cy="12000"/>
              </a:xfrm>
              <a:custGeom>
                <a:avLst/>
                <a:gdLst/>
                <a:ahLst/>
                <a:cxnLst/>
                <a:rect l="l" t="t" r="r" b="b"/>
                <a:pathLst>
                  <a:path w="14760" h="480" extrusionOk="0">
                    <a:moveTo>
                      <a:pt x="34" y="0"/>
                    </a:moveTo>
                    <a:cubicBezTo>
                      <a:pt x="22" y="156"/>
                      <a:pt x="12" y="312"/>
                      <a:pt x="0" y="479"/>
                    </a:cubicBezTo>
                    <a:lnTo>
                      <a:pt x="13614" y="479"/>
                    </a:lnTo>
                    <a:cubicBezTo>
                      <a:pt x="13914" y="178"/>
                      <a:pt x="14315" y="0"/>
                      <a:pt x="14760" y="0"/>
                    </a:cubicBezTo>
                    <a:close/>
                  </a:path>
                </a:pathLst>
              </a:custGeom>
              <a:solidFill>
                <a:srgbClr val="CA9A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6"/>
              <p:cNvSpPr/>
              <p:nvPr/>
            </p:nvSpPr>
            <p:spPr>
              <a:xfrm>
                <a:off x="6147525" y="4241425"/>
                <a:ext cx="268575" cy="81575"/>
              </a:xfrm>
              <a:custGeom>
                <a:avLst/>
                <a:gdLst/>
                <a:ahLst/>
                <a:cxnLst/>
                <a:rect l="l" t="t" r="r" b="b"/>
                <a:pathLst>
                  <a:path w="10743" h="3263" extrusionOk="0">
                    <a:moveTo>
                      <a:pt x="2160" y="0"/>
                    </a:moveTo>
                    <a:lnTo>
                      <a:pt x="10431" y="0"/>
                    </a:lnTo>
                    <a:cubicBezTo>
                      <a:pt x="10742" y="0"/>
                      <a:pt x="10742" y="479"/>
                      <a:pt x="10431" y="479"/>
                    </a:cubicBezTo>
                    <a:lnTo>
                      <a:pt x="2227" y="479"/>
                    </a:lnTo>
                    <a:cubicBezTo>
                      <a:pt x="702" y="479"/>
                      <a:pt x="702" y="2783"/>
                      <a:pt x="2227" y="2783"/>
                    </a:cubicBezTo>
                    <a:lnTo>
                      <a:pt x="10431" y="2783"/>
                    </a:lnTo>
                    <a:lnTo>
                      <a:pt x="10431" y="2783"/>
                    </a:lnTo>
                    <a:cubicBezTo>
                      <a:pt x="10742" y="2783"/>
                      <a:pt x="10742" y="3262"/>
                      <a:pt x="10431" y="3262"/>
                    </a:cubicBezTo>
                    <a:lnTo>
                      <a:pt x="2160" y="3262"/>
                    </a:lnTo>
                    <a:cubicBezTo>
                      <a:pt x="1" y="3262"/>
                      <a:pt x="1" y="0"/>
                      <a:pt x="2160"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6"/>
              <p:cNvSpPr/>
              <p:nvPr/>
            </p:nvSpPr>
            <p:spPr>
              <a:xfrm>
                <a:off x="6176200" y="4281225"/>
                <a:ext cx="215975" cy="1125"/>
              </a:xfrm>
              <a:custGeom>
                <a:avLst/>
                <a:gdLst/>
                <a:ahLst/>
                <a:cxnLst/>
                <a:rect l="l" t="t" r="r" b="b"/>
                <a:pathLst>
                  <a:path w="8639" h="45" extrusionOk="0">
                    <a:moveTo>
                      <a:pt x="0" y="45"/>
                    </a:moveTo>
                    <a:lnTo>
                      <a:pt x="8638" y="45"/>
                    </a:lnTo>
                    <a:lnTo>
                      <a:pt x="8638" y="0"/>
                    </a:lnTo>
                    <a:lnTo>
                      <a:pt x="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6"/>
              <p:cNvSpPr/>
              <p:nvPr/>
            </p:nvSpPr>
            <p:spPr>
              <a:xfrm>
                <a:off x="6176200" y="4278450"/>
                <a:ext cx="215975" cy="1125"/>
              </a:xfrm>
              <a:custGeom>
                <a:avLst/>
                <a:gdLst/>
                <a:ahLst/>
                <a:cxnLst/>
                <a:rect l="l" t="t" r="r" b="b"/>
                <a:pathLst>
                  <a:path w="8639" h="45" extrusionOk="0">
                    <a:moveTo>
                      <a:pt x="0" y="45"/>
                    </a:moveTo>
                    <a:lnTo>
                      <a:pt x="8638" y="45"/>
                    </a:lnTo>
                    <a:lnTo>
                      <a:pt x="8638" y="0"/>
                    </a:lnTo>
                    <a:lnTo>
                      <a:pt x="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6"/>
              <p:cNvSpPr/>
              <p:nvPr/>
            </p:nvSpPr>
            <p:spPr>
              <a:xfrm>
                <a:off x="5641625" y="4322975"/>
                <a:ext cx="595525" cy="95450"/>
              </a:xfrm>
              <a:custGeom>
                <a:avLst/>
                <a:gdLst/>
                <a:ahLst/>
                <a:cxnLst/>
                <a:rect l="l" t="t" r="r" b="b"/>
                <a:pathLst>
                  <a:path w="23821" h="3818" extrusionOk="0">
                    <a:moveTo>
                      <a:pt x="1915" y="0"/>
                    </a:moveTo>
                    <a:lnTo>
                      <a:pt x="14081" y="0"/>
                    </a:lnTo>
                    <a:lnTo>
                      <a:pt x="23821" y="0"/>
                    </a:lnTo>
                    <a:lnTo>
                      <a:pt x="23821" y="557"/>
                    </a:lnTo>
                    <a:lnTo>
                      <a:pt x="23821" y="3261"/>
                    </a:lnTo>
                    <a:lnTo>
                      <a:pt x="23821" y="3818"/>
                    </a:lnTo>
                    <a:lnTo>
                      <a:pt x="14081" y="3818"/>
                    </a:lnTo>
                    <a:lnTo>
                      <a:pt x="1915" y="3818"/>
                    </a:lnTo>
                    <a:cubicBezTo>
                      <a:pt x="858" y="3818"/>
                      <a:pt x="0" y="2961"/>
                      <a:pt x="0" y="1915"/>
                    </a:cubicBezTo>
                    <a:cubicBezTo>
                      <a:pt x="0" y="857"/>
                      <a:pt x="858" y="0"/>
                      <a:pt x="1915"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6"/>
              <p:cNvSpPr/>
              <p:nvPr/>
            </p:nvSpPr>
            <p:spPr>
              <a:xfrm>
                <a:off x="6013675" y="4336875"/>
                <a:ext cx="354550" cy="67650"/>
              </a:xfrm>
              <a:custGeom>
                <a:avLst/>
                <a:gdLst/>
                <a:ahLst/>
                <a:cxnLst/>
                <a:rect l="l" t="t" r="r" b="b"/>
                <a:pathLst>
                  <a:path w="14182" h="2706" extrusionOk="0">
                    <a:moveTo>
                      <a:pt x="1347" y="1"/>
                    </a:moveTo>
                    <a:lnTo>
                      <a:pt x="14182" y="1"/>
                    </a:lnTo>
                    <a:lnTo>
                      <a:pt x="14182" y="2705"/>
                    </a:lnTo>
                    <a:lnTo>
                      <a:pt x="1347" y="2705"/>
                    </a:lnTo>
                    <a:cubicBezTo>
                      <a:pt x="535" y="2705"/>
                      <a:pt x="1" y="2093"/>
                      <a:pt x="1" y="1359"/>
                    </a:cubicBezTo>
                    <a:lnTo>
                      <a:pt x="1" y="1359"/>
                    </a:lnTo>
                    <a:cubicBezTo>
                      <a:pt x="1" y="612"/>
                      <a:pt x="602" y="1"/>
                      <a:pt x="1347" y="1"/>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6"/>
              <p:cNvSpPr/>
              <p:nvPr/>
            </p:nvSpPr>
            <p:spPr>
              <a:xfrm>
                <a:off x="6012275" y="4336875"/>
                <a:ext cx="355950" cy="50950"/>
              </a:xfrm>
              <a:custGeom>
                <a:avLst/>
                <a:gdLst/>
                <a:ahLst/>
                <a:cxnLst/>
                <a:rect l="l" t="t" r="r" b="b"/>
                <a:pathLst>
                  <a:path w="14238" h="2038" extrusionOk="0">
                    <a:moveTo>
                      <a:pt x="1403" y="1"/>
                    </a:moveTo>
                    <a:lnTo>
                      <a:pt x="14238" y="1"/>
                    </a:lnTo>
                    <a:lnTo>
                      <a:pt x="14238" y="335"/>
                    </a:lnTo>
                    <a:lnTo>
                      <a:pt x="1548" y="335"/>
                    </a:lnTo>
                    <a:cubicBezTo>
                      <a:pt x="658" y="335"/>
                      <a:pt x="1" y="1236"/>
                      <a:pt x="223" y="2037"/>
                    </a:cubicBezTo>
                    <a:cubicBezTo>
                      <a:pt x="134" y="1848"/>
                      <a:pt x="57" y="1604"/>
                      <a:pt x="57" y="1359"/>
                    </a:cubicBezTo>
                    <a:lnTo>
                      <a:pt x="57" y="1359"/>
                    </a:lnTo>
                    <a:cubicBezTo>
                      <a:pt x="57" y="612"/>
                      <a:pt x="658" y="1"/>
                      <a:pt x="1403"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6"/>
              <p:cNvSpPr/>
              <p:nvPr/>
            </p:nvSpPr>
            <p:spPr>
              <a:xfrm>
                <a:off x="5968325" y="4417300"/>
                <a:ext cx="60400" cy="1125"/>
              </a:xfrm>
              <a:custGeom>
                <a:avLst/>
                <a:gdLst/>
                <a:ahLst/>
                <a:cxnLst/>
                <a:rect l="l" t="t" r="r" b="b"/>
                <a:pathLst>
                  <a:path w="2416" h="45" extrusionOk="0">
                    <a:moveTo>
                      <a:pt x="1202" y="0"/>
                    </a:moveTo>
                    <a:cubicBezTo>
                      <a:pt x="791" y="12"/>
                      <a:pt x="390" y="22"/>
                      <a:pt x="0" y="34"/>
                    </a:cubicBezTo>
                    <a:lnTo>
                      <a:pt x="0" y="45"/>
                    </a:lnTo>
                    <a:lnTo>
                      <a:pt x="2416" y="45"/>
                    </a:lnTo>
                    <a:lnTo>
                      <a:pt x="2416" y="34"/>
                    </a:lnTo>
                    <a:cubicBezTo>
                      <a:pt x="2026" y="22"/>
                      <a:pt x="1625" y="12"/>
                      <a:pt x="1202" y="0"/>
                    </a:cubicBezTo>
                    <a:close/>
                  </a:path>
                </a:pathLst>
              </a:custGeom>
              <a:solidFill>
                <a:srgbClr val="AE9D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6"/>
              <p:cNvSpPr/>
              <p:nvPr/>
            </p:nvSpPr>
            <p:spPr>
              <a:xfrm>
                <a:off x="5823600" y="4322975"/>
                <a:ext cx="221550" cy="13925"/>
              </a:xfrm>
              <a:custGeom>
                <a:avLst/>
                <a:gdLst/>
                <a:ahLst/>
                <a:cxnLst/>
                <a:rect l="l" t="t" r="r" b="b"/>
                <a:pathLst>
                  <a:path w="8862" h="557" extrusionOk="0">
                    <a:moveTo>
                      <a:pt x="79" y="0"/>
                    </a:moveTo>
                    <a:cubicBezTo>
                      <a:pt x="57" y="189"/>
                      <a:pt x="35" y="367"/>
                      <a:pt x="1" y="557"/>
                    </a:cubicBezTo>
                    <a:cubicBezTo>
                      <a:pt x="357" y="501"/>
                      <a:pt x="725" y="468"/>
                      <a:pt x="1103" y="468"/>
                    </a:cubicBezTo>
                    <a:cubicBezTo>
                      <a:pt x="1470" y="468"/>
                      <a:pt x="1838" y="490"/>
                      <a:pt x="2194" y="557"/>
                    </a:cubicBezTo>
                    <a:lnTo>
                      <a:pt x="7493" y="557"/>
                    </a:lnTo>
                    <a:cubicBezTo>
                      <a:pt x="7804" y="223"/>
                      <a:pt x="8260" y="0"/>
                      <a:pt x="8861"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6"/>
              <p:cNvSpPr/>
              <p:nvPr/>
            </p:nvSpPr>
            <p:spPr>
              <a:xfrm>
                <a:off x="5982225" y="4322975"/>
                <a:ext cx="414400" cy="95450"/>
              </a:xfrm>
              <a:custGeom>
                <a:avLst/>
                <a:gdLst/>
                <a:ahLst/>
                <a:cxnLst/>
                <a:rect l="l" t="t" r="r" b="b"/>
                <a:pathLst>
                  <a:path w="16576" h="3818" extrusionOk="0">
                    <a:moveTo>
                      <a:pt x="2528" y="0"/>
                    </a:moveTo>
                    <a:lnTo>
                      <a:pt x="16208" y="0"/>
                    </a:lnTo>
                    <a:cubicBezTo>
                      <a:pt x="16575" y="0"/>
                      <a:pt x="16575" y="557"/>
                      <a:pt x="16208" y="557"/>
                    </a:cubicBezTo>
                    <a:lnTo>
                      <a:pt x="2605" y="557"/>
                    </a:lnTo>
                    <a:cubicBezTo>
                      <a:pt x="814" y="557"/>
                      <a:pt x="814" y="3261"/>
                      <a:pt x="2605" y="3261"/>
                    </a:cubicBezTo>
                    <a:lnTo>
                      <a:pt x="16208" y="3261"/>
                    </a:lnTo>
                    <a:lnTo>
                      <a:pt x="16208" y="3261"/>
                    </a:lnTo>
                    <a:cubicBezTo>
                      <a:pt x="16575" y="3261"/>
                      <a:pt x="16575" y="3818"/>
                      <a:pt x="16208" y="3818"/>
                    </a:cubicBezTo>
                    <a:lnTo>
                      <a:pt x="2528" y="3818"/>
                    </a:lnTo>
                    <a:cubicBezTo>
                      <a:pt x="1" y="3818"/>
                      <a:pt x="1" y="0"/>
                      <a:pt x="2528"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6"/>
              <p:cNvSpPr/>
              <p:nvPr/>
            </p:nvSpPr>
            <p:spPr>
              <a:xfrm>
                <a:off x="6020925" y="4392250"/>
                <a:ext cx="347300" cy="1125"/>
              </a:xfrm>
              <a:custGeom>
                <a:avLst/>
                <a:gdLst/>
                <a:ahLst/>
                <a:cxnLst/>
                <a:rect l="l" t="t" r="r" b="b"/>
                <a:pathLst>
                  <a:path w="13892" h="45" extrusionOk="0">
                    <a:moveTo>
                      <a:pt x="0" y="0"/>
                    </a:moveTo>
                    <a:lnTo>
                      <a:pt x="13892" y="0"/>
                    </a:lnTo>
                    <a:lnTo>
                      <a:pt x="13892" y="45"/>
                    </a:lnTo>
                    <a:lnTo>
                      <a:pt x="33" y="45"/>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6"/>
              <p:cNvSpPr/>
              <p:nvPr/>
            </p:nvSpPr>
            <p:spPr>
              <a:xfrm>
                <a:off x="6017300" y="4384450"/>
                <a:ext cx="350925" cy="1150"/>
              </a:xfrm>
              <a:custGeom>
                <a:avLst/>
                <a:gdLst/>
                <a:ahLst/>
                <a:cxnLst/>
                <a:rect l="l" t="t" r="r" b="b"/>
                <a:pathLst>
                  <a:path w="14037" h="46" extrusionOk="0">
                    <a:moveTo>
                      <a:pt x="0" y="45"/>
                    </a:moveTo>
                    <a:lnTo>
                      <a:pt x="14037" y="45"/>
                    </a:lnTo>
                    <a:lnTo>
                      <a:pt x="14037" y="1"/>
                    </a:lnTo>
                    <a:lnTo>
                      <a:pt x="0"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6"/>
              <p:cNvSpPr/>
              <p:nvPr/>
            </p:nvSpPr>
            <p:spPr>
              <a:xfrm>
                <a:off x="5758225" y="3900800"/>
                <a:ext cx="558525" cy="85475"/>
              </a:xfrm>
              <a:custGeom>
                <a:avLst/>
                <a:gdLst/>
                <a:ahLst/>
                <a:cxnLst/>
                <a:rect l="l" t="t" r="r" b="b"/>
                <a:pathLst>
                  <a:path w="22341" h="3419" extrusionOk="0">
                    <a:moveTo>
                      <a:pt x="1" y="1"/>
                    </a:moveTo>
                    <a:lnTo>
                      <a:pt x="22340" y="1"/>
                    </a:lnTo>
                    <a:lnTo>
                      <a:pt x="22340" y="3418"/>
                    </a:lnTo>
                    <a:lnTo>
                      <a:pt x="1" y="3418"/>
                    </a:ln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6"/>
              <p:cNvSpPr/>
              <p:nvPr/>
            </p:nvSpPr>
            <p:spPr>
              <a:xfrm>
                <a:off x="5758225" y="3973725"/>
                <a:ext cx="558525" cy="12550"/>
              </a:xfrm>
              <a:custGeom>
                <a:avLst/>
                <a:gdLst/>
                <a:ahLst/>
                <a:cxnLst/>
                <a:rect l="l" t="t" r="r" b="b"/>
                <a:pathLst>
                  <a:path w="22341" h="502" extrusionOk="0">
                    <a:moveTo>
                      <a:pt x="1" y="0"/>
                    </a:moveTo>
                    <a:lnTo>
                      <a:pt x="1" y="501"/>
                    </a:lnTo>
                    <a:lnTo>
                      <a:pt x="980" y="501"/>
                    </a:lnTo>
                    <a:cubicBezTo>
                      <a:pt x="1058" y="334"/>
                      <a:pt x="1158" y="168"/>
                      <a:pt x="1258" y="0"/>
                    </a:cubicBezTo>
                    <a:close/>
                    <a:moveTo>
                      <a:pt x="3607" y="0"/>
                    </a:moveTo>
                    <a:cubicBezTo>
                      <a:pt x="3518" y="168"/>
                      <a:pt x="3417" y="334"/>
                      <a:pt x="3318" y="501"/>
                    </a:cubicBezTo>
                    <a:lnTo>
                      <a:pt x="22340" y="501"/>
                    </a:lnTo>
                    <a:lnTo>
                      <a:pt x="22340" y="0"/>
                    </a:lnTo>
                    <a:close/>
                  </a:path>
                </a:pathLst>
              </a:custGeom>
              <a:solidFill>
                <a:srgbClr val="A36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6"/>
              <p:cNvSpPr/>
              <p:nvPr/>
            </p:nvSpPr>
            <p:spPr>
              <a:xfrm>
                <a:off x="5774375" y="3900800"/>
                <a:ext cx="542375" cy="12575"/>
              </a:xfrm>
              <a:custGeom>
                <a:avLst/>
                <a:gdLst/>
                <a:ahLst/>
                <a:cxnLst/>
                <a:rect l="l" t="t" r="r" b="b"/>
                <a:pathLst>
                  <a:path w="21695" h="503" extrusionOk="0">
                    <a:moveTo>
                      <a:pt x="11" y="1"/>
                    </a:moveTo>
                    <a:cubicBezTo>
                      <a:pt x="11" y="168"/>
                      <a:pt x="11" y="335"/>
                      <a:pt x="0" y="502"/>
                    </a:cubicBezTo>
                    <a:lnTo>
                      <a:pt x="1903" y="502"/>
                    </a:lnTo>
                    <a:cubicBezTo>
                      <a:pt x="1948" y="335"/>
                      <a:pt x="1982" y="168"/>
                      <a:pt x="2004" y="1"/>
                    </a:cubicBezTo>
                    <a:close/>
                    <a:moveTo>
                      <a:pt x="3328" y="1"/>
                    </a:moveTo>
                    <a:cubicBezTo>
                      <a:pt x="3395" y="168"/>
                      <a:pt x="3429" y="335"/>
                      <a:pt x="3462" y="502"/>
                    </a:cubicBezTo>
                    <a:lnTo>
                      <a:pt x="21694" y="502"/>
                    </a:lnTo>
                    <a:lnTo>
                      <a:pt x="21694" y="1"/>
                    </a:lnTo>
                    <a:close/>
                  </a:path>
                </a:pathLst>
              </a:custGeom>
              <a:solidFill>
                <a:srgbClr val="CA9A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6"/>
              <p:cNvSpPr/>
              <p:nvPr/>
            </p:nvSpPr>
            <p:spPr>
              <a:xfrm>
                <a:off x="5659725" y="3986250"/>
                <a:ext cx="453875" cy="95475"/>
              </a:xfrm>
              <a:custGeom>
                <a:avLst/>
                <a:gdLst/>
                <a:ahLst/>
                <a:cxnLst/>
                <a:rect l="l" t="t" r="r" b="b"/>
                <a:pathLst>
                  <a:path w="18155" h="3819" extrusionOk="0">
                    <a:moveTo>
                      <a:pt x="1915" y="0"/>
                    </a:moveTo>
                    <a:lnTo>
                      <a:pt x="14092" y="0"/>
                    </a:lnTo>
                    <a:lnTo>
                      <a:pt x="18155" y="0"/>
                    </a:lnTo>
                    <a:lnTo>
                      <a:pt x="18155" y="557"/>
                    </a:lnTo>
                    <a:lnTo>
                      <a:pt x="18155" y="3261"/>
                    </a:lnTo>
                    <a:lnTo>
                      <a:pt x="18155" y="3818"/>
                    </a:lnTo>
                    <a:lnTo>
                      <a:pt x="14092" y="3818"/>
                    </a:lnTo>
                    <a:lnTo>
                      <a:pt x="1915" y="3818"/>
                    </a:lnTo>
                    <a:cubicBezTo>
                      <a:pt x="868" y="3818"/>
                      <a:pt x="0" y="2961"/>
                      <a:pt x="0" y="1903"/>
                    </a:cubicBezTo>
                    <a:cubicBezTo>
                      <a:pt x="0" y="857"/>
                      <a:pt x="868" y="0"/>
                      <a:pt x="1915" y="0"/>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6"/>
              <p:cNvSpPr/>
              <p:nvPr/>
            </p:nvSpPr>
            <p:spPr>
              <a:xfrm>
                <a:off x="6031775" y="4000175"/>
                <a:ext cx="141100" cy="67625"/>
              </a:xfrm>
              <a:custGeom>
                <a:avLst/>
                <a:gdLst/>
                <a:ahLst/>
                <a:cxnLst/>
                <a:rect l="l" t="t" r="r" b="b"/>
                <a:pathLst>
                  <a:path w="5644" h="2705" extrusionOk="0">
                    <a:moveTo>
                      <a:pt x="1358" y="0"/>
                    </a:moveTo>
                    <a:lnTo>
                      <a:pt x="5644" y="0"/>
                    </a:lnTo>
                    <a:lnTo>
                      <a:pt x="5644" y="2704"/>
                    </a:lnTo>
                    <a:lnTo>
                      <a:pt x="1358" y="2704"/>
                    </a:lnTo>
                    <a:cubicBezTo>
                      <a:pt x="534" y="2704"/>
                      <a:pt x="0" y="2093"/>
                      <a:pt x="0" y="1346"/>
                    </a:cubicBezTo>
                    <a:lnTo>
                      <a:pt x="0" y="1346"/>
                    </a:lnTo>
                    <a:cubicBezTo>
                      <a:pt x="0" y="612"/>
                      <a:pt x="613" y="0"/>
                      <a:pt x="1358" y="0"/>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6"/>
              <p:cNvSpPr/>
              <p:nvPr/>
            </p:nvSpPr>
            <p:spPr>
              <a:xfrm>
                <a:off x="6031775" y="4000175"/>
                <a:ext cx="141100" cy="51475"/>
              </a:xfrm>
              <a:custGeom>
                <a:avLst/>
                <a:gdLst/>
                <a:ahLst/>
                <a:cxnLst/>
                <a:rect l="l" t="t" r="r" b="b"/>
                <a:pathLst>
                  <a:path w="5644" h="2059" extrusionOk="0">
                    <a:moveTo>
                      <a:pt x="1358" y="0"/>
                    </a:moveTo>
                    <a:lnTo>
                      <a:pt x="5644" y="0"/>
                    </a:lnTo>
                    <a:lnTo>
                      <a:pt x="5644" y="334"/>
                    </a:lnTo>
                    <a:lnTo>
                      <a:pt x="1492" y="334"/>
                    </a:lnTo>
                    <a:cubicBezTo>
                      <a:pt x="746" y="334"/>
                      <a:pt x="145" y="935"/>
                      <a:pt x="145" y="1680"/>
                    </a:cubicBezTo>
                    <a:lnTo>
                      <a:pt x="145" y="1680"/>
                    </a:lnTo>
                    <a:cubicBezTo>
                      <a:pt x="145" y="1803"/>
                      <a:pt x="156" y="1948"/>
                      <a:pt x="190" y="2059"/>
                    </a:cubicBezTo>
                    <a:cubicBezTo>
                      <a:pt x="67" y="1859"/>
                      <a:pt x="0" y="1603"/>
                      <a:pt x="0" y="1346"/>
                    </a:cubicBezTo>
                    <a:lnTo>
                      <a:pt x="0" y="1346"/>
                    </a:lnTo>
                    <a:cubicBezTo>
                      <a:pt x="0" y="612"/>
                      <a:pt x="534" y="0"/>
                      <a:pt x="1358"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6"/>
              <p:cNvSpPr/>
              <p:nvPr/>
            </p:nvSpPr>
            <p:spPr>
              <a:xfrm>
                <a:off x="5701450" y="4081425"/>
                <a:ext cx="5875" cy="300"/>
              </a:xfrm>
              <a:custGeom>
                <a:avLst/>
                <a:gdLst/>
                <a:ahLst/>
                <a:cxnLst/>
                <a:rect l="l" t="t" r="r" b="b"/>
                <a:pathLst>
                  <a:path w="235" h="12" extrusionOk="0">
                    <a:moveTo>
                      <a:pt x="145" y="11"/>
                    </a:moveTo>
                    <a:lnTo>
                      <a:pt x="234" y="11"/>
                    </a:lnTo>
                    <a:lnTo>
                      <a:pt x="234" y="11"/>
                    </a:lnTo>
                    <a:lnTo>
                      <a:pt x="145" y="11"/>
                    </a:lnTo>
                    <a:close/>
                    <a:moveTo>
                      <a:pt x="145" y="11"/>
                    </a:moveTo>
                    <a:lnTo>
                      <a:pt x="145" y="11"/>
                    </a:lnTo>
                    <a:lnTo>
                      <a:pt x="145" y="11"/>
                    </a:lnTo>
                    <a:close/>
                    <a:moveTo>
                      <a:pt x="134" y="11"/>
                    </a:moveTo>
                    <a:lnTo>
                      <a:pt x="145" y="11"/>
                    </a:lnTo>
                    <a:lnTo>
                      <a:pt x="134" y="11"/>
                    </a:lnTo>
                    <a:close/>
                    <a:moveTo>
                      <a:pt x="134" y="11"/>
                    </a:moveTo>
                    <a:lnTo>
                      <a:pt x="134" y="11"/>
                    </a:lnTo>
                    <a:lnTo>
                      <a:pt x="134" y="11"/>
                    </a:lnTo>
                    <a:close/>
                    <a:moveTo>
                      <a:pt x="123" y="11"/>
                    </a:moveTo>
                    <a:lnTo>
                      <a:pt x="123" y="11"/>
                    </a:lnTo>
                    <a:lnTo>
                      <a:pt x="123" y="11"/>
                    </a:lnTo>
                    <a:close/>
                    <a:moveTo>
                      <a:pt x="112" y="11"/>
                    </a:moveTo>
                    <a:lnTo>
                      <a:pt x="123" y="11"/>
                    </a:lnTo>
                    <a:lnTo>
                      <a:pt x="112" y="11"/>
                    </a:lnTo>
                    <a:close/>
                    <a:moveTo>
                      <a:pt x="112" y="11"/>
                    </a:moveTo>
                    <a:lnTo>
                      <a:pt x="112" y="11"/>
                    </a:lnTo>
                    <a:lnTo>
                      <a:pt x="112" y="11"/>
                    </a:lnTo>
                    <a:close/>
                    <a:moveTo>
                      <a:pt x="101" y="11"/>
                    </a:moveTo>
                    <a:lnTo>
                      <a:pt x="112" y="11"/>
                    </a:lnTo>
                    <a:lnTo>
                      <a:pt x="101" y="11"/>
                    </a:lnTo>
                    <a:close/>
                    <a:moveTo>
                      <a:pt x="101" y="0"/>
                    </a:moveTo>
                    <a:lnTo>
                      <a:pt x="101" y="11"/>
                    </a:lnTo>
                    <a:lnTo>
                      <a:pt x="101" y="0"/>
                    </a:lnTo>
                    <a:close/>
                    <a:moveTo>
                      <a:pt x="90" y="0"/>
                    </a:moveTo>
                    <a:lnTo>
                      <a:pt x="101" y="0"/>
                    </a:lnTo>
                    <a:lnTo>
                      <a:pt x="90" y="0"/>
                    </a:lnTo>
                    <a:close/>
                    <a:moveTo>
                      <a:pt x="90" y="0"/>
                    </a:moveTo>
                    <a:lnTo>
                      <a:pt x="90" y="0"/>
                    </a:lnTo>
                    <a:lnTo>
                      <a:pt x="90" y="0"/>
                    </a:lnTo>
                    <a:close/>
                    <a:moveTo>
                      <a:pt x="78" y="0"/>
                    </a:moveTo>
                    <a:lnTo>
                      <a:pt x="90" y="0"/>
                    </a:lnTo>
                    <a:lnTo>
                      <a:pt x="78" y="0"/>
                    </a:lnTo>
                    <a:close/>
                    <a:moveTo>
                      <a:pt x="78" y="0"/>
                    </a:moveTo>
                    <a:lnTo>
                      <a:pt x="78" y="0"/>
                    </a:lnTo>
                    <a:lnTo>
                      <a:pt x="78" y="0"/>
                    </a:lnTo>
                    <a:close/>
                    <a:moveTo>
                      <a:pt x="68" y="0"/>
                    </a:moveTo>
                    <a:lnTo>
                      <a:pt x="68" y="0"/>
                    </a:lnTo>
                    <a:lnTo>
                      <a:pt x="68" y="0"/>
                    </a:lnTo>
                    <a:close/>
                    <a:moveTo>
                      <a:pt x="68" y="0"/>
                    </a:moveTo>
                    <a:lnTo>
                      <a:pt x="68" y="0"/>
                    </a:lnTo>
                    <a:lnTo>
                      <a:pt x="68" y="0"/>
                    </a:lnTo>
                    <a:close/>
                    <a:moveTo>
                      <a:pt x="56" y="0"/>
                    </a:moveTo>
                    <a:lnTo>
                      <a:pt x="56" y="0"/>
                    </a:lnTo>
                    <a:lnTo>
                      <a:pt x="56" y="0"/>
                    </a:lnTo>
                    <a:close/>
                    <a:moveTo>
                      <a:pt x="56" y="0"/>
                    </a:moveTo>
                    <a:lnTo>
                      <a:pt x="56" y="0"/>
                    </a:lnTo>
                    <a:lnTo>
                      <a:pt x="56" y="0"/>
                    </a:lnTo>
                    <a:close/>
                    <a:moveTo>
                      <a:pt x="45" y="0"/>
                    </a:moveTo>
                    <a:lnTo>
                      <a:pt x="45" y="0"/>
                    </a:lnTo>
                    <a:lnTo>
                      <a:pt x="45" y="0"/>
                    </a:lnTo>
                    <a:close/>
                    <a:moveTo>
                      <a:pt x="34" y="0"/>
                    </a:moveTo>
                    <a:lnTo>
                      <a:pt x="45" y="0"/>
                    </a:lnTo>
                    <a:lnTo>
                      <a:pt x="34" y="0"/>
                    </a:lnTo>
                    <a:close/>
                    <a:moveTo>
                      <a:pt x="34" y="0"/>
                    </a:moveTo>
                    <a:lnTo>
                      <a:pt x="34" y="0"/>
                    </a:lnTo>
                    <a:lnTo>
                      <a:pt x="34" y="0"/>
                    </a:lnTo>
                    <a:close/>
                    <a:moveTo>
                      <a:pt x="23" y="0"/>
                    </a:moveTo>
                    <a:lnTo>
                      <a:pt x="23" y="0"/>
                    </a:lnTo>
                    <a:lnTo>
                      <a:pt x="23" y="0"/>
                    </a:lnTo>
                    <a:close/>
                    <a:moveTo>
                      <a:pt x="23" y="0"/>
                    </a:moveTo>
                    <a:lnTo>
                      <a:pt x="23" y="0"/>
                    </a:lnTo>
                    <a:lnTo>
                      <a:pt x="23" y="0"/>
                    </a:lnTo>
                    <a:close/>
                    <a:moveTo>
                      <a:pt x="12" y="0"/>
                    </a:moveTo>
                    <a:lnTo>
                      <a:pt x="12" y="0"/>
                    </a:lnTo>
                    <a:lnTo>
                      <a:pt x="12" y="0"/>
                    </a:lnTo>
                    <a:close/>
                    <a:moveTo>
                      <a:pt x="12" y="0"/>
                    </a:moveTo>
                    <a:lnTo>
                      <a:pt x="12" y="0"/>
                    </a:lnTo>
                    <a:lnTo>
                      <a:pt x="12" y="0"/>
                    </a:lnTo>
                    <a:close/>
                    <a:moveTo>
                      <a:pt x="1" y="0"/>
                    </a:moveTo>
                    <a:lnTo>
                      <a:pt x="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6"/>
              <p:cNvSpPr/>
              <p:nvPr/>
            </p:nvSpPr>
            <p:spPr>
              <a:xfrm>
                <a:off x="5707300" y="4081700"/>
                <a:ext cx="300" cy="25"/>
              </a:xfrm>
              <a:custGeom>
                <a:avLst/>
                <a:gdLst/>
                <a:ahLst/>
                <a:cxnLst/>
                <a:rect l="l" t="t" r="r" b="b"/>
                <a:pathLst>
                  <a:path w="12" h="1" extrusionOk="0">
                    <a:moveTo>
                      <a:pt x="0" y="0"/>
                    </a:moveTo>
                    <a:lnTo>
                      <a:pt x="0" y="0"/>
                    </a:lnTo>
                    <a:lnTo>
                      <a:pt x="12" y="0"/>
                    </a:lnTo>
                    <a:lnTo>
                      <a:pt x="12" y="0"/>
                    </a:lnTo>
                    <a:close/>
                  </a:path>
                </a:pathLst>
              </a:custGeom>
              <a:solidFill>
                <a:srgbClr val="0E29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6"/>
              <p:cNvSpPr/>
              <p:nvPr/>
            </p:nvSpPr>
            <p:spPr>
              <a:xfrm>
                <a:off x="6046800" y="4081700"/>
                <a:ext cx="16700" cy="25"/>
              </a:xfrm>
              <a:custGeom>
                <a:avLst/>
                <a:gdLst/>
                <a:ahLst/>
                <a:cxnLst/>
                <a:rect l="l" t="t" r="r" b="b"/>
                <a:pathLst>
                  <a:path w="668" h="1" extrusionOk="0">
                    <a:moveTo>
                      <a:pt x="657" y="0"/>
                    </a:moveTo>
                    <a:lnTo>
                      <a:pt x="0" y="0"/>
                    </a:lnTo>
                    <a:lnTo>
                      <a:pt x="0" y="0"/>
                    </a:lnTo>
                    <a:lnTo>
                      <a:pt x="66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6"/>
              <p:cNvSpPr/>
              <p:nvPr/>
            </p:nvSpPr>
            <p:spPr>
              <a:xfrm>
                <a:off x="6012025" y="4081700"/>
                <a:ext cx="34800" cy="25"/>
              </a:xfrm>
              <a:custGeom>
                <a:avLst/>
                <a:gdLst/>
                <a:ahLst/>
                <a:cxnLst/>
                <a:rect l="l" t="t" r="r" b="b"/>
                <a:pathLst>
                  <a:path w="1392" h="1" extrusionOk="0">
                    <a:moveTo>
                      <a:pt x="1391" y="0"/>
                    </a:moveTo>
                    <a:lnTo>
                      <a:pt x="0" y="0"/>
                    </a:lnTo>
                    <a:lnTo>
                      <a:pt x="1391" y="0"/>
                    </a:lnTo>
                    <a:close/>
                  </a:path>
                </a:pathLst>
              </a:custGeom>
              <a:solidFill>
                <a:srgbClr val="0E29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6"/>
              <p:cNvSpPr/>
              <p:nvPr/>
            </p:nvSpPr>
            <p:spPr>
              <a:xfrm>
                <a:off x="5694775" y="4067775"/>
                <a:ext cx="368475" cy="13950"/>
              </a:xfrm>
              <a:custGeom>
                <a:avLst/>
                <a:gdLst/>
                <a:ahLst/>
                <a:cxnLst/>
                <a:rect l="l" t="t" r="r" b="b"/>
                <a:pathLst>
                  <a:path w="14739" h="558" extrusionOk="0">
                    <a:moveTo>
                      <a:pt x="256" y="0"/>
                    </a:moveTo>
                    <a:cubicBezTo>
                      <a:pt x="167" y="168"/>
                      <a:pt x="78" y="324"/>
                      <a:pt x="1" y="490"/>
                    </a:cubicBezTo>
                    <a:cubicBezTo>
                      <a:pt x="90" y="513"/>
                      <a:pt x="179" y="535"/>
                      <a:pt x="268" y="546"/>
                    </a:cubicBezTo>
                    <a:lnTo>
                      <a:pt x="368" y="546"/>
                    </a:lnTo>
                    <a:lnTo>
                      <a:pt x="368" y="557"/>
                    </a:lnTo>
                    <a:lnTo>
                      <a:pt x="4186" y="557"/>
                    </a:lnTo>
                    <a:cubicBezTo>
                      <a:pt x="4008" y="368"/>
                      <a:pt x="3852" y="179"/>
                      <a:pt x="3718" y="0"/>
                    </a:cubicBezTo>
                    <a:close/>
                    <a:moveTo>
                      <a:pt x="4397" y="0"/>
                    </a:moveTo>
                    <a:cubicBezTo>
                      <a:pt x="4397" y="179"/>
                      <a:pt x="4419" y="368"/>
                      <a:pt x="4475" y="557"/>
                    </a:cubicBezTo>
                    <a:lnTo>
                      <a:pt x="14738" y="557"/>
                    </a:lnTo>
                    <a:cubicBezTo>
                      <a:pt x="14226" y="557"/>
                      <a:pt x="13747" y="346"/>
                      <a:pt x="13413" y="0"/>
                    </a:cubicBezTo>
                    <a:close/>
                  </a:path>
                </a:pathLst>
              </a:custGeom>
              <a:solidFill>
                <a:srgbClr val="AE9D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6"/>
              <p:cNvSpPr/>
              <p:nvPr/>
            </p:nvSpPr>
            <p:spPr>
              <a:xfrm>
                <a:off x="5742650" y="3986250"/>
                <a:ext cx="320850" cy="13950"/>
              </a:xfrm>
              <a:custGeom>
                <a:avLst/>
                <a:gdLst/>
                <a:ahLst/>
                <a:cxnLst/>
                <a:rect l="l" t="t" r="r" b="b"/>
                <a:pathLst>
                  <a:path w="12834" h="558" extrusionOk="0">
                    <a:moveTo>
                      <a:pt x="312" y="0"/>
                    </a:moveTo>
                    <a:cubicBezTo>
                      <a:pt x="211" y="189"/>
                      <a:pt x="112" y="367"/>
                      <a:pt x="0" y="557"/>
                    </a:cubicBezTo>
                    <a:lnTo>
                      <a:pt x="1347" y="557"/>
                    </a:lnTo>
                    <a:cubicBezTo>
                      <a:pt x="1413" y="367"/>
                      <a:pt x="1503" y="179"/>
                      <a:pt x="1603" y="0"/>
                    </a:cubicBezTo>
                    <a:close/>
                    <a:moveTo>
                      <a:pt x="3941" y="0"/>
                    </a:moveTo>
                    <a:cubicBezTo>
                      <a:pt x="3829" y="189"/>
                      <a:pt x="3718" y="367"/>
                      <a:pt x="3595" y="557"/>
                    </a:cubicBezTo>
                    <a:lnTo>
                      <a:pt x="11498" y="557"/>
                    </a:lnTo>
                    <a:cubicBezTo>
                      <a:pt x="11844" y="212"/>
                      <a:pt x="12311" y="0"/>
                      <a:pt x="12834"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6"/>
              <p:cNvSpPr/>
              <p:nvPr/>
            </p:nvSpPr>
            <p:spPr>
              <a:xfrm>
                <a:off x="6000325" y="3986250"/>
                <a:ext cx="200950" cy="95475"/>
              </a:xfrm>
              <a:custGeom>
                <a:avLst/>
                <a:gdLst/>
                <a:ahLst/>
                <a:cxnLst/>
                <a:rect l="l" t="t" r="r" b="b"/>
                <a:pathLst>
                  <a:path w="8038" h="3819" extrusionOk="0">
                    <a:moveTo>
                      <a:pt x="2527" y="0"/>
                    </a:moveTo>
                    <a:lnTo>
                      <a:pt x="7670" y="0"/>
                    </a:lnTo>
                    <a:cubicBezTo>
                      <a:pt x="8037" y="0"/>
                      <a:pt x="8037" y="557"/>
                      <a:pt x="7670" y="557"/>
                    </a:cubicBezTo>
                    <a:lnTo>
                      <a:pt x="2616" y="557"/>
                    </a:lnTo>
                    <a:cubicBezTo>
                      <a:pt x="824" y="557"/>
                      <a:pt x="824" y="3261"/>
                      <a:pt x="2616" y="3261"/>
                    </a:cubicBezTo>
                    <a:lnTo>
                      <a:pt x="7670" y="3261"/>
                    </a:lnTo>
                    <a:lnTo>
                      <a:pt x="7670" y="3261"/>
                    </a:lnTo>
                    <a:cubicBezTo>
                      <a:pt x="8037" y="3261"/>
                      <a:pt x="8037" y="3818"/>
                      <a:pt x="7670" y="3818"/>
                    </a:cubicBezTo>
                    <a:lnTo>
                      <a:pt x="2527" y="3818"/>
                    </a:lnTo>
                    <a:cubicBezTo>
                      <a:pt x="1" y="3818"/>
                      <a:pt x="1" y="0"/>
                      <a:pt x="2527" y="0"/>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6"/>
              <p:cNvSpPr/>
              <p:nvPr/>
            </p:nvSpPr>
            <p:spPr>
              <a:xfrm>
                <a:off x="6035650" y="4024375"/>
                <a:ext cx="137225" cy="1125"/>
              </a:xfrm>
              <a:custGeom>
                <a:avLst/>
                <a:gdLst/>
                <a:ahLst/>
                <a:cxnLst/>
                <a:rect l="l" t="t" r="r" b="b"/>
                <a:pathLst>
                  <a:path w="5489" h="45" extrusionOk="0">
                    <a:moveTo>
                      <a:pt x="1" y="45"/>
                    </a:moveTo>
                    <a:lnTo>
                      <a:pt x="5489" y="45"/>
                    </a:lnTo>
                    <a:lnTo>
                      <a:pt x="5489" y="0"/>
                    </a:lnTo>
                    <a:lnTo>
                      <a:pt x="1"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6"/>
              <p:cNvSpPr/>
              <p:nvPr/>
            </p:nvSpPr>
            <p:spPr>
              <a:xfrm>
                <a:off x="6039275" y="4056075"/>
                <a:ext cx="133600" cy="875"/>
              </a:xfrm>
              <a:custGeom>
                <a:avLst/>
                <a:gdLst/>
                <a:ahLst/>
                <a:cxnLst/>
                <a:rect l="l" t="t" r="r" b="b"/>
                <a:pathLst>
                  <a:path w="5344" h="35" extrusionOk="0">
                    <a:moveTo>
                      <a:pt x="1" y="1"/>
                    </a:moveTo>
                    <a:lnTo>
                      <a:pt x="5344" y="1"/>
                    </a:lnTo>
                    <a:lnTo>
                      <a:pt x="5344" y="35"/>
                    </a:lnTo>
                    <a:lnTo>
                      <a:pt x="34" y="35"/>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6"/>
              <p:cNvSpPr/>
              <p:nvPr/>
            </p:nvSpPr>
            <p:spPr>
              <a:xfrm>
                <a:off x="6036500" y="4051925"/>
                <a:ext cx="136375" cy="850"/>
              </a:xfrm>
              <a:custGeom>
                <a:avLst/>
                <a:gdLst/>
                <a:ahLst/>
                <a:cxnLst/>
                <a:rect l="l" t="t" r="r" b="b"/>
                <a:pathLst>
                  <a:path w="5455" h="34" extrusionOk="0">
                    <a:moveTo>
                      <a:pt x="1" y="0"/>
                    </a:moveTo>
                    <a:lnTo>
                      <a:pt x="5455" y="0"/>
                    </a:lnTo>
                    <a:lnTo>
                      <a:pt x="5455" y="33"/>
                    </a:lnTo>
                    <a:lnTo>
                      <a:pt x="23" y="33"/>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6"/>
              <p:cNvSpPr/>
              <p:nvPr/>
            </p:nvSpPr>
            <p:spPr>
              <a:xfrm>
                <a:off x="6118025" y="4024375"/>
                <a:ext cx="87700" cy="97150"/>
              </a:xfrm>
              <a:custGeom>
                <a:avLst/>
                <a:gdLst/>
                <a:ahLst/>
                <a:cxnLst/>
                <a:rect l="l" t="t" r="r" b="b"/>
                <a:pathLst>
                  <a:path w="3508" h="3886" extrusionOk="0">
                    <a:moveTo>
                      <a:pt x="2672" y="3885"/>
                    </a:moveTo>
                    <a:cubicBezTo>
                      <a:pt x="235" y="2371"/>
                      <a:pt x="1514" y="902"/>
                      <a:pt x="1" y="0"/>
                    </a:cubicBezTo>
                    <a:lnTo>
                      <a:pt x="1170" y="0"/>
                    </a:lnTo>
                    <a:cubicBezTo>
                      <a:pt x="2506" y="724"/>
                      <a:pt x="1415" y="2048"/>
                      <a:pt x="3507" y="3329"/>
                    </a:cubicBezTo>
                    <a:cubicBezTo>
                      <a:pt x="3240" y="3406"/>
                      <a:pt x="2995" y="3418"/>
                      <a:pt x="2728" y="3273"/>
                    </a:cubicBezTo>
                    <a:cubicBezTo>
                      <a:pt x="2773" y="3473"/>
                      <a:pt x="2773" y="3762"/>
                      <a:pt x="2672" y="3885"/>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6"/>
              <p:cNvSpPr/>
              <p:nvPr/>
            </p:nvSpPr>
            <p:spPr>
              <a:xfrm>
                <a:off x="5597100" y="4187175"/>
                <a:ext cx="237950" cy="303050"/>
              </a:xfrm>
              <a:custGeom>
                <a:avLst/>
                <a:gdLst/>
                <a:ahLst/>
                <a:cxnLst/>
                <a:rect l="l" t="t" r="r" b="b"/>
                <a:pathLst>
                  <a:path w="9518" h="12122" extrusionOk="0">
                    <a:moveTo>
                      <a:pt x="1548" y="11154"/>
                    </a:moveTo>
                    <a:cubicBezTo>
                      <a:pt x="557" y="7547"/>
                      <a:pt x="34" y="3417"/>
                      <a:pt x="0" y="312"/>
                    </a:cubicBezTo>
                    <a:cubicBezTo>
                      <a:pt x="0" y="223"/>
                      <a:pt x="23" y="156"/>
                      <a:pt x="89" y="89"/>
                    </a:cubicBezTo>
                    <a:cubicBezTo>
                      <a:pt x="145" y="33"/>
                      <a:pt x="212" y="0"/>
                      <a:pt x="301" y="0"/>
                    </a:cubicBezTo>
                    <a:lnTo>
                      <a:pt x="9217" y="0"/>
                    </a:lnTo>
                    <a:cubicBezTo>
                      <a:pt x="9295" y="0"/>
                      <a:pt x="9373" y="33"/>
                      <a:pt x="9429" y="89"/>
                    </a:cubicBezTo>
                    <a:cubicBezTo>
                      <a:pt x="9484" y="156"/>
                      <a:pt x="9518" y="223"/>
                      <a:pt x="9518" y="312"/>
                    </a:cubicBezTo>
                    <a:cubicBezTo>
                      <a:pt x="9484" y="3372"/>
                      <a:pt x="9039" y="7446"/>
                      <a:pt x="8015" y="10986"/>
                    </a:cubicBezTo>
                    <a:cubicBezTo>
                      <a:pt x="7859" y="11520"/>
                      <a:pt x="7569" y="12122"/>
                      <a:pt x="6723" y="12122"/>
                    </a:cubicBezTo>
                    <a:lnTo>
                      <a:pt x="2839" y="12122"/>
                    </a:lnTo>
                    <a:cubicBezTo>
                      <a:pt x="2182" y="12122"/>
                      <a:pt x="1681" y="11621"/>
                      <a:pt x="1548" y="11154"/>
                    </a:cubicBez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6"/>
              <p:cNvSpPr/>
              <p:nvPr/>
            </p:nvSpPr>
            <p:spPr>
              <a:xfrm>
                <a:off x="5501375" y="4227250"/>
                <a:ext cx="132200" cy="195075"/>
              </a:xfrm>
              <a:custGeom>
                <a:avLst/>
                <a:gdLst/>
                <a:ahLst/>
                <a:cxnLst/>
                <a:rect l="l" t="t" r="r" b="b"/>
                <a:pathLst>
                  <a:path w="5288" h="7803" extrusionOk="0">
                    <a:moveTo>
                      <a:pt x="3997" y="1903"/>
                    </a:moveTo>
                    <a:cubicBezTo>
                      <a:pt x="3629" y="1057"/>
                      <a:pt x="2795" y="957"/>
                      <a:pt x="2293" y="968"/>
                    </a:cubicBezTo>
                    <a:cubicBezTo>
                      <a:pt x="1793" y="980"/>
                      <a:pt x="1380" y="1168"/>
                      <a:pt x="1103" y="1536"/>
                    </a:cubicBezTo>
                    <a:cubicBezTo>
                      <a:pt x="1069" y="1581"/>
                      <a:pt x="1036" y="1614"/>
                      <a:pt x="1014" y="1647"/>
                    </a:cubicBezTo>
                    <a:cubicBezTo>
                      <a:pt x="947" y="1759"/>
                      <a:pt x="891" y="1959"/>
                      <a:pt x="868" y="2226"/>
                    </a:cubicBezTo>
                    <a:cubicBezTo>
                      <a:pt x="824" y="2704"/>
                      <a:pt x="902" y="3339"/>
                      <a:pt x="1214" y="3996"/>
                    </a:cubicBezTo>
                    <a:cubicBezTo>
                      <a:pt x="1837" y="5321"/>
                      <a:pt x="3106" y="6345"/>
                      <a:pt x="4620" y="6289"/>
                    </a:cubicBezTo>
                    <a:cubicBezTo>
                      <a:pt x="5154" y="6590"/>
                      <a:pt x="5288" y="7502"/>
                      <a:pt x="4932" y="7803"/>
                    </a:cubicBezTo>
                    <a:cubicBezTo>
                      <a:pt x="3329" y="7413"/>
                      <a:pt x="1180" y="5855"/>
                      <a:pt x="468" y="4341"/>
                    </a:cubicBezTo>
                    <a:cubicBezTo>
                      <a:pt x="101" y="3550"/>
                      <a:pt x="0" y="2761"/>
                      <a:pt x="56" y="2148"/>
                    </a:cubicBezTo>
                    <a:cubicBezTo>
                      <a:pt x="89" y="1759"/>
                      <a:pt x="190" y="1436"/>
                      <a:pt x="323" y="1213"/>
                    </a:cubicBezTo>
                    <a:cubicBezTo>
                      <a:pt x="368" y="1146"/>
                      <a:pt x="412" y="1091"/>
                      <a:pt x="445" y="1035"/>
                    </a:cubicBezTo>
                    <a:cubicBezTo>
                      <a:pt x="880" y="468"/>
                      <a:pt x="1526" y="189"/>
                      <a:pt x="2282" y="178"/>
                    </a:cubicBezTo>
                    <a:cubicBezTo>
                      <a:pt x="2416" y="167"/>
                      <a:pt x="2550" y="178"/>
                      <a:pt x="2694" y="189"/>
                    </a:cubicBezTo>
                    <a:cubicBezTo>
                      <a:pt x="3106" y="211"/>
                      <a:pt x="3551" y="245"/>
                      <a:pt x="3863" y="0"/>
                    </a:cubicBezTo>
                    <a:cubicBezTo>
                      <a:pt x="4185" y="401"/>
                      <a:pt x="4208" y="1658"/>
                      <a:pt x="3997" y="1903"/>
                    </a:cubicBez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6"/>
              <p:cNvSpPr/>
              <p:nvPr/>
            </p:nvSpPr>
            <p:spPr>
              <a:xfrm>
                <a:off x="5504450" y="4309050"/>
                <a:ext cx="8625" cy="26750"/>
              </a:xfrm>
              <a:custGeom>
                <a:avLst/>
                <a:gdLst/>
                <a:ahLst/>
                <a:cxnLst/>
                <a:rect l="l" t="t" r="r" b="b"/>
                <a:pathLst>
                  <a:path w="345" h="1070" extrusionOk="0">
                    <a:moveTo>
                      <a:pt x="345" y="1058"/>
                    </a:moveTo>
                    <a:lnTo>
                      <a:pt x="345" y="1069"/>
                    </a:lnTo>
                    <a:lnTo>
                      <a:pt x="345" y="1058"/>
                    </a:lnTo>
                    <a:close/>
                    <a:moveTo>
                      <a:pt x="345" y="1058"/>
                    </a:moveTo>
                    <a:lnTo>
                      <a:pt x="345" y="1058"/>
                    </a:lnTo>
                    <a:lnTo>
                      <a:pt x="345" y="1058"/>
                    </a:lnTo>
                    <a:close/>
                    <a:moveTo>
                      <a:pt x="334" y="1047"/>
                    </a:moveTo>
                    <a:lnTo>
                      <a:pt x="334" y="1047"/>
                    </a:lnTo>
                    <a:lnTo>
                      <a:pt x="334" y="1047"/>
                    </a:lnTo>
                    <a:close/>
                    <a:moveTo>
                      <a:pt x="334" y="1035"/>
                    </a:moveTo>
                    <a:lnTo>
                      <a:pt x="334" y="1035"/>
                    </a:lnTo>
                    <a:lnTo>
                      <a:pt x="334" y="1035"/>
                    </a:lnTo>
                    <a:close/>
                    <a:moveTo>
                      <a:pt x="334" y="1025"/>
                    </a:moveTo>
                    <a:lnTo>
                      <a:pt x="334" y="1025"/>
                    </a:lnTo>
                    <a:lnTo>
                      <a:pt x="334" y="1025"/>
                    </a:lnTo>
                    <a:close/>
                    <a:moveTo>
                      <a:pt x="178" y="668"/>
                    </a:moveTo>
                    <a:lnTo>
                      <a:pt x="178" y="668"/>
                    </a:lnTo>
                    <a:lnTo>
                      <a:pt x="178" y="668"/>
                    </a:lnTo>
                    <a:close/>
                    <a:moveTo>
                      <a:pt x="178" y="657"/>
                    </a:moveTo>
                    <a:lnTo>
                      <a:pt x="178" y="657"/>
                    </a:lnTo>
                    <a:lnTo>
                      <a:pt x="178" y="657"/>
                    </a:lnTo>
                    <a:close/>
                    <a:moveTo>
                      <a:pt x="178" y="646"/>
                    </a:moveTo>
                    <a:lnTo>
                      <a:pt x="178" y="646"/>
                    </a:lnTo>
                    <a:lnTo>
                      <a:pt x="178" y="646"/>
                    </a:lnTo>
                    <a:close/>
                    <a:moveTo>
                      <a:pt x="167" y="635"/>
                    </a:moveTo>
                    <a:lnTo>
                      <a:pt x="167" y="646"/>
                    </a:lnTo>
                    <a:lnTo>
                      <a:pt x="167" y="635"/>
                    </a:lnTo>
                    <a:close/>
                    <a:moveTo>
                      <a:pt x="167" y="624"/>
                    </a:moveTo>
                    <a:lnTo>
                      <a:pt x="167" y="635"/>
                    </a:lnTo>
                    <a:lnTo>
                      <a:pt x="167" y="624"/>
                    </a:lnTo>
                    <a:close/>
                    <a:moveTo>
                      <a:pt x="167" y="612"/>
                    </a:moveTo>
                    <a:lnTo>
                      <a:pt x="167" y="624"/>
                    </a:lnTo>
                    <a:lnTo>
                      <a:pt x="167" y="612"/>
                    </a:lnTo>
                    <a:close/>
                    <a:moveTo>
                      <a:pt x="156" y="602"/>
                    </a:moveTo>
                    <a:cubicBezTo>
                      <a:pt x="156" y="612"/>
                      <a:pt x="167" y="612"/>
                      <a:pt x="167" y="612"/>
                    </a:cubicBezTo>
                    <a:cubicBezTo>
                      <a:pt x="167" y="612"/>
                      <a:pt x="156" y="612"/>
                      <a:pt x="156" y="602"/>
                    </a:cubicBezTo>
                    <a:close/>
                    <a:moveTo>
                      <a:pt x="0" y="1"/>
                    </a:moveTo>
                    <a:cubicBezTo>
                      <a:pt x="33" y="201"/>
                      <a:pt x="89" y="401"/>
                      <a:pt x="156" y="602"/>
                    </a:cubicBezTo>
                    <a:cubicBezTo>
                      <a:pt x="89" y="401"/>
                      <a:pt x="33" y="201"/>
                      <a:pt x="0" y="1"/>
                    </a:cubicBezTo>
                    <a:close/>
                  </a:path>
                </a:pathLst>
              </a:custGeom>
              <a:solidFill>
                <a:srgbClr val="E5E5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6"/>
              <p:cNvSpPr/>
              <p:nvPr/>
            </p:nvSpPr>
            <p:spPr>
              <a:xfrm>
                <a:off x="5504450" y="4309050"/>
                <a:ext cx="120225" cy="113275"/>
              </a:xfrm>
              <a:custGeom>
                <a:avLst/>
                <a:gdLst/>
                <a:ahLst/>
                <a:cxnLst/>
                <a:rect l="l" t="t" r="r" b="b"/>
                <a:pathLst>
                  <a:path w="4809" h="4531" extrusionOk="0">
                    <a:moveTo>
                      <a:pt x="0" y="1"/>
                    </a:moveTo>
                    <a:lnTo>
                      <a:pt x="0" y="1"/>
                    </a:lnTo>
                    <a:cubicBezTo>
                      <a:pt x="33" y="201"/>
                      <a:pt x="89" y="401"/>
                      <a:pt x="156" y="602"/>
                    </a:cubicBezTo>
                    <a:cubicBezTo>
                      <a:pt x="156" y="612"/>
                      <a:pt x="167" y="612"/>
                      <a:pt x="167" y="612"/>
                    </a:cubicBezTo>
                    <a:lnTo>
                      <a:pt x="167" y="624"/>
                    </a:lnTo>
                    <a:lnTo>
                      <a:pt x="167" y="635"/>
                    </a:lnTo>
                    <a:lnTo>
                      <a:pt x="167" y="646"/>
                    </a:lnTo>
                    <a:lnTo>
                      <a:pt x="178" y="646"/>
                    </a:lnTo>
                    <a:lnTo>
                      <a:pt x="178" y="657"/>
                    </a:lnTo>
                    <a:lnTo>
                      <a:pt x="178" y="668"/>
                    </a:lnTo>
                    <a:cubicBezTo>
                      <a:pt x="223" y="790"/>
                      <a:pt x="278" y="902"/>
                      <a:pt x="334" y="1025"/>
                    </a:cubicBezTo>
                    <a:lnTo>
                      <a:pt x="334" y="1035"/>
                    </a:lnTo>
                    <a:lnTo>
                      <a:pt x="334" y="1047"/>
                    </a:lnTo>
                    <a:cubicBezTo>
                      <a:pt x="334" y="1047"/>
                      <a:pt x="345" y="1047"/>
                      <a:pt x="345" y="1058"/>
                    </a:cubicBezTo>
                    <a:lnTo>
                      <a:pt x="345" y="1069"/>
                    </a:lnTo>
                    <a:cubicBezTo>
                      <a:pt x="1057" y="2583"/>
                      <a:pt x="3206" y="4141"/>
                      <a:pt x="4809" y="4531"/>
                    </a:cubicBezTo>
                    <a:cubicBezTo>
                      <a:pt x="4775" y="4364"/>
                      <a:pt x="4686" y="3974"/>
                      <a:pt x="4619" y="3629"/>
                    </a:cubicBezTo>
                    <a:cubicBezTo>
                      <a:pt x="4574" y="3874"/>
                      <a:pt x="4408" y="3952"/>
                      <a:pt x="4208" y="3952"/>
                    </a:cubicBezTo>
                    <a:cubicBezTo>
                      <a:pt x="4085" y="3952"/>
                      <a:pt x="3963" y="3929"/>
                      <a:pt x="3851" y="3885"/>
                    </a:cubicBezTo>
                    <a:cubicBezTo>
                      <a:pt x="3451" y="3718"/>
                      <a:pt x="790" y="2449"/>
                      <a:pt x="0" y="1"/>
                    </a:cubicBezTo>
                    <a:close/>
                  </a:path>
                </a:pathLst>
              </a:custGeom>
              <a:solidFill>
                <a:srgbClr val="794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6"/>
              <p:cNvSpPr/>
              <p:nvPr/>
            </p:nvSpPr>
            <p:spPr>
              <a:xfrm>
                <a:off x="5523075" y="4245325"/>
                <a:ext cx="78225" cy="37600"/>
              </a:xfrm>
              <a:custGeom>
                <a:avLst/>
                <a:gdLst/>
                <a:ahLst/>
                <a:cxnLst/>
                <a:rect l="l" t="t" r="r" b="b"/>
                <a:pathLst>
                  <a:path w="3129" h="1504" extrusionOk="0">
                    <a:moveTo>
                      <a:pt x="3050" y="0"/>
                    </a:moveTo>
                    <a:cubicBezTo>
                      <a:pt x="3050" y="78"/>
                      <a:pt x="2961" y="111"/>
                      <a:pt x="2817" y="111"/>
                    </a:cubicBezTo>
                    <a:cubicBezTo>
                      <a:pt x="2683" y="111"/>
                      <a:pt x="2505" y="89"/>
                      <a:pt x="2293" y="67"/>
                    </a:cubicBezTo>
                    <a:cubicBezTo>
                      <a:pt x="2093" y="45"/>
                      <a:pt x="1860" y="22"/>
                      <a:pt x="1615" y="22"/>
                    </a:cubicBezTo>
                    <a:cubicBezTo>
                      <a:pt x="836" y="22"/>
                      <a:pt x="23" y="257"/>
                      <a:pt x="0" y="1503"/>
                    </a:cubicBezTo>
                    <a:cubicBezTo>
                      <a:pt x="23" y="1236"/>
                      <a:pt x="79" y="1036"/>
                      <a:pt x="146" y="924"/>
                    </a:cubicBezTo>
                    <a:cubicBezTo>
                      <a:pt x="168" y="891"/>
                      <a:pt x="201" y="858"/>
                      <a:pt x="235" y="813"/>
                    </a:cubicBezTo>
                    <a:cubicBezTo>
                      <a:pt x="512" y="445"/>
                      <a:pt x="925" y="257"/>
                      <a:pt x="1425" y="245"/>
                    </a:cubicBezTo>
                    <a:lnTo>
                      <a:pt x="1481" y="245"/>
                    </a:lnTo>
                    <a:cubicBezTo>
                      <a:pt x="1982" y="245"/>
                      <a:pt x="2772" y="368"/>
                      <a:pt x="3129" y="1180"/>
                    </a:cubicBezTo>
                    <a:cubicBezTo>
                      <a:pt x="3117" y="991"/>
                      <a:pt x="3073" y="468"/>
                      <a:pt x="3050" y="0"/>
                    </a:cubicBezTo>
                    <a:close/>
                  </a:path>
                </a:pathLst>
              </a:custGeom>
              <a:solidFill>
                <a:srgbClr val="794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6"/>
              <p:cNvSpPr/>
              <p:nvPr/>
            </p:nvSpPr>
            <p:spPr>
              <a:xfrm>
                <a:off x="5827250" y="4285675"/>
                <a:ext cx="2800" cy="25350"/>
              </a:xfrm>
              <a:custGeom>
                <a:avLst/>
                <a:gdLst/>
                <a:ahLst/>
                <a:cxnLst/>
                <a:rect l="l" t="t" r="r" b="b"/>
                <a:pathLst>
                  <a:path w="112" h="1014" extrusionOk="0">
                    <a:moveTo>
                      <a:pt x="111" y="1"/>
                    </a:moveTo>
                    <a:lnTo>
                      <a:pt x="111" y="1"/>
                    </a:lnTo>
                    <a:cubicBezTo>
                      <a:pt x="78" y="335"/>
                      <a:pt x="33" y="679"/>
                      <a:pt x="0" y="1013"/>
                    </a:cubicBezTo>
                    <a:lnTo>
                      <a:pt x="0" y="1013"/>
                    </a:lnTo>
                    <a:cubicBezTo>
                      <a:pt x="33" y="679"/>
                      <a:pt x="78" y="335"/>
                      <a:pt x="111" y="1"/>
                    </a:cubicBezTo>
                    <a:close/>
                  </a:path>
                </a:pathLst>
              </a:custGeom>
              <a:solidFill>
                <a:srgbClr val="AC71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6"/>
              <p:cNvSpPr/>
              <p:nvPr/>
            </p:nvSpPr>
            <p:spPr>
              <a:xfrm>
                <a:off x="5825575" y="4311000"/>
                <a:ext cx="1700" cy="12000"/>
              </a:xfrm>
              <a:custGeom>
                <a:avLst/>
                <a:gdLst/>
                <a:ahLst/>
                <a:cxnLst/>
                <a:rect l="l" t="t" r="r" b="b"/>
                <a:pathLst>
                  <a:path w="68" h="480" extrusionOk="0">
                    <a:moveTo>
                      <a:pt x="67" y="0"/>
                    </a:moveTo>
                    <a:lnTo>
                      <a:pt x="67" y="0"/>
                    </a:lnTo>
                    <a:cubicBezTo>
                      <a:pt x="45" y="167"/>
                      <a:pt x="23" y="323"/>
                      <a:pt x="0" y="479"/>
                    </a:cubicBezTo>
                    <a:lnTo>
                      <a:pt x="0" y="479"/>
                    </a:lnTo>
                    <a:cubicBezTo>
                      <a:pt x="23" y="323"/>
                      <a:pt x="45" y="167"/>
                      <a:pt x="67" y="0"/>
                    </a:cubicBezTo>
                    <a:close/>
                  </a:path>
                </a:pathLst>
              </a:custGeom>
              <a:solidFill>
                <a:srgbClr val="9260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6"/>
              <p:cNvSpPr/>
              <p:nvPr/>
            </p:nvSpPr>
            <p:spPr>
              <a:xfrm>
                <a:off x="5823600" y="4322975"/>
                <a:ext cx="2000" cy="13925"/>
              </a:xfrm>
              <a:custGeom>
                <a:avLst/>
                <a:gdLst/>
                <a:ahLst/>
                <a:cxnLst/>
                <a:rect l="l" t="t" r="r" b="b"/>
                <a:pathLst>
                  <a:path w="80" h="557" extrusionOk="0">
                    <a:moveTo>
                      <a:pt x="79" y="0"/>
                    </a:moveTo>
                    <a:lnTo>
                      <a:pt x="79" y="0"/>
                    </a:lnTo>
                    <a:cubicBezTo>
                      <a:pt x="57" y="189"/>
                      <a:pt x="35" y="367"/>
                      <a:pt x="1" y="557"/>
                    </a:cubicBezTo>
                    <a:lnTo>
                      <a:pt x="1" y="557"/>
                    </a:lnTo>
                    <a:cubicBezTo>
                      <a:pt x="35" y="367"/>
                      <a:pt x="57" y="189"/>
                      <a:pt x="79" y="0"/>
                    </a:cubicBezTo>
                    <a:close/>
                  </a:path>
                </a:pathLst>
              </a:custGeom>
              <a:solidFill>
                <a:srgbClr val="BEAF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6"/>
              <p:cNvSpPr/>
              <p:nvPr/>
            </p:nvSpPr>
            <p:spPr>
              <a:xfrm>
                <a:off x="5818325" y="4285675"/>
                <a:ext cx="11725" cy="52050"/>
              </a:xfrm>
              <a:custGeom>
                <a:avLst/>
                <a:gdLst/>
                <a:ahLst/>
                <a:cxnLst/>
                <a:rect l="l" t="t" r="r" b="b"/>
                <a:pathLst>
                  <a:path w="469" h="2082" extrusionOk="0">
                    <a:moveTo>
                      <a:pt x="468" y="1"/>
                    </a:moveTo>
                    <a:lnTo>
                      <a:pt x="468" y="1"/>
                    </a:lnTo>
                    <a:cubicBezTo>
                      <a:pt x="346" y="679"/>
                      <a:pt x="201" y="1392"/>
                      <a:pt x="1" y="2082"/>
                    </a:cubicBezTo>
                    <a:cubicBezTo>
                      <a:pt x="68" y="2071"/>
                      <a:pt x="145" y="2059"/>
                      <a:pt x="212" y="2049"/>
                    </a:cubicBezTo>
                    <a:cubicBezTo>
                      <a:pt x="246" y="1859"/>
                      <a:pt x="268" y="1681"/>
                      <a:pt x="290" y="1492"/>
                    </a:cubicBezTo>
                    <a:cubicBezTo>
                      <a:pt x="313" y="1336"/>
                      <a:pt x="335" y="1180"/>
                      <a:pt x="357" y="1013"/>
                    </a:cubicBezTo>
                    <a:cubicBezTo>
                      <a:pt x="390" y="679"/>
                      <a:pt x="435" y="335"/>
                      <a:pt x="468" y="1"/>
                    </a:cubicBezTo>
                    <a:close/>
                  </a:path>
                </a:pathLst>
              </a:custGeom>
              <a:solidFill>
                <a:srgbClr val="794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6"/>
              <p:cNvSpPr/>
              <p:nvPr/>
            </p:nvSpPr>
            <p:spPr>
              <a:xfrm>
                <a:off x="5634675" y="4461550"/>
                <a:ext cx="5025" cy="13100"/>
              </a:xfrm>
              <a:custGeom>
                <a:avLst/>
                <a:gdLst/>
                <a:ahLst/>
                <a:cxnLst/>
                <a:rect l="l" t="t" r="r" b="b"/>
                <a:pathLst>
                  <a:path w="201" h="524" extrusionOk="0">
                    <a:moveTo>
                      <a:pt x="0" y="0"/>
                    </a:moveTo>
                    <a:cubicBezTo>
                      <a:pt x="11" y="56"/>
                      <a:pt x="33" y="122"/>
                      <a:pt x="45" y="179"/>
                    </a:cubicBezTo>
                    <a:cubicBezTo>
                      <a:pt x="78" y="290"/>
                      <a:pt x="134" y="412"/>
                      <a:pt x="201" y="523"/>
                    </a:cubicBezTo>
                    <a:cubicBezTo>
                      <a:pt x="134" y="412"/>
                      <a:pt x="78" y="290"/>
                      <a:pt x="45" y="179"/>
                    </a:cubicBezTo>
                    <a:cubicBezTo>
                      <a:pt x="33" y="122"/>
                      <a:pt x="11" y="56"/>
                      <a:pt x="0" y="0"/>
                    </a:cubicBezTo>
                    <a:close/>
                  </a:path>
                </a:pathLst>
              </a:custGeom>
              <a:solidFill>
                <a:srgbClr val="E5E5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6"/>
              <p:cNvSpPr/>
              <p:nvPr/>
            </p:nvSpPr>
            <p:spPr>
              <a:xfrm>
                <a:off x="5632725" y="4454575"/>
                <a:ext cx="120225" cy="35650"/>
              </a:xfrm>
              <a:custGeom>
                <a:avLst/>
                <a:gdLst/>
                <a:ahLst/>
                <a:cxnLst/>
                <a:rect l="l" t="t" r="r" b="b"/>
                <a:pathLst>
                  <a:path w="4809" h="1426" extrusionOk="0">
                    <a:moveTo>
                      <a:pt x="0" y="1"/>
                    </a:moveTo>
                    <a:lnTo>
                      <a:pt x="0" y="1"/>
                    </a:lnTo>
                    <a:cubicBezTo>
                      <a:pt x="22" y="90"/>
                      <a:pt x="56" y="190"/>
                      <a:pt x="78" y="279"/>
                    </a:cubicBezTo>
                    <a:cubicBezTo>
                      <a:pt x="89" y="335"/>
                      <a:pt x="111" y="401"/>
                      <a:pt x="123" y="458"/>
                    </a:cubicBezTo>
                    <a:cubicBezTo>
                      <a:pt x="156" y="569"/>
                      <a:pt x="212" y="691"/>
                      <a:pt x="279" y="802"/>
                    </a:cubicBezTo>
                    <a:cubicBezTo>
                      <a:pt x="512" y="1136"/>
                      <a:pt x="913" y="1426"/>
                      <a:pt x="1414" y="1426"/>
                    </a:cubicBezTo>
                    <a:lnTo>
                      <a:pt x="4786" y="1426"/>
                    </a:lnTo>
                    <a:cubicBezTo>
                      <a:pt x="4798" y="1426"/>
                      <a:pt x="4798" y="1415"/>
                      <a:pt x="4809" y="1415"/>
                    </a:cubicBezTo>
                    <a:cubicBezTo>
                      <a:pt x="4697" y="1237"/>
                      <a:pt x="4586" y="1036"/>
                      <a:pt x="4497" y="847"/>
                    </a:cubicBezTo>
                    <a:cubicBezTo>
                      <a:pt x="4420" y="669"/>
                      <a:pt x="4341" y="446"/>
                      <a:pt x="4274" y="223"/>
                    </a:cubicBezTo>
                    <a:cubicBezTo>
                      <a:pt x="3752" y="502"/>
                      <a:pt x="3173" y="669"/>
                      <a:pt x="2516" y="669"/>
                    </a:cubicBezTo>
                    <a:cubicBezTo>
                      <a:pt x="1770" y="669"/>
                      <a:pt x="935" y="458"/>
                      <a:pt x="0" y="1"/>
                    </a:cubicBezTo>
                    <a:close/>
                  </a:path>
                </a:pathLst>
              </a:custGeom>
              <a:solidFill>
                <a:srgbClr val="794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6"/>
              <p:cNvSpPr/>
              <p:nvPr/>
            </p:nvSpPr>
            <p:spPr>
              <a:xfrm>
                <a:off x="5747925" y="4455125"/>
                <a:ext cx="12000" cy="27050"/>
              </a:xfrm>
              <a:custGeom>
                <a:avLst/>
                <a:gdLst/>
                <a:ahLst/>
                <a:cxnLst/>
                <a:rect l="l" t="t" r="r" b="b"/>
                <a:pathLst>
                  <a:path w="480" h="1082" extrusionOk="0">
                    <a:moveTo>
                      <a:pt x="0" y="1"/>
                    </a:moveTo>
                    <a:cubicBezTo>
                      <a:pt x="11" y="41"/>
                      <a:pt x="21" y="82"/>
                      <a:pt x="39" y="123"/>
                    </a:cubicBezTo>
                    <a:lnTo>
                      <a:pt x="39" y="123"/>
                    </a:lnTo>
                    <a:cubicBezTo>
                      <a:pt x="25" y="82"/>
                      <a:pt x="12" y="41"/>
                      <a:pt x="0" y="1"/>
                    </a:cubicBezTo>
                    <a:close/>
                    <a:moveTo>
                      <a:pt x="39" y="123"/>
                    </a:moveTo>
                    <a:cubicBezTo>
                      <a:pt x="47" y="145"/>
                      <a:pt x="55" y="168"/>
                      <a:pt x="63" y="191"/>
                    </a:cubicBezTo>
                    <a:lnTo>
                      <a:pt x="63" y="191"/>
                    </a:lnTo>
                    <a:cubicBezTo>
                      <a:pt x="57" y="172"/>
                      <a:pt x="51" y="153"/>
                      <a:pt x="45" y="135"/>
                    </a:cubicBezTo>
                    <a:cubicBezTo>
                      <a:pt x="43" y="131"/>
                      <a:pt x="41" y="127"/>
                      <a:pt x="39" y="123"/>
                    </a:cubicBezTo>
                    <a:close/>
                    <a:moveTo>
                      <a:pt x="63" y="191"/>
                    </a:moveTo>
                    <a:cubicBezTo>
                      <a:pt x="87" y="259"/>
                      <a:pt x="114" y="328"/>
                      <a:pt x="144" y="398"/>
                    </a:cubicBezTo>
                    <a:lnTo>
                      <a:pt x="144" y="398"/>
                    </a:lnTo>
                    <a:cubicBezTo>
                      <a:pt x="115" y="328"/>
                      <a:pt x="88" y="259"/>
                      <a:pt x="63" y="191"/>
                    </a:cubicBezTo>
                    <a:close/>
                    <a:moveTo>
                      <a:pt x="144" y="398"/>
                    </a:moveTo>
                    <a:cubicBezTo>
                      <a:pt x="169" y="458"/>
                      <a:pt x="196" y="518"/>
                      <a:pt x="223" y="580"/>
                    </a:cubicBezTo>
                    <a:cubicBezTo>
                      <a:pt x="196" y="518"/>
                      <a:pt x="170" y="457"/>
                      <a:pt x="144" y="398"/>
                    </a:cubicBezTo>
                    <a:close/>
                    <a:moveTo>
                      <a:pt x="257" y="647"/>
                    </a:moveTo>
                    <a:cubicBezTo>
                      <a:pt x="324" y="802"/>
                      <a:pt x="401" y="948"/>
                      <a:pt x="479" y="1081"/>
                    </a:cubicBezTo>
                    <a:cubicBezTo>
                      <a:pt x="468" y="1047"/>
                      <a:pt x="446" y="1014"/>
                      <a:pt x="423" y="981"/>
                    </a:cubicBezTo>
                    <a:lnTo>
                      <a:pt x="257" y="647"/>
                    </a:lnTo>
                    <a:close/>
                  </a:path>
                </a:pathLst>
              </a:custGeom>
              <a:solidFill>
                <a:srgbClr val="794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6"/>
              <p:cNvSpPr/>
              <p:nvPr/>
            </p:nvSpPr>
            <p:spPr>
              <a:xfrm>
                <a:off x="5516400" y="4234175"/>
                <a:ext cx="72100" cy="24800"/>
              </a:xfrm>
              <a:custGeom>
                <a:avLst/>
                <a:gdLst/>
                <a:ahLst/>
                <a:cxnLst/>
                <a:rect l="l" t="t" r="r" b="b"/>
                <a:pathLst>
                  <a:path w="2884" h="992" extrusionOk="0">
                    <a:moveTo>
                      <a:pt x="2750" y="1"/>
                    </a:moveTo>
                    <a:cubicBezTo>
                      <a:pt x="2728" y="1"/>
                      <a:pt x="2716" y="12"/>
                      <a:pt x="2694" y="12"/>
                    </a:cubicBezTo>
                    <a:cubicBezTo>
                      <a:pt x="2649" y="45"/>
                      <a:pt x="2560" y="45"/>
                      <a:pt x="2449" y="45"/>
                    </a:cubicBezTo>
                    <a:cubicBezTo>
                      <a:pt x="2372" y="45"/>
                      <a:pt x="2271" y="45"/>
                      <a:pt x="2171" y="35"/>
                    </a:cubicBezTo>
                    <a:cubicBezTo>
                      <a:pt x="2048" y="35"/>
                      <a:pt x="1904" y="23"/>
                      <a:pt x="1759" y="23"/>
                    </a:cubicBezTo>
                    <a:cubicBezTo>
                      <a:pt x="1202" y="23"/>
                      <a:pt x="524" y="134"/>
                      <a:pt x="45" y="802"/>
                    </a:cubicBezTo>
                    <a:cubicBezTo>
                      <a:pt x="0" y="858"/>
                      <a:pt x="23" y="925"/>
                      <a:pt x="67" y="970"/>
                    </a:cubicBezTo>
                    <a:cubicBezTo>
                      <a:pt x="89" y="980"/>
                      <a:pt x="112" y="992"/>
                      <a:pt x="134" y="992"/>
                    </a:cubicBezTo>
                    <a:cubicBezTo>
                      <a:pt x="178" y="992"/>
                      <a:pt x="212" y="970"/>
                      <a:pt x="234" y="936"/>
                    </a:cubicBezTo>
                    <a:cubicBezTo>
                      <a:pt x="657" y="357"/>
                      <a:pt x="1236" y="257"/>
                      <a:pt x="1759" y="257"/>
                    </a:cubicBezTo>
                    <a:cubicBezTo>
                      <a:pt x="1893" y="257"/>
                      <a:pt x="2026" y="268"/>
                      <a:pt x="2160" y="268"/>
                    </a:cubicBezTo>
                    <a:cubicBezTo>
                      <a:pt x="2260" y="280"/>
                      <a:pt x="2360" y="280"/>
                      <a:pt x="2449" y="280"/>
                    </a:cubicBezTo>
                    <a:cubicBezTo>
                      <a:pt x="2594" y="280"/>
                      <a:pt x="2706" y="268"/>
                      <a:pt x="2795" y="224"/>
                    </a:cubicBezTo>
                    <a:cubicBezTo>
                      <a:pt x="2861" y="201"/>
                      <a:pt x="2884" y="134"/>
                      <a:pt x="2850" y="68"/>
                    </a:cubicBezTo>
                    <a:cubicBezTo>
                      <a:pt x="2828" y="35"/>
                      <a:pt x="2795" y="1"/>
                      <a:pt x="2750" y="1"/>
                    </a:cubicBezTo>
                    <a:close/>
                  </a:path>
                </a:pathLst>
              </a:custGeom>
              <a:solidFill>
                <a:srgbClr val="925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6"/>
              <p:cNvSpPr/>
              <p:nvPr/>
            </p:nvSpPr>
            <p:spPr>
              <a:xfrm>
                <a:off x="5613225" y="4199675"/>
                <a:ext cx="58750" cy="222100"/>
              </a:xfrm>
              <a:custGeom>
                <a:avLst/>
                <a:gdLst/>
                <a:ahLst/>
                <a:cxnLst/>
                <a:rect l="l" t="t" r="r" b="b"/>
                <a:pathLst>
                  <a:path w="2350" h="8884" extrusionOk="0">
                    <a:moveTo>
                      <a:pt x="134" y="1"/>
                    </a:moveTo>
                    <a:cubicBezTo>
                      <a:pt x="1" y="3919"/>
                      <a:pt x="847" y="7426"/>
                      <a:pt x="1059" y="8082"/>
                    </a:cubicBezTo>
                    <a:cubicBezTo>
                      <a:pt x="1248" y="8628"/>
                      <a:pt x="1571" y="8883"/>
                      <a:pt x="1838" y="8883"/>
                    </a:cubicBezTo>
                    <a:cubicBezTo>
                      <a:pt x="2127" y="8883"/>
                      <a:pt x="2350" y="8583"/>
                      <a:pt x="2239" y="8027"/>
                    </a:cubicBezTo>
                    <a:cubicBezTo>
                      <a:pt x="2093" y="7347"/>
                      <a:pt x="1982" y="3864"/>
                      <a:pt x="2083" y="1"/>
                    </a:cubicBezTo>
                    <a:close/>
                  </a:path>
                </a:pathLst>
              </a:custGeom>
              <a:solidFill>
                <a:srgbClr val="8F5C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6"/>
              <p:cNvSpPr/>
              <p:nvPr/>
            </p:nvSpPr>
            <p:spPr>
              <a:xfrm>
                <a:off x="5524475" y="4328800"/>
                <a:ext cx="89900" cy="63475"/>
              </a:xfrm>
              <a:custGeom>
                <a:avLst/>
                <a:gdLst/>
                <a:ahLst/>
                <a:cxnLst/>
                <a:rect l="l" t="t" r="r" b="b"/>
                <a:pathLst>
                  <a:path w="3596" h="2539" extrusionOk="0">
                    <a:moveTo>
                      <a:pt x="134" y="0"/>
                    </a:moveTo>
                    <a:cubicBezTo>
                      <a:pt x="112" y="0"/>
                      <a:pt x="100" y="0"/>
                      <a:pt x="90" y="12"/>
                    </a:cubicBezTo>
                    <a:cubicBezTo>
                      <a:pt x="23" y="34"/>
                      <a:pt x="0" y="101"/>
                      <a:pt x="23" y="168"/>
                    </a:cubicBezTo>
                    <a:cubicBezTo>
                      <a:pt x="468" y="1203"/>
                      <a:pt x="1814" y="2538"/>
                      <a:pt x="3273" y="2538"/>
                    </a:cubicBezTo>
                    <a:lnTo>
                      <a:pt x="3484" y="2538"/>
                    </a:lnTo>
                    <a:cubicBezTo>
                      <a:pt x="3540" y="2528"/>
                      <a:pt x="3595" y="2472"/>
                      <a:pt x="3585" y="2405"/>
                    </a:cubicBezTo>
                    <a:cubicBezTo>
                      <a:pt x="3585" y="2350"/>
                      <a:pt x="3529" y="2305"/>
                      <a:pt x="3462" y="2305"/>
                    </a:cubicBezTo>
                    <a:lnTo>
                      <a:pt x="3273" y="2305"/>
                    </a:lnTo>
                    <a:cubicBezTo>
                      <a:pt x="1937" y="2305"/>
                      <a:pt x="646" y="1025"/>
                      <a:pt x="234" y="67"/>
                    </a:cubicBezTo>
                    <a:cubicBezTo>
                      <a:pt x="223" y="34"/>
                      <a:pt x="179" y="0"/>
                      <a:pt x="134" y="0"/>
                    </a:cubicBezTo>
                    <a:close/>
                  </a:path>
                </a:pathLst>
              </a:custGeom>
              <a:solidFill>
                <a:srgbClr val="925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6"/>
              <p:cNvSpPr/>
              <p:nvPr/>
            </p:nvSpPr>
            <p:spPr>
              <a:xfrm>
                <a:off x="5599325" y="4189100"/>
                <a:ext cx="233500" cy="5875"/>
              </a:xfrm>
              <a:custGeom>
                <a:avLst/>
                <a:gdLst/>
                <a:ahLst/>
                <a:cxnLst/>
                <a:rect l="l" t="t" r="r" b="b"/>
                <a:pathLst>
                  <a:path w="9340" h="235" extrusionOk="0">
                    <a:moveTo>
                      <a:pt x="112" y="1"/>
                    </a:moveTo>
                    <a:cubicBezTo>
                      <a:pt x="45" y="1"/>
                      <a:pt x="0" y="57"/>
                      <a:pt x="0" y="124"/>
                    </a:cubicBezTo>
                    <a:cubicBezTo>
                      <a:pt x="0" y="179"/>
                      <a:pt x="45" y="235"/>
                      <a:pt x="112" y="235"/>
                    </a:cubicBezTo>
                    <a:lnTo>
                      <a:pt x="9217" y="235"/>
                    </a:lnTo>
                    <a:cubicBezTo>
                      <a:pt x="9284" y="235"/>
                      <a:pt x="9340" y="179"/>
                      <a:pt x="9340" y="124"/>
                    </a:cubicBezTo>
                    <a:cubicBezTo>
                      <a:pt x="9340" y="57"/>
                      <a:pt x="9284" y="1"/>
                      <a:pt x="9217" y="1"/>
                    </a:cubicBezTo>
                    <a:close/>
                  </a:path>
                </a:pathLst>
              </a:custGeom>
              <a:solidFill>
                <a:srgbClr val="925F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6"/>
              <p:cNvSpPr/>
              <p:nvPr/>
            </p:nvSpPr>
            <p:spPr>
              <a:xfrm>
                <a:off x="5523625" y="3734675"/>
                <a:ext cx="287775" cy="426925"/>
              </a:xfrm>
              <a:custGeom>
                <a:avLst/>
                <a:gdLst/>
                <a:ahLst/>
                <a:cxnLst/>
                <a:rect l="l" t="t" r="r" b="b"/>
                <a:pathLst>
                  <a:path w="11511" h="17077" extrusionOk="0">
                    <a:moveTo>
                      <a:pt x="5922" y="1"/>
                    </a:moveTo>
                    <a:lnTo>
                      <a:pt x="5922" y="1"/>
                    </a:lnTo>
                    <a:cubicBezTo>
                      <a:pt x="11510" y="8093"/>
                      <a:pt x="1" y="10386"/>
                      <a:pt x="5645" y="17076"/>
                    </a:cubicBezTo>
                    <a:lnTo>
                      <a:pt x="6246" y="17076"/>
                    </a:lnTo>
                    <a:cubicBezTo>
                      <a:pt x="6045" y="17032"/>
                      <a:pt x="6023" y="16731"/>
                      <a:pt x="6190" y="16642"/>
                    </a:cubicBezTo>
                    <a:cubicBezTo>
                      <a:pt x="6112" y="15852"/>
                      <a:pt x="6290" y="15095"/>
                      <a:pt x="6602" y="14349"/>
                    </a:cubicBezTo>
                    <a:lnTo>
                      <a:pt x="6301" y="14349"/>
                    </a:lnTo>
                    <a:cubicBezTo>
                      <a:pt x="6001" y="14349"/>
                      <a:pt x="6001" y="13881"/>
                      <a:pt x="6301" y="13881"/>
                    </a:cubicBezTo>
                    <a:lnTo>
                      <a:pt x="6813" y="13881"/>
                    </a:lnTo>
                    <a:lnTo>
                      <a:pt x="6847" y="13814"/>
                    </a:lnTo>
                    <a:cubicBezTo>
                      <a:pt x="6045" y="13592"/>
                      <a:pt x="5444" y="12846"/>
                      <a:pt x="5444" y="11966"/>
                    </a:cubicBezTo>
                    <a:cubicBezTo>
                      <a:pt x="5444" y="10999"/>
                      <a:pt x="6190" y="10185"/>
                      <a:pt x="7136" y="10074"/>
                    </a:cubicBezTo>
                    <a:lnTo>
                      <a:pt x="7214" y="10074"/>
                    </a:lnTo>
                    <a:lnTo>
                      <a:pt x="7214" y="10063"/>
                    </a:lnTo>
                    <a:lnTo>
                      <a:pt x="9073" y="10063"/>
                    </a:lnTo>
                    <a:cubicBezTo>
                      <a:pt x="9184" y="9863"/>
                      <a:pt x="9284" y="9651"/>
                      <a:pt x="9385" y="9440"/>
                    </a:cubicBezTo>
                    <a:lnTo>
                      <a:pt x="9385" y="6646"/>
                    </a:lnTo>
                    <a:lnTo>
                      <a:pt x="10041" y="6646"/>
                    </a:lnTo>
                    <a:cubicBezTo>
                      <a:pt x="10019" y="4754"/>
                      <a:pt x="8995" y="2606"/>
                      <a:pt x="5922" y="1"/>
                    </a:cubicBezTo>
                    <a:close/>
                  </a:path>
                </a:pathLst>
              </a:custGeom>
              <a:solidFill>
                <a:srgbClr val="F7F4F3">
                  <a:alpha val="43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6"/>
              <p:cNvSpPr/>
              <p:nvPr/>
            </p:nvSpPr>
            <p:spPr>
              <a:xfrm>
                <a:off x="5681700" y="4180200"/>
                <a:ext cx="6700" cy="6150"/>
              </a:xfrm>
              <a:custGeom>
                <a:avLst/>
                <a:gdLst/>
                <a:ahLst/>
                <a:cxnLst/>
                <a:rect l="l" t="t" r="r" b="b"/>
                <a:pathLst>
                  <a:path w="268" h="246" extrusionOk="0">
                    <a:moveTo>
                      <a:pt x="0" y="0"/>
                    </a:moveTo>
                    <a:cubicBezTo>
                      <a:pt x="78" y="79"/>
                      <a:pt x="168" y="156"/>
                      <a:pt x="245" y="245"/>
                    </a:cubicBezTo>
                    <a:lnTo>
                      <a:pt x="267" y="245"/>
                    </a:lnTo>
                    <a:cubicBezTo>
                      <a:pt x="234" y="156"/>
                      <a:pt x="190" y="79"/>
                      <a:pt x="156" y="0"/>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6"/>
              <p:cNvSpPr/>
              <p:nvPr/>
            </p:nvSpPr>
            <p:spPr>
              <a:xfrm>
                <a:off x="5675000" y="4173250"/>
                <a:ext cx="10600" cy="6975"/>
              </a:xfrm>
              <a:custGeom>
                <a:avLst/>
                <a:gdLst/>
                <a:ahLst/>
                <a:cxnLst/>
                <a:rect l="l" t="t" r="r" b="b"/>
                <a:pathLst>
                  <a:path w="424" h="279" extrusionOk="0">
                    <a:moveTo>
                      <a:pt x="1" y="1"/>
                    </a:moveTo>
                    <a:cubicBezTo>
                      <a:pt x="90" y="90"/>
                      <a:pt x="179" y="179"/>
                      <a:pt x="268" y="278"/>
                    </a:cubicBezTo>
                    <a:lnTo>
                      <a:pt x="424" y="278"/>
                    </a:lnTo>
                    <a:cubicBezTo>
                      <a:pt x="391" y="179"/>
                      <a:pt x="357" y="90"/>
                      <a:pt x="324" y="1"/>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6"/>
              <p:cNvSpPr/>
              <p:nvPr/>
            </p:nvSpPr>
            <p:spPr>
              <a:xfrm>
                <a:off x="5664725" y="4161575"/>
                <a:ext cx="18400" cy="11700"/>
              </a:xfrm>
              <a:custGeom>
                <a:avLst/>
                <a:gdLst/>
                <a:ahLst/>
                <a:cxnLst/>
                <a:rect l="l" t="t" r="r" b="b"/>
                <a:pathLst>
                  <a:path w="736" h="468" extrusionOk="0">
                    <a:moveTo>
                      <a:pt x="1" y="0"/>
                    </a:moveTo>
                    <a:cubicBezTo>
                      <a:pt x="123" y="156"/>
                      <a:pt x="268" y="312"/>
                      <a:pt x="412" y="468"/>
                    </a:cubicBezTo>
                    <a:lnTo>
                      <a:pt x="735" y="468"/>
                    </a:lnTo>
                    <a:cubicBezTo>
                      <a:pt x="679" y="312"/>
                      <a:pt x="635" y="156"/>
                      <a:pt x="612" y="0"/>
                    </a:cubicBezTo>
                    <a:close/>
                  </a:path>
                </a:pathLst>
              </a:custGeom>
              <a:solidFill>
                <a:srgbClr val="C3B1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6"/>
              <p:cNvSpPr/>
              <p:nvPr/>
            </p:nvSpPr>
            <p:spPr>
              <a:xfrm>
                <a:off x="5687800" y="4186325"/>
                <a:ext cx="1150" cy="875"/>
              </a:xfrm>
              <a:custGeom>
                <a:avLst/>
                <a:gdLst/>
                <a:ahLst/>
                <a:cxnLst/>
                <a:rect l="l" t="t" r="r" b="b"/>
                <a:pathLst>
                  <a:path w="46" h="35" extrusionOk="0">
                    <a:moveTo>
                      <a:pt x="1" y="0"/>
                    </a:moveTo>
                    <a:cubicBezTo>
                      <a:pt x="23" y="12"/>
                      <a:pt x="35" y="23"/>
                      <a:pt x="46" y="34"/>
                    </a:cubicBezTo>
                    <a:cubicBezTo>
                      <a:pt x="35" y="23"/>
                      <a:pt x="35" y="12"/>
                      <a:pt x="23" y="0"/>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6"/>
              <p:cNvSpPr/>
              <p:nvPr/>
            </p:nvSpPr>
            <p:spPr>
              <a:xfrm>
                <a:off x="5673625" y="4081700"/>
                <a:ext cx="20325" cy="79900"/>
              </a:xfrm>
              <a:custGeom>
                <a:avLst/>
                <a:gdLst/>
                <a:ahLst/>
                <a:cxnLst/>
                <a:rect l="l" t="t" r="r" b="b"/>
                <a:pathLst>
                  <a:path w="813" h="3196" extrusionOk="0">
                    <a:moveTo>
                      <a:pt x="301" y="0"/>
                    </a:moveTo>
                    <a:cubicBezTo>
                      <a:pt x="1" y="0"/>
                      <a:pt x="1" y="468"/>
                      <a:pt x="301" y="468"/>
                    </a:cubicBezTo>
                    <a:lnTo>
                      <a:pt x="602" y="468"/>
                    </a:lnTo>
                    <a:cubicBezTo>
                      <a:pt x="669" y="312"/>
                      <a:pt x="735" y="156"/>
                      <a:pt x="813" y="0"/>
                    </a:cubicBezTo>
                    <a:close/>
                    <a:moveTo>
                      <a:pt x="190" y="2761"/>
                    </a:moveTo>
                    <a:lnTo>
                      <a:pt x="190" y="2761"/>
                    </a:lnTo>
                    <a:cubicBezTo>
                      <a:pt x="23" y="2850"/>
                      <a:pt x="45" y="3151"/>
                      <a:pt x="246" y="3195"/>
                    </a:cubicBezTo>
                    <a:cubicBezTo>
                      <a:pt x="223" y="3050"/>
                      <a:pt x="201" y="2906"/>
                      <a:pt x="190" y="276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6"/>
              <p:cNvSpPr/>
              <p:nvPr/>
            </p:nvSpPr>
            <p:spPr>
              <a:xfrm>
                <a:off x="5758225" y="3913350"/>
                <a:ext cx="16175" cy="57350"/>
              </a:xfrm>
              <a:custGeom>
                <a:avLst/>
                <a:gdLst/>
                <a:ahLst/>
                <a:cxnLst/>
                <a:rect l="l" t="t" r="r" b="b"/>
                <a:pathLst>
                  <a:path w="647" h="2294" extrusionOk="0">
                    <a:moveTo>
                      <a:pt x="1" y="0"/>
                    </a:moveTo>
                    <a:lnTo>
                      <a:pt x="1" y="2293"/>
                    </a:lnTo>
                    <a:cubicBezTo>
                      <a:pt x="335" y="1559"/>
                      <a:pt x="579" y="802"/>
                      <a:pt x="646" y="0"/>
                    </a:cubicBezTo>
                    <a:close/>
                  </a:path>
                </a:pathLst>
              </a:custGeom>
              <a:solidFill>
                <a:srgbClr val="CA9A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6"/>
              <p:cNvSpPr/>
              <p:nvPr/>
            </p:nvSpPr>
            <p:spPr>
              <a:xfrm>
                <a:off x="5758225" y="3900800"/>
                <a:ext cx="16425" cy="12575"/>
              </a:xfrm>
              <a:custGeom>
                <a:avLst/>
                <a:gdLst/>
                <a:ahLst/>
                <a:cxnLst/>
                <a:rect l="l" t="t" r="r" b="b"/>
                <a:pathLst>
                  <a:path w="657" h="503" extrusionOk="0">
                    <a:moveTo>
                      <a:pt x="1" y="1"/>
                    </a:moveTo>
                    <a:lnTo>
                      <a:pt x="1" y="502"/>
                    </a:lnTo>
                    <a:lnTo>
                      <a:pt x="646" y="502"/>
                    </a:lnTo>
                    <a:cubicBezTo>
                      <a:pt x="657" y="335"/>
                      <a:pt x="657" y="168"/>
                      <a:pt x="657" y="1"/>
                    </a:cubicBezTo>
                    <a:close/>
                  </a:path>
                </a:pathLst>
              </a:custGeom>
              <a:solidFill>
                <a:srgbClr val="D2A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6"/>
              <p:cNvSpPr/>
              <p:nvPr/>
            </p:nvSpPr>
            <p:spPr>
              <a:xfrm>
                <a:off x="5659725" y="3986525"/>
                <a:ext cx="82950" cy="93525"/>
              </a:xfrm>
              <a:custGeom>
                <a:avLst/>
                <a:gdLst/>
                <a:ahLst/>
                <a:cxnLst/>
                <a:rect l="l" t="t" r="r" b="b"/>
                <a:pathLst>
                  <a:path w="3318" h="3741" extrusionOk="0">
                    <a:moveTo>
                      <a:pt x="1692" y="0"/>
                    </a:moveTo>
                    <a:cubicBezTo>
                      <a:pt x="746" y="111"/>
                      <a:pt x="0" y="925"/>
                      <a:pt x="0" y="1892"/>
                    </a:cubicBezTo>
                    <a:cubicBezTo>
                      <a:pt x="0" y="2772"/>
                      <a:pt x="601" y="3518"/>
                      <a:pt x="1403" y="3740"/>
                    </a:cubicBezTo>
                    <a:cubicBezTo>
                      <a:pt x="1091" y="3651"/>
                      <a:pt x="802" y="3485"/>
                      <a:pt x="567" y="3250"/>
                    </a:cubicBezTo>
                    <a:lnTo>
                      <a:pt x="1658" y="3250"/>
                    </a:lnTo>
                    <a:cubicBezTo>
                      <a:pt x="2160" y="2360"/>
                      <a:pt x="2771" y="1469"/>
                      <a:pt x="3317" y="546"/>
                    </a:cubicBezTo>
                    <a:lnTo>
                      <a:pt x="567" y="546"/>
                    </a:lnTo>
                    <a:cubicBezTo>
                      <a:pt x="868" y="257"/>
                      <a:pt x="1258" y="56"/>
                      <a:pt x="1692"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6"/>
              <p:cNvSpPr/>
              <p:nvPr/>
            </p:nvSpPr>
            <p:spPr>
              <a:xfrm>
                <a:off x="5673900" y="4067775"/>
                <a:ext cx="27300" cy="12275"/>
              </a:xfrm>
              <a:custGeom>
                <a:avLst/>
                <a:gdLst/>
                <a:ahLst/>
                <a:cxnLst/>
                <a:rect l="l" t="t" r="r" b="b"/>
                <a:pathLst>
                  <a:path w="1092" h="491" extrusionOk="0">
                    <a:moveTo>
                      <a:pt x="0" y="0"/>
                    </a:moveTo>
                    <a:cubicBezTo>
                      <a:pt x="235" y="235"/>
                      <a:pt x="524" y="401"/>
                      <a:pt x="836" y="490"/>
                    </a:cubicBezTo>
                    <a:cubicBezTo>
                      <a:pt x="913" y="324"/>
                      <a:pt x="1002" y="168"/>
                      <a:pt x="1091" y="0"/>
                    </a:cubicBezTo>
                    <a:close/>
                  </a:path>
                </a:pathLst>
              </a:custGeom>
              <a:solidFill>
                <a:srgbClr val="BFB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6"/>
              <p:cNvSpPr/>
              <p:nvPr/>
            </p:nvSpPr>
            <p:spPr>
              <a:xfrm>
                <a:off x="5702025" y="3986250"/>
                <a:ext cx="48425" cy="300"/>
              </a:xfrm>
              <a:custGeom>
                <a:avLst/>
                <a:gdLst/>
                <a:ahLst/>
                <a:cxnLst/>
                <a:rect l="l" t="t" r="r" b="b"/>
                <a:pathLst>
                  <a:path w="1937" h="12" extrusionOk="0">
                    <a:moveTo>
                      <a:pt x="0" y="11"/>
                    </a:moveTo>
                    <a:lnTo>
                      <a:pt x="0" y="11"/>
                    </a:lnTo>
                    <a:lnTo>
                      <a:pt x="0" y="11"/>
                    </a:lnTo>
                    <a:close/>
                    <a:moveTo>
                      <a:pt x="0" y="11"/>
                    </a:moveTo>
                    <a:lnTo>
                      <a:pt x="0" y="11"/>
                    </a:lnTo>
                    <a:lnTo>
                      <a:pt x="0" y="11"/>
                    </a:lnTo>
                    <a:close/>
                    <a:moveTo>
                      <a:pt x="11" y="11"/>
                    </a:moveTo>
                    <a:lnTo>
                      <a:pt x="11" y="11"/>
                    </a:lnTo>
                    <a:lnTo>
                      <a:pt x="11" y="11"/>
                    </a:lnTo>
                    <a:close/>
                    <a:moveTo>
                      <a:pt x="22" y="11"/>
                    </a:moveTo>
                    <a:lnTo>
                      <a:pt x="11" y="11"/>
                    </a:lnTo>
                    <a:lnTo>
                      <a:pt x="22" y="11"/>
                    </a:lnTo>
                    <a:close/>
                    <a:moveTo>
                      <a:pt x="22" y="11"/>
                    </a:moveTo>
                    <a:lnTo>
                      <a:pt x="22" y="11"/>
                    </a:lnTo>
                    <a:lnTo>
                      <a:pt x="22" y="11"/>
                    </a:lnTo>
                    <a:close/>
                    <a:moveTo>
                      <a:pt x="33" y="11"/>
                    </a:moveTo>
                    <a:lnTo>
                      <a:pt x="33" y="11"/>
                    </a:lnTo>
                    <a:lnTo>
                      <a:pt x="33" y="11"/>
                    </a:lnTo>
                    <a:close/>
                    <a:moveTo>
                      <a:pt x="33" y="11"/>
                    </a:moveTo>
                    <a:lnTo>
                      <a:pt x="33" y="11"/>
                    </a:lnTo>
                    <a:lnTo>
                      <a:pt x="33" y="11"/>
                    </a:lnTo>
                    <a:close/>
                    <a:moveTo>
                      <a:pt x="45" y="11"/>
                    </a:moveTo>
                    <a:lnTo>
                      <a:pt x="45" y="11"/>
                    </a:lnTo>
                    <a:lnTo>
                      <a:pt x="45" y="11"/>
                    </a:lnTo>
                    <a:close/>
                    <a:moveTo>
                      <a:pt x="45" y="11"/>
                    </a:moveTo>
                    <a:lnTo>
                      <a:pt x="45" y="11"/>
                    </a:lnTo>
                    <a:lnTo>
                      <a:pt x="45" y="11"/>
                    </a:lnTo>
                    <a:close/>
                    <a:moveTo>
                      <a:pt x="55" y="11"/>
                    </a:moveTo>
                    <a:lnTo>
                      <a:pt x="55" y="11"/>
                    </a:lnTo>
                    <a:lnTo>
                      <a:pt x="55" y="11"/>
                    </a:lnTo>
                    <a:close/>
                    <a:moveTo>
                      <a:pt x="55" y="11"/>
                    </a:moveTo>
                    <a:lnTo>
                      <a:pt x="55" y="11"/>
                    </a:lnTo>
                    <a:lnTo>
                      <a:pt x="55" y="11"/>
                    </a:lnTo>
                    <a:close/>
                    <a:moveTo>
                      <a:pt x="67" y="11"/>
                    </a:moveTo>
                    <a:lnTo>
                      <a:pt x="67" y="11"/>
                    </a:lnTo>
                    <a:lnTo>
                      <a:pt x="67" y="11"/>
                    </a:lnTo>
                    <a:close/>
                    <a:moveTo>
                      <a:pt x="78" y="11"/>
                    </a:moveTo>
                    <a:lnTo>
                      <a:pt x="67" y="11"/>
                    </a:lnTo>
                    <a:lnTo>
                      <a:pt x="78" y="11"/>
                    </a:lnTo>
                    <a:close/>
                    <a:moveTo>
                      <a:pt x="78" y="0"/>
                    </a:moveTo>
                    <a:lnTo>
                      <a:pt x="78" y="0"/>
                    </a:lnTo>
                    <a:lnTo>
                      <a:pt x="78" y="0"/>
                    </a:lnTo>
                    <a:close/>
                    <a:moveTo>
                      <a:pt x="89" y="0"/>
                    </a:moveTo>
                    <a:lnTo>
                      <a:pt x="78" y="0"/>
                    </a:lnTo>
                    <a:lnTo>
                      <a:pt x="89" y="0"/>
                    </a:lnTo>
                    <a:close/>
                    <a:moveTo>
                      <a:pt x="89" y="0"/>
                    </a:moveTo>
                    <a:lnTo>
                      <a:pt x="89" y="0"/>
                    </a:lnTo>
                    <a:lnTo>
                      <a:pt x="89" y="0"/>
                    </a:lnTo>
                    <a:close/>
                    <a:moveTo>
                      <a:pt x="100" y="0"/>
                    </a:moveTo>
                    <a:lnTo>
                      <a:pt x="89" y="0"/>
                    </a:lnTo>
                    <a:lnTo>
                      <a:pt x="100" y="0"/>
                    </a:lnTo>
                    <a:close/>
                    <a:moveTo>
                      <a:pt x="100" y="0"/>
                    </a:moveTo>
                    <a:lnTo>
                      <a:pt x="100" y="0"/>
                    </a:lnTo>
                    <a:lnTo>
                      <a:pt x="100" y="0"/>
                    </a:lnTo>
                    <a:close/>
                    <a:moveTo>
                      <a:pt x="111" y="0"/>
                    </a:moveTo>
                    <a:lnTo>
                      <a:pt x="111" y="0"/>
                    </a:lnTo>
                    <a:lnTo>
                      <a:pt x="111" y="0"/>
                    </a:lnTo>
                    <a:close/>
                    <a:moveTo>
                      <a:pt x="111" y="0"/>
                    </a:moveTo>
                    <a:lnTo>
                      <a:pt x="111" y="0"/>
                    </a:lnTo>
                    <a:lnTo>
                      <a:pt x="111" y="0"/>
                    </a:lnTo>
                    <a:close/>
                    <a:moveTo>
                      <a:pt x="122" y="0"/>
                    </a:moveTo>
                    <a:lnTo>
                      <a:pt x="122" y="0"/>
                    </a:lnTo>
                    <a:lnTo>
                      <a:pt x="122" y="0"/>
                    </a:lnTo>
                    <a:close/>
                    <a:moveTo>
                      <a:pt x="134" y="0"/>
                    </a:moveTo>
                    <a:lnTo>
                      <a:pt x="122" y="0"/>
                    </a:lnTo>
                    <a:lnTo>
                      <a:pt x="134" y="0"/>
                    </a:lnTo>
                    <a:close/>
                    <a:moveTo>
                      <a:pt x="134" y="0"/>
                    </a:moveTo>
                    <a:lnTo>
                      <a:pt x="134" y="0"/>
                    </a:lnTo>
                    <a:lnTo>
                      <a:pt x="134" y="0"/>
                    </a:lnTo>
                    <a:close/>
                    <a:moveTo>
                      <a:pt x="144" y="0"/>
                    </a:moveTo>
                    <a:lnTo>
                      <a:pt x="134" y="0"/>
                    </a:lnTo>
                    <a:lnTo>
                      <a:pt x="144" y="0"/>
                    </a:lnTo>
                    <a:close/>
                    <a:moveTo>
                      <a:pt x="144" y="0"/>
                    </a:moveTo>
                    <a:lnTo>
                      <a:pt x="144" y="0"/>
                    </a:lnTo>
                    <a:lnTo>
                      <a:pt x="144" y="0"/>
                    </a:lnTo>
                    <a:close/>
                    <a:moveTo>
                      <a:pt x="156" y="0"/>
                    </a:moveTo>
                    <a:lnTo>
                      <a:pt x="144" y="0"/>
                    </a:lnTo>
                    <a:lnTo>
                      <a:pt x="156" y="0"/>
                    </a:lnTo>
                    <a:close/>
                    <a:moveTo>
                      <a:pt x="1937" y="0"/>
                    </a:moveTo>
                    <a:lnTo>
                      <a:pt x="223" y="0"/>
                    </a:lnTo>
                    <a:lnTo>
                      <a:pt x="156" y="0"/>
                    </a:lnTo>
                    <a:lnTo>
                      <a:pt x="223" y="0"/>
                    </a:lnTo>
                    <a:lnTo>
                      <a:pt x="1937" y="0"/>
                    </a:lnTo>
                    <a:close/>
                  </a:path>
                </a:pathLst>
              </a:custGeom>
              <a:solidFill>
                <a:srgbClr val="F2ED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6"/>
              <p:cNvSpPr/>
              <p:nvPr/>
            </p:nvSpPr>
            <p:spPr>
              <a:xfrm>
                <a:off x="5673900" y="3986250"/>
                <a:ext cx="76550" cy="13950"/>
              </a:xfrm>
              <a:custGeom>
                <a:avLst/>
                <a:gdLst/>
                <a:ahLst/>
                <a:cxnLst/>
                <a:rect l="l" t="t" r="r" b="b"/>
                <a:pathLst>
                  <a:path w="3062" h="558" extrusionOk="0">
                    <a:moveTo>
                      <a:pt x="1203" y="0"/>
                    </a:moveTo>
                    <a:lnTo>
                      <a:pt x="1203" y="11"/>
                    </a:lnTo>
                    <a:lnTo>
                      <a:pt x="1125" y="11"/>
                    </a:lnTo>
                    <a:cubicBezTo>
                      <a:pt x="691" y="67"/>
                      <a:pt x="301" y="268"/>
                      <a:pt x="0" y="557"/>
                    </a:cubicBezTo>
                    <a:lnTo>
                      <a:pt x="2750" y="557"/>
                    </a:lnTo>
                    <a:cubicBezTo>
                      <a:pt x="2862" y="367"/>
                      <a:pt x="2961" y="189"/>
                      <a:pt x="3062" y="0"/>
                    </a:cubicBezTo>
                    <a:close/>
                  </a:path>
                </a:pathLst>
              </a:custGeom>
              <a:solidFill>
                <a:srgbClr val="D9C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6"/>
              <p:cNvSpPr/>
              <p:nvPr/>
            </p:nvSpPr>
            <p:spPr>
              <a:xfrm>
                <a:off x="5801075" y="3829575"/>
                <a:ext cx="56500" cy="71250"/>
              </a:xfrm>
              <a:custGeom>
                <a:avLst/>
                <a:gdLst/>
                <a:ahLst/>
                <a:cxnLst/>
                <a:rect l="l" t="t" r="r" b="b"/>
                <a:pathLst>
                  <a:path w="2260" h="2850" extrusionOk="0">
                    <a:moveTo>
                      <a:pt x="1" y="0"/>
                    </a:moveTo>
                    <a:lnTo>
                      <a:pt x="1" y="0"/>
                    </a:lnTo>
                    <a:cubicBezTo>
                      <a:pt x="824" y="1091"/>
                      <a:pt x="1036" y="2026"/>
                      <a:pt x="936" y="2850"/>
                    </a:cubicBezTo>
                    <a:lnTo>
                      <a:pt x="2260" y="2850"/>
                    </a:lnTo>
                    <a:cubicBezTo>
                      <a:pt x="1971" y="2004"/>
                      <a:pt x="1292" y="1058"/>
                      <a:pt x="1" y="0"/>
                    </a:cubicBezTo>
                    <a:close/>
                  </a:path>
                </a:pathLst>
              </a:custGeom>
              <a:solidFill>
                <a:srgbClr val="F7F4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6"/>
              <p:cNvSpPr/>
              <p:nvPr/>
            </p:nvSpPr>
            <p:spPr>
              <a:xfrm>
                <a:off x="5799400" y="4081700"/>
                <a:ext cx="11425" cy="10875"/>
              </a:xfrm>
              <a:custGeom>
                <a:avLst/>
                <a:gdLst/>
                <a:ahLst/>
                <a:cxnLst/>
                <a:rect l="l" t="t" r="r" b="b"/>
                <a:pathLst>
                  <a:path w="457" h="435" extrusionOk="0">
                    <a:moveTo>
                      <a:pt x="1" y="0"/>
                    </a:moveTo>
                    <a:cubicBezTo>
                      <a:pt x="145" y="145"/>
                      <a:pt x="290" y="289"/>
                      <a:pt x="457" y="435"/>
                    </a:cubicBezTo>
                    <a:cubicBezTo>
                      <a:pt x="390" y="289"/>
                      <a:pt x="335" y="145"/>
                      <a:pt x="290"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6"/>
              <p:cNvSpPr/>
              <p:nvPr/>
            </p:nvSpPr>
            <p:spPr>
              <a:xfrm>
                <a:off x="5789650" y="3913350"/>
                <a:ext cx="75175" cy="60400"/>
              </a:xfrm>
              <a:custGeom>
                <a:avLst/>
                <a:gdLst/>
                <a:ahLst/>
                <a:cxnLst/>
                <a:rect l="l" t="t" r="r" b="b"/>
                <a:pathLst>
                  <a:path w="3007" h="2416" extrusionOk="0">
                    <a:moveTo>
                      <a:pt x="1292" y="0"/>
                    </a:moveTo>
                    <a:cubicBezTo>
                      <a:pt x="1037" y="879"/>
                      <a:pt x="468" y="1648"/>
                      <a:pt x="1" y="2415"/>
                    </a:cubicBezTo>
                    <a:lnTo>
                      <a:pt x="2350" y="2415"/>
                    </a:lnTo>
                    <a:cubicBezTo>
                      <a:pt x="2739" y="1670"/>
                      <a:pt x="3006" y="879"/>
                      <a:pt x="2851" y="0"/>
                    </a:cubicBezTo>
                    <a:close/>
                  </a:path>
                </a:pathLst>
              </a:custGeom>
              <a:solidFill>
                <a:srgbClr val="CA9A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6"/>
              <p:cNvSpPr/>
              <p:nvPr/>
            </p:nvSpPr>
            <p:spPr>
              <a:xfrm>
                <a:off x="5782725" y="3973725"/>
                <a:ext cx="65700" cy="12550"/>
              </a:xfrm>
              <a:custGeom>
                <a:avLst/>
                <a:gdLst/>
                <a:ahLst/>
                <a:cxnLst/>
                <a:rect l="l" t="t" r="r" b="b"/>
                <a:pathLst>
                  <a:path w="2628" h="502" extrusionOk="0">
                    <a:moveTo>
                      <a:pt x="278" y="0"/>
                    </a:moveTo>
                    <a:cubicBezTo>
                      <a:pt x="178" y="168"/>
                      <a:pt x="78" y="334"/>
                      <a:pt x="0" y="501"/>
                    </a:cubicBezTo>
                    <a:lnTo>
                      <a:pt x="2338" y="501"/>
                    </a:lnTo>
                    <a:cubicBezTo>
                      <a:pt x="2437" y="334"/>
                      <a:pt x="2538" y="168"/>
                      <a:pt x="2627" y="0"/>
                    </a:cubicBezTo>
                    <a:close/>
                  </a:path>
                </a:pathLst>
              </a:custGeom>
              <a:solidFill>
                <a:srgbClr val="B78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6"/>
              <p:cNvSpPr/>
              <p:nvPr/>
            </p:nvSpPr>
            <p:spPr>
              <a:xfrm>
                <a:off x="5821950" y="3900800"/>
                <a:ext cx="38975" cy="12575"/>
              </a:xfrm>
              <a:custGeom>
                <a:avLst/>
                <a:gdLst/>
                <a:ahLst/>
                <a:cxnLst/>
                <a:rect l="l" t="t" r="r" b="b"/>
                <a:pathLst>
                  <a:path w="1559" h="503" extrusionOk="0">
                    <a:moveTo>
                      <a:pt x="101" y="1"/>
                    </a:moveTo>
                    <a:cubicBezTo>
                      <a:pt x="79" y="168"/>
                      <a:pt x="45" y="335"/>
                      <a:pt x="0" y="502"/>
                    </a:cubicBezTo>
                    <a:lnTo>
                      <a:pt x="1559" y="502"/>
                    </a:lnTo>
                    <a:cubicBezTo>
                      <a:pt x="1526" y="335"/>
                      <a:pt x="1492" y="168"/>
                      <a:pt x="1425" y="1"/>
                    </a:cubicBezTo>
                    <a:close/>
                  </a:path>
                </a:pathLst>
              </a:custGeom>
              <a:solidFill>
                <a:srgbClr val="D2A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6"/>
              <p:cNvSpPr/>
              <p:nvPr/>
            </p:nvSpPr>
            <p:spPr>
              <a:xfrm>
                <a:off x="5768500" y="4000175"/>
                <a:ext cx="64050" cy="67625"/>
              </a:xfrm>
              <a:custGeom>
                <a:avLst/>
                <a:gdLst/>
                <a:ahLst/>
                <a:cxnLst/>
                <a:rect l="l" t="t" r="r" b="b"/>
                <a:pathLst>
                  <a:path w="2562" h="2705" extrusionOk="0">
                    <a:moveTo>
                      <a:pt x="313" y="0"/>
                    </a:moveTo>
                    <a:cubicBezTo>
                      <a:pt x="1" y="812"/>
                      <a:pt x="1" y="1680"/>
                      <a:pt x="769" y="2704"/>
                    </a:cubicBezTo>
                    <a:lnTo>
                      <a:pt x="1448" y="2704"/>
                    </a:lnTo>
                    <a:cubicBezTo>
                      <a:pt x="1426" y="1769"/>
                      <a:pt x="1982" y="901"/>
                      <a:pt x="2561"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6"/>
              <p:cNvSpPr/>
              <p:nvPr/>
            </p:nvSpPr>
            <p:spPr>
              <a:xfrm>
                <a:off x="5787725" y="4067775"/>
                <a:ext cx="18950" cy="13950"/>
              </a:xfrm>
              <a:custGeom>
                <a:avLst/>
                <a:gdLst/>
                <a:ahLst/>
                <a:cxnLst/>
                <a:rect l="l" t="t" r="r" b="b"/>
                <a:pathLst>
                  <a:path w="758" h="558" extrusionOk="0">
                    <a:moveTo>
                      <a:pt x="0" y="0"/>
                    </a:moveTo>
                    <a:cubicBezTo>
                      <a:pt x="134" y="179"/>
                      <a:pt x="290" y="368"/>
                      <a:pt x="468" y="557"/>
                    </a:cubicBezTo>
                    <a:lnTo>
                      <a:pt x="757" y="557"/>
                    </a:lnTo>
                    <a:cubicBezTo>
                      <a:pt x="701" y="368"/>
                      <a:pt x="679" y="179"/>
                      <a:pt x="679" y="0"/>
                    </a:cubicBezTo>
                    <a:close/>
                  </a:path>
                </a:pathLst>
              </a:custGeom>
              <a:solidFill>
                <a:srgbClr val="BFB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6"/>
              <p:cNvSpPr/>
              <p:nvPr/>
            </p:nvSpPr>
            <p:spPr>
              <a:xfrm>
                <a:off x="5776300" y="3986250"/>
                <a:ext cx="64875" cy="13950"/>
              </a:xfrm>
              <a:custGeom>
                <a:avLst/>
                <a:gdLst/>
                <a:ahLst/>
                <a:cxnLst/>
                <a:rect l="l" t="t" r="r" b="b"/>
                <a:pathLst>
                  <a:path w="2595" h="558" extrusionOk="0">
                    <a:moveTo>
                      <a:pt x="257" y="0"/>
                    </a:moveTo>
                    <a:cubicBezTo>
                      <a:pt x="157" y="179"/>
                      <a:pt x="67" y="367"/>
                      <a:pt x="1" y="557"/>
                    </a:cubicBezTo>
                    <a:lnTo>
                      <a:pt x="2249" y="557"/>
                    </a:lnTo>
                    <a:cubicBezTo>
                      <a:pt x="2372" y="367"/>
                      <a:pt x="2483" y="189"/>
                      <a:pt x="2595" y="0"/>
                    </a:cubicBezTo>
                    <a:close/>
                  </a:path>
                </a:pathLst>
              </a:custGeom>
              <a:solidFill>
                <a:srgbClr val="D9CB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6"/>
              <p:cNvSpPr/>
              <p:nvPr/>
            </p:nvSpPr>
            <p:spPr>
              <a:xfrm>
                <a:off x="5711750" y="4385575"/>
                <a:ext cx="581050" cy="158375"/>
              </a:xfrm>
              <a:custGeom>
                <a:avLst/>
                <a:gdLst/>
                <a:ahLst/>
                <a:cxnLst/>
                <a:rect l="l" t="t" r="r" b="b"/>
                <a:pathLst>
                  <a:path w="23242" h="6335" extrusionOk="0">
                    <a:moveTo>
                      <a:pt x="22897" y="12"/>
                    </a:moveTo>
                    <a:cubicBezTo>
                      <a:pt x="21985" y="56"/>
                      <a:pt x="8449" y="868"/>
                      <a:pt x="6345" y="957"/>
                    </a:cubicBezTo>
                    <a:cubicBezTo>
                      <a:pt x="4230" y="1047"/>
                      <a:pt x="1526" y="4308"/>
                      <a:pt x="591" y="5332"/>
                    </a:cubicBezTo>
                    <a:cubicBezTo>
                      <a:pt x="0" y="5978"/>
                      <a:pt x="1592" y="6334"/>
                      <a:pt x="1837" y="5744"/>
                    </a:cubicBezTo>
                    <a:cubicBezTo>
                      <a:pt x="2293" y="4653"/>
                      <a:pt x="4420" y="1603"/>
                      <a:pt x="6490" y="1447"/>
                    </a:cubicBezTo>
                    <a:cubicBezTo>
                      <a:pt x="8571" y="1291"/>
                      <a:pt x="22619" y="991"/>
                      <a:pt x="22997" y="991"/>
                    </a:cubicBezTo>
                    <a:cubicBezTo>
                      <a:pt x="23164" y="991"/>
                      <a:pt x="23242" y="746"/>
                      <a:pt x="23231" y="502"/>
                    </a:cubicBezTo>
                    <a:cubicBezTo>
                      <a:pt x="23220" y="257"/>
                      <a:pt x="23108" y="0"/>
                      <a:pt x="22897" y="12"/>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6"/>
              <p:cNvSpPr/>
              <p:nvPr/>
            </p:nvSpPr>
            <p:spPr>
              <a:xfrm>
                <a:off x="5704250" y="4385575"/>
                <a:ext cx="581050" cy="158375"/>
              </a:xfrm>
              <a:custGeom>
                <a:avLst/>
                <a:gdLst/>
                <a:ahLst/>
                <a:cxnLst/>
                <a:rect l="l" t="t" r="r" b="b"/>
                <a:pathLst>
                  <a:path w="23242" h="6335" extrusionOk="0">
                    <a:moveTo>
                      <a:pt x="345" y="12"/>
                    </a:moveTo>
                    <a:cubicBezTo>
                      <a:pt x="1258" y="56"/>
                      <a:pt x="14793" y="868"/>
                      <a:pt x="16897" y="957"/>
                    </a:cubicBezTo>
                    <a:cubicBezTo>
                      <a:pt x="19012" y="1047"/>
                      <a:pt x="21716" y="4308"/>
                      <a:pt x="22651" y="5332"/>
                    </a:cubicBezTo>
                    <a:cubicBezTo>
                      <a:pt x="23242" y="5978"/>
                      <a:pt x="21650" y="6334"/>
                      <a:pt x="21405" y="5744"/>
                    </a:cubicBezTo>
                    <a:cubicBezTo>
                      <a:pt x="20949" y="4653"/>
                      <a:pt x="18822" y="1603"/>
                      <a:pt x="16752" y="1447"/>
                    </a:cubicBezTo>
                    <a:cubicBezTo>
                      <a:pt x="14671" y="1291"/>
                      <a:pt x="624" y="991"/>
                      <a:pt x="245" y="991"/>
                    </a:cubicBezTo>
                    <a:cubicBezTo>
                      <a:pt x="78" y="991"/>
                      <a:pt x="0" y="746"/>
                      <a:pt x="11" y="502"/>
                    </a:cubicBezTo>
                    <a:cubicBezTo>
                      <a:pt x="22" y="257"/>
                      <a:pt x="122" y="0"/>
                      <a:pt x="345" y="12"/>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6"/>
              <p:cNvSpPr/>
              <p:nvPr/>
            </p:nvSpPr>
            <p:spPr>
              <a:xfrm>
                <a:off x="5699800" y="4332425"/>
                <a:ext cx="597475" cy="214000"/>
              </a:xfrm>
              <a:custGeom>
                <a:avLst/>
                <a:gdLst/>
                <a:ahLst/>
                <a:cxnLst/>
                <a:rect l="l" t="t" r="r" b="b"/>
                <a:pathLst>
                  <a:path w="23899" h="8560" extrusionOk="0">
                    <a:moveTo>
                      <a:pt x="13313" y="1481"/>
                    </a:moveTo>
                    <a:lnTo>
                      <a:pt x="10585" y="1481"/>
                    </a:lnTo>
                    <a:cubicBezTo>
                      <a:pt x="9494" y="1481"/>
                      <a:pt x="9161" y="802"/>
                      <a:pt x="8081" y="424"/>
                    </a:cubicBezTo>
                    <a:cubicBezTo>
                      <a:pt x="6934" y="1"/>
                      <a:pt x="5566" y="1"/>
                      <a:pt x="4475" y="278"/>
                    </a:cubicBezTo>
                    <a:cubicBezTo>
                      <a:pt x="1525" y="1002"/>
                      <a:pt x="1502" y="2004"/>
                      <a:pt x="111" y="2082"/>
                    </a:cubicBezTo>
                    <a:cubicBezTo>
                      <a:pt x="45" y="2082"/>
                      <a:pt x="0" y="2138"/>
                      <a:pt x="0" y="2205"/>
                    </a:cubicBezTo>
                    <a:lnTo>
                      <a:pt x="0" y="3039"/>
                    </a:lnTo>
                    <a:cubicBezTo>
                      <a:pt x="0" y="3106"/>
                      <a:pt x="45" y="3162"/>
                      <a:pt x="111" y="3162"/>
                    </a:cubicBezTo>
                    <a:cubicBezTo>
                      <a:pt x="1314" y="3150"/>
                      <a:pt x="1413" y="4864"/>
                      <a:pt x="1814" y="5733"/>
                    </a:cubicBezTo>
                    <a:cubicBezTo>
                      <a:pt x="2371" y="6913"/>
                      <a:pt x="3239" y="7748"/>
                      <a:pt x="4285" y="8159"/>
                    </a:cubicBezTo>
                    <a:cubicBezTo>
                      <a:pt x="5321" y="8560"/>
                      <a:pt x="6534" y="8527"/>
                      <a:pt x="7758" y="7970"/>
                    </a:cubicBezTo>
                    <a:lnTo>
                      <a:pt x="7758" y="7970"/>
                    </a:lnTo>
                    <a:lnTo>
                      <a:pt x="7836" y="7937"/>
                    </a:lnTo>
                    <a:cubicBezTo>
                      <a:pt x="8816" y="7469"/>
                      <a:pt x="9673" y="6601"/>
                      <a:pt x="10129" y="5544"/>
                    </a:cubicBezTo>
                    <a:cubicBezTo>
                      <a:pt x="10407" y="4909"/>
                      <a:pt x="10786" y="3952"/>
                      <a:pt x="10741" y="3239"/>
                    </a:cubicBezTo>
                    <a:cubicBezTo>
                      <a:pt x="10697" y="2694"/>
                      <a:pt x="10775" y="2193"/>
                      <a:pt x="10953" y="2193"/>
                    </a:cubicBezTo>
                    <a:lnTo>
                      <a:pt x="12945" y="2193"/>
                    </a:lnTo>
                    <a:cubicBezTo>
                      <a:pt x="13123" y="2193"/>
                      <a:pt x="13202" y="2694"/>
                      <a:pt x="13157" y="3239"/>
                    </a:cubicBezTo>
                    <a:cubicBezTo>
                      <a:pt x="13112" y="3952"/>
                      <a:pt x="13491" y="4909"/>
                      <a:pt x="13769" y="5544"/>
                    </a:cubicBezTo>
                    <a:cubicBezTo>
                      <a:pt x="14226" y="6601"/>
                      <a:pt x="15082" y="7469"/>
                      <a:pt x="16062" y="7937"/>
                    </a:cubicBezTo>
                    <a:lnTo>
                      <a:pt x="16140" y="7970"/>
                    </a:lnTo>
                    <a:lnTo>
                      <a:pt x="16140" y="7970"/>
                    </a:lnTo>
                    <a:cubicBezTo>
                      <a:pt x="17365" y="8527"/>
                      <a:pt x="18577" y="8560"/>
                      <a:pt x="19613" y="8159"/>
                    </a:cubicBezTo>
                    <a:cubicBezTo>
                      <a:pt x="20659" y="7748"/>
                      <a:pt x="21528" y="6913"/>
                      <a:pt x="22084" y="5733"/>
                    </a:cubicBezTo>
                    <a:cubicBezTo>
                      <a:pt x="22485" y="4864"/>
                      <a:pt x="22585" y="3150"/>
                      <a:pt x="23787" y="3162"/>
                    </a:cubicBezTo>
                    <a:cubicBezTo>
                      <a:pt x="23843" y="3162"/>
                      <a:pt x="23898" y="3106"/>
                      <a:pt x="23898" y="3039"/>
                    </a:cubicBezTo>
                    <a:lnTo>
                      <a:pt x="23898" y="2205"/>
                    </a:lnTo>
                    <a:cubicBezTo>
                      <a:pt x="23898" y="2138"/>
                      <a:pt x="23843" y="2082"/>
                      <a:pt x="23787" y="2082"/>
                    </a:cubicBezTo>
                    <a:cubicBezTo>
                      <a:pt x="22396" y="2004"/>
                      <a:pt x="22374" y="1002"/>
                      <a:pt x="19423" y="278"/>
                    </a:cubicBezTo>
                    <a:cubicBezTo>
                      <a:pt x="18333" y="1"/>
                      <a:pt x="16964" y="1"/>
                      <a:pt x="15817" y="424"/>
                    </a:cubicBezTo>
                    <a:cubicBezTo>
                      <a:pt x="14738" y="802"/>
                      <a:pt x="14404" y="1481"/>
                      <a:pt x="13313" y="1481"/>
                    </a:cubicBezTo>
                    <a:close/>
                    <a:moveTo>
                      <a:pt x="9762" y="5376"/>
                    </a:moveTo>
                    <a:cubicBezTo>
                      <a:pt x="9339" y="6345"/>
                      <a:pt x="8559" y="7147"/>
                      <a:pt x="7669" y="7570"/>
                    </a:cubicBezTo>
                    <a:lnTo>
                      <a:pt x="7591" y="7603"/>
                    </a:lnTo>
                    <a:lnTo>
                      <a:pt x="7591" y="7603"/>
                    </a:lnTo>
                    <a:cubicBezTo>
                      <a:pt x="6467" y="8115"/>
                      <a:pt x="5365" y="8149"/>
                      <a:pt x="4430" y="7781"/>
                    </a:cubicBezTo>
                    <a:cubicBezTo>
                      <a:pt x="3484" y="7414"/>
                      <a:pt x="2694" y="6645"/>
                      <a:pt x="2182" y="5555"/>
                    </a:cubicBezTo>
                    <a:lnTo>
                      <a:pt x="2148" y="5488"/>
                    </a:lnTo>
                    <a:cubicBezTo>
                      <a:pt x="2014" y="5198"/>
                      <a:pt x="1915" y="4921"/>
                      <a:pt x="1848" y="4653"/>
                    </a:cubicBezTo>
                    <a:cubicBezTo>
                      <a:pt x="1625" y="3751"/>
                      <a:pt x="1759" y="2984"/>
                      <a:pt x="2115" y="2360"/>
                    </a:cubicBezTo>
                    <a:cubicBezTo>
                      <a:pt x="2482" y="1737"/>
                      <a:pt x="3072" y="1258"/>
                      <a:pt x="3751" y="946"/>
                    </a:cubicBezTo>
                    <a:cubicBezTo>
                      <a:pt x="4018" y="835"/>
                      <a:pt x="4285" y="735"/>
                      <a:pt x="4564" y="668"/>
                    </a:cubicBezTo>
                    <a:cubicBezTo>
                      <a:pt x="5599" y="412"/>
                      <a:pt x="6879" y="412"/>
                      <a:pt x="7948" y="802"/>
                    </a:cubicBezTo>
                    <a:cubicBezTo>
                      <a:pt x="8794" y="1114"/>
                      <a:pt x="9517" y="1670"/>
                      <a:pt x="9851" y="2549"/>
                    </a:cubicBezTo>
                    <a:cubicBezTo>
                      <a:pt x="10218" y="3529"/>
                      <a:pt x="10129" y="4520"/>
                      <a:pt x="9762" y="5376"/>
                    </a:cubicBezTo>
                    <a:close/>
                    <a:moveTo>
                      <a:pt x="14137" y="5376"/>
                    </a:moveTo>
                    <a:cubicBezTo>
                      <a:pt x="13758" y="4520"/>
                      <a:pt x="13680" y="3529"/>
                      <a:pt x="14047" y="2549"/>
                    </a:cubicBezTo>
                    <a:cubicBezTo>
                      <a:pt x="14381" y="1670"/>
                      <a:pt x="15094" y="1114"/>
                      <a:pt x="15950" y="802"/>
                    </a:cubicBezTo>
                    <a:cubicBezTo>
                      <a:pt x="17019" y="412"/>
                      <a:pt x="18300" y="412"/>
                      <a:pt x="19324" y="668"/>
                    </a:cubicBezTo>
                    <a:cubicBezTo>
                      <a:pt x="19613" y="735"/>
                      <a:pt x="19880" y="835"/>
                      <a:pt x="20136" y="946"/>
                    </a:cubicBezTo>
                    <a:cubicBezTo>
                      <a:pt x="20826" y="1258"/>
                      <a:pt x="21416" y="1737"/>
                      <a:pt x="21783" y="2360"/>
                    </a:cubicBezTo>
                    <a:cubicBezTo>
                      <a:pt x="22139" y="2984"/>
                      <a:pt x="22273" y="3751"/>
                      <a:pt x="22050" y="4653"/>
                    </a:cubicBezTo>
                    <a:cubicBezTo>
                      <a:pt x="21984" y="4921"/>
                      <a:pt x="21884" y="5198"/>
                      <a:pt x="21750" y="5488"/>
                    </a:cubicBezTo>
                    <a:lnTo>
                      <a:pt x="21716" y="5555"/>
                    </a:lnTo>
                    <a:cubicBezTo>
                      <a:pt x="21204" y="6645"/>
                      <a:pt x="20414" y="7414"/>
                      <a:pt x="19468" y="7781"/>
                    </a:cubicBezTo>
                    <a:cubicBezTo>
                      <a:pt x="18522" y="8149"/>
                      <a:pt x="17431" y="8115"/>
                      <a:pt x="16307" y="7603"/>
                    </a:cubicBezTo>
                    <a:lnTo>
                      <a:pt x="16307" y="7603"/>
                    </a:lnTo>
                    <a:lnTo>
                      <a:pt x="16229" y="7570"/>
                    </a:lnTo>
                    <a:cubicBezTo>
                      <a:pt x="15339" y="7147"/>
                      <a:pt x="14548" y="6345"/>
                      <a:pt x="14137" y="5376"/>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6"/>
              <p:cNvSpPr/>
              <p:nvPr/>
            </p:nvSpPr>
            <p:spPr>
              <a:xfrm>
                <a:off x="5806350" y="4418400"/>
                <a:ext cx="6150" cy="8925"/>
              </a:xfrm>
              <a:custGeom>
                <a:avLst/>
                <a:gdLst/>
                <a:ahLst/>
                <a:cxnLst/>
                <a:rect l="l" t="t" r="r" b="b"/>
                <a:pathLst>
                  <a:path w="246" h="357" extrusionOk="0">
                    <a:moveTo>
                      <a:pt x="90" y="1"/>
                    </a:moveTo>
                    <a:cubicBezTo>
                      <a:pt x="68" y="124"/>
                      <a:pt x="35" y="246"/>
                      <a:pt x="1" y="357"/>
                    </a:cubicBezTo>
                    <a:cubicBezTo>
                      <a:pt x="79" y="246"/>
                      <a:pt x="157" y="124"/>
                      <a:pt x="246" y="1"/>
                    </a:cubicBezTo>
                    <a:close/>
                  </a:path>
                </a:pathLst>
              </a:custGeom>
              <a:solidFill>
                <a:srgbClr val="F7F4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6"/>
              <p:cNvSpPr/>
              <p:nvPr/>
            </p:nvSpPr>
            <p:spPr>
              <a:xfrm>
                <a:off x="5814450" y="4344675"/>
                <a:ext cx="63450" cy="48150"/>
              </a:xfrm>
              <a:custGeom>
                <a:avLst/>
                <a:gdLst/>
                <a:ahLst/>
                <a:cxnLst/>
                <a:rect l="l" t="t" r="r" b="b"/>
                <a:pathLst>
                  <a:path w="2538" h="1926" extrusionOk="0">
                    <a:moveTo>
                      <a:pt x="1703" y="0"/>
                    </a:moveTo>
                    <a:cubicBezTo>
                      <a:pt x="1113" y="434"/>
                      <a:pt x="557" y="991"/>
                      <a:pt x="45" y="1614"/>
                    </a:cubicBezTo>
                    <a:lnTo>
                      <a:pt x="45" y="1626"/>
                    </a:lnTo>
                    <a:lnTo>
                      <a:pt x="45" y="1648"/>
                    </a:lnTo>
                    <a:cubicBezTo>
                      <a:pt x="45" y="1658"/>
                      <a:pt x="33" y="1670"/>
                      <a:pt x="33" y="1670"/>
                    </a:cubicBezTo>
                    <a:lnTo>
                      <a:pt x="33" y="1681"/>
                    </a:lnTo>
                    <a:lnTo>
                      <a:pt x="33" y="1703"/>
                    </a:lnTo>
                    <a:cubicBezTo>
                      <a:pt x="33" y="1715"/>
                      <a:pt x="22" y="1725"/>
                      <a:pt x="22" y="1725"/>
                    </a:cubicBezTo>
                    <a:lnTo>
                      <a:pt x="22" y="1737"/>
                    </a:lnTo>
                    <a:cubicBezTo>
                      <a:pt x="11" y="1781"/>
                      <a:pt x="11" y="1837"/>
                      <a:pt x="0" y="1881"/>
                    </a:cubicBezTo>
                    <a:cubicBezTo>
                      <a:pt x="223" y="1893"/>
                      <a:pt x="445" y="1915"/>
                      <a:pt x="679" y="1926"/>
                    </a:cubicBezTo>
                    <a:cubicBezTo>
                      <a:pt x="1247" y="1225"/>
                      <a:pt x="1870" y="590"/>
                      <a:pt x="2538" y="89"/>
                    </a:cubicBezTo>
                    <a:cubicBezTo>
                      <a:pt x="2271" y="45"/>
                      <a:pt x="1981" y="11"/>
                      <a:pt x="1703"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6"/>
              <p:cNvSpPr/>
              <p:nvPr/>
            </p:nvSpPr>
            <p:spPr>
              <a:xfrm>
                <a:off x="5808575" y="4412575"/>
                <a:ext cx="7825" cy="5850"/>
              </a:xfrm>
              <a:custGeom>
                <a:avLst/>
                <a:gdLst/>
                <a:ahLst/>
                <a:cxnLst/>
                <a:rect l="l" t="t" r="r" b="b"/>
                <a:pathLst>
                  <a:path w="313" h="234" extrusionOk="0">
                    <a:moveTo>
                      <a:pt x="57" y="0"/>
                    </a:moveTo>
                    <a:cubicBezTo>
                      <a:pt x="35" y="78"/>
                      <a:pt x="23" y="156"/>
                      <a:pt x="1" y="234"/>
                    </a:cubicBezTo>
                    <a:lnTo>
                      <a:pt x="157" y="234"/>
                    </a:lnTo>
                    <a:cubicBezTo>
                      <a:pt x="201" y="156"/>
                      <a:pt x="257" y="78"/>
                      <a:pt x="313" y="0"/>
                    </a:cubicBezTo>
                    <a:close/>
                  </a:path>
                </a:pathLst>
              </a:custGeom>
              <a:solidFill>
                <a:srgbClr val="BFB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6"/>
              <p:cNvSpPr/>
              <p:nvPr/>
            </p:nvSpPr>
            <p:spPr>
              <a:xfrm>
                <a:off x="5806350" y="4412575"/>
                <a:ext cx="3650" cy="14750"/>
              </a:xfrm>
              <a:custGeom>
                <a:avLst/>
                <a:gdLst/>
                <a:ahLst/>
                <a:cxnLst/>
                <a:rect l="l" t="t" r="r" b="b"/>
                <a:pathLst>
                  <a:path w="146" h="590" extrusionOk="0">
                    <a:moveTo>
                      <a:pt x="146" y="0"/>
                    </a:moveTo>
                    <a:lnTo>
                      <a:pt x="146" y="0"/>
                    </a:lnTo>
                    <a:cubicBezTo>
                      <a:pt x="124" y="78"/>
                      <a:pt x="112" y="156"/>
                      <a:pt x="90" y="234"/>
                    </a:cubicBezTo>
                    <a:cubicBezTo>
                      <a:pt x="84" y="266"/>
                      <a:pt x="77" y="299"/>
                      <a:pt x="70" y="331"/>
                    </a:cubicBezTo>
                    <a:lnTo>
                      <a:pt x="70" y="331"/>
                    </a:lnTo>
                    <a:cubicBezTo>
                      <a:pt x="97" y="222"/>
                      <a:pt x="121" y="111"/>
                      <a:pt x="146" y="0"/>
                    </a:cubicBezTo>
                    <a:close/>
                    <a:moveTo>
                      <a:pt x="70" y="331"/>
                    </a:moveTo>
                    <a:cubicBezTo>
                      <a:pt x="49" y="419"/>
                      <a:pt x="26" y="506"/>
                      <a:pt x="1" y="590"/>
                    </a:cubicBezTo>
                    <a:cubicBezTo>
                      <a:pt x="26" y="508"/>
                      <a:pt x="50" y="420"/>
                      <a:pt x="70" y="331"/>
                    </a:cubicBezTo>
                    <a:close/>
                  </a:path>
                </a:pathLst>
              </a:custGeom>
              <a:solidFill>
                <a:srgbClr val="A37A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6"/>
              <p:cNvSpPr/>
              <p:nvPr/>
            </p:nvSpPr>
            <p:spPr>
              <a:xfrm>
                <a:off x="5815000" y="4385000"/>
                <a:ext cx="575" cy="3100"/>
              </a:xfrm>
              <a:custGeom>
                <a:avLst/>
                <a:gdLst/>
                <a:ahLst/>
                <a:cxnLst/>
                <a:rect l="l" t="t" r="r" b="b"/>
                <a:pathLst>
                  <a:path w="23" h="124" extrusionOk="0">
                    <a:moveTo>
                      <a:pt x="0" y="112"/>
                    </a:moveTo>
                    <a:lnTo>
                      <a:pt x="0" y="124"/>
                    </a:lnTo>
                    <a:lnTo>
                      <a:pt x="0" y="112"/>
                    </a:lnTo>
                    <a:close/>
                    <a:moveTo>
                      <a:pt x="11" y="90"/>
                    </a:moveTo>
                    <a:lnTo>
                      <a:pt x="11" y="90"/>
                    </a:lnTo>
                    <a:lnTo>
                      <a:pt x="11" y="90"/>
                    </a:lnTo>
                    <a:close/>
                    <a:moveTo>
                      <a:pt x="11" y="57"/>
                    </a:moveTo>
                    <a:lnTo>
                      <a:pt x="11" y="68"/>
                    </a:lnTo>
                    <a:lnTo>
                      <a:pt x="11" y="57"/>
                    </a:lnTo>
                    <a:close/>
                    <a:moveTo>
                      <a:pt x="23" y="35"/>
                    </a:moveTo>
                    <a:lnTo>
                      <a:pt x="23" y="35"/>
                    </a:lnTo>
                    <a:lnTo>
                      <a:pt x="23" y="35"/>
                    </a:lnTo>
                    <a:close/>
                    <a:moveTo>
                      <a:pt x="23" y="1"/>
                    </a:moveTo>
                    <a:lnTo>
                      <a:pt x="23" y="1"/>
                    </a:lnTo>
                    <a:lnTo>
                      <a:pt x="23" y="13"/>
                    </a:lnTo>
                    <a:close/>
                  </a:path>
                </a:pathLst>
              </a:custGeom>
              <a:solidFill>
                <a:srgbClr val="C5B6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6"/>
              <p:cNvSpPr/>
              <p:nvPr/>
            </p:nvSpPr>
            <p:spPr>
              <a:xfrm>
                <a:off x="5758500" y="4385000"/>
                <a:ext cx="57075" cy="97175"/>
              </a:xfrm>
              <a:custGeom>
                <a:avLst/>
                <a:gdLst/>
                <a:ahLst/>
                <a:cxnLst/>
                <a:rect l="l" t="t" r="r" b="b"/>
                <a:pathLst>
                  <a:path w="2283" h="3887" extrusionOk="0">
                    <a:moveTo>
                      <a:pt x="2283" y="1"/>
                    </a:moveTo>
                    <a:cubicBezTo>
                      <a:pt x="2216" y="90"/>
                      <a:pt x="2149" y="179"/>
                      <a:pt x="2082" y="257"/>
                    </a:cubicBezTo>
                    <a:cubicBezTo>
                      <a:pt x="2127" y="268"/>
                      <a:pt x="2182" y="268"/>
                      <a:pt x="2238" y="268"/>
                    </a:cubicBezTo>
                    <a:cubicBezTo>
                      <a:pt x="2249" y="224"/>
                      <a:pt x="2249" y="168"/>
                      <a:pt x="2260" y="124"/>
                    </a:cubicBezTo>
                    <a:lnTo>
                      <a:pt x="2260" y="112"/>
                    </a:lnTo>
                    <a:cubicBezTo>
                      <a:pt x="2260" y="112"/>
                      <a:pt x="2271" y="102"/>
                      <a:pt x="2271" y="90"/>
                    </a:cubicBezTo>
                    <a:lnTo>
                      <a:pt x="2271" y="68"/>
                    </a:lnTo>
                    <a:lnTo>
                      <a:pt x="2271" y="57"/>
                    </a:lnTo>
                    <a:cubicBezTo>
                      <a:pt x="2271" y="57"/>
                      <a:pt x="2283" y="45"/>
                      <a:pt x="2283" y="35"/>
                    </a:cubicBezTo>
                    <a:lnTo>
                      <a:pt x="2283" y="13"/>
                    </a:lnTo>
                    <a:lnTo>
                      <a:pt x="2283" y="1"/>
                    </a:lnTo>
                    <a:close/>
                    <a:moveTo>
                      <a:pt x="1481" y="1081"/>
                    </a:moveTo>
                    <a:cubicBezTo>
                      <a:pt x="891" y="1982"/>
                      <a:pt x="379" y="2929"/>
                      <a:pt x="0" y="3786"/>
                    </a:cubicBezTo>
                    <a:cubicBezTo>
                      <a:pt x="23" y="3819"/>
                      <a:pt x="45" y="3852"/>
                      <a:pt x="56" y="3886"/>
                    </a:cubicBezTo>
                    <a:cubicBezTo>
                      <a:pt x="457" y="3485"/>
                      <a:pt x="891" y="3040"/>
                      <a:pt x="1358" y="2639"/>
                    </a:cubicBezTo>
                    <a:cubicBezTo>
                      <a:pt x="1536" y="2328"/>
                      <a:pt x="1714" y="2005"/>
                      <a:pt x="1915" y="1693"/>
                    </a:cubicBezTo>
                    <a:cubicBezTo>
                      <a:pt x="1971" y="1504"/>
                      <a:pt x="2015" y="1304"/>
                      <a:pt x="2060" y="1103"/>
                    </a:cubicBezTo>
                    <a:cubicBezTo>
                      <a:pt x="1860" y="1092"/>
                      <a:pt x="1670" y="1092"/>
                      <a:pt x="1481" y="1081"/>
                    </a:cubicBezTo>
                    <a:close/>
                  </a:path>
                </a:pathLst>
              </a:custGeom>
              <a:solidFill>
                <a:srgbClr val="9A7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6"/>
              <p:cNvSpPr/>
              <p:nvPr/>
            </p:nvSpPr>
            <p:spPr>
              <a:xfrm>
                <a:off x="5759900" y="4450975"/>
                <a:ext cx="32575" cy="45925"/>
              </a:xfrm>
              <a:custGeom>
                <a:avLst/>
                <a:gdLst/>
                <a:ahLst/>
                <a:cxnLst/>
                <a:rect l="l" t="t" r="r" b="b"/>
                <a:pathLst>
                  <a:path w="1303" h="1837" extrusionOk="0">
                    <a:moveTo>
                      <a:pt x="1302" y="0"/>
                    </a:moveTo>
                    <a:lnTo>
                      <a:pt x="1302" y="0"/>
                    </a:lnTo>
                    <a:cubicBezTo>
                      <a:pt x="835" y="401"/>
                      <a:pt x="401" y="846"/>
                      <a:pt x="0" y="1247"/>
                    </a:cubicBezTo>
                    <a:cubicBezTo>
                      <a:pt x="134" y="1458"/>
                      <a:pt x="268" y="1659"/>
                      <a:pt x="412" y="1837"/>
                    </a:cubicBezTo>
                    <a:cubicBezTo>
                      <a:pt x="646" y="1247"/>
                      <a:pt x="946" y="624"/>
                      <a:pt x="1302"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6"/>
              <p:cNvSpPr/>
              <p:nvPr/>
            </p:nvSpPr>
            <p:spPr>
              <a:xfrm>
                <a:off x="5795525" y="4391425"/>
                <a:ext cx="35900" cy="21175"/>
              </a:xfrm>
              <a:custGeom>
                <a:avLst/>
                <a:gdLst/>
                <a:ahLst/>
                <a:cxnLst/>
                <a:rect l="l" t="t" r="r" b="b"/>
                <a:pathLst>
                  <a:path w="1436" h="847" extrusionOk="0">
                    <a:moveTo>
                      <a:pt x="601" y="0"/>
                    </a:moveTo>
                    <a:cubicBezTo>
                      <a:pt x="389" y="268"/>
                      <a:pt x="189" y="545"/>
                      <a:pt x="0" y="824"/>
                    </a:cubicBezTo>
                    <a:cubicBezTo>
                      <a:pt x="189" y="835"/>
                      <a:pt x="379" y="835"/>
                      <a:pt x="579" y="846"/>
                    </a:cubicBezTo>
                    <a:lnTo>
                      <a:pt x="835" y="846"/>
                    </a:lnTo>
                    <a:cubicBezTo>
                      <a:pt x="1024" y="579"/>
                      <a:pt x="1225" y="312"/>
                      <a:pt x="1436" y="56"/>
                    </a:cubicBezTo>
                    <a:cubicBezTo>
                      <a:pt x="1202" y="45"/>
                      <a:pt x="980" y="23"/>
                      <a:pt x="757" y="11"/>
                    </a:cubicBezTo>
                    <a:cubicBezTo>
                      <a:pt x="701" y="11"/>
                      <a:pt x="646" y="11"/>
                      <a:pt x="601"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6"/>
              <p:cNvSpPr/>
              <p:nvPr/>
            </p:nvSpPr>
            <p:spPr>
              <a:xfrm>
                <a:off x="5821375" y="4346350"/>
                <a:ext cx="6450" cy="6150"/>
              </a:xfrm>
              <a:custGeom>
                <a:avLst/>
                <a:gdLst/>
                <a:ahLst/>
                <a:cxnLst/>
                <a:rect l="l" t="t" r="r" b="b"/>
                <a:pathLst>
                  <a:path w="258" h="246" extrusionOk="0">
                    <a:moveTo>
                      <a:pt x="257" y="0"/>
                    </a:moveTo>
                    <a:cubicBezTo>
                      <a:pt x="179" y="11"/>
                      <a:pt x="102" y="22"/>
                      <a:pt x="35" y="45"/>
                    </a:cubicBezTo>
                    <a:lnTo>
                      <a:pt x="1" y="245"/>
                    </a:lnTo>
                    <a:cubicBezTo>
                      <a:pt x="79" y="167"/>
                      <a:pt x="168" y="78"/>
                      <a:pt x="257"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6"/>
              <p:cNvSpPr/>
              <p:nvPr/>
            </p:nvSpPr>
            <p:spPr>
              <a:xfrm>
                <a:off x="5743475" y="4348825"/>
                <a:ext cx="71550" cy="106325"/>
              </a:xfrm>
              <a:custGeom>
                <a:avLst/>
                <a:gdLst/>
                <a:ahLst/>
                <a:cxnLst/>
                <a:rect l="l" t="t" r="r" b="b"/>
                <a:pathLst>
                  <a:path w="2862" h="4253" extrusionOk="0">
                    <a:moveTo>
                      <a:pt x="2850" y="1"/>
                    </a:moveTo>
                    <a:cubicBezTo>
                      <a:pt x="2839" y="12"/>
                      <a:pt x="2827" y="12"/>
                      <a:pt x="2817" y="12"/>
                    </a:cubicBezTo>
                    <a:cubicBezTo>
                      <a:pt x="2538" y="79"/>
                      <a:pt x="2271" y="179"/>
                      <a:pt x="2004" y="290"/>
                    </a:cubicBezTo>
                    <a:cubicBezTo>
                      <a:pt x="1370" y="580"/>
                      <a:pt x="813" y="1014"/>
                      <a:pt x="445" y="1582"/>
                    </a:cubicBezTo>
                    <a:cubicBezTo>
                      <a:pt x="858" y="1604"/>
                      <a:pt x="1325" y="1626"/>
                      <a:pt x="1837" y="1660"/>
                    </a:cubicBezTo>
                    <a:cubicBezTo>
                      <a:pt x="2093" y="1314"/>
                      <a:pt x="2360" y="970"/>
                      <a:pt x="2639" y="658"/>
                    </a:cubicBezTo>
                    <a:cubicBezTo>
                      <a:pt x="2716" y="446"/>
                      <a:pt x="2795" y="224"/>
                      <a:pt x="2861" y="1"/>
                    </a:cubicBezTo>
                    <a:close/>
                    <a:moveTo>
                      <a:pt x="67" y="2494"/>
                    </a:moveTo>
                    <a:cubicBezTo>
                      <a:pt x="22" y="2662"/>
                      <a:pt x="0" y="2840"/>
                      <a:pt x="0" y="3029"/>
                    </a:cubicBezTo>
                    <a:lnTo>
                      <a:pt x="0" y="3140"/>
                    </a:lnTo>
                    <a:cubicBezTo>
                      <a:pt x="0" y="3407"/>
                      <a:pt x="34" y="3696"/>
                      <a:pt x="101" y="3997"/>
                    </a:cubicBezTo>
                    <a:cubicBezTo>
                      <a:pt x="123" y="4075"/>
                      <a:pt x="145" y="4164"/>
                      <a:pt x="178" y="4253"/>
                    </a:cubicBezTo>
                    <a:cubicBezTo>
                      <a:pt x="234" y="4220"/>
                      <a:pt x="290" y="4176"/>
                      <a:pt x="334" y="4142"/>
                    </a:cubicBezTo>
                    <a:cubicBezTo>
                      <a:pt x="613" y="3607"/>
                      <a:pt x="913" y="3051"/>
                      <a:pt x="1258" y="2517"/>
                    </a:cubicBezTo>
                    <a:cubicBezTo>
                      <a:pt x="813" y="2506"/>
                      <a:pt x="412" y="2494"/>
                      <a:pt x="67" y="2494"/>
                    </a:cubicBezTo>
                    <a:close/>
                  </a:path>
                </a:pathLst>
              </a:custGeom>
              <a:solidFill>
                <a:srgbClr val="A37A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6"/>
              <p:cNvSpPr/>
              <p:nvPr/>
            </p:nvSpPr>
            <p:spPr>
              <a:xfrm>
                <a:off x="5821375" y="4347450"/>
                <a:ext cx="875" cy="5050"/>
              </a:xfrm>
              <a:custGeom>
                <a:avLst/>
                <a:gdLst/>
                <a:ahLst/>
                <a:cxnLst/>
                <a:rect l="l" t="t" r="r" b="b"/>
                <a:pathLst>
                  <a:path w="35" h="202" extrusionOk="0">
                    <a:moveTo>
                      <a:pt x="35" y="1"/>
                    </a:moveTo>
                    <a:lnTo>
                      <a:pt x="35" y="1"/>
                    </a:lnTo>
                    <a:lnTo>
                      <a:pt x="1" y="201"/>
                    </a:lnTo>
                    <a:lnTo>
                      <a:pt x="1" y="201"/>
                    </a:lnTo>
                    <a:close/>
                  </a:path>
                </a:pathLst>
              </a:custGeom>
              <a:solidFill>
                <a:srgbClr val="C5B6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6"/>
              <p:cNvSpPr/>
              <p:nvPr/>
            </p:nvSpPr>
            <p:spPr>
              <a:xfrm>
                <a:off x="5747925" y="4347450"/>
                <a:ext cx="74325" cy="111050"/>
              </a:xfrm>
              <a:custGeom>
                <a:avLst/>
                <a:gdLst/>
                <a:ahLst/>
                <a:cxnLst/>
                <a:rect l="l" t="t" r="r" b="b"/>
                <a:pathLst>
                  <a:path w="2973" h="4442" extrusionOk="0">
                    <a:moveTo>
                      <a:pt x="2973" y="1"/>
                    </a:moveTo>
                    <a:cubicBezTo>
                      <a:pt x="2872" y="11"/>
                      <a:pt x="2783" y="34"/>
                      <a:pt x="2683" y="56"/>
                    </a:cubicBezTo>
                    <a:cubicBezTo>
                      <a:pt x="2617" y="279"/>
                      <a:pt x="2538" y="501"/>
                      <a:pt x="2461" y="713"/>
                    </a:cubicBezTo>
                    <a:cubicBezTo>
                      <a:pt x="2617" y="535"/>
                      <a:pt x="2772" y="368"/>
                      <a:pt x="2939" y="201"/>
                    </a:cubicBezTo>
                    <a:lnTo>
                      <a:pt x="2973" y="1"/>
                    </a:lnTo>
                    <a:close/>
                    <a:moveTo>
                      <a:pt x="156" y="4197"/>
                    </a:moveTo>
                    <a:lnTo>
                      <a:pt x="156" y="4197"/>
                    </a:lnTo>
                    <a:cubicBezTo>
                      <a:pt x="112" y="4231"/>
                      <a:pt x="56" y="4275"/>
                      <a:pt x="0" y="4308"/>
                    </a:cubicBezTo>
                    <a:cubicBezTo>
                      <a:pt x="12" y="4353"/>
                      <a:pt x="23" y="4397"/>
                      <a:pt x="45" y="4442"/>
                    </a:cubicBezTo>
                    <a:cubicBezTo>
                      <a:pt x="79" y="4353"/>
                      <a:pt x="123" y="4275"/>
                      <a:pt x="156" y="4197"/>
                    </a:cubicBezTo>
                    <a:close/>
                  </a:path>
                </a:pathLst>
              </a:custGeom>
              <a:solidFill>
                <a:srgbClr val="9A74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6"/>
              <p:cNvSpPr/>
              <p:nvPr/>
            </p:nvSpPr>
            <p:spPr>
              <a:xfrm>
                <a:off x="5745125" y="4388350"/>
                <a:ext cx="44300" cy="23400"/>
              </a:xfrm>
              <a:custGeom>
                <a:avLst/>
                <a:gdLst/>
                <a:ahLst/>
                <a:cxnLst/>
                <a:rect l="l" t="t" r="r" b="b"/>
                <a:pathLst>
                  <a:path w="1772" h="936" extrusionOk="0">
                    <a:moveTo>
                      <a:pt x="379" y="1"/>
                    </a:moveTo>
                    <a:cubicBezTo>
                      <a:pt x="357" y="45"/>
                      <a:pt x="335" y="79"/>
                      <a:pt x="302" y="123"/>
                    </a:cubicBezTo>
                    <a:lnTo>
                      <a:pt x="302" y="134"/>
                    </a:lnTo>
                    <a:cubicBezTo>
                      <a:pt x="168" y="368"/>
                      <a:pt x="68" y="624"/>
                      <a:pt x="1" y="913"/>
                    </a:cubicBezTo>
                    <a:cubicBezTo>
                      <a:pt x="346" y="913"/>
                      <a:pt x="747" y="925"/>
                      <a:pt x="1192" y="936"/>
                    </a:cubicBezTo>
                    <a:cubicBezTo>
                      <a:pt x="1371" y="646"/>
                      <a:pt x="1571" y="357"/>
                      <a:pt x="1771" y="79"/>
                    </a:cubicBezTo>
                    <a:cubicBezTo>
                      <a:pt x="1259" y="45"/>
                      <a:pt x="792" y="23"/>
                      <a:pt x="379"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6"/>
              <p:cNvSpPr/>
              <p:nvPr/>
            </p:nvSpPr>
            <p:spPr>
              <a:xfrm>
                <a:off x="5752650" y="4346350"/>
                <a:ext cx="75175" cy="45100"/>
              </a:xfrm>
              <a:custGeom>
                <a:avLst/>
                <a:gdLst/>
                <a:ahLst/>
                <a:cxnLst/>
                <a:rect l="l" t="t" r="r" b="b"/>
                <a:pathLst>
                  <a:path w="3007" h="1804" extrusionOk="0">
                    <a:moveTo>
                      <a:pt x="3006" y="0"/>
                    </a:moveTo>
                    <a:lnTo>
                      <a:pt x="3006" y="0"/>
                    </a:lnTo>
                    <a:cubicBezTo>
                      <a:pt x="2937" y="10"/>
                      <a:pt x="2869" y="20"/>
                      <a:pt x="2807" y="37"/>
                    </a:cubicBezTo>
                    <a:lnTo>
                      <a:pt x="2807" y="37"/>
                    </a:lnTo>
                    <a:cubicBezTo>
                      <a:pt x="2873" y="25"/>
                      <a:pt x="2940" y="12"/>
                      <a:pt x="3006" y="0"/>
                    </a:cubicBezTo>
                    <a:close/>
                    <a:moveTo>
                      <a:pt x="2807" y="37"/>
                    </a:moveTo>
                    <a:lnTo>
                      <a:pt x="2807" y="37"/>
                    </a:lnTo>
                    <a:cubicBezTo>
                      <a:pt x="2785" y="42"/>
                      <a:pt x="2763" y="46"/>
                      <a:pt x="2740" y="50"/>
                    </a:cubicBezTo>
                    <a:lnTo>
                      <a:pt x="2740" y="50"/>
                    </a:lnTo>
                    <a:cubicBezTo>
                      <a:pt x="2755" y="48"/>
                      <a:pt x="2769" y="46"/>
                      <a:pt x="2784" y="45"/>
                    </a:cubicBezTo>
                    <a:cubicBezTo>
                      <a:pt x="2791" y="42"/>
                      <a:pt x="2799" y="40"/>
                      <a:pt x="2807" y="37"/>
                    </a:cubicBezTo>
                    <a:close/>
                    <a:moveTo>
                      <a:pt x="2740" y="50"/>
                    </a:moveTo>
                    <a:cubicBezTo>
                      <a:pt x="2682" y="58"/>
                      <a:pt x="2627" y="70"/>
                      <a:pt x="2569" y="83"/>
                    </a:cubicBezTo>
                    <a:lnTo>
                      <a:pt x="2569" y="83"/>
                    </a:lnTo>
                    <a:cubicBezTo>
                      <a:pt x="2626" y="72"/>
                      <a:pt x="2683" y="61"/>
                      <a:pt x="2740" y="50"/>
                    </a:cubicBezTo>
                    <a:close/>
                    <a:moveTo>
                      <a:pt x="2569" y="83"/>
                    </a:moveTo>
                    <a:cubicBezTo>
                      <a:pt x="2540" y="89"/>
                      <a:pt x="2511" y="94"/>
                      <a:pt x="2483" y="100"/>
                    </a:cubicBezTo>
                    <a:lnTo>
                      <a:pt x="2494" y="100"/>
                    </a:lnTo>
                    <a:cubicBezTo>
                      <a:pt x="2520" y="94"/>
                      <a:pt x="2545" y="88"/>
                      <a:pt x="2569" y="83"/>
                    </a:cubicBezTo>
                    <a:close/>
                    <a:moveTo>
                      <a:pt x="1637" y="389"/>
                    </a:moveTo>
                    <a:cubicBezTo>
                      <a:pt x="1058" y="653"/>
                      <a:pt x="544" y="1038"/>
                      <a:pt x="179" y="1535"/>
                    </a:cubicBezTo>
                    <a:lnTo>
                      <a:pt x="179" y="1535"/>
                    </a:lnTo>
                    <a:cubicBezTo>
                      <a:pt x="546" y="1041"/>
                      <a:pt x="1059" y="655"/>
                      <a:pt x="1637" y="389"/>
                    </a:cubicBezTo>
                    <a:close/>
                    <a:moveTo>
                      <a:pt x="179" y="1535"/>
                    </a:moveTo>
                    <a:cubicBezTo>
                      <a:pt x="115" y="1621"/>
                      <a:pt x="56" y="1711"/>
                      <a:pt x="1" y="1803"/>
                    </a:cubicBezTo>
                    <a:cubicBezTo>
                      <a:pt x="34" y="1759"/>
                      <a:pt x="56" y="1725"/>
                      <a:pt x="78" y="1681"/>
                    </a:cubicBezTo>
                    <a:cubicBezTo>
                      <a:pt x="111" y="1631"/>
                      <a:pt x="144" y="1582"/>
                      <a:pt x="179" y="1535"/>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6"/>
              <p:cNvSpPr/>
              <p:nvPr/>
            </p:nvSpPr>
            <p:spPr>
              <a:xfrm>
                <a:off x="6097175" y="4345225"/>
                <a:ext cx="68175" cy="51500"/>
              </a:xfrm>
              <a:custGeom>
                <a:avLst/>
                <a:gdLst/>
                <a:ahLst/>
                <a:cxnLst/>
                <a:rect l="l" t="t" r="r" b="b"/>
                <a:pathLst>
                  <a:path w="2727" h="2060" extrusionOk="0">
                    <a:moveTo>
                      <a:pt x="1826" y="1"/>
                    </a:moveTo>
                    <a:cubicBezTo>
                      <a:pt x="1302" y="446"/>
                      <a:pt x="812" y="980"/>
                      <a:pt x="356" y="1570"/>
                    </a:cubicBezTo>
                    <a:lnTo>
                      <a:pt x="1235" y="1570"/>
                    </a:lnTo>
                    <a:cubicBezTo>
                      <a:pt x="1692" y="991"/>
                      <a:pt x="2204" y="468"/>
                      <a:pt x="2727" y="23"/>
                    </a:cubicBezTo>
                    <a:cubicBezTo>
                      <a:pt x="2627" y="11"/>
                      <a:pt x="2516" y="1"/>
                      <a:pt x="2405" y="1"/>
                    </a:cubicBezTo>
                    <a:close/>
                    <a:moveTo>
                      <a:pt x="334" y="1614"/>
                    </a:moveTo>
                    <a:cubicBezTo>
                      <a:pt x="256" y="1703"/>
                      <a:pt x="189" y="1792"/>
                      <a:pt x="122" y="1881"/>
                    </a:cubicBezTo>
                    <a:lnTo>
                      <a:pt x="980" y="1881"/>
                    </a:lnTo>
                    <a:cubicBezTo>
                      <a:pt x="1057" y="1792"/>
                      <a:pt x="1124" y="1703"/>
                      <a:pt x="1202" y="1614"/>
                    </a:cubicBezTo>
                    <a:close/>
                    <a:moveTo>
                      <a:pt x="100" y="1926"/>
                    </a:moveTo>
                    <a:lnTo>
                      <a:pt x="0" y="2059"/>
                    </a:lnTo>
                    <a:cubicBezTo>
                      <a:pt x="300" y="2049"/>
                      <a:pt x="590" y="2027"/>
                      <a:pt x="891" y="2015"/>
                    </a:cubicBezTo>
                    <a:cubicBezTo>
                      <a:pt x="913" y="1982"/>
                      <a:pt x="935" y="1948"/>
                      <a:pt x="958" y="1926"/>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6"/>
              <p:cNvSpPr/>
              <p:nvPr/>
            </p:nvSpPr>
            <p:spPr>
              <a:xfrm>
                <a:off x="6142800" y="4344675"/>
                <a:ext cx="14500" cy="575"/>
              </a:xfrm>
              <a:custGeom>
                <a:avLst/>
                <a:gdLst/>
                <a:ahLst/>
                <a:cxnLst/>
                <a:rect l="l" t="t" r="r" b="b"/>
                <a:pathLst>
                  <a:path w="580" h="23" extrusionOk="0">
                    <a:moveTo>
                      <a:pt x="23" y="0"/>
                    </a:moveTo>
                    <a:cubicBezTo>
                      <a:pt x="23" y="11"/>
                      <a:pt x="11" y="11"/>
                      <a:pt x="1" y="23"/>
                    </a:cubicBezTo>
                    <a:lnTo>
                      <a:pt x="580" y="23"/>
                    </a:lnTo>
                    <a:cubicBezTo>
                      <a:pt x="424" y="11"/>
                      <a:pt x="279" y="0"/>
                      <a:pt x="123" y="0"/>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6"/>
              <p:cNvSpPr/>
              <p:nvPr/>
            </p:nvSpPr>
            <p:spPr>
              <a:xfrm>
                <a:off x="6099650" y="4392250"/>
                <a:ext cx="22025" cy="1125"/>
              </a:xfrm>
              <a:custGeom>
                <a:avLst/>
                <a:gdLst/>
                <a:ahLst/>
                <a:cxnLst/>
                <a:rect l="l" t="t" r="r" b="b"/>
                <a:pathLst>
                  <a:path w="881" h="45" extrusionOk="0">
                    <a:moveTo>
                      <a:pt x="23" y="0"/>
                    </a:moveTo>
                    <a:cubicBezTo>
                      <a:pt x="13" y="23"/>
                      <a:pt x="1" y="34"/>
                      <a:pt x="1" y="45"/>
                    </a:cubicBezTo>
                    <a:lnTo>
                      <a:pt x="859" y="45"/>
                    </a:lnTo>
                    <a:cubicBezTo>
                      <a:pt x="869" y="34"/>
                      <a:pt x="881" y="23"/>
                      <a:pt x="881" y="0"/>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6"/>
              <p:cNvSpPr/>
              <p:nvPr/>
            </p:nvSpPr>
            <p:spPr>
              <a:xfrm>
                <a:off x="6105525" y="4384450"/>
                <a:ext cx="22550" cy="1150"/>
              </a:xfrm>
              <a:custGeom>
                <a:avLst/>
                <a:gdLst/>
                <a:ahLst/>
                <a:cxnLst/>
                <a:rect l="l" t="t" r="r" b="b"/>
                <a:pathLst>
                  <a:path w="902" h="46" extrusionOk="0">
                    <a:moveTo>
                      <a:pt x="22" y="1"/>
                    </a:moveTo>
                    <a:cubicBezTo>
                      <a:pt x="11" y="12"/>
                      <a:pt x="11" y="23"/>
                      <a:pt x="0" y="45"/>
                    </a:cubicBezTo>
                    <a:lnTo>
                      <a:pt x="868" y="45"/>
                    </a:lnTo>
                    <a:cubicBezTo>
                      <a:pt x="879" y="23"/>
                      <a:pt x="891" y="12"/>
                      <a:pt x="901" y="1"/>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6"/>
              <p:cNvSpPr/>
              <p:nvPr/>
            </p:nvSpPr>
            <p:spPr>
              <a:xfrm>
                <a:off x="6089650" y="4395575"/>
                <a:ext cx="29800" cy="13125"/>
              </a:xfrm>
              <a:custGeom>
                <a:avLst/>
                <a:gdLst/>
                <a:ahLst/>
                <a:cxnLst/>
                <a:rect l="l" t="t" r="r" b="b"/>
                <a:pathLst>
                  <a:path w="1192" h="525" extrusionOk="0">
                    <a:moveTo>
                      <a:pt x="1192" y="1"/>
                    </a:moveTo>
                    <a:cubicBezTo>
                      <a:pt x="891" y="13"/>
                      <a:pt x="601" y="35"/>
                      <a:pt x="301" y="45"/>
                    </a:cubicBezTo>
                    <a:lnTo>
                      <a:pt x="0" y="480"/>
                    </a:lnTo>
                    <a:cubicBezTo>
                      <a:pt x="312" y="502"/>
                      <a:pt x="579" y="513"/>
                      <a:pt x="813" y="525"/>
                    </a:cubicBezTo>
                    <a:cubicBezTo>
                      <a:pt x="935" y="346"/>
                      <a:pt x="1058" y="168"/>
                      <a:pt x="1192"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6"/>
              <p:cNvSpPr/>
              <p:nvPr/>
            </p:nvSpPr>
            <p:spPr>
              <a:xfrm>
                <a:off x="6082150" y="4407575"/>
                <a:ext cx="27850" cy="13075"/>
              </a:xfrm>
              <a:custGeom>
                <a:avLst/>
                <a:gdLst/>
                <a:ahLst/>
                <a:cxnLst/>
                <a:rect l="l" t="t" r="r" b="b"/>
                <a:pathLst>
                  <a:path w="1114" h="523" extrusionOk="0">
                    <a:moveTo>
                      <a:pt x="300" y="0"/>
                    </a:moveTo>
                    <a:cubicBezTo>
                      <a:pt x="201" y="167"/>
                      <a:pt x="89" y="322"/>
                      <a:pt x="0" y="490"/>
                    </a:cubicBezTo>
                    <a:cubicBezTo>
                      <a:pt x="290" y="500"/>
                      <a:pt x="567" y="512"/>
                      <a:pt x="802" y="523"/>
                    </a:cubicBezTo>
                    <a:cubicBezTo>
                      <a:pt x="901" y="367"/>
                      <a:pt x="1002" y="200"/>
                      <a:pt x="1113" y="45"/>
                    </a:cubicBezTo>
                    <a:cubicBezTo>
                      <a:pt x="879" y="33"/>
                      <a:pt x="612" y="22"/>
                      <a:pt x="300"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6"/>
              <p:cNvSpPr/>
              <p:nvPr/>
            </p:nvSpPr>
            <p:spPr>
              <a:xfrm>
                <a:off x="6049850" y="4348000"/>
                <a:ext cx="64600" cy="51500"/>
              </a:xfrm>
              <a:custGeom>
                <a:avLst/>
                <a:gdLst/>
                <a:ahLst/>
                <a:cxnLst/>
                <a:rect l="l" t="t" r="r" b="b"/>
                <a:pathLst>
                  <a:path w="2584" h="2060" extrusionOk="0">
                    <a:moveTo>
                      <a:pt x="2583" y="1"/>
                    </a:moveTo>
                    <a:lnTo>
                      <a:pt x="2583" y="1"/>
                    </a:lnTo>
                    <a:cubicBezTo>
                      <a:pt x="2394" y="34"/>
                      <a:pt x="2205" y="90"/>
                      <a:pt x="2015" y="157"/>
                    </a:cubicBezTo>
                    <a:lnTo>
                      <a:pt x="1993" y="157"/>
                    </a:lnTo>
                    <a:cubicBezTo>
                      <a:pt x="1993" y="167"/>
                      <a:pt x="1982" y="167"/>
                      <a:pt x="1982" y="167"/>
                    </a:cubicBezTo>
                    <a:cubicBezTo>
                      <a:pt x="1971" y="167"/>
                      <a:pt x="1960" y="179"/>
                      <a:pt x="1948" y="179"/>
                    </a:cubicBezTo>
                    <a:cubicBezTo>
                      <a:pt x="1258" y="424"/>
                      <a:pt x="657" y="847"/>
                      <a:pt x="279" y="1459"/>
                    </a:cubicBezTo>
                    <a:lnTo>
                      <a:pt x="1381" y="1459"/>
                    </a:lnTo>
                    <a:cubicBezTo>
                      <a:pt x="1748" y="936"/>
                      <a:pt x="2160" y="446"/>
                      <a:pt x="2583" y="1"/>
                    </a:cubicBezTo>
                    <a:close/>
                    <a:moveTo>
                      <a:pt x="257" y="1503"/>
                    </a:moveTo>
                    <a:cubicBezTo>
                      <a:pt x="201" y="1592"/>
                      <a:pt x="157" y="1681"/>
                      <a:pt x="112" y="1770"/>
                    </a:cubicBezTo>
                    <a:lnTo>
                      <a:pt x="1159" y="1770"/>
                    </a:lnTo>
                    <a:cubicBezTo>
                      <a:pt x="1225" y="1681"/>
                      <a:pt x="1281" y="1592"/>
                      <a:pt x="1347" y="1503"/>
                    </a:cubicBezTo>
                    <a:close/>
                    <a:moveTo>
                      <a:pt x="90" y="1815"/>
                    </a:moveTo>
                    <a:cubicBezTo>
                      <a:pt x="78" y="1849"/>
                      <a:pt x="68" y="1882"/>
                      <a:pt x="45" y="1926"/>
                    </a:cubicBezTo>
                    <a:lnTo>
                      <a:pt x="45" y="1938"/>
                    </a:lnTo>
                    <a:cubicBezTo>
                      <a:pt x="34" y="1971"/>
                      <a:pt x="12" y="2015"/>
                      <a:pt x="1" y="2060"/>
                    </a:cubicBezTo>
                    <a:cubicBezTo>
                      <a:pt x="335" y="2038"/>
                      <a:pt x="669" y="2027"/>
                      <a:pt x="1003" y="2005"/>
                    </a:cubicBezTo>
                    <a:cubicBezTo>
                      <a:pt x="1047" y="1938"/>
                      <a:pt x="1092" y="1882"/>
                      <a:pt x="1125" y="1815"/>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6"/>
              <p:cNvSpPr/>
              <p:nvPr/>
            </p:nvSpPr>
            <p:spPr>
              <a:xfrm>
                <a:off x="6052100" y="4392250"/>
                <a:ext cx="26725" cy="1125"/>
              </a:xfrm>
              <a:custGeom>
                <a:avLst/>
                <a:gdLst/>
                <a:ahLst/>
                <a:cxnLst/>
                <a:rect l="l" t="t" r="r" b="b"/>
                <a:pathLst>
                  <a:path w="1069" h="45" extrusionOk="0">
                    <a:moveTo>
                      <a:pt x="22" y="0"/>
                    </a:moveTo>
                    <a:cubicBezTo>
                      <a:pt x="11" y="23"/>
                      <a:pt x="11" y="34"/>
                      <a:pt x="0" y="45"/>
                    </a:cubicBezTo>
                    <a:lnTo>
                      <a:pt x="1035" y="45"/>
                    </a:lnTo>
                    <a:cubicBezTo>
                      <a:pt x="1046" y="34"/>
                      <a:pt x="1057" y="23"/>
                      <a:pt x="1069" y="0"/>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6"/>
              <p:cNvSpPr/>
              <p:nvPr/>
            </p:nvSpPr>
            <p:spPr>
              <a:xfrm>
                <a:off x="6056250" y="4384450"/>
                <a:ext cx="28150" cy="1150"/>
              </a:xfrm>
              <a:custGeom>
                <a:avLst/>
                <a:gdLst/>
                <a:ahLst/>
                <a:cxnLst/>
                <a:rect l="l" t="t" r="r" b="b"/>
                <a:pathLst>
                  <a:path w="1126" h="46" extrusionOk="0">
                    <a:moveTo>
                      <a:pt x="23" y="1"/>
                    </a:moveTo>
                    <a:cubicBezTo>
                      <a:pt x="12" y="12"/>
                      <a:pt x="1" y="23"/>
                      <a:pt x="1" y="45"/>
                    </a:cubicBezTo>
                    <a:lnTo>
                      <a:pt x="1091" y="45"/>
                    </a:lnTo>
                    <a:cubicBezTo>
                      <a:pt x="1103" y="23"/>
                      <a:pt x="1114" y="12"/>
                      <a:pt x="1125" y="1"/>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6"/>
              <p:cNvSpPr/>
              <p:nvPr/>
            </p:nvSpPr>
            <p:spPr>
              <a:xfrm>
                <a:off x="6048200" y="4398100"/>
                <a:ext cx="26725" cy="8375"/>
              </a:xfrm>
              <a:custGeom>
                <a:avLst/>
                <a:gdLst/>
                <a:ahLst/>
                <a:cxnLst/>
                <a:rect l="l" t="t" r="r" b="b"/>
                <a:pathLst>
                  <a:path w="1069" h="335" extrusionOk="0">
                    <a:moveTo>
                      <a:pt x="1069" y="1"/>
                    </a:moveTo>
                    <a:cubicBezTo>
                      <a:pt x="735" y="23"/>
                      <a:pt x="401" y="34"/>
                      <a:pt x="67" y="56"/>
                    </a:cubicBezTo>
                    <a:cubicBezTo>
                      <a:pt x="45" y="134"/>
                      <a:pt x="11" y="212"/>
                      <a:pt x="0" y="290"/>
                    </a:cubicBezTo>
                    <a:cubicBezTo>
                      <a:pt x="300" y="312"/>
                      <a:pt x="579" y="323"/>
                      <a:pt x="857" y="334"/>
                    </a:cubicBezTo>
                    <a:cubicBezTo>
                      <a:pt x="924" y="223"/>
                      <a:pt x="990" y="112"/>
                      <a:pt x="1069"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6"/>
              <p:cNvSpPr/>
              <p:nvPr/>
            </p:nvSpPr>
            <p:spPr>
              <a:xfrm>
                <a:off x="6045675" y="4405325"/>
                <a:ext cx="23950" cy="13650"/>
              </a:xfrm>
              <a:custGeom>
                <a:avLst/>
                <a:gdLst/>
                <a:ahLst/>
                <a:cxnLst/>
                <a:rect l="l" t="t" r="r" b="b"/>
                <a:pathLst>
                  <a:path w="958" h="546" extrusionOk="0">
                    <a:moveTo>
                      <a:pt x="101" y="1"/>
                    </a:moveTo>
                    <a:cubicBezTo>
                      <a:pt x="79" y="68"/>
                      <a:pt x="57" y="145"/>
                      <a:pt x="45" y="212"/>
                    </a:cubicBezTo>
                    <a:lnTo>
                      <a:pt x="45" y="224"/>
                    </a:lnTo>
                    <a:lnTo>
                      <a:pt x="45" y="234"/>
                    </a:lnTo>
                    <a:cubicBezTo>
                      <a:pt x="45" y="246"/>
                      <a:pt x="45" y="246"/>
                      <a:pt x="34" y="246"/>
                    </a:cubicBezTo>
                    <a:lnTo>
                      <a:pt x="34" y="257"/>
                    </a:lnTo>
                    <a:lnTo>
                      <a:pt x="34" y="268"/>
                    </a:lnTo>
                    <a:lnTo>
                      <a:pt x="34" y="279"/>
                    </a:lnTo>
                    <a:lnTo>
                      <a:pt x="34" y="301"/>
                    </a:lnTo>
                    <a:cubicBezTo>
                      <a:pt x="12" y="379"/>
                      <a:pt x="1" y="457"/>
                      <a:pt x="1" y="535"/>
                    </a:cubicBezTo>
                    <a:cubicBezTo>
                      <a:pt x="223" y="535"/>
                      <a:pt x="446" y="546"/>
                      <a:pt x="646" y="546"/>
                    </a:cubicBezTo>
                    <a:cubicBezTo>
                      <a:pt x="747" y="379"/>
                      <a:pt x="847" y="212"/>
                      <a:pt x="958" y="45"/>
                    </a:cubicBezTo>
                    <a:cubicBezTo>
                      <a:pt x="680" y="34"/>
                      <a:pt x="401" y="23"/>
                      <a:pt x="101"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6"/>
              <p:cNvSpPr/>
              <p:nvPr/>
            </p:nvSpPr>
            <p:spPr>
              <a:xfrm>
                <a:off x="6045125" y="4352475"/>
                <a:ext cx="53450" cy="76250"/>
              </a:xfrm>
              <a:custGeom>
                <a:avLst/>
                <a:gdLst/>
                <a:ahLst/>
                <a:cxnLst/>
                <a:rect l="l" t="t" r="r" b="b"/>
                <a:pathLst>
                  <a:path w="2138" h="3050" extrusionOk="0">
                    <a:moveTo>
                      <a:pt x="2137" y="0"/>
                    </a:moveTo>
                    <a:cubicBezTo>
                      <a:pt x="1781" y="127"/>
                      <a:pt x="1448" y="301"/>
                      <a:pt x="1158" y="524"/>
                    </a:cubicBezTo>
                    <a:lnTo>
                      <a:pt x="1158" y="524"/>
                    </a:lnTo>
                    <a:cubicBezTo>
                      <a:pt x="1448" y="303"/>
                      <a:pt x="1780" y="130"/>
                      <a:pt x="2137" y="0"/>
                    </a:cubicBezTo>
                    <a:close/>
                    <a:moveTo>
                      <a:pt x="1158" y="524"/>
                    </a:moveTo>
                    <a:lnTo>
                      <a:pt x="1158" y="524"/>
                    </a:lnTo>
                    <a:cubicBezTo>
                      <a:pt x="881" y="734"/>
                      <a:pt x="644" y="988"/>
                      <a:pt x="458" y="1290"/>
                    </a:cubicBezTo>
                    <a:lnTo>
                      <a:pt x="458" y="1290"/>
                    </a:lnTo>
                    <a:cubicBezTo>
                      <a:pt x="461" y="1286"/>
                      <a:pt x="465" y="1283"/>
                      <a:pt x="468" y="1280"/>
                    </a:cubicBezTo>
                    <a:cubicBezTo>
                      <a:pt x="651" y="984"/>
                      <a:pt x="886" y="732"/>
                      <a:pt x="1158" y="524"/>
                    </a:cubicBezTo>
                    <a:close/>
                    <a:moveTo>
                      <a:pt x="458" y="1290"/>
                    </a:moveTo>
                    <a:cubicBezTo>
                      <a:pt x="454" y="1295"/>
                      <a:pt x="451" y="1300"/>
                      <a:pt x="449" y="1306"/>
                    </a:cubicBezTo>
                    <a:lnTo>
                      <a:pt x="449" y="1306"/>
                    </a:lnTo>
                    <a:cubicBezTo>
                      <a:pt x="452" y="1301"/>
                      <a:pt x="455" y="1295"/>
                      <a:pt x="458" y="1290"/>
                    </a:cubicBezTo>
                    <a:close/>
                    <a:moveTo>
                      <a:pt x="449" y="1306"/>
                    </a:moveTo>
                    <a:cubicBezTo>
                      <a:pt x="386" y="1410"/>
                      <a:pt x="330" y="1520"/>
                      <a:pt x="280" y="1635"/>
                    </a:cubicBezTo>
                    <a:lnTo>
                      <a:pt x="280" y="1635"/>
                    </a:lnTo>
                    <a:cubicBezTo>
                      <a:pt x="290" y="1625"/>
                      <a:pt x="290" y="1613"/>
                      <a:pt x="301" y="1591"/>
                    </a:cubicBezTo>
                    <a:cubicBezTo>
                      <a:pt x="346" y="1502"/>
                      <a:pt x="390" y="1413"/>
                      <a:pt x="446" y="1324"/>
                    </a:cubicBezTo>
                    <a:cubicBezTo>
                      <a:pt x="446" y="1317"/>
                      <a:pt x="447" y="1311"/>
                      <a:pt x="449" y="1306"/>
                    </a:cubicBezTo>
                    <a:close/>
                    <a:moveTo>
                      <a:pt x="280" y="1635"/>
                    </a:moveTo>
                    <a:cubicBezTo>
                      <a:pt x="280" y="1635"/>
                      <a:pt x="279" y="1636"/>
                      <a:pt x="279" y="1636"/>
                    </a:cubicBezTo>
                    <a:cubicBezTo>
                      <a:pt x="278" y="1638"/>
                      <a:pt x="278" y="1640"/>
                      <a:pt x="277" y="1642"/>
                    </a:cubicBezTo>
                    <a:lnTo>
                      <a:pt x="277" y="1642"/>
                    </a:lnTo>
                    <a:cubicBezTo>
                      <a:pt x="278" y="1639"/>
                      <a:pt x="279" y="1637"/>
                      <a:pt x="280" y="1635"/>
                    </a:cubicBezTo>
                    <a:close/>
                    <a:moveTo>
                      <a:pt x="277" y="1642"/>
                    </a:moveTo>
                    <a:lnTo>
                      <a:pt x="277" y="1642"/>
                    </a:lnTo>
                    <a:cubicBezTo>
                      <a:pt x="262" y="1676"/>
                      <a:pt x="248" y="1712"/>
                      <a:pt x="234" y="1747"/>
                    </a:cubicBezTo>
                    <a:cubicBezTo>
                      <a:pt x="255" y="1705"/>
                      <a:pt x="266" y="1674"/>
                      <a:pt x="277" y="1642"/>
                    </a:cubicBezTo>
                    <a:close/>
                    <a:moveTo>
                      <a:pt x="56" y="2415"/>
                    </a:moveTo>
                    <a:cubicBezTo>
                      <a:pt x="37" y="2483"/>
                      <a:pt x="26" y="2550"/>
                      <a:pt x="23" y="2617"/>
                    </a:cubicBezTo>
                    <a:lnTo>
                      <a:pt x="23" y="2617"/>
                    </a:lnTo>
                    <a:cubicBezTo>
                      <a:pt x="31" y="2550"/>
                      <a:pt x="42" y="2483"/>
                      <a:pt x="56" y="2415"/>
                    </a:cubicBezTo>
                    <a:close/>
                    <a:moveTo>
                      <a:pt x="23" y="2617"/>
                    </a:moveTo>
                    <a:cubicBezTo>
                      <a:pt x="19" y="2652"/>
                      <a:pt x="15" y="2687"/>
                      <a:pt x="13" y="2722"/>
                    </a:cubicBezTo>
                    <a:lnTo>
                      <a:pt x="13" y="2722"/>
                    </a:lnTo>
                    <a:cubicBezTo>
                      <a:pt x="15" y="2698"/>
                      <a:pt x="19" y="2673"/>
                      <a:pt x="23" y="2649"/>
                    </a:cubicBezTo>
                    <a:cubicBezTo>
                      <a:pt x="23" y="2639"/>
                      <a:pt x="23" y="2628"/>
                      <a:pt x="23" y="2617"/>
                    </a:cubicBezTo>
                    <a:close/>
                    <a:moveTo>
                      <a:pt x="13" y="2722"/>
                    </a:moveTo>
                    <a:cubicBezTo>
                      <a:pt x="0" y="2831"/>
                      <a:pt x="0" y="2941"/>
                      <a:pt x="0" y="3050"/>
                    </a:cubicBezTo>
                    <a:cubicBezTo>
                      <a:pt x="0" y="2940"/>
                      <a:pt x="3" y="2831"/>
                      <a:pt x="13" y="2722"/>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6"/>
              <p:cNvSpPr/>
              <p:nvPr/>
            </p:nvSpPr>
            <p:spPr>
              <a:xfrm>
                <a:off x="5860350" y="4356075"/>
                <a:ext cx="86850" cy="43425"/>
              </a:xfrm>
              <a:custGeom>
                <a:avLst/>
                <a:gdLst/>
                <a:ahLst/>
                <a:cxnLst/>
                <a:rect l="l" t="t" r="r" b="b"/>
                <a:pathLst>
                  <a:path w="3474" h="1737" extrusionOk="0">
                    <a:moveTo>
                      <a:pt x="1870" y="0"/>
                    </a:moveTo>
                    <a:cubicBezTo>
                      <a:pt x="1202" y="357"/>
                      <a:pt x="579" y="902"/>
                      <a:pt x="0" y="1536"/>
                    </a:cubicBezTo>
                    <a:cubicBezTo>
                      <a:pt x="1125" y="1603"/>
                      <a:pt x="2316" y="1670"/>
                      <a:pt x="3473" y="1737"/>
                    </a:cubicBezTo>
                    <a:lnTo>
                      <a:pt x="3440" y="1637"/>
                    </a:lnTo>
                    <a:cubicBezTo>
                      <a:pt x="3440" y="1625"/>
                      <a:pt x="3429" y="1625"/>
                      <a:pt x="3429" y="1615"/>
                    </a:cubicBezTo>
                    <a:lnTo>
                      <a:pt x="3429" y="1603"/>
                    </a:lnTo>
                    <a:cubicBezTo>
                      <a:pt x="3139" y="846"/>
                      <a:pt x="2560" y="324"/>
                      <a:pt x="1870" y="0"/>
                    </a:cubicBezTo>
                    <a:close/>
                  </a:path>
                </a:pathLst>
              </a:custGeom>
              <a:solidFill>
                <a:srgbClr val="D4C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6"/>
              <p:cNvSpPr/>
              <p:nvPr/>
            </p:nvSpPr>
            <p:spPr>
              <a:xfrm>
                <a:off x="5841975" y="4413125"/>
                <a:ext cx="8925" cy="3925"/>
              </a:xfrm>
              <a:custGeom>
                <a:avLst/>
                <a:gdLst/>
                <a:ahLst/>
                <a:cxnLst/>
                <a:rect l="l" t="t" r="r" b="b"/>
                <a:pathLst>
                  <a:path w="357" h="157" extrusionOk="0">
                    <a:moveTo>
                      <a:pt x="112" y="1"/>
                    </a:moveTo>
                    <a:cubicBezTo>
                      <a:pt x="79" y="56"/>
                      <a:pt x="34" y="100"/>
                      <a:pt x="1" y="156"/>
                    </a:cubicBezTo>
                    <a:cubicBezTo>
                      <a:pt x="123" y="100"/>
                      <a:pt x="245" y="56"/>
                      <a:pt x="357" y="11"/>
                    </a:cubicBezTo>
                    <a:cubicBezTo>
                      <a:pt x="279" y="11"/>
                      <a:pt x="190" y="11"/>
                      <a:pt x="112" y="1"/>
                    </a:cubicBezTo>
                    <a:close/>
                  </a:path>
                </a:pathLst>
              </a:custGeom>
              <a:solidFill>
                <a:srgbClr val="BFB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6"/>
              <p:cNvSpPr/>
              <p:nvPr/>
            </p:nvSpPr>
            <p:spPr>
              <a:xfrm>
                <a:off x="5822225" y="4413400"/>
                <a:ext cx="129150" cy="32600"/>
              </a:xfrm>
              <a:custGeom>
                <a:avLst/>
                <a:gdLst/>
                <a:ahLst/>
                <a:cxnLst/>
                <a:rect l="l" t="t" r="r" b="b"/>
                <a:pathLst>
                  <a:path w="5166" h="1304" extrusionOk="0">
                    <a:moveTo>
                      <a:pt x="1147" y="0"/>
                    </a:moveTo>
                    <a:cubicBezTo>
                      <a:pt x="1035" y="45"/>
                      <a:pt x="913" y="89"/>
                      <a:pt x="791" y="145"/>
                    </a:cubicBezTo>
                    <a:cubicBezTo>
                      <a:pt x="513" y="524"/>
                      <a:pt x="246" y="913"/>
                      <a:pt x="1" y="1303"/>
                    </a:cubicBezTo>
                    <a:cubicBezTo>
                      <a:pt x="657" y="780"/>
                      <a:pt x="1369" y="390"/>
                      <a:pt x="2071" y="334"/>
                    </a:cubicBezTo>
                    <a:cubicBezTo>
                      <a:pt x="2561" y="301"/>
                      <a:pt x="3696" y="257"/>
                      <a:pt x="5166" y="212"/>
                    </a:cubicBezTo>
                    <a:cubicBezTo>
                      <a:pt x="5166" y="168"/>
                      <a:pt x="5166" y="134"/>
                      <a:pt x="5154" y="101"/>
                    </a:cubicBezTo>
                    <a:cubicBezTo>
                      <a:pt x="3818" y="67"/>
                      <a:pt x="2438" y="34"/>
                      <a:pt x="1147"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6"/>
              <p:cNvSpPr/>
              <p:nvPr/>
            </p:nvSpPr>
            <p:spPr>
              <a:xfrm>
                <a:off x="5844750" y="4394475"/>
                <a:ext cx="106325" cy="21450"/>
              </a:xfrm>
              <a:custGeom>
                <a:avLst/>
                <a:gdLst/>
                <a:ahLst/>
                <a:cxnLst/>
                <a:rect l="l" t="t" r="r" b="b"/>
                <a:pathLst>
                  <a:path w="4253" h="858" extrusionOk="0">
                    <a:moveTo>
                      <a:pt x="624" y="0"/>
                    </a:moveTo>
                    <a:cubicBezTo>
                      <a:pt x="413" y="235"/>
                      <a:pt x="201" y="490"/>
                      <a:pt x="1" y="747"/>
                    </a:cubicBezTo>
                    <a:cubicBezTo>
                      <a:pt x="79" y="757"/>
                      <a:pt x="168" y="757"/>
                      <a:pt x="246" y="757"/>
                    </a:cubicBezTo>
                    <a:cubicBezTo>
                      <a:pt x="1537" y="791"/>
                      <a:pt x="2917" y="824"/>
                      <a:pt x="4253" y="858"/>
                    </a:cubicBezTo>
                    <a:lnTo>
                      <a:pt x="4220" y="658"/>
                    </a:lnTo>
                    <a:lnTo>
                      <a:pt x="4220" y="646"/>
                    </a:lnTo>
                    <a:lnTo>
                      <a:pt x="4220" y="635"/>
                    </a:lnTo>
                    <a:lnTo>
                      <a:pt x="4208" y="635"/>
                    </a:lnTo>
                    <a:lnTo>
                      <a:pt x="4208" y="624"/>
                    </a:lnTo>
                    <a:lnTo>
                      <a:pt x="4208" y="613"/>
                    </a:lnTo>
                    <a:lnTo>
                      <a:pt x="4208" y="601"/>
                    </a:lnTo>
                    <a:lnTo>
                      <a:pt x="4208" y="591"/>
                    </a:lnTo>
                    <a:lnTo>
                      <a:pt x="4208" y="579"/>
                    </a:lnTo>
                    <a:lnTo>
                      <a:pt x="4198" y="579"/>
                    </a:lnTo>
                    <a:lnTo>
                      <a:pt x="4198" y="569"/>
                    </a:lnTo>
                    <a:lnTo>
                      <a:pt x="4198" y="557"/>
                    </a:lnTo>
                    <a:lnTo>
                      <a:pt x="4198" y="546"/>
                    </a:lnTo>
                    <a:lnTo>
                      <a:pt x="4198" y="535"/>
                    </a:lnTo>
                    <a:cubicBezTo>
                      <a:pt x="4186" y="535"/>
                      <a:pt x="4186" y="524"/>
                      <a:pt x="4186" y="524"/>
                    </a:cubicBezTo>
                    <a:lnTo>
                      <a:pt x="4186" y="502"/>
                    </a:lnTo>
                    <a:lnTo>
                      <a:pt x="4186" y="490"/>
                    </a:lnTo>
                    <a:lnTo>
                      <a:pt x="4176" y="479"/>
                    </a:lnTo>
                    <a:cubicBezTo>
                      <a:pt x="4153" y="390"/>
                      <a:pt x="4131" y="290"/>
                      <a:pt x="4097" y="201"/>
                    </a:cubicBezTo>
                    <a:cubicBezTo>
                      <a:pt x="2940" y="134"/>
                      <a:pt x="1749" y="67"/>
                      <a:pt x="624" y="0"/>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6"/>
              <p:cNvSpPr/>
              <p:nvPr/>
            </p:nvSpPr>
            <p:spPr>
              <a:xfrm>
                <a:off x="5950250" y="4410900"/>
                <a:ext cx="1675" cy="17825"/>
              </a:xfrm>
              <a:custGeom>
                <a:avLst/>
                <a:gdLst/>
                <a:ahLst/>
                <a:cxnLst/>
                <a:rect l="l" t="t" r="r" b="b"/>
                <a:pathLst>
                  <a:path w="67" h="713" extrusionOk="0">
                    <a:moveTo>
                      <a:pt x="0" y="1"/>
                    </a:moveTo>
                    <a:lnTo>
                      <a:pt x="30" y="183"/>
                    </a:lnTo>
                    <a:lnTo>
                      <a:pt x="30" y="183"/>
                    </a:lnTo>
                    <a:cubicBezTo>
                      <a:pt x="22" y="122"/>
                      <a:pt x="12" y="61"/>
                      <a:pt x="0" y="1"/>
                    </a:cubicBezTo>
                    <a:close/>
                    <a:moveTo>
                      <a:pt x="30" y="183"/>
                    </a:moveTo>
                    <a:cubicBezTo>
                      <a:pt x="36" y="222"/>
                      <a:pt x="40" y="262"/>
                      <a:pt x="45" y="301"/>
                    </a:cubicBezTo>
                    <a:lnTo>
                      <a:pt x="45" y="301"/>
                    </a:lnTo>
                    <a:cubicBezTo>
                      <a:pt x="44" y="262"/>
                      <a:pt x="44" y="231"/>
                      <a:pt x="33" y="201"/>
                    </a:cubicBezTo>
                    <a:lnTo>
                      <a:pt x="30" y="183"/>
                    </a:lnTo>
                    <a:close/>
                    <a:moveTo>
                      <a:pt x="45" y="301"/>
                    </a:moveTo>
                    <a:cubicBezTo>
                      <a:pt x="45" y="305"/>
                      <a:pt x="45" y="308"/>
                      <a:pt x="45" y="312"/>
                    </a:cubicBezTo>
                    <a:cubicBezTo>
                      <a:pt x="46" y="319"/>
                      <a:pt x="47" y="327"/>
                      <a:pt x="48" y="334"/>
                    </a:cubicBezTo>
                    <a:lnTo>
                      <a:pt x="48" y="334"/>
                    </a:lnTo>
                    <a:cubicBezTo>
                      <a:pt x="47" y="323"/>
                      <a:pt x="46" y="312"/>
                      <a:pt x="45" y="301"/>
                    </a:cubicBezTo>
                    <a:close/>
                    <a:moveTo>
                      <a:pt x="48" y="334"/>
                    </a:moveTo>
                    <a:lnTo>
                      <a:pt x="48" y="334"/>
                    </a:lnTo>
                    <a:cubicBezTo>
                      <a:pt x="61" y="461"/>
                      <a:pt x="67" y="588"/>
                      <a:pt x="67" y="713"/>
                    </a:cubicBezTo>
                    <a:cubicBezTo>
                      <a:pt x="67" y="587"/>
                      <a:pt x="67" y="460"/>
                      <a:pt x="48" y="334"/>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6"/>
              <p:cNvSpPr/>
              <p:nvPr/>
            </p:nvSpPr>
            <p:spPr>
              <a:xfrm>
                <a:off x="6150600" y="4352725"/>
                <a:ext cx="91575" cy="40950"/>
              </a:xfrm>
              <a:custGeom>
                <a:avLst/>
                <a:gdLst/>
                <a:ahLst/>
                <a:cxnLst/>
                <a:rect l="l" t="t" r="r" b="b"/>
                <a:pathLst>
                  <a:path w="3663" h="1638" extrusionOk="0">
                    <a:moveTo>
                      <a:pt x="1792" y="1"/>
                    </a:moveTo>
                    <a:cubicBezTo>
                      <a:pt x="1280" y="335"/>
                      <a:pt x="790" y="769"/>
                      <a:pt x="323" y="1270"/>
                    </a:cubicBezTo>
                    <a:lnTo>
                      <a:pt x="3562" y="1270"/>
                    </a:lnTo>
                    <a:cubicBezTo>
                      <a:pt x="3195" y="780"/>
                      <a:pt x="2694" y="401"/>
                      <a:pt x="2104" y="134"/>
                    </a:cubicBezTo>
                    <a:cubicBezTo>
                      <a:pt x="2004" y="90"/>
                      <a:pt x="1893" y="45"/>
                      <a:pt x="1792" y="1"/>
                    </a:cubicBezTo>
                    <a:close/>
                    <a:moveTo>
                      <a:pt x="290" y="1314"/>
                    </a:moveTo>
                    <a:cubicBezTo>
                      <a:pt x="211" y="1403"/>
                      <a:pt x="122" y="1492"/>
                      <a:pt x="45" y="1581"/>
                    </a:cubicBezTo>
                    <a:lnTo>
                      <a:pt x="869" y="1581"/>
                    </a:lnTo>
                    <a:cubicBezTo>
                      <a:pt x="1948" y="1526"/>
                      <a:pt x="2905" y="1470"/>
                      <a:pt x="3662" y="1426"/>
                    </a:cubicBezTo>
                    <a:cubicBezTo>
                      <a:pt x="3640" y="1381"/>
                      <a:pt x="3618" y="1348"/>
                      <a:pt x="3595" y="1314"/>
                    </a:cubicBezTo>
                    <a:close/>
                    <a:moveTo>
                      <a:pt x="11" y="1626"/>
                    </a:moveTo>
                    <a:lnTo>
                      <a:pt x="0" y="1637"/>
                    </a:lnTo>
                    <a:cubicBezTo>
                      <a:pt x="67" y="1637"/>
                      <a:pt x="122" y="1626"/>
                      <a:pt x="189" y="1626"/>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6"/>
              <p:cNvSpPr/>
              <p:nvPr/>
            </p:nvSpPr>
            <p:spPr>
              <a:xfrm>
                <a:off x="6146150" y="4411175"/>
                <a:ext cx="107150" cy="7250"/>
              </a:xfrm>
              <a:custGeom>
                <a:avLst/>
                <a:gdLst/>
                <a:ahLst/>
                <a:cxnLst/>
                <a:rect l="l" t="t" r="r" b="b"/>
                <a:pathLst>
                  <a:path w="4286" h="290" extrusionOk="0">
                    <a:moveTo>
                      <a:pt x="4230" y="0"/>
                    </a:moveTo>
                    <a:cubicBezTo>
                      <a:pt x="3194" y="12"/>
                      <a:pt x="1681" y="45"/>
                      <a:pt x="0" y="89"/>
                    </a:cubicBezTo>
                    <a:cubicBezTo>
                      <a:pt x="156" y="145"/>
                      <a:pt x="312" y="212"/>
                      <a:pt x="479" y="290"/>
                    </a:cubicBezTo>
                    <a:lnTo>
                      <a:pt x="4285" y="290"/>
                    </a:lnTo>
                    <a:cubicBezTo>
                      <a:pt x="4263" y="190"/>
                      <a:pt x="4252" y="89"/>
                      <a:pt x="4230" y="0"/>
                    </a:cubicBezTo>
                    <a:close/>
                  </a:path>
                </a:pathLst>
              </a:custGeom>
              <a:solidFill>
                <a:srgbClr val="C3B1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6"/>
              <p:cNvSpPr/>
              <p:nvPr/>
            </p:nvSpPr>
            <p:spPr>
              <a:xfrm>
                <a:off x="6150875" y="4392250"/>
                <a:ext cx="21450" cy="1125"/>
              </a:xfrm>
              <a:custGeom>
                <a:avLst/>
                <a:gdLst/>
                <a:ahLst/>
                <a:cxnLst/>
                <a:rect l="l" t="t" r="r" b="b"/>
                <a:pathLst>
                  <a:path w="858" h="45" extrusionOk="0">
                    <a:moveTo>
                      <a:pt x="34" y="0"/>
                    </a:moveTo>
                    <a:cubicBezTo>
                      <a:pt x="22" y="23"/>
                      <a:pt x="12" y="34"/>
                      <a:pt x="0" y="45"/>
                    </a:cubicBezTo>
                    <a:lnTo>
                      <a:pt x="178" y="45"/>
                    </a:lnTo>
                    <a:cubicBezTo>
                      <a:pt x="412" y="34"/>
                      <a:pt x="635" y="23"/>
                      <a:pt x="858" y="0"/>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6"/>
              <p:cNvSpPr/>
              <p:nvPr/>
            </p:nvSpPr>
            <p:spPr>
              <a:xfrm>
                <a:off x="6157825" y="4384450"/>
                <a:ext cx="82675" cy="1150"/>
              </a:xfrm>
              <a:custGeom>
                <a:avLst/>
                <a:gdLst/>
                <a:ahLst/>
                <a:cxnLst/>
                <a:rect l="l" t="t" r="r" b="b"/>
                <a:pathLst>
                  <a:path w="3307" h="46" extrusionOk="0">
                    <a:moveTo>
                      <a:pt x="34" y="1"/>
                    </a:moveTo>
                    <a:cubicBezTo>
                      <a:pt x="23" y="12"/>
                      <a:pt x="12" y="23"/>
                      <a:pt x="1" y="45"/>
                    </a:cubicBezTo>
                    <a:lnTo>
                      <a:pt x="3306" y="45"/>
                    </a:lnTo>
                    <a:cubicBezTo>
                      <a:pt x="3296" y="23"/>
                      <a:pt x="3284" y="12"/>
                      <a:pt x="3273" y="1"/>
                    </a:cubicBezTo>
                    <a:close/>
                  </a:path>
                </a:pathLst>
              </a:custGeom>
              <a:solidFill>
                <a:srgbClr val="E6E3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6"/>
              <p:cNvSpPr/>
              <p:nvPr/>
            </p:nvSpPr>
            <p:spPr>
              <a:xfrm>
                <a:off x="6136950" y="4388350"/>
                <a:ext cx="114975" cy="25075"/>
              </a:xfrm>
              <a:custGeom>
                <a:avLst/>
                <a:gdLst/>
                <a:ahLst/>
                <a:cxnLst/>
                <a:rect l="l" t="t" r="r" b="b"/>
                <a:pathLst>
                  <a:path w="4599" h="1003" extrusionOk="0">
                    <a:moveTo>
                      <a:pt x="4208" y="1"/>
                    </a:moveTo>
                    <a:cubicBezTo>
                      <a:pt x="3451" y="45"/>
                      <a:pt x="2494" y="101"/>
                      <a:pt x="1415" y="156"/>
                    </a:cubicBezTo>
                    <a:cubicBezTo>
                      <a:pt x="1192" y="179"/>
                      <a:pt x="969" y="190"/>
                      <a:pt x="735" y="201"/>
                    </a:cubicBezTo>
                    <a:cubicBezTo>
                      <a:pt x="668" y="201"/>
                      <a:pt x="613" y="212"/>
                      <a:pt x="546" y="212"/>
                    </a:cubicBezTo>
                    <a:cubicBezTo>
                      <a:pt x="357" y="435"/>
                      <a:pt x="179" y="668"/>
                      <a:pt x="1" y="903"/>
                    </a:cubicBezTo>
                    <a:cubicBezTo>
                      <a:pt x="123" y="925"/>
                      <a:pt x="245" y="958"/>
                      <a:pt x="368" y="1002"/>
                    </a:cubicBezTo>
                    <a:cubicBezTo>
                      <a:pt x="2049" y="958"/>
                      <a:pt x="3562" y="925"/>
                      <a:pt x="4598" y="913"/>
                    </a:cubicBezTo>
                    <a:cubicBezTo>
                      <a:pt x="4542" y="635"/>
                      <a:pt x="4442" y="391"/>
                      <a:pt x="4309" y="156"/>
                    </a:cubicBezTo>
                    <a:lnTo>
                      <a:pt x="4309" y="146"/>
                    </a:lnTo>
                    <a:lnTo>
                      <a:pt x="4297" y="146"/>
                    </a:lnTo>
                    <a:lnTo>
                      <a:pt x="4297" y="134"/>
                    </a:lnTo>
                    <a:lnTo>
                      <a:pt x="4297" y="123"/>
                    </a:lnTo>
                    <a:cubicBezTo>
                      <a:pt x="4264" y="79"/>
                      <a:pt x="4242" y="45"/>
                      <a:pt x="4208"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6"/>
              <p:cNvSpPr/>
              <p:nvPr/>
            </p:nvSpPr>
            <p:spPr>
              <a:xfrm>
                <a:off x="6128900" y="4410900"/>
                <a:ext cx="108000" cy="90200"/>
              </a:xfrm>
              <a:custGeom>
                <a:avLst/>
                <a:gdLst/>
                <a:ahLst/>
                <a:cxnLst/>
                <a:rect l="l" t="t" r="r" b="b"/>
                <a:pathLst>
                  <a:path w="4320" h="3608" extrusionOk="0">
                    <a:moveTo>
                      <a:pt x="323" y="1"/>
                    </a:moveTo>
                    <a:cubicBezTo>
                      <a:pt x="211" y="156"/>
                      <a:pt x="100" y="301"/>
                      <a:pt x="0" y="468"/>
                    </a:cubicBezTo>
                    <a:cubicBezTo>
                      <a:pt x="1469" y="724"/>
                      <a:pt x="2939" y="2349"/>
                      <a:pt x="3785" y="3607"/>
                    </a:cubicBezTo>
                    <a:cubicBezTo>
                      <a:pt x="3974" y="3373"/>
                      <a:pt x="4163" y="3128"/>
                      <a:pt x="4319" y="2850"/>
                    </a:cubicBezTo>
                    <a:cubicBezTo>
                      <a:pt x="3429" y="1915"/>
                      <a:pt x="2282" y="847"/>
                      <a:pt x="1169" y="301"/>
                    </a:cubicBezTo>
                    <a:cubicBezTo>
                      <a:pt x="1002" y="223"/>
                      <a:pt x="846" y="156"/>
                      <a:pt x="690" y="100"/>
                    </a:cubicBezTo>
                    <a:cubicBezTo>
                      <a:pt x="567" y="56"/>
                      <a:pt x="445" y="23"/>
                      <a:pt x="323" y="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6"/>
              <p:cNvSpPr/>
              <p:nvPr/>
            </p:nvSpPr>
            <p:spPr>
              <a:xfrm>
                <a:off x="6203175" y="4356075"/>
                <a:ext cx="41225" cy="35375"/>
              </a:xfrm>
              <a:custGeom>
                <a:avLst/>
                <a:gdLst/>
                <a:ahLst/>
                <a:cxnLst/>
                <a:rect l="l" t="t" r="r" b="b"/>
                <a:pathLst>
                  <a:path w="1649" h="1415" extrusionOk="0">
                    <a:moveTo>
                      <a:pt x="1" y="0"/>
                    </a:moveTo>
                    <a:cubicBezTo>
                      <a:pt x="591" y="267"/>
                      <a:pt x="1092" y="646"/>
                      <a:pt x="1459" y="1136"/>
                    </a:cubicBezTo>
                    <a:cubicBezTo>
                      <a:pt x="1465" y="1142"/>
                      <a:pt x="1471" y="1148"/>
                      <a:pt x="1478" y="1156"/>
                    </a:cubicBezTo>
                    <a:lnTo>
                      <a:pt x="1478" y="1156"/>
                    </a:lnTo>
                    <a:cubicBezTo>
                      <a:pt x="1111" y="658"/>
                      <a:pt x="592" y="267"/>
                      <a:pt x="1" y="0"/>
                    </a:cubicBezTo>
                    <a:close/>
                    <a:moveTo>
                      <a:pt x="1478" y="1156"/>
                    </a:moveTo>
                    <a:cubicBezTo>
                      <a:pt x="1479" y="1158"/>
                      <a:pt x="1480" y="1160"/>
                      <a:pt x="1481" y="1161"/>
                    </a:cubicBezTo>
                    <a:lnTo>
                      <a:pt x="1481" y="1161"/>
                    </a:lnTo>
                    <a:cubicBezTo>
                      <a:pt x="1480" y="1159"/>
                      <a:pt x="1479" y="1158"/>
                      <a:pt x="1478" y="1156"/>
                    </a:cubicBezTo>
                    <a:close/>
                    <a:moveTo>
                      <a:pt x="1481" y="1161"/>
                    </a:moveTo>
                    <a:cubicBezTo>
                      <a:pt x="1485" y="1167"/>
                      <a:pt x="1489" y="1173"/>
                      <a:pt x="1492" y="1180"/>
                    </a:cubicBezTo>
                    <a:cubicBezTo>
                      <a:pt x="1515" y="1214"/>
                      <a:pt x="1537" y="1247"/>
                      <a:pt x="1559" y="1292"/>
                    </a:cubicBezTo>
                    <a:cubicBezTo>
                      <a:pt x="1593" y="1336"/>
                      <a:pt x="1615" y="1370"/>
                      <a:pt x="1648" y="1414"/>
                    </a:cubicBezTo>
                    <a:cubicBezTo>
                      <a:pt x="1597" y="1327"/>
                      <a:pt x="1541" y="1243"/>
                      <a:pt x="1481" y="1161"/>
                    </a:cubicBezTo>
                    <a:close/>
                  </a:path>
                </a:pathLst>
              </a:custGeom>
              <a:solidFill>
                <a:srgbClr val="5064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6"/>
              <p:cNvSpPr/>
              <p:nvPr/>
            </p:nvSpPr>
            <p:spPr>
              <a:xfrm>
                <a:off x="5815550" y="4344675"/>
                <a:ext cx="41475" cy="40350"/>
              </a:xfrm>
              <a:custGeom>
                <a:avLst/>
                <a:gdLst/>
                <a:ahLst/>
                <a:cxnLst/>
                <a:rect l="l" t="t" r="r" b="b"/>
                <a:pathLst>
                  <a:path w="1659" h="1614" extrusionOk="0">
                    <a:moveTo>
                      <a:pt x="1425" y="0"/>
                    </a:moveTo>
                    <a:cubicBezTo>
                      <a:pt x="1114" y="0"/>
                      <a:pt x="790" y="23"/>
                      <a:pt x="490" y="67"/>
                    </a:cubicBezTo>
                    <a:cubicBezTo>
                      <a:pt x="401" y="145"/>
                      <a:pt x="312" y="234"/>
                      <a:pt x="234" y="312"/>
                    </a:cubicBezTo>
                    <a:cubicBezTo>
                      <a:pt x="189" y="579"/>
                      <a:pt x="145" y="846"/>
                      <a:pt x="100" y="1102"/>
                    </a:cubicBezTo>
                    <a:lnTo>
                      <a:pt x="100" y="1124"/>
                    </a:lnTo>
                    <a:lnTo>
                      <a:pt x="90" y="1124"/>
                    </a:lnTo>
                    <a:cubicBezTo>
                      <a:pt x="90" y="1146"/>
                      <a:pt x="90" y="1169"/>
                      <a:pt x="78" y="1191"/>
                    </a:cubicBezTo>
                    <a:lnTo>
                      <a:pt x="78" y="1213"/>
                    </a:lnTo>
                    <a:lnTo>
                      <a:pt x="78" y="1235"/>
                    </a:lnTo>
                    <a:lnTo>
                      <a:pt x="78" y="1247"/>
                    </a:lnTo>
                    <a:cubicBezTo>
                      <a:pt x="67" y="1247"/>
                      <a:pt x="67" y="1258"/>
                      <a:pt x="67" y="1269"/>
                    </a:cubicBezTo>
                    <a:lnTo>
                      <a:pt x="67" y="1280"/>
                    </a:lnTo>
                    <a:lnTo>
                      <a:pt x="67" y="1292"/>
                    </a:lnTo>
                    <a:lnTo>
                      <a:pt x="67" y="1302"/>
                    </a:lnTo>
                    <a:cubicBezTo>
                      <a:pt x="67" y="1314"/>
                      <a:pt x="56" y="1314"/>
                      <a:pt x="56" y="1314"/>
                    </a:cubicBezTo>
                    <a:lnTo>
                      <a:pt x="56" y="1325"/>
                    </a:lnTo>
                    <a:lnTo>
                      <a:pt x="56" y="1347"/>
                    </a:lnTo>
                    <a:lnTo>
                      <a:pt x="56" y="1358"/>
                    </a:lnTo>
                    <a:cubicBezTo>
                      <a:pt x="56" y="1369"/>
                      <a:pt x="45" y="1369"/>
                      <a:pt x="45" y="1381"/>
                    </a:cubicBezTo>
                    <a:lnTo>
                      <a:pt x="45" y="1391"/>
                    </a:lnTo>
                    <a:lnTo>
                      <a:pt x="45" y="1403"/>
                    </a:lnTo>
                    <a:lnTo>
                      <a:pt x="45" y="1414"/>
                    </a:lnTo>
                    <a:lnTo>
                      <a:pt x="45" y="1425"/>
                    </a:lnTo>
                    <a:cubicBezTo>
                      <a:pt x="34" y="1436"/>
                      <a:pt x="34" y="1436"/>
                      <a:pt x="34" y="1447"/>
                    </a:cubicBezTo>
                    <a:lnTo>
                      <a:pt x="34" y="1458"/>
                    </a:lnTo>
                    <a:lnTo>
                      <a:pt x="34" y="1480"/>
                    </a:lnTo>
                    <a:cubicBezTo>
                      <a:pt x="23" y="1492"/>
                      <a:pt x="23" y="1503"/>
                      <a:pt x="23" y="1503"/>
                    </a:cubicBezTo>
                    <a:lnTo>
                      <a:pt x="23" y="1514"/>
                    </a:lnTo>
                    <a:lnTo>
                      <a:pt x="23" y="1536"/>
                    </a:lnTo>
                    <a:cubicBezTo>
                      <a:pt x="11" y="1559"/>
                      <a:pt x="11" y="1569"/>
                      <a:pt x="11" y="1592"/>
                    </a:cubicBezTo>
                    <a:cubicBezTo>
                      <a:pt x="11" y="1598"/>
                      <a:pt x="8" y="1605"/>
                      <a:pt x="5" y="1609"/>
                    </a:cubicBezTo>
                    <a:lnTo>
                      <a:pt x="5" y="1609"/>
                    </a:lnTo>
                    <a:cubicBezTo>
                      <a:pt x="516" y="988"/>
                      <a:pt x="1071" y="433"/>
                      <a:pt x="1659" y="0"/>
                    </a:cubicBezTo>
                    <a:close/>
                    <a:moveTo>
                      <a:pt x="5" y="1609"/>
                    </a:moveTo>
                    <a:cubicBezTo>
                      <a:pt x="3" y="1611"/>
                      <a:pt x="2" y="1612"/>
                      <a:pt x="1" y="1614"/>
                    </a:cubicBezTo>
                    <a:cubicBezTo>
                      <a:pt x="1" y="1614"/>
                      <a:pt x="3" y="1612"/>
                      <a:pt x="5" y="1609"/>
                    </a:cubicBezTo>
                    <a:close/>
                  </a:path>
                </a:pathLst>
              </a:custGeom>
              <a:solidFill>
                <a:srgbClr val="DED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6"/>
              <p:cNvSpPr/>
              <p:nvPr/>
            </p:nvSpPr>
            <p:spPr>
              <a:xfrm>
                <a:off x="5751825" y="4365275"/>
                <a:ext cx="57625" cy="87100"/>
              </a:xfrm>
              <a:custGeom>
                <a:avLst/>
                <a:gdLst/>
                <a:ahLst/>
                <a:cxnLst/>
                <a:rect l="l" t="t" r="r" b="b"/>
                <a:pathLst>
                  <a:path w="2305" h="3484" extrusionOk="0">
                    <a:moveTo>
                      <a:pt x="2305" y="0"/>
                    </a:moveTo>
                    <a:cubicBezTo>
                      <a:pt x="2026" y="312"/>
                      <a:pt x="1759" y="656"/>
                      <a:pt x="1503" y="1002"/>
                    </a:cubicBezTo>
                    <a:cubicBezTo>
                      <a:pt x="1625" y="1013"/>
                      <a:pt x="1748" y="1013"/>
                      <a:pt x="1882" y="1024"/>
                    </a:cubicBezTo>
                    <a:cubicBezTo>
                      <a:pt x="2038" y="690"/>
                      <a:pt x="2182" y="356"/>
                      <a:pt x="2305" y="0"/>
                    </a:cubicBezTo>
                    <a:close/>
                    <a:moveTo>
                      <a:pt x="924" y="1859"/>
                    </a:moveTo>
                    <a:cubicBezTo>
                      <a:pt x="579" y="2393"/>
                      <a:pt x="279" y="2949"/>
                      <a:pt x="0" y="3484"/>
                    </a:cubicBezTo>
                    <a:cubicBezTo>
                      <a:pt x="557" y="3072"/>
                      <a:pt x="1024" y="2516"/>
                      <a:pt x="1425" y="1870"/>
                    </a:cubicBezTo>
                    <a:cubicBezTo>
                      <a:pt x="1247" y="1859"/>
                      <a:pt x="1080" y="1859"/>
                      <a:pt x="924" y="1859"/>
                    </a:cubicBezTo>
                    <a:close/>
                  </a:path>
                </a:pathLst>
              </a:custGeom>
              <a:solidFill>
                <a:srgbClr val="C9B2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6"/>
              <p:cNvSpPr/>
              <p:nvPr/>
            </p:nvSpPr>
            <p:spPr>
              <a:xfrm>
                <a:off x="5815550" y="4352475"/>
                <a:ext cx="5850" cy="32550"/>
              </a:xfrm>
              <a:custGeom>
                <a:avLst/>
                <a:gdLst/>
                <a:ahLst/>
                <a:cxnLst/>
                <a:rect l="l" t="t" r="r" b="b"/>
                <a:pathLst>
                  <a:path w="234" h="1302" extrusionOk="0">
                    <a:moveTo>
                      <a:pt x="1" y="1302"/>
                    </a:moveTo>
                    <a:lnTo>
                      <a:pt x="1" y="1302"/>
                    </a:lnTo>
                    <a:lnTo>
                      <a:pt x="1" y="1302"/>
                    </a:lnTo>
                    <a:lnTo>
                      <a:pt x="1" y="1302"/>
                    </a:lnTo>
                    <a:close/>
                    <a:moveTo>
                      <a:pt x="11" y="1280"/>
                    </a:moveTo>
                    <a:lnTo>
                      <a:pt x="11" y="1280"/>
                    </a:lnTo>
                    <a:lnTo>
                      <a:pt x="11" y="1280"/>
                    </a:lnTo>
                    <a:close/>
                    <a:moveTo>
                      <a:pt x="23" y="1224"/>
                    </a:moveTo>
                    <a:lnTo>
                      <a:pt x="23" y="1224"/>
                    </a:lnTo>
                    <a:lnTo>
                      <a:pt x="23" y="1224"/>
                    </a:lnTo>
                    <a:close/>
                    <a:moveTo>
                      <a:pt x="23" y="1191"/>
                    </a:moveTo>
                    <a:lnTo>
                      <a:pt x="23" y="1202"/>
                    </a:lnTo>
                    <a:lnTo>
                      <a:pt x="23" y="1191"/>
                    </a:lnTo>
                    <a:close/>
                    <a:moveTo>
                      <a:pt x="34" y="1168"/>
                    </a:moveTo>
                    <a:lnTo>
                      <a:pt x="34" y="1168"/>
                    </a:lnTo>
                    <a:lnTo>
                      <a:pt x="34" y="1168"/>
                    </a:lnTo>
                    <a:close/>
                    <a:moveTo>
                      <a:pt x="34" y="1135"/>
                    </a:moveTo>
                    <a:lnTo>
                      <a:pt x="34" y="1146"/>
                    </a:lnTo>
                    <a:lnTo>
                      <a:pt x="34" y="1135"/>
                    </a:lnTo>
                    <a:close/>
                    <a:moveTo>
                      <a:pt x="45" y="1102"/>
                    </a:moveTo>
                    <a:lnTo>
                      <a:pt x="45" y="1113"/>
                    </a:lnTo>
                    <a:lnTo>
                      <a:pt x="45" y="1102"/>
                    </a:lnTo>
                    <a:close/>
                    <a:moveTo>
                      <a:pt x="45" y="1079"/>
                    </a:moveTo>
                    <a:lnTo>
                      <a:pt x="45" y="1091"/>
                    </a:lnTo>
                    <a:lnTo>
                      <a:pt x="45" y="1079"/>
                    </a:lnTo>
                    <a:close/>
                    <a:moveTo>
                      <a:pt x="56" y="1046"/>
                    </a:moveTo>
                    <a:cubicBezTo>
                      <a:pt x="56" y="1057"/>
                      <a:pt x="45" y="1057"/>
                      <a:pt x="45" y="1069"/>
                    </a:cubicBezTo>
                    <a:cubicBezTo>
                      <a:pt x="45" y="1057"/>
                      <a:pt x="56" y="1057"/>
                      <a:pt x="56" y="1046"/>
                    </a:cubicBezTo>
                    <a:close/>
                    <a:moveTo>
                      <a:pt x="56" y="1013"/>
                    </a:moveTo>
                    <a:lnTo>
                      <a:pt x="56" y="1035"/>
                    </a:lnTo>
                    <a:lnTo>
                      <a:pt x="56" y="1013"/>
                    </a:lnTo>
                    <a:close/>
                    <a:moveTo>
                      <a:pt x="67" y="990"/>
                    </a:moveTo>
                    <a:cubicBezTo>
                      <a:pt x="67" y="1002"/>
                      <a:pt x="56" y="1002"/>
                      <a:pt x="56" y="1002"/>
                    </a:cubicBezTo>
                    <a:cubicBezTo>
                      <a:pt x="56" y="1002"/>
                      <a:pt x="67" y="1002"/>
                      <a:pt x="67" y="990"/>
                    </a:cubicBezTo>
                    <a:close/>
                    <a:moveTo>
                      <a:pt x="67" y="968"/>
                    </a:moveTo>
                    <a:lnTo>
                      <a:pt x="67" y="980"/>
                    </a:lnTo>
                    <a:lnTo>
                      <a:pt x="67" y="968"/>
                    </a:lnTo>
                    <a:close/>
                    <a:moveTo>
                      <a:pt x="78" y="935"/>
                    </a:moveTo>
                    <a:cubicBezTo>
                      <a:pt x="67" y="935"/>
                      <a:pt x="67" y="946"/>
                      <a:pt x="67" y="957"/>
                    </a:cubicBezTo>
                    <a:cubicBezTo>
                      <a:pt x="67" y="946"/>
                      <a:pt x="67" y="935"/>
                      <a:pt x="78" y="935"/>
                    </a:cubicBezTo>
                    <a:close/>
                    <a:moveTo>
                      <a:pt x="78" y="901"/>
                    </a:moveTo>
                    <a:lnTo>
                      <a:pt x="78" y="923"/>
                    </a:lnTo>
                    <a:lnTo>
                      <a:pt x="78" y="901"/>
                    </a:lnTo>
                    <a:close/>
                    <a:moveTo>
                      <a:pt x="78" y="879"/>
                    </a:moveTo>
                    <a:lnTo>
                      <a:pt x="78" y="901"/>
                    </a:lnTo>
                    <a:lnTo>
                      <a:pt x="78" y="879"/>
                    </a:lnTo>
                    <a:close/>
                    <a:moveTo>
                      <a:pt x="90" y="812"/>
                    </a:moveTo>
                    <a:cubicBezTo>
                      <a:pt x="90" y="834"/>
                      <a:pt x="90" y="857"/>
                      <a:pt x="78" y="879"/>
                    </a:cubicBezTo>
                    <a:cubicBezTo>
                      <a:pt x="90" y="857"/>
                      <a:pt x="90" y="834"/>
                      <a:pt x="90" y="812"/>
                    </a:cubicBezTo>
                    <a:close/>
                    <a:moveTo>
                      <a:pt x="100" y="790"/>
                    </a:moveTo>
                    <a:lnTo>
                      <a:pt x="100" y="812"/>
                    </a:lnTo>
                    <a:lnTo>
                      <a:pt x="100" y="790"/>
                    </a:lnTo>
                    <a:close/>
                    <a:moveTo>
                      <a:pt x="234" y="0"/>
                    </a:moveTo>
                    <a:lnTo>
                      <a:pt x="234" y="0"/>
                    </a:lnTo>
                    <a:cubicBezTo>
                      <a:pt x="189" y="267"/>
                      <a:pt x="145" y="534"/>
                      <a:pt x="100" y="790"/>
                    </a:cubicBezTo>
                    <a:cubicBezTo>
                      <a:pt x="145" y="534"/>
                      <a:pt x="189" y="267"/>
                      <a:pt x="234" y="0"/>
                    </a:cubicBezTo>
                    <a:close/>
                  </a:path>
                </a:pathLst>
              </a:custGeom>
              <a:solidFill>
                <a:srgbClr val="D7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6"/>
              <p:cNvSpPr/>
              <p:nvPr/>
            </p:nvSpPr>
            <p:spPr>
              <a:xfrm>
                <a:off x="5749025" y="4352475"/>
                <a:ext cx="72375" cy="127175"/>
              </a:xfrm>
              <a:custGeom>
                <a:avLst/>
                <a:gdLst/>
                <a:ahLst/>
                <a:cxnLst/>
                <a:rect l="l" t="t" r="r" b="b"/>
                <a:pathLst>
                  <a:path w="2895" h="5087" extrusionOk="0">
                    <a:moveTo>
                      <a:pt x="2895" y="0"/>
                    </a:moveTo>
                    <a:lnTo>
                      <a:pt x="2895" y="0"/>
                    </a:lnTo>
                    <a:cubicBezTo>
                      <a:pt x="2728" y="167"/>
                      <a:pt x="2573" y="334"/>
                      <a:pt x="2417" y="512"/>
                    </a:cubicBezTo>
                    <a:cubicBezTo>
                      <a:pt x="2294" y="868"/>
                      <a:pt x="2150" y="1202"/>
                      <a:pt x="1994" y="1536"/>
                    </a:cubicBezTo>
                    <a:cubicBezTo>
                      <a:pt x="2138" y="1547"/>
                      <a:pt x="2305" y="1558"/>
                      <a:pt x="2461" y="1558"/>
                    </a:cubicBezTo>
                    <a:cubicBezTo>
                      <a:pt x="2528" y="1480"/>
                      <a:pt x="2595" y="1391"/>
                      <a:pt x="2662" y="1302"/>
                    </a:cubicBezTo>
                    <a:cubicBezTo>
                      <a:pt x="2662" y="1302"/>
                      <a:pt x="2672" y="1291"/>
                      <a:pt x="2672" y="1280"/>
                    </a:cubicBezTo>
                    <a:cubicBezTo>
                      <a:pt x="2672" y="1257"/>
                      <a:pt x="2672" y="1247"/>
                      <a:pt x="2684" y="1224"/>
                    </a:cubicBezTo>
                    <a:lnTo>
                      <a:pt x="2684" y="1202"/>
                    </a:lnTo>
                    <a:lnTo>
                      <a:pt x="2684" y="1191"/>
                    </a:lnTo>
                    <a:cubicBezTo>
                      <a:pt x="2684" y="1191"/>
                      <a:pt x="2684" y="1180"/>
                      <a:pt x="2695" y="1168"/>
                    </a:cubicBezTo>
                    <a:lnTo>
                      <a:pt x="2695" y="1146"/>
                    </a:lnTo>
                    <a:lnTo>
                      <a:pt x="2695" y="1135"/>
                    </a:lnTo>
                    <a:cubicBezTo>
                      <a:pt x="2695" y="1124"/>
                      <a:pt x="2695" y="1124"/>
                      <a:pt x="2706" y="1113"/>
                    </a:cubicBezTo>
                    <a:lnTo>
                      <a:pt x="2706" y="1102"/>
                    </a:lnTo>
                    <a:lnTo>
                      <a:pt x="2706" y="1091"/>
                    </a:lnTo>
                    <a:lnTo>
                      <a:pt x="2706" y="1079"/>
                    </a:lnTo>
                    <a:lnTo>
                      <a:pt x="2706" y="1069"/>
                    </a:lnTo>
                    <a:cubicBezTo>
                      <a:pt x="2706" y="1057"/>
                      <a:pt x="2717" y="1057"/>
                      <a:pt x="2717" y="1046"/>
                    </a:cubicBezTo>
                    <a:lnTo>
                      <a:pt x="2717" y="1035"/>
                    </a:lnTo>
                    <a:lnTo>
                      <a:pt x="2717" y="1013"/>
                    </a:lnTo>
                    <a:lnTo>
                      <a:pt x="2717" y="1002"/>
                    </a:lnTo>
                    <a:cubicBezTo>
                      <a:pt x="2717" y="1002"/>
                      <a:pt x="2728" y="1002"/>
                      <a:pt x="2728" y="990"/>
                    </a:cubicBezTo>
                    <a:lnTo>
                      <a:pt x="2728" y="980"/>
                    </a:lnTo>
                    <a:lnTo>
                      <a:pt x="2728" y="968"/>
                    </a:lnTo>
                    <a:lnTo>
                      <a:pt x="2728" y="957"/>
                    </a:lnTo>
                    <a:cubicBezTo>
                      <a:pt x="2728" y="946"/>
                      <a:pt x="2728" y="935"/>
                      <a:pt x="2739" y="935"/>
                    </a:cubicBezTo>
                    <a:lnTo>
                      <a:pt x="2739" y="923"/>
                    </a:lnTo>
                    <a:lnTo>
                      <a:pt x="2739" y="901"/>
                    </a:lnTo>
                    <a:lnTo>
                      <a:pt x="2739" y="879"/>
                    </a:lnTo>
                    <a:cubicBezTo>
                      <a:pt x="2751" y="857"/>
                      <a:pt x="2751" y="834"/>
                      <a:pt x="2751" y="812"/>
                    </a:cubicBezTo>
                    <a:lnTo>
                      <a:pt x="2761" y="812"/>
                    </a:lnTo>
                    <a:lnTo>
                      <a:pt x="2761" y="790"/>
                    </a:lnTo>
                    <a:cubicBezTo>
                      <a:pt x="2806" y="534"/>
                      <a:pt x="2850" y="267"/>
                      <a:pt x="2895" y="0"/>
                    </a:cubicBezTo>
                    <a:close/>
                    <a:moveTo>
                      <a:pt x="1537" y="2382"/>
                    </a:moveTo>
                    <a:cubicBezTo>
                      <a:pt x="1136" y="3028"/>
                      <a:pt x="669" y="3584"/>
                      <a:pt x="112" y="3996"/>
                    </a:cubicBezTo>
                    <a:cubicBezTo>
                      <a:pt x="79" y="4074"/>
                      <a:pt x="35" y="4152"/>
                      <a:pt x="1" y="4241"/>
                    </a:cubicBezTo>
                    <a:cubicBezTo>
                      <a:pt x="45" y="4386"/>
                      <a:pt x="112" y="4530"/>
                      <a:pt x="179" y="4686"/>
                    </a:cubicBezTo>
                    <a:lnTo>
                      <a:pt x="213" y="4753"/>
                    </a:lnTo>
                    <a:lnTo>
                      <a:pt x="379" y="5087"/>
                    </a:lnTo>
                    <a:cubicBezTo>
                      <a:pt x="758" y="4230"/>
                      <a:pt x="1270" y="3283"/>
                      <a:pt x="1860" y="2382"/>
                    </a:cubicBezTo>
                    <a:close/>
                  </a:path>
                </a:pathLst>
              </a:custGeom>
              <a:solidFill>
                <a:srgbClr val="C5B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6"/>
              <p:cNvSpPr/>
              <p:nvPr/>
            </p:nvSpPr>
            <p:spPr>
              <a:xfrm>
                <a:off x="5774925" y="4390300"/>
                <a:ext cx="35650" cy="21750"/>
              </a:xfrm>
              <a:custGeom>
                <a:avLst/>
                <a:gdLst/>
                <a:ahLst/>
                <a:cxnLst/>
                <a:rect l="l" t="t" r="r" b="b"/>
                <a:pathLst>
                  <a:path w="1426" h="870" extrusionOk="0">
                    <a:moveTo>
                      <a:pt x="579" y="1"/>
                    </a:moveTo>
                    <a:cubicBezTo>
                      <a:pt x="379" y="279"/>
                      <a:pt x="179" y="568"/>
                      <a:pt x="0" y="858"/>
                    </a:cubicBezTo>
                    <a:cubicBezTo>
                      <a:pt x="156" y="858"/>
                      <a:pt x="323" y="858"/>
                      <a:pt x="501" y="869"/>
                    </a:cubicBezTo>
                    <a:lnTo>
                      <a:pt x="824" y="869"/>
                    </a:lnTo>
                    <a:cubicBezTo>
                      <a:pt x="1013" y="590"/>
                      <a:pt x="1213" y="313"/>
                      <a:pt x="1425" y="45"/>
                    </a:cubicBezTo>
                    <a:cubicBezTo>
                      <a:pt x="1269" y="45"/>
                      <a:pt x="1102" y="34"/>
                      <a:pt x="958" y="23"/>
                    </a:cubicBezTo>
                    <a:cubicBezTo>
                      <a:pt x="824" y="12"/>
                      <a:pt x="701" y="12"/>
                      <a:pt x="579" y="1"/>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6"/>
              <p:cNvSpPr/>
              <p:nvPr/>
            </p:nvSpPr>
            <p:spPr>
              <a:xfrm>
                <a:off x="5827800" y="4344675"/>
                <a:ext cx="23675" cy="1700"/>
              </a:xfrm>
              <a:custGeom>
                <a:avLst/>
                <a:gdLst/>
                <a:ahLst/>
                <a:cxnLst/>
                <a:rect l="l" t="t" r="r" b="b"/>
                <a:pathLst>
                  <a:path w="947" h="68" extrusionOk="0">
                    <a:moveTo>
                      <a:pt x="935" y="0"/>
                    </a:moveTo>
                    <a:cubicBezTo>
                      <a:pt x="624" y="0"/>
                      <a:pt x="300" y="23"/>
                      <a:pt x="0" y="67"/>
                    </a:cubicBezTo>
                    <a:lnTo>
                      <a:pt x="0" y="67"/>
                    </a:lnTo>
                    <a:cubicBezTo>
                      <a:pt x="300" y="23"/>
                      <a:pt x="624" y="0"/>
                      <a:pt x="935" y="0"/>
                    </a:cubicBezTo>
                    <a:close/>
                    <a:moveTo>
                      <a:pt x="935" y="0"/>
                    </a:moveTo>
                    <a:lnTo>
                      <a:pt x="935" y="0"/>
                    </a:lnTo>
                    <a:lnTo>
                      <a:pt x="946" y="0"/>
                    </a:ln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6"/>
              <p:cNvSpPr/>
              <p:nvPr/>
            </p:nvSpPr>
            <p:spPr>
              <a:xfrm>
                <a:off x="5831400" y="4346900"/>
                <a:ext cx="75725" cy="47600"/>
              </a:xfrm>
              <a:custGeom>
                <a:avLst/>
                <a:gdLst/>
                <a:ahLst/>
                <a:cxnLst/>
                <a:rect l="l" t="t" r="r" b="b"/>
                <a:pathLst>
                  <a:path w="3029" h="1904" extrusionOk="0">
                    <a:moveTo>
                      <a:pt x="1860" y="0"/>
                    </a:moveTo>
                    <a:cubicBezTo>
                      <a:pt x="1192" y="501"/>
                      <a:pt x="569" y="1136"/>
                      <a:pt x="1" y="1837"/>
                    </a:cubicBezTo>
                    <a:cubicBezTo>
                      <a:pt x="379" y="1859"/>
                      <a:pt x="769" y="1881"/>
                      <a:pt x="1158" y="1903"/>
                    </a:cubicBezTo>
                    <a:cubicBezTo>
                      <a:pt x="1737" y="1269"/>
                      <a:pt x="2360" y="724"/>
                      <a:pt x="3028" y="367"/>
                    </a:cubicBezTo>
                    <a:cubicBezTo>
                      <a:pt x="2917" y="312"/>
                      <a:pt x="2795" y="268"/>
                      <a:pt x="2684" y="223"/>
                    </a:cubicBezTo>
                    <a:cubicBezTo>
                      <a:pt x="2672" y="223"/>
                      <a:pt x="2661" y="211"/>
                      <a:pt x="2650" y="211"/>
                    </a:cubicBezTo>
                    <a:lnTo>
                      <a:pt x="2639" y="211"/>
                    </a:lnTo>
                    <a:cubicBezTo>
                      <a:pt x="2639" y="201"/>
                      <a:pt x="2639" y="201"/>
                      <a:pt x="2628" y="201"/>
                    </a:cubicBezTo>
                    <a:lnTo>
                      <a:pt x="2617" y="201"/>
                    </a:lnTo>
                    <a:cubicBezTo>
                      <a:pt x="2372" y="112"/>
                      <a:pt x="2116" y="56"/>
                      <a:pt x="1860" y="0"/>
                    </a:cubicBezTo>
                    <a:close/>
                  </a:path>
                </a:pathLst>
              </a:custGeom>
              <a:solidFill>
                <a:srgbClr val="DED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6"/>
              <p:cNvSpPr/>
              <p:nvPr/>
            </p:nvSpPr>
            <p:spPr>
              <a:xfrm>
                <a:off x="5812475" y="4412575"/>
                <a:ext cx="32300" cy="5850"/>
              </a:xfrm>
              <a:custGeom>
                <a:avLst/>
                <a:gdLst/>
                <a:ahLst/>
                <a:cxnLst/>
                <a:rect l="l" t="t" r="r" b="b"/>
                <a:pathLst>
                  <a:path w="1292" h="234" extrusionOk="0">
                    <a:moveTo>
                      <a:pt x="157" y="0"/>
                    </a:moveTo>
                    <a:cubicBezTo>
                      <a:pt x="101" y="78"/>
                      <a:pt x="45" y="156"/>
                      <a:pt x="1" y="234"/>
                    </a:cubicBezTo>
                    <a:lnTo>
                      <a:pt x="1059" y="234"/>
                    </a:lnTo>
                    <a:cubicBezTo>
                      <a:pt x="1103" y="211"/>
                      <a:pt x="1136" y="201"/>
                      <a:pt x="1181" y="178"/>
                    </a:cubicBezTo>
                    <a:cubicBezTo>
                      <a:pt x="1214" y="122"/>
                      <a:pt x="1259" y="78"/>
                      <a:pt x="1292" y="23"/>
                    </a:cubicBezTo>
                    <a:cubicBezTo>
                      <a:pt x="903" y="23"/>
                      <a:pt x="524" y="11"/>
                      <a:pt x="157" y="0"/>
                    </a:cubicBezTo>
                    <a:close/>
                  </a:path>
                </a:pathLst>
              </a:custGeom>
              <a:solidFill>
                <a:srgbClr val="D5C9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6"/>
              <p:cNvSpPr/>
              <p:nvPr/>
            </p:nvSpPr>
            <p:spPr>
              <a:xfrm>
                <a:off x="5802750" y="4427300"/>
                <a:ext cx="3625" cy="15050"/>
              </a:xfrm>
              <a:custGeom>
                <a:avLst/>
                <a:gdLst/>
                <a:ahLst/>
                <a:cxnLst/>
                <a:rect l="l" t="t" r="r" b="b"/>
                <a:pathLst>
                  <a:path w="145" h="602" extrusionOk="0">
                    <a:moveTo>
                      <a:pt x="145" y="1"/>
                    </a:moveTo>
                    <a:lnTo>
                      <a:pt x="145" y="1"/>
                    </a:lnTo>
                    <a:cubicBezTo>
                      <a:pt x="100" y="201"/>
                      <a:pt x="56" y="402"/>
                      <a:pt x="1" y="602"/>
                    </a:cubicBezTo>
                    <a:lnTo>
                      <a:pt x="1" y="602"/>
                    </a:lnTo>
                    <a:cubicBezTo>
                      <a:pt x="56" y="402"/>
                      <a:pt x="100" y="201"/>
                      <a:pt x="145" y="1"/>
                    </a:cubicBezTo>
                    <a:close/>
                  </a:path>
                </a:pathLst>
              </a:custGeom>
              <a:solidFill>
                <a:srgbClr val="C9B2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6"/>
              <p:cNvSpPr/>
              <p:nvPr/>
            </p:nvSpPr>
            <p:spPr>
              <a:xfrm>
                <a:off x="5792450" y="4427300"/>
                <a:ext cx="13925" cy="23700"/>
              </a:xfrm>
              <a:custGeom>
                <a:avLst/>
                <a:gdLst/>
                <a:ahLst/>
                <a:cxnLst/>
                <a:rect l="l" t="t" r="r" b="b"/>
                <a:pathLst>
                  <a:path w="557" h="948" extrusionOk="0">
                    <a:moveTo>
                      <a:pt x="557" y="1"/>
                    </a:moveTo>
                    <a:cubicBezTo>
                      <a:pt x="356" y="313"/>
                      <a:pt x="178" y="636"/>
                      <a:pt x="0" y="947"/>
                    </a:cubicBezTo>
                    <a:cubicBezTo>
                      <a:pt x="134" y="825"/>
                      <a:pt x="267" y="713"/>
                      <a:pt x="413" y="602"/>
                    </a:cubicBezTo>
                    <a:cubicBezTo>
                      <a:pt x="468" y="402"/>
                      <a:pt x="512" y="201"/>
                      <a:pt x="557" y="1"/>
                    </a:cubicBezTo>
                    <a:close/>
                  </a:path>
                </a:pathLst>
              </a:custGeom>
              <a:solidFill>
                <a:srgbClr val="C5B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6"/>
              <p:cNvSpPr/>
              <p:nvPr/>
            </p:nvSpPr>
            <p:spPr>
              <a:xfrm>
                <a:off x="5770175" y="4417025"/>
                <a:ext cx="71825" cy="84075"/>
              </a:xfrm>
              <a:custGeom>
                <a:avLst/>
                <a:gdLst/>
                <a:ahLst/>
                <a:cxnLst/>
                <a:rect l="l" t="t" r="r" b="b"/>
                <a:pathLst>
                  <a:path w="2873" h="3363" extrusionOk="0">
                    <a:moveTo>
                      <a:pt x="2873" y="0"/>
                    </a:moveTo>
                    <a:lnTo>
                      <a:pt x="2873" y="0"/>
                    </a:lnTo>
                    <a:cubicBezTo>
                      <a:pt x="2828" y="23"/>
                      <a:pt x="2795" y="33"/>
                      <a:pt x="2751" y="56"/>
                    </a:cubicBezTo>
                    <a:cubicBezTo>
                      <a:pt x="2272" y="290"/>
                      <a:pt x="1782" y="635"/>
                      <a:pt x="1304" y="1013"/>
                    </a:cubicBezTo>
                    <a:cubicBezTo>
                      <a:pt x="1158" y="1124"/>
                      <a:pt x="1025" y="1236"/>
                      <a:pt x="891" y="1358"/>
                    </a:cubicBezTo>
                    <a:cubicBezTo>
                      <a:pt x="535" y="1982"/>
                      <a:pt x="235" y="2605"/>
                      <a:pt x="1" y="3195"/>
                    </a:cubicBezTo>
                    <a:lnTo>
                      <a:pt x="134" y="3362"/>
                    </a:lnTo>
                    <a:cubicBezTo>
                      <a:pt x="624" y="2638"/>
                      <a:pt x="1314" y="1792"/>
                      <a:pt x="2083" y="1158"/>
                    </a:cubicBezTo>
                    <a:cubicBezTo>
                      <a:pt x="2328" y="768"/>
                      <a:pt x="2595" y="379"/>
                      <a:pt x="2873" y="0"/>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6"/>
              <p:cNvSpPr/>
              <p:nvPr/>
            </p:nvSpPr>
            <p:spPr>
              <a:xfrm>
                <a:off x="5816375" y="4392800"/>
                <a:ext cx="44000" cy="20350"/>
              </a:xfrm>
              <a:custGeom>
                <a:avLst/>
                <a:gdLst/>
                <a:ahLst/>
                <a:cxnLst/>
                <a:rect l="l" t="t" r="r" b="b"/>
                <a:pathLst>
                  <a:path w="1760" h="814" extrusionOk="0">
                    <a:moveTo>
                      <a:pt x="602" y="1"/>
                    </a:moveTo>
                    <a:cubicBezTo>
                      <a:pt x="391" y="257"/>
                      <a:pt x="190" y="524"/>
                      <a:pt x="1" y="791"/>
                    </a:cubicBezTo>
                    <a:cubicBezTo>
                      <a:pt x="368" y="802"/>
                      <a:pt x="747" y="814"/>
                      <a:pt x="1136" y="814"/>
                    </a:cubicBezTo>
                    <a:cubicBezTo>
                      <a:pt x="1336" y="557"/>
                      <a:pt x="1548" y="302"/>
                      <a:pt x="1759" y="67"/>
                    </a:cubicBezTo>
                    <a:cubicBezTo>
                      <a:pt x="1370" y="45"/>
                      <a:pt x="980" y="23"/>
                      <a:pt x="602" y="1"/>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6"/>
              <p:cNvSpPr/>
              <p:nvPr/>
            </p:nvSpPr>
            <p:spPr>
              <a:xfrm>
                <a:off x="6046800" y="4418950"/>
                <a:ext cx="35375" cy="52350"/>
              </a:xfrm>
              <a:custGeom>
                <a:avLst/>
                <a:gdLst/>
                <a:ahLst/>
                <a:cxnLst/>
                <a:rect l="l" t="t" r="r" b="b"/>
                <a:pathLst>
                  <a:path w="1415" h="2094" extrusionOk="0">
                    <a:moveTo>
                      <a:pt x="601" y="1"/>
                    </a:moveTo>
                    <a:cubicBezTo>
                      <a:pt x="390" y="379"/>
                      <a:pt x="190" y="758"/>
                      <a:pt x="0" y="1136"/>
                    </a:cubicBezTo>
                    <a:cubicBezTo>
                      <a:pt x="56" y="1403"/>
                      <a:pt x="145" y="1671"/>
                      <a:pt x="257" y="1915"/>
                    </a:cubicBezTo>
                    <a:cubicBezTo>
                      <a:pt x="279" y="1982"/>
                      <a:pt x="301" y="2038"/>
                      <a:pt x="334" y="2094"/>
                    </a:cubicBezTo>
                    <a:cubicBezTo>
                      <a:pt x="623" y="1437"/>
                      <a:pt x="991" y="725"/>
                      <a:pt x="1414" y="35"/>
                    </a:cubicBezTo>
                    <a:cubicBezTo>
                      <a:pt x="1158" y="23"/>
                      <a:pt x="891" y="13"/>
                      <a:pt x="601" y="1"/>
                    </a:cubicBezTo>
                    <a:close/>
                  </a:path>
                </a:pathLst>
              </a:custGeom>
              <a:solidFill>
                <a:srgbClr val="EDE6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6"/>
              <p:cNvSpPr/>
              <p:nvPr/>
            </p:nvSpPr>
            <p:spPr>
              <a:xfrm>
                <a:off x="6074900" y="4345225"/>
                <a:ext cx="67925" cy="52900"/>
              </a:xfrm>
              <a:custGeom>
                <a:avLst/>
                <a:gdLst/>
                <a:ahLst/>
                <a:cxnLst/>
                <a:rect l="l" t="t" r="r" b="b"/>
                <a:pathLst>
                  <a:path w="2717" h="2116" extrusionOk="0">
                    <a:moveTo>
                      <a:pt x="2371" y="1"/>
                    </a:moveTo>
                    <a:cubicBezTo>
                      <a:pt x="2104" y="11"/>
                      <a:pt x="1849" y="56"/>
                      <a:pt x="1581" y="112"/>
                    </a:cubicBezTo>
                    <a:cubicBezTo>
                      <a:pt x="1158" y="557"/>
                      <a:pt x="746" y="1047"/>
                      <a:pt x="379" y="1570"/>
                    </a:cubicBezTo>
                    <a:lnTo>
                      <a:pt x="1247" y="1570"/>
                    </a:lnTo>
                    <a:cubicBezTo>
                      <a:pt x="1703" y="980"/>
                      <a:pt x="2193" y="446"/>
                      <a:pt x="2717" y="1"/>
                    </a:cubicBezTo>
                    <a:close/>
                    <a:moveTo>
                      <a:pt x="345" y="1614"/>
                    </a:moveTo>
                    <a:cubicBezTo>
                      <a:pt x="279" y="1703"/>
                      <a:pt x="223" y="1792"/>
                      <a:pt x="157" y="1881"/>
                    </a:cubicBezTo>
                    <a:lnTo>
                      <a:pt x="1013" y="1881"/>
                    </a:lnTo>
                    <a:cubicBezTo>
                      <a:pt x="1080" y="1792"/>
                      <a:pt x="1147" y="1703"/>
                      <a:pt x="1225" y="1614"/>
                    </a:cubicBezTo>
                    <a:close/>
                    <a:moveTo>
                      <a:pt x="123" y="1926"/>
                    </a:moveTo>
                    <a:cubicBezTo>
                      <a:pt x="90" y="1993"/>
                      <a:pt x="45" y="2049"/>
                      <a:pt x="1" y="2116"/>
                    </a:cubicBezTo>
                    <a:cubicBezTo>
                      <a:pt x="301" y="2093"/>
                      <a:pt x="590" y="2082"/>
                      <a:pt x="891" y="2059"/>
                    </a:cubicBezTo>
                    <a:lnTo>
                      <a:pt x="991" y="1926"/>
                    </a:ln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6"/>
              <p:cNvSpPr/>
              <p:nvPr/>
            </p:nvSpPr>
            <p:spPr>
              <a:xfrm>
                <a:off x="6134175" y="4344675"/>
                <a:ext cx="9200" cy="575"/>
              </a:xfrm>
              <a:custGeom>
                <a:avLst/>
                <a:gdLst/>
                <a:ahLst/>
                <a:cxnLst/>
                <a:rect l="l" t="t" r="r" b="b"/>
                <a:pathLst>
                  <a:path w="368" h="23" extrusionOk="0">
                    <a:moveTo>
                      <a:pt x="368" y="0"/>
                    </a:moveTo>
                    <a:cubicBezTo>
                      <a:pt x="245" y="0"/>
                      <a:pt x="123" y="11"/>
                      <a:pt x="0" y="23"/>
                    </a:cubicBezTo>
                    <a:lnTo>
                      <a:pt x="346" y="23"/>
                    </a:lnTo>
                    <a:cubicBezTo>
                      <a:pt x="356" y="11"/>
                      <a:pt x="368" y="11"/>
                      <a:pt x="368" y="0"/>
                    </a:cubicBezTo>
                    <a:close/>
                  </a:path>
                </a:pathLst>
              </a:custGeom>
              <a:solidFill>
                <a:srgbClr val="E5DF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6"/>
              <p:cNvSpPr/>
              <p:nvPr/>
            </p:nvSpPr>
            <p:spPr>
              <a:xfrm>
                <a:off x="6077950" y="4392250"/>
                <a:ext cx="22300" cy="1125"/>
              </a:xfrm>
              <a:custGeom>
                <a:avLst/>
                <a:gdLst/>
                <a:ahLst/>
                <a:cxnLst/>
                <a:rect l="l" t="t" r="r" b="b"/>
                <a:pathLst>
                  <a:path w="892" h="45" extrusionOk="0">
                    <a:moveTo>
                      <a:pt x="35" y="0"/>
                    </a:moveTo>
                    <a:cubicBezTo>
                      <a:pt x="23" y="23"/>
                      <a:pt x="12" y="34"/>
                      <a:pt x="1" y="45"/>
                    </a:cubicBezTo>
                    <a:lnTo>
                      <a:pt x="869" y="45"/>
                    </a:lnTo>
                    <a:cubicBezTo>
                      <a:pt x="869" y="34"/>
                      <a:pt x="881" y="23"/>
                      <a:pt x="891" y="0"/>
                    </a:cubicBezTo>
                    <a:close/>
                  </a:path>
                </a:pathLst>
              </a:custGeom>
              <a:solidFill>
                <a:srgbClr val="E5DF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6"/>
              <p:cNvSpPr/>
              <p:nvPr/>
            </p:nvSpPr>
            <p:spPr>
              <a:xfrm>
                <a:off x="6083525" y="4384450"/>
                <a:ext cx="22575" cy="1150"/>
              </a:xfrm>
              <a:custGeom>
                <a:avLst/>
                <a:gdLst/>
                <a:ahLst/>
                <a:cxnLst/>
                <a:rect l="l" t="t" r="r" b="b"/>
                <a:pathLst>
                  <a:path w="903" h="46" extrusionOk="0">
                    <a:moveTo>
                      <a:pt x="34" y="1"/>
                    </a:moveTo>
                    <a:cubicBezTo>
                      <a:pt x="23" y="12"/>
                      <a:pt x="12" y="23"/>
                      <a:pt x="0" y="45"/>
                    </a:cubicBezTo>
                    <a:lnTo>
                      <a:pt x="880" y="45"/>
                    </a:lnTo>
                    <a:cubicBezTo>
                      <a:pt x="891" y="23"/>
                      <a:pt x="891" y="12"/>
                      <a:pt x="902" y="1"/>
                    </a:cubicBezTo>
                    <a:close/>
                  </a:path>
                </a:pathLst>
              </a:custGeom>
              <a:solidFill>
                <a:srgbClr val="E5DF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6"/>
              <p:cNvSpPr/>
              <p:nvPr/>
            </p:nvSpPr>
            <p:spPr>
              <a:xfrm>
                <a:off x="6069600" y="4396700"/>
                <a:ext cx="27600" cy="10875"/>
              </a:xfrm>
              <a:custGeom>
                <a:avLst/>
                <a:gdLst/>
                <a:ahLst/>
                <a:cxnLst/>
                <a:rect l="l" t="t" r="r" b="b"/>
                <a:pathLst>
                  <a:path w="1104" h="435" extrusionOk="0">
                    <a:moveTo>
                      <a:pt x="1103" y="0"/>
                    </a:moveTo>
                    <a:lnTo>
                      <a:pt x="1103" y="0"/>
                    </a:lnTo>
                    <a:cubicBezTo>
                      <a:pt x="802" y="23"/>
                      <a:pt x="513" y="34"/>
                      <a:pt x="213" y="57"/>
                    </a:cubicBezTo>
                    <a:cubicBezTo>
                      <a:pt x="134" y="168"/>
                      <a:pt x="68" y="279"/>
                      <a:pt x="1" y="390"/>
                    </a:cubicBezTo>
                    <a:cubicBezTo>
                      <a:pt x="290" y="413"/>
                      <a:pt x="557" y="423"/>
                      <a:pt x="802" y="435"/>
                    </a:cubicBezTo>
                    <a:lnTo>
                      <a:pt x="1103" y="0"/>
                    </a:ln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6"/>
              <p:cNvSpPr/>
              <p:nvPr/>
            </p:nvSpPr>
            <p:spPr>
              <a:xfrm>
                <a:off x="6061825" y="4406450"/>
                <a:ext cx="27850" cy="13375"/>
              </a:xfrm>
              <a:custGeom>
                <a:avLst/>
                <a:gdLst/>
                <a:ahLst/>
                <a:cxnLst/>
                <a:rect l="l" t="t" r="r" b="b"/>
                <a:pathLst>
                  <a:path w="1114" h="535" extrusionOk="0">
                    <a:moveTo>
                      <a:pt x="312" y="0"/>
                    </a:moveTo>
                    <a:cubicBezTo>
                      <a:pt x="201" y="167"/>
                      <a:pt x="101" y="334"/>
                      <a:pt x="0" y="501"/>
                    </a:cubicBezTo>
                    <a:cubicBezTo>
                      <a:pt x="290" y="513"/>
                      <a:pt x="557" y="523"/>
                      <a:pt x="813" y="535"/>
                    </a:cubicBezTo>
                    <a:cubicBezTo>
                      <a:pt x="902" y="367"/>
                      <a:pt x="1014" y="212"/>
                      <a:pt x="1113" y="45"/>
                    </a:cubicBezTo>
                    <a:cubicBezTo>
                      <a:pt x="868" y="33"/>
                      <a:pt x="601" y="23"/>
                      <a:pt x="312" y="0"/>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6"/>
              <p:cNvSpPr/>
              <p:nvPr/>
            </p:nvSpPr>
            <p:spPr>
              <a:xfrm>
                <a:off x="6114425" y="4344675"/>
                <a:ext cx="28950" cy="3350"/>
              </a:xfrm>
              <a:custGeom>
                <a:avLst/>
                <a:gdLst/>
                <a:ahLst/>
                <a:cxnLst/>
                <a:rect l="l" t="t" r="r" b="b"/>
                <a:pathLst>
                  <a:path w="1158" h="134" extrusionOk="0">
                    <a:moveTo>
                      <a:pt x="1158" y="0"/>
                    </a:moveTo>
                    <a:cubicBezTo>
                      <a:pt x="1095" y="0"/>
                      <a:pt x="1032" y="3"/>
                      <a:pt x="969" y="7"/>
                    </a:cubicBezTo>
                    <a:lnTo>
                      <a:pt x="969" y="7"/>
                    </a:lnTo>
                    <a:cubicBezTo>
                      <a:pt x="1032" y="4"/>
                      <a:pt x="1095" y="2"/>
                      <a:pt x="1158" y="0"/>
                    </a:cubicBezTo>
                    <a:close/>
                    <a:moveTo>
                      <a:pt x="969" y="7"/>
                    </a:moveTo>
                    <a:cubicBezTo>
                      <a:pt x="643" y="23"/>
                      <a:pt x="318" y="59"/>
                      <a:pt x="0" y="134"/>
                    </a:cubicBezTo>
                    <a:cubicBezTo>
                      <a:pt x="268" y="78"/>
                      <a:pt x="523" y="33"/>
                      <a:pt x="790" y="23"/>
                    </a:cubicBezTo>
                    <a:cubicBezTo>
                      <a:pt x="850" y="17"/>
                      <a:pt x="910" y="12"/>
                      <a:pt x="969" y="7"/>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6"/>
              <p:cNvSpPr/>
              <p:nvPr/>
            </p:nvSpPr>
            <p:spPr>
              <a:xfrm>
                <a:off x="6066275" y="4420625"/>
                <a:ext cx="62650" cy="87400"/>
              </a:xfrm>
              <a:custGeom>
                <a:avLst/>
                <a:gdLst/>
                <a:ahLst/>
                <a:cxnLst/>
                <a:rect l="l" t="t" r="r" b="b"/>
                <a:pathLst>
                  <a:path w="2506" h="3496" extrusionOk="0">
                    <a:moveTo>
                      <a:pt x="1437" y="1"/>
                    </a:moveTo>
                    <a:cubicBezTo>
                      <a:pt x="846" y="925"/>
                      <a:pt x="356" y="1882"/>
                      <a:pt x="0" y="2751"/>
                    </a:cubicBezTo>
                    <a:cubicBezTo>
                      <a:pt x="212" y="3028"/>
                      <a:pt x="445" y="3273"/>
                      <a:pt x="713" y="3496"/>
                    </a:cubicBezTo>
                    <a:cubicBezTo>
                      <a:pt x="1103" y="2461"/>
                      <a:pt x="1726" y="1214"/>
                      <a:pt x="2505" y="79"/>
                    </a:cubicBezTo>
                    <a:cubicBezTo>
                      <a:pt x="2427" y="57"/>
                      <a:pt x="2349" y="57"/>
                      <a:pt x="2271" y="45"/>
                    </a:cubicBezTo>
                    <a:cubicBezTo>
                      <a:pt x="2082" y="35"/>
                      <a:pt x="1793" y="12"/>
                      <a:pt x="1437" y="1"/>
                    </a:cubicBezTo>
                    <a:close/>
                  </a:path>
                </a:pathLst>
              </a:custGeom>
              <a:solidFill>
                <a:srgbClr val="EDE6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6"/>
              <p:cNvSpPr/>
              <p:nvPr/>
            </p:nvSpPr>
            <p:spPr>
              <a:xfrm>
                <a:off x="6119425" y="4345775"/>
                <a:ext cx="76000" cy="49825"/>
              </a:xfrm>
              <a:custGeom>
                <a:avLst/>
                <a:gdLst/>
                <a:ahLst/>
                <a:cxnLst/>
                <a:rect l="l" t="t" r="r" b="b"/>
                <a:pathLst>
                  <a:path w="3040" h="1993" extrusionOk="0">
                    <a:moveTo>
                      <a:pt x="1837" y="1"/>
                    </a:moveTo>
                    <a:cubicBezTo>
                      <a:pt x="1314" y="446"/>
                      <a:pt x="802" y="969"/>
                      <a:pt x="345" y="1548"/>
                    </a:cubicBezTo>
                    <a:lnTo>
                      <a:pt x="1570" y="1548"/>
                    </a:lnTo>
                    <a:cubicBezTo>
                      <a:pt x="2037" y="1047"/>
                      <a:pt x="2527" y="613"/>
                      <a:pt x="3039" y="279"/>
                    </a:cubicBezTo>
                    <a:cubicBezTo>
                      <a:pt x="2873" y="224"/>
                      <a:pt x="2705" y="179"/>
                      <a:pt x="2539" y="134"/>
                    </a:cubicBezTo>
                    <a:cubicBezTo>
                      <a:pt x="2539" y="134"/>
                      <a:pt x="2527" y="134"/>
                      <a:pt x="2516" y="123"/>
                    </a:cubicBezTo>
                    <a:cubicBezTo>
                      <a:pt x="2304" y="78"/>
                      <a:pt x="2071" y="34"/>
                      <a:pt x="1837" y="1"/>
                    </a:cubicBezTo>
                    <a:close/>
                    <a:moveTo>
                      <a:pt x="312" y="1592"/>
                    </a:moveTo>
                    <a:cubicBezTo>
                      <a:pt x="234" y="1681"/>
                      <a:pt x="167" y="1770"/>
                      <a:pt x="90" y="1859"/>
                    </a:cubicBezTo>
                    <a:lnTo>
                      <a:pt x="1292" y="1859"/>
                    </a:lnTo>
                    <a:cubicBezTo>
                      <a:pt x="1369" y="1770"/>
                      <a:pt x="1458" y="1681"/>
                      <a:pt x="1537" y="1592"/>
                    </a:cubicBezTo>
                    <a:close/>
                    <a:moveTo>
                      <a:pt x="68" y="1904"/>
                    </a:moveTo>
                    <a:cubicBezTo>
                      <a:pt x="45" y="1926"/>
                      <a:pt x="23" y="1960"/>
                      <a:pt x="1" y="1993"/>
                    </a:cubicBezTo>
                    <a:cubicBezTo>
                      <a:pt x="424" y="1960"/>
                      <a:pt x="847" y="1938"/>
                      <a:pt x="1247" y="1915"/>
                    </a:cubicBezTo>
                    <a:lnTo>
                      <a:pt x="1258" y="1904"/>
                    </a:ln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6"/>
              <p:cNvSpPr/>
              <p:nvPr/>
            </p:nvSpPr>
            <p:spPr>
              <a:xfrm>
                <a:off x="6121100" y="4392250"/>
                <a:ext cx="30625" cy="1125"/>
              </a:xfrm>
              <a:custGeom>
                <a:avLst/>
                <a:gdLst/>
                <a:ahLst/>
                <a:cxnLst/>
                <a:rect l="l" t="t" r="r" b="b"/>
                <a:pathLst>
                  <a:path w="1225" h="45" extrusionOk="0">
                    <a:moveTo>
                      <a:pt x="23" y="0"/>
                    </a:moveTo>
                    <a:cubicBezTo>
                      <a:pt x="23" y="23"/>
                      <a:pt x="11" y="34"/>
                      <a:pt x="1" y="45"/>
                    </a:cubicBezTo>
                    <a:lnTo>
                      <a:pt x="1191" y="45"/>
                    </a:lnTo>
                    <a:cubicBezTo>
                      <a:pt x="1203" y="34"/>
                      <a:pt x="1213" y="23"/>
                      <a:pt x="1225" y="0"/>
                    </a:cubicBezTo>
                    <a:close/>
                  </a:path>
                </a:pathLst>
              </a:custGeom>
              <a:solidFill>
                <a:srgbClr val="E5DF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6"/>
              <p:cNvSpPr/>
              <p:nvPr/>
            </p:nvSpPr>
            <p:spPr>
              <a:xfrm>
                <a:off x="6127225" y="4384450"/>
                <a:ext cx="31450" cy="1150"/>
              </a:xfrm>
              <a:custGeom>
                <a:avLst/>
                <a:gdLst/>
                <a:ahLst/>
                <a:cxnLst/>
                <a:rect l="l" t="t" r="r" b="b"/>
                <a:pathLst>
                  <a:path w="1258" h="46" extrusionOk="0">
                    <a:moveTo>
                      <a:pt x="33" y="1"/>
                    </a:moveTo>
                    <a:cubicBezTo>
                      <a:pt x="23" y="12"/>
                      <a:pt x="11" y="23"/>
                      <a:pt x="0" y="45"/>
                    </a:cubicBezTo>
                    <a:lnTo>
                      <a:pt x="1225" y="45"/>
                    </a:lnTo>
                    <a:cubicBezTo>
                      <a:pt x="1236" y="23"/>
                      <a:pt x="1247" y="12"/>
                      <a:pt x="1258" y="1"/>
                    </a:cubicBezTo>
                    <a:close/>
                  </a:path>
                </a:pathLst>
              </a:custGeom>
              <a:solidFill>
                <a:srgbClr val="E5DF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6"/>
              <p:cNvSpPr/>
              <p:nvPr/>
            </p:nvSpPr>
            <p:spPr>
              <a:xfrm>
                <a:off x="6109975" y="4393650"/>
                <a:ext cx="40650" cy="17275"/>
              </a:xfrm>
              <a:custGeom>
                <a:avLst/>
                <a:gdLst/>
                <a:ahLst/>
                <a:cxnLst/>
                <a:rect l="l" t="t" r="r" b="b"/>
                <a:pathLst>
                  <a:path w="1626" h="691" extrusionOk="0">
                    <a:moveTo>
                      <a:pt x="1625" y="0"/>
                    </a:moveTo>
                    <a:cubicBezTo>
                      <a:pt x="1225" y="23"/>
                      <a:pt x="802" y="45"/>
                      <a:pt x="379" y="78"/>
                    </a:cubicBezTo>
                    <a:cubicBezTo>
                      <a:pt x="245" y="245"/>
                      <a:pt x="122" y="423"/>
                      <a:pt x="0" y="602"/>
                    </a:cubicBezTo>
                    <a:cubicBezTo>
                      <a:pt x="278" y="612"/>
                      <a:pt x="512" y="624"/>
                      <a:pt x="668" y="634"/>
                    </a:cubicBezTo>
                    <a:cubicBezTo>
                      <a:pt x="802" y="634"/>
                      <a:pt x="946" y="657"/>
                      <a:pt x="1080" y="691"/>
                    </a:cubicBezTo>
                    <a:cubicBezTo>
                      <a:pt x="1258" y="456"/>
                      <a:pt x="1436" y="223"/>
                      <a:pt x="1625" y="0"/>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6"/>
              <p:cNvSpPr/>
              <p:nvPr/>
            </p:nvSpPr>
            <p:spPr>
              <a:xfrm>
                <a:off x="6102175" y="4408675"/>
                <a:ext cx="34800" cy="13950"/>
              </a:xfrm>
              <a:custGeom>
                <a:avLst/>
                <a:gdLst/>
                <a:ahLst/>
                <a:cxnLst/>
                <a:rect l="l" t="t" r="r" b="b"/>
                <a:pathLst>
                  <a:path w="1392" h="558" extrusionOk="0">
                    <a:moveTo>
                      <a:pt x="312" y="1"/>
                    </a:moveTo>
                    <a:cubicBezTo>
                      <a:pt x="201" y="156"/>
                      <a:pt x="100" y="323"/>
                      <a:pt x="1" y="479"/>
                    </a:cubicBezTo>
                    <a:cubicBezTo>
                      <a:pt x="357" y="490"/>
                      <a:pt x="646" y="513"/>
                      <a:pt x="835" y="523"/>
                    </a:cubicBezTo>
                    <a:cubicBezTo>
                      <a:pt x="913" y="535"/>
                      <a:pt x="991" y="535"/>
                      <a:pt x="1069" y="557"/>
                    </a:cubicBezTo>
                    <a:cubicBezTo>
                      <a:pt x="1169" y="390"/>
                      <a:pt x="1280" y="245"/>
                      <a:pt x="1392" y="90"/>
                    </a:cubicBezTo>
                    <a:cubicBezTo>
                      <a:pt x="1258" y="56"/>
                      <a:pt x="1114" y="33"/>
                      <a:pt x="980" y="33"/>
                    </a:cubicBezTo>
                    <a:cubicBezTo>
                      <a:pt x="824" y="23"/>
                      <a:pt x="590" y="11"/>
                      <a:pt x="312" y="1"/>
                    </a:cubicBezTo>
                    <a:close/>
                  </a:path>
                </a:pathLst>
              </a:custGeom>
              <a:solidFill>
                <a:srgbClr val="A6A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6"/>
              <p:cNvSpPr/>
              <p:nvPr/>
            </p:nvSpPr>
            <p:spPr>
              <a:xfrm>
                <a:off x="6044575" y="4339100"/>
                <a:ext cx="209575" cy="86850"/>
              </a:xfrm>
              <a:custGeom>
                <a:avLst/>
                <a:gdLst/>
                <a:ahLst/>
                <a:cxnLst/>
                <a:rect l="l" t="t" r="r" b="b"/>
                <a:pathLst>
                  <a:path w="8383" h="3474" extrusionOk="0">
                    <a:moveTo>
                      <a:pt x="4041" y="1"/>
                    </a:moveTo>
                    <a:cubicBezTo>
                      <a:pt x="3406" y="1"/>
                      <a:pt x="2750" y="100"/>
                      <a:pt x="2159" y="312"/>
                    </a:cubicBezTo>
                    <a:cubicBezTo>
                      <a:pt x="1303" y="624"/>
                      <a:pt x="590" y="1181"/>
                      <a:pt x="256" y="2060"/>
                    </a:cubicBezTo>
                    <a:cubicBezTo>
                      <a:pt x="78" y="2539"/>
                      <a:pt x="0" y="3006"/>
                      <a:pt x="22" y="3474"/>
                    </a:cubicBezTo>
                    <a:cubicBezTo>
                      <a:pt x="22" y="3296"/>
                      <a:pt x="45" y="3128"/>
                      <a:pt x="78" y="2950"/>
                    </a:cubicBezTo>
                    <a:lnTo>
                      <a:pt x="78" y="2950"/>
                    </a:lnTo>
                    <a:lnTo>
                      <a:pt x="78" y="2928"/>
                    </a:lnTo>
                    <a:lnTo>
                      <a:pt x="78" y="2928"/>
                    </a:lnTo>
                    <a:lnTo>
                      <a:pt x="78" y="2917"/>
                    </a:lnTo>
                    <a:lnTo>
                      <a:pt x="78" y="2917"/>
                    </a:lnTo>
                    <a:lnTo>
                      <a:pt x="78" y="2917"/>
                    </a:lnTo>
                    <a:lnTo>
                      <a:pt x="78" y="2906"/>
                    </a:lnTo>
                    <a:lnTo>
                      <a:pt x="78" y="2906"/>
                    </a:lnTo>
                    <a:lnTo>
                      <a:pt x="78" y="2895"/>
                    </a:lnTo>
                    <a:lnTo>
                      <a:pt x="78" y="2895"/>
                    </a:lnTo>
                    <a:cubicBezTo>
                      <a:pt x="89" y="2895"/>
                      <a:pt x="89" y="2895"/>
                      <a:pt x="89" y="2883"/>
                    </a:cubicBezTo>
                    <a:lnTo>
                      <a:pt x="89" y="2883"/>
                    </a:lnTo>
                    <a:lnTo>
                      <a:pt x="89" y="2883"/>
                    </a:lnTo>
                    <a:lnTo>
                      <a:pt x="89" y="2883"/>
                    </a:lnTo>
                    <a:lnTo>
                      <a:pt x="89" y="2873"/>
                    </a:lnTo>
                    <a:lnTo>
                      <a:pt x="89" y="2873"/>
                    </a:lnTo>
                    <a:lnTo>
                      <a:pt x="89" y="2861"/>
                    </a:lnTo>
                    <a:lnTo>
                      <a:pt x="89" y="2861"/>
                    </a:lnTo>
                    <a:cubicBezTo>
                      <a:pt x="134" y="2672"/>
                      <a:pt x="190" y="2483"/>
                      <a:pt x="256" y="2294"/>
                    </a:cubicBezTo>
                    <a:lnTo>
                      <a:pt x="256" y="2282"/>
                    </a:lnTo>
                    <a:lnTo>
                      <a:pt x="256" y="2282"/>
                    </a:lnTo>
                    <a:lnTo>
                      <a:pt x="256" y="2282"/>
                    </a:lnTo>
                    <a:cubicBezTo>
                      <a:pt x="590" y="1403"/>
                      <a:pt x="1303" y="847"/>
                      <a:pt x="2159" y="535"/>
                    </a:cubicBezTo>
                    <a:lnTo>
                      <a:pt x="2159" y="535"/>
                    </a:lnTo>
                    <a:cubicBezTo>
                      <a:pt x="2171" y="535"/>
                      <a:pt x="2182" y="523"/>
                      <a:pt x="2193" y="523"/>
                    </a:cubicBezTo>
                    <a:cubicBezTo>
                      <a:pt x="2193" y="523"/>
                      <a:pt x="2204" y="523"/>
                      <a:pt x="2204" y="513"/>
                    </a:cubicBezTo>
                    <a:lnTo>
                      <a:pt x="2204" y="513"/>
                    </a:lnTo>
                    <a:lnTo>
                      <a:pt x="2216" y="513"/>
                    </a:lnTo>
                    <a:lnTo>
                      <a:pt x="2226" y="513"/>
                    </a:lnTo>
                    <a:cubicBezTo>
                      <a:pt x="2794" y="312"/>
                      <a:pt x="3428" y="223"/>
                      <a:pt x="4041" y="223"/>
                    </a:cubicBezTo>
                    <a:lnTo>
                      <a:pt x="4041" y="223"/>
                    </a:lnTo>
                    <a:lnTo>
                      <a:pt x="4041" y="223"/>
                    </a:lnTo>
                    <a:lnTo>
                      <a:pt x="4041" y="223"/>
                    </a:lnTo>
                    <a:lnTo>
                      <a:pt x="4052" y="223"/>
                    </a:lnTo>
                    <a:cubicBezTo>
                      <a:pt x="4319" y="223"/>
                      <a:pt x="4575" y="246"/>
                      <a:pt x="4831" y="268"/>
                    </a:cubicBezTo>
                    <a:lnTo>
                      <a:pt x="4831" y="268"/>
                    </a:lnTo>
                    <a:cubicBezTo>
                      <a:pt x="5065" y="301"/>
                      <a:pt x="5298" y="345"/>
                      <a:pt x="5510" y="390"/>
                    </a:cubicBezTo>
                    <a:cubicBezTo>
                      <a:pt x="5521" y="401"/>
                      <a:pt x="5533" y="401"/>
                      <a:pt x="5533" y="401"/>
                    </a:cubicBezTo>
                    <a:cubicBezTo>
                      <a:pt x="5822" y="468"/>
                      <a:pt x="6089" y="568"/>
                      <a:pt x="6345" y="679"/>
                    </a:cubicBezTo>
                    <a:cubicBezTo>
                      <a:pt x="7035" y="991"/>
                      <a:pt x="7625" y="1470"/>
                      <a:pt x="7992" y="2093"/>
                    </a:cubicBezTo>
                    <a:lnTo>
                      <a:pt x="7992" y="2093"/>
                    </a:lnTo>
                    <a:lnTo>
                      <a:pt x="7992" y="2104"/>
                    </a:lnTo>
                    <a:lnTo>
                      <a:pt x="7992" y="2104"/>
                    </a:lnTo>
                    <a:lnTo>
                      <a:pt x="7992" y="2104"/>
                    </a:lnTo>
                    <a:lnTo>
                      <a:pt x="7992" y="2104"/>
                    </a:lnTo>
                    <a:lnTo>
                      <a:pt x="7992" y="2116"/>
                    </a:lnTo>
                    <a:lnTo>
                      <a:pt x="7992" y="2116"/>
                    </a:lnTo>
                    <a:lnTo>
                      <a:pt x="8004" y="2116"/>
                    </a:lnTo>
                    <a:lnTo>
                      <a:pt x="8004" y="2126"/>
                    </a:lnTo>
                    <a:lnTo>
                      <a:pt x="8004" y="2126"/>
                    </a:lnTo>
                    <a:lnTo>
                      <a:pt x="8004" y="2126"/>
                    </a:lnTo>
                    <a:lnTo>
                      <a:pt x="8004" y="2126"/>
                    </a:lnTo>
                    <a:lnTo>
                      <a:pt x="8004" y="2126"/>
                    </a:lnTo>
                    <a:cubicBezTo>
                      <a:pt x="8215" y="2505"/>
                      <a:pt x="8348" y="2939"/>
                      <a:pt x="8360" y="3418"/>
                    </a:cubicBezTo>
                    <a:cubicBezTo>
                      <a:pt x="8382" y="2839"/>
                      <a:pt x="8237" y="2316"/>
                      <a:pt x="7992" y="1881"/>
                    </a:cubicBezTo>
                    <a:cubicBezTo>
                      <a:pt x="7625" y="1258"/>
                      <a:pt x="7035" y="780"/>
                      <a:pt x="6345" y="457"/>
                    </a:cubicBezTo>
                    <a:cubicBezTo>
                      <a:pt x="6089" y="345"/>
                      <a:pt x="5822" y="246"/>
                      <a:pt x="5533" y="179"/>
                    </a:cubicBezTo>
                    <a:cubicBezTo>
                      <a:pt x="5076" y="68"/>
                      <a:pt x="4564" y="1"/>
                      <a:pt x="4041" y="1"/>
                    </a:cubicBez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6"/>
              <p:cNvSpPr/>
              <p:nvPr/>
            </p:nvSpPr>
            <p:spPr>
              <a:xfrm>
                <a:off x="5851175" y="4344675"/>
                <a:ext cx="46475" cy="7525"/>
              </a:xfrm>
              <a:custGeom>
                <a:avLst/>
                <a:gdLst/>
                <a:ahLst/>
                <a:cxnLst/>
                <a:rect l="l" t="t" r="r" b="b"/>
                <a:pathLst>
                  <a:path w="1859" h="301" extrusionOk="0">
                    <a:moveTo>
                      <a:pt x="1848" y="300"/>
                    </a:moveTo>
                    <a:lnTo>
                      <a:pt x="1859" y="300"/>
                    </a:lnTo>
                    <a:lnTo>
                      <a:pt x="1848" y="300"/>
                    </a:lnTo>
                    <a:close/>
                    <a:moveTo>
                      <a:pt x="1837" y="290"/>
                    </a:moveTo>
                    <a:lnTo>
                      <a:pt x="1837" y="290"/>
                    </a:lnTo>
                    <a:lnTo>
                      <a:pt x="1837" y="290"/>
                    </a:lnTo>
                    <a:close/>
                    <a:moveTo>
                      <a:pt x="11" y="0"/>
                    </a:moveTo>
                    <a:cubicBezTo>
                      <a:pt x="624" y="0"/>
                      <a:pt x="1247" y="89"/>
                      <a:pt x="1826" y="290"/>
                    </a:cubicBezTo>
                    <a:cubicBezTo>
                      <a:pt x="1247" y="89"/>
                      <a:pt x="624" y="0"/>
                      <a:pt x="11" y="0"/>
                    </a:cubicBezTo>
                    <a:close/>
                    <a:moveTo>
                      <a:pt x="0" y="0"/>
                    </a:moveTo>
                    <a:lnTo>
                      <a:pt x="0" y="0"/>
                    </a:lnTo>
                    <a:lnTo>
                      <a:pt x="0" y="0"/>
                    </a:lnTo>
                    <a:close/>
                  </a:path>
                </a:pathLst>
              </a:custGeom>
              <a:solidFill>
                <a:srgbClr val="665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6"/>
              <p:cNvSpPr/>
              <p:nvPr/>
            </p:nvSpPr>
            <p:spPr>
              <a:xfrm>
                <a:off x="5742900" y="4339100"/>
                <a:ext cx="209300" cy="86850"/>
              </a:xfrm>
              <a:custGeom>
                <a:avLst/>
                <a:gdLst/>
                <a:ahLst/>
                <a:cxnLst/>
                <a:rect l="l" t="t" r="r" b="b"/>
                <a:pathLst>
                  <a:path w="8372" h="3474" extrusionOk="0">
                    <a:moveTo>
                      <a:pt x="4331" y="1"/>
                    </a:moveTo>
                    <a:cubicBezTo>
                      <a:pt x="3819" y="1"/>
                      <a:pt x="3307" y="68"/>
                      <a:pt x="2840" y="179"/>
                    </a:cubicBezTo>
                    <a:cubicBezTo>
                      <a:pt x="2561" y="246"/>
                      <a:pt x="2294" y="345"/>
                      <a:pt x="2027" y="457"/>
                    </a:cubicBezTo>
                    <a:cubicBezTo>
                      <a:pt x="1348" y="780"/>
                      <a:pt x="758" y="1258"/>
                      <a:pt x="391" y="1881"/>
                    </a:cubicBezTo>
                    <a:cubicBezTo>
                      <a:pt x="135" y="2316"/>
                      <a:pt x="1" y="2839"/>
                      <a:pt x="23" y="3418"/>
                    </a:cubicBezTo>
                    <a:cubicBezTo>
                      <a:pt x="35" y="2928"/>
                      <a:pt x="168" y="2483"/>
                      <a:pt x="391" y="2104"/>
                    </a:cubicBezTo>
                    <a:lnTo>
                      <a:pt x="391" y="2104"/>
                    </a:lnTo>
                    <a:lnTo>
                      <a:pt x="391" y="2093"/>
                    </a:lnTo>
                    <a:lnTo>
                      <a:pt x="391" y="2093"/>
                    </a:lnTo>
                    <a:cubicBezTo>
                      <a:pt x="758" y="1470"/>
                      <a:pt x="1348" y="991"/>
                      <a:pt x="2027" y="679"/>
                    </a:cubicBezTo>
                    <a:cubicBezTo>
                      <a:pt x="2294" y="568"/>
                      <a:pt x="2561" y="468"/>
                      <a:pt x="2840" y="401"/>
                    </a:cubicBezTo>
                    <a:lnTo>
                      <a:pt x="2840" y="401"/>
                    </a:lnTo>
                    <a:cubicBezTo>
                      <a:pt x="2850" y="401"/>
                      <a:pt x="2862" y="401"/>
                      <a:pt x="2873" y="390"/>
                    </a:cubicBezTo>
                    <a:cubicBezTo>
                      <a:pt x="3318" y="290"/>
                      <a:pt x="3819" y="223"/>
                      <a:pt x="4331" y="223"/>
                    </a:cubicBezTo>
                    <a:lnTo>
                      <a:pt x="4331" y="223"/>
                    </a:lnTo>
                    <a:lnTo>
                      <a:pt x="4331" y="223"/>
                    </a:lnTo>
                    <a:lnTo>
                      <a:pt x="4331" y="223"/>
                    </a:lnTo>
                    <a:lnTo>
                      <a:pt x="4342" y="223"/>
                    </a:lnTo>
                    <a:cubicBezTo>
                      <a:pt x="4955" y="223"/>
                      <a:pt x="5578" y="312"/>
                      <a:pt x="6157" y="513"/>
                    </a:cubicBezTo>
                    <a:lnTo>
                      <a:pt x="6168" y="513"/>
                    </a:lnTo>
                    <a:lnTo>
                      <a:pt x="6168" y="513"/>
                    </a:lnTo>
                    <a:cubicBezTo>
                      <a:pt x="6179" y="513"/>
                      <a:pt x="6179" y="513"/>
                      <a:pt x="6179" y="523"/>
                    </a:cubicBezTo>
                    <a:lnTo>
                      <a:pt x="6190" y="523"/>
                    </a:lnTo>
                    <a:cubicBezTo>
                      <a:pt x="6201" y="523"/>
                      <a:pt x="6212" y="535"/>
                      <a:pt x="6224" y="535"/>
                    </a:cubicBezTo>
                    <a:cubicBezTo>
                      <a:pt x="7070" y="847"/>
                      <a:pt x="7793" y="1403"/>
                      <a:pt x="8127" y="2282"/>
                    </a:cubicBezTo>
                    <a:lnTo>
                      <a:pt x="8127" y="2282"/>
                    </a:lnTo>
                    <a:lnTo>
                      <a:pt x="8127" y="2282"/>
                    </a:lnTo>
                    <a:lnTo>
                      <a:pt x="8127" y="2294"/>
                    </a:lnTo>
                    <a:lnTo>
                      <a:pt x="8127" y="2294"/>
                    </a:lnTo>
                    <a:lnTo>
                      <a:pt x="8127" y="2294"/>
                    </a:lnTo>
                    <a:cubicBezTo>
                      <a:pt x="8127" y="2304"/>
                      <a:pt x="8138" y="2304"/>
                      <a:pt x="8138" y="2316"/>
                    </a:cubicBezTo>
                    <a:lnTo>
                      <a:pt x="8138" y="2316"/>
                    </a:lnTo>
                    <a:cubicBezTo>
                      <a:pt x="8183" y="2438"/>
                      <a:pt x="8216" y="2572"/>
                      <a:pt x="8250" y="2694"/>
                    </a:cubicBezTo>
                    <a:lnTo>
                      <a:pt x="8250" y="2694"/>
                    </a:lnTo>
                    <a:lnTo>
                      <a:pt x="8260" y="2705"/>
                    </a:lnTo>
                    <a:lnTo>
                      <a:pt x="8260" y="2705"/>
                    </a:lnTo>
                    <a:lnTo>
                      <a:pt x="8260" y="2717"/>
                    </a:lnTo>
                    <a:lnTo>
                      <a:pt x="8260" y="2717"/>
                    </a:lnTo>
                    <a:lnTo>
                      <a:pt x="8260" y="2739"/>
                    </a:lnTo>
                    <a:lnTo>
                      <a:pt x="8260" y="2739"/>
                    </a:lnTo>
                    <a:cubicBezTo>
                      <a:pt x="8260" y="2739"/>
                      <a:pt x="8260" y="2750"/>
                      <a:pt x="8272" y="2750"/>
                    </a:cubicBezTo>
                    <a:lnTo>
                      <a:pt x="8272" y="2750"/>
                    </a:lnTo>
                    <a:lnTo>
                      <a:pt x="8272" y="2761"/>
                    </a:lnTo>
                    <a:lnTo>
                      <a:pt x="8272" y="2761"/>
                    </a:lnTo>
                    <a:lnTo>
                      <a:pt x="8272" y="2761"/>
                    </a:lnTo>
                    <a:lnTo>
                      <a:pt x="8272" y="2772"/>
                    </a:lnTo>
                    <a:lnTo>
                      <a:pt x="8272" y="2772"/>
                    </a:lnTo>
                    <a:lnTo>
                      <a:pt x="8272" y="2772"/>
                    </a:lnTo>
                    <a:lnTo>
                      <a:pt x="8272" y="2784"/>
                    </a:lnTo>
                    <a:lnTo>
                      <a:pt x="8272" y="2784"/>
                    </a:lnTo>
                    <a:lnTo>
                      <a:pt x="8272" y="2794"/>
                    </a:lnTo>
                    <a:lnTo>
                      <a:pt x="8282" y="2794"/>
                    </a:lnTo>
                    <a:lnTo>
                      <a:pt x="8282" y="2806"/>
                    </a:lnTo>
                    <a:lnTo>
                      <a:pt x="8282" y="2806"/>
                    </a:lnTo>
                    <a:lnTo>
                      <a:pt x="8282" y="2816"/>
                    </a:lnTo>
                    <a:lnTo>
                      <a:pt x="8282" y="2816"/>
                    </a:lnTo>
                    <a:lnTo>
                      <a:pt x="8282" y="2816"/>
                    </a:lnTo>
                    <a:lnTo>
                      <a:pt x="8282" y="2828"/>
                    </a:lnTo>
                    <a:lnTo>
                      <a:pt x="8282" y="2828"/>
                    </a:lnTo>
                    <a:lnTo>
                      <a:pt x="8282" y="2839"/>
                    </a:lnTo>
                    <a:lnTo>
                      <a:pt x="8282" y="2839"/>
                    </a:lnTo>
                    <a:lnTo>
                      <a:pt x="8282" y="2839"/>
                    </a:lnTo>
                    <a:lnTo>
                      <a:pt x="8282" y="2850"/>
                    </a:lnTo>
                    <a:lnTo>
                      <a:pt x="8294" y="2850"/>
                    </a:lnTo>
                    <a:lnTo>
                      <a:pt x="8294" y="2861"/>
                    </a:lnTo>
                    <a:lnTo>
                      <a:pt x="8294" y="2873"/>
                    </a:lnTo>
                    <a:lnTo>
                      <a:pt x="8294" y="2873"/>
                    </a:lnTo>
                    <a:cubicBezTo>
                      <a:pt x="8339" y="3073"/>
                      <a:pt x="8361" y="3273"/>
                      <a:pt x="8361" y="3474"/>
                    </a:cubicBezTo>
                    <a:cubicBezTo>
                      <a:pt x="8372" y="3006"/>
                      <a:pt x="8305" y="2539"/>
                      <a:pt x="8127" y="2060"/>
                    </a:cubicBezTo>
                    <a:cubicBezTo>
                      <a:pt x="7793" y="1181"/>
                      <a:pt x="7070" y="624"/>
                      <a:pt x="6224" y="312"/>
                    </a:cubicBezTo>
                    <a:cubicBezTo>
                      <a:pt x="5633" y="100"/>
                      <a:pt x="4977" y="1"/>
                      <a:pt x="4331" y="1"/>
                    </a:cubicBez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6"/>
              <p:cNvSpPr/>
              <p:nvPr/>
            </p:nvSpPr>
            <p:spPr>
              <a:xfrm>
                <a:off x="5968325" y="4387225"/>
                <a:ext cx="60400" cy="13675"/>
              </a:xfrm>
              <a:custGeom>
                <a:avLst/>
                <a:gdLst/>
                <a:ahLst/>
                <a:cxnLst/>
                <a:rect l="l" t="t" r="r" b="b"/>
                <a:pathLst>
                  <a:path w="2416" h="547" extrusionOk="0">
                    <a:moveTo>
                      <a:pt x="2416" y="480"/>
                    </a:moveTo>
                    <a:lnTo>
                      <a:pt x="2416" y="491"/>
                    </a:lnTo>
                    <a:lnTo>
                      <a:pt x="2416" y="491"/>
                    </a:lnTo>
                    <a:lnTo>
                      <a:pt x="2416" y="480"/>
                    </a:lnTo>
                    <a:lnTo>
                      <a:pt x="2416" y="480"/>
                    </a:lnTo>
                    <a:close/>
                    <a:moveTo>
                      <a:pt x="78" y="124"/>
                    </a:moveTo>
                    <a:cubicBezTo>
                      <a:pt x="34" y="224"/>
                      <a:pt x="12" y="369"/>
                      <a:pt x="0" y="547"/>
                    </a:cubicBezTo>
                    <a:lnTo>
                      <a:pt x="0" y="547"/>
                    </a:lnTo>
                    <a:cubicBezTo>
                      <a:pt x="12" y="369"/>
                      <a:pt x="34" y="224"/>
                      <a:pt x="78" y="124"/>
                    </a:cubicBezTo>
                    <a:close/>
                    <a:moveTo>
                      <a:pt x="78" y="124"/>
                    </a:moveTo>
                    <a:lnTo>
                      <a:pt x="78" y="124"/>
                    </a:lnTo>
                    <a:lnTo>
                      <a:pt x="78" y="124"/>
                    </a:lnTo>
                    <a:close/>
                    <a:moveTo>
                      <a:pt x="78" y="124"/>
                    </a:moveTo>
                    <a:lnTo>
                      <a:pt x="78" y="124"/>
                    </a:lnTo>
                    <a:lnTo>
                      <a:pt x="78" y="124"/>
                    </a:lnTo>
                    <a:close/>
                    <a:moveTo>
                      <a:pt x="89" y="112"/>
                    </a:moveTo>
                    <a:cubicBezTo>
                      <a:pt x="78" y="112"/>
                      <a:pt x="78" y="124"/>
                      <a:pt x="78" y="124"/>
                    </a:cubicBezTo>
                    <a:cubicBezTo>
                      <a:pt x="78" y="124"/>
                      <a:pt x="78" y="112"/>
                      <a:pt x="89" y="112"/>
                    </a:cubicBezTo>
                    <a:close/>
                    <a:moveTo>
                      <a:pt x="89" y="112"/>
                    </a:moveTo>
                    <a:lnTo>
                      <a:pt x="89" y="112"/>
                    </a:lnTo>
                    <a:lnTo>
                      <a:pt x="89" y="112"/>
                    </a:lnTo>
                    <a:close/>
                    <a:moveTo>
                      <a:pt x="89" y="112"/>
                    </a:moveTo>
                    <a:lnTo>
                      <a:pt x="89" y="112"/>
                    </a:lnTo>
                    <a:lnTo>
                      <a:pt x="89" y="112"/>
                    </a:lnTo>
                    <a:close/>
                    <a:moveTo>
                      <a:pt x="89" y="112"/>
                    </a:moveTo>
                    <a:lnTo>
                      <a:pt x="89" y="112"/>
                    </a:lnTo>
                    <a:lnTo>
                      <a:pt x="89" y="112"/>
                    </a:lnTo>
                    <a:close/>
                    <a:moveTo>
                      <a:pt x="89" y="112"/>
                    </a:moveTo>
                    <a:lnTo>
                      <a:pt x="89" y="112"/>
                    </a:lnTo>
                    <a:lnTo>
                      <a:pt x="89" y="112"/>
                    </a:lnTo>
                    <a:close/>
                    <a:moveTo>
                      <a:pt x="89" y="102"/>
                    </a:moveTo>
                    <a:lnTo>
                      <a:pt x="89" y="112"/>
                    </a:lnTo>
                    <a:lnTo>
                      <a:pt x="89" y="102"/>
                    </a:lnTo>
                    <a:close/>
                    <a:moveTo>
                      <a:pt x="89" y="102"/>
                    </a:moveTo>
                    <a:lnTo>
                      <a:pt x="89" y="102"/>
                    </a:lnTo>
                    <a:lnTo>
                      <a:pt x="89" y="102"/>
                    </a:lnTo>
                    <a:close/>
                    <a:moveTo>
                      <a:pt x="89" y="102"/>
                    </a:moveTo>
                    <a:lnTo>
                      <a:pt x="89" y="102"/>
                    </a:lnTo>
                    <a:lnTo>
                      <a:pt x="89" y="102"/>
                    </a:lnTo>
                    <a:close/>
                    <a:moveTo>
                      <a:pt x="89" y="102"/>
                    </a:moveTo>
                    <a:lnTo>
                      <a:pt x="89" y="102"/>
                    </a:lnTo>
                    <a:lnTo>
                      <a:pt x="89" y="102"/>
                    </a:lnTo>
                    <a:close/>
                    <a:moveTo>
                      <a:pt x="89" y="102"/>
                    </a:moveTo>
                    <a:lnTo>
                      <a:pt x="89" y="102"/>
                    </a:lnTo>
                    <a:lnTo>
                      <a:pt x="89" y="102"/>
                    </a:lnTo>
                    <a:close/>
                    <a:moveTo>
                      <a:pt x="89" y="102"/>
                    </a:moveTo>
                    <a:lnTo>
                      <a:pt x="89" y="102"/>
                    </a:lnTo>
                    <a:lnTo>
                      <a:pt x="89" y="102"/>
                    </a:lnTo>
                    <a:close/>
                    <a:moveTo>
                      <a:pt x="101" y="90"/>
                    </a:moveTo>
                    <a:lnTo>
                      <a:pt x="101" y="90"/>
                    </a:lnTo>
                    <a:lnTo>
                      <a:pt x="101" y="90"/>
                    </a:lnTo>
                    <a:close/>
                    <a:moveTo>
                      <a:pt x="101" y="90"/>
                    </a:moveTo>
                    <a:lnTo>
                      <a:pt x="101" y="90"/>
                    </a:lnTo>
                    <a:lnTo>
                      <a:pt x="101" y="90"/>
                    </a:lnTo>
                    <a:close/>
                    <a:moveTo>
                      <a:pt x="101" y="90"/>
                    </a:moveTo>
                    <a:lnTo>
                      <a:pt x="101" y="90"/>
                    </a:lnTo>
                    <a:lnTo>
                      <a:pt x="101" y="90"/>
                    </a:lnTo>
                    <a:close/>
                    <a:moveTo>
                      <a:pt x="101" y="90"/>
                    </a:moveTo>
                    <a:lnTo>
                      <a:pt x="101" y="90"/>
                    </a:lnTo>
                    <a:lnTo>
                      <a:pt x="101" y="90"/>
                    </a:lnTo>
                    <a:close/>
                    <a:moveTo>
                      <a:pt x="101" y="90"/>
                    </a:moveTo>
                    <a:lnTo>
                      <a:pt x="101" y="90"/>
                    </a:lnTo>
                    <a:lnTo>
                      <a:pt x="101" y="90"/>
                    </a:lnTo>
                    <a:close/>
                    <a:moveTo>
                      <a:pt x="101" y="90"/>
                    </a:moveTo>
                    <a:lnTo>
                      <a:pt x="101" y="90"/>
                    </a:lnTo>
                    <a:lnTo>
                      <a:pt x="101" y="90"/>
                    </a:lnTo>
                    <a:close/>
                    <a:moveTo>
                      <a:pt x="101" y="79"/>
                    </a:moveTo>
                    <a:lnTo>
                      <a:pt x="101" y="79"/>
                    </a:lnTo>
                    <a:lnTo>
                      <a:pt x="101" y="79"/>
                    </a:lnTo>
                    <a:close/>
                    <a:moveTo>
                      <a:pt x="101" y="79"/>
                    </a:moveTo>
                    <a:lnTo>
                      <a:pt x="101" y="79"/>
                    </a:lnTo>
                    <a:lnTo>
                      <a:pt x="101" y="79"/>
                    </a:lnTo>
                    <a:close/>
                    <a:moveTo>
                      <a:pt x="101" y="79"/>
                    </a:moveTo>
                    <a:lnTo>
                      <a:pt x="101" y="79"/>
                    </a:lnTo>
                    <a:lnTo>
                      <a:pt x="101" y="79"/>
                    </a:lnTo>
                    <a:close/>
                    <a:moveTo>
                      <a:pt x="111" y="79"/>
                    </a:moveTo>
                    <a:lnTo>
                      <a:pt x="111" y="79"/>
                    </a:lnTo>
                    <a:lnTo>
                      <a:pt x="111" y="79"/>
                    </a:lnTo>
                    <a:close/>
                    <a:moveTo>
                      <a:pt x="111" y="68"/>
                    </a:moveTo>
                    <a:lnTo>
                      <a:pt x="111" y="68"/>
                    </a:lnTo>
                    <a:lnTo>
                      <a:pt x="111" y="68"/>
                    </a:lnTo>
                    <a:close/>
                    <a:moveTo>
                      <a:pt x="111" y="68"/>
                    </a:moveTo>
                    <a:lnTo>
                      <a:pt x="111" y="68"/>
                    </a:lnTo>
                    <a:lnTo>
                      <a:pt x="111" y="68"/>
                    </a:lnTo>
                    <a:close/>
                    <a:moveTo>
                      <a:pt x="111" y="68"/>
                    </a:moveTo>
                    <a:lnTo>
                      <a:pt x="111" y="68"/>
                    </a:lnTo>
                    <a:lnTo>
                      <a:pt x="111" y="68"/>
                    </a:lnTo>
                    <a:close/>
                    <a:moveTo>
                      <a:pt x="111" y="57"/>
                    </a:moveTo>
                    <a:lnTo>
                      <a:pt x="111" y="57"/>
                    </a:lnTo>
                    <a:lnTo>
                      <a:pt x="111" y="57"/>
                    </a:lnTo>
                    <a:close/>
                    <a:moveTo>
                      <a:pt x="123" y="57"/>
                    </a:moveTo>
                    <a:lnTo>
                      <a:pt x="123" y="57"/>
                    </a:lnTo>
                    <a:lnTo>
                      <a:pt x="123" y="57"/>
                    </a:lnTo>
                    <a:close/>
                    <a:moveTo>
                      <a:pt x="123" y="57"/>
                    </a:moveTo>
                    <a:lnTo>
                      <a:pt x="123" y="57"/>
                    </a:lnTo>
                    <a:lnTo>
                      <a:pt x="123" y="57"/>
                    </a:lnTo>
                    <a:close/>
                    <a:moveTo>
                      <a:pt x="123" y="57"/>
                    </a:moveTo>
                    <a:lnTo>
                      <a:pt x="123" y="57"/>
                    </a:lnTo>
                    <a:lnTo>
                      <a:pt x="123" y="57"/>
                    </a:lnTo>
                    <a:close/>
                    <a:moveTo>
                      <a:pt x="123" y="46"/>
                    </a:moveTo>
                    <a:lnTo>
                      <a:pt x="123" y="46"/>
                    </a:lnTo>
                    <a:lnTo>
                      <a:pt x="123" y="46"/>
                    </a:lnTo>
                    <a:close/>
                    <a:moveTo>
                      <a:pt x="123" y="46"/>
                    </a:moveTo>
                    <a:lnTo>
                      <a:pt x="123" y="46"/>
                    </a:lnTo>
                    <a:lnTo>
                      <a:pt x="123" y="46"/>
                    </a:lnTo>
                    <a:close/>
                    <a:moveTo>
                      <a:pt x="123" y="46"/>
                    </a:moveTo>
                    <a:lnTo>
                      <a:pt x="123" y="46"/>
                    </a:lnTo>
                    <a:lnTo>
                      <a:pt x="123" y="46"/>
                    </a:lnTo>
                    <a:close/>
                    <a:moveTo>
                      <a:pt x="134" y="46"/>
                    </a:moveTo>
                    <a:lnTo>
                      <a:pt x="134" y="46"/>
                    </a:lnTo>
                    <a:lnTo>
                      <a:pt x="134" y="46"/>
                    </a:lnTo>
                    <a:close/>
                    <a:moveTo>
                      <a:pt x="134" y="46"/>
                    </a:moveTo>
                    <a:lnTo>
                      <a:pt x="134" y="46"/>
                    </a:lnTo>
                    <a:lnTo>
                      <a:pt x="134" y="46"/>
                    </a:lnTo>
                    <a:close/>
                    <a:moveTo>
                      <a:pt x="134" y="46"/>
                    </a:moveTo>
                    <a:lnTo>
                      <a:pt x="134" y="46"/>
                    </a:lnTo>
                    <a:lnTo>
                      <a:pt x="134" y="46"/>
                    </a:lnTo>
                    <a:close/>
                    <a:moveTo>
                      <a:pt x="134" y="46"/>
                    </a:moveTo>
                    <a:lnTo>
                      <a:pt x="134" y="46"/>
                    </a:lnTo>
                    <a:lnTo>
                      <a:pt x="134" y="46"/>
                    </a:lnTo>
                    <a:close/>
                    <a:moveTo>
                      <a:pt x="134" y="46"/>
                    </a:moveTo>
                    <a:lnTo>
                      <a:pt x="134" y="46"/>
                    </a:lnTo>
                    <a:lnTo>
                      <a:pt x="134" y="46"/>
                    </a:lnTo>
                    <a:close/>
                    <a:moveTo>
                      <a:pt x="134" y="35"/>
                    </a:moveTo>
                    <a:lnTo>
                      <a:pt x="134" y="35"/>
                    </a:lnTo>
                    <a:lnTo>
                      <a:pt x="134" y="35"/>
                    </a:lnTo>
                    <a:close/>
                    <a:moveTo>
                      <a:pt x="134" y="35"/>
                    </a:moveTo>
                    <a:lnTo>
                      <a:pt x="134" y="35"/>
                    </a:lnTo>
                    <a:lnTo>
                      <a:pt x="134" y="35"/>
                    </a:lnTo>
                    <a:close/>
                    <a:moveTo>
                      <a:pt x="145" y="35"/>
                    </a:moveTo>
                    <a:lnTo>
                      <a:pt x="145" y="35"/>
                    </a:lnTo>
                    <a:lnTo>
                      <a:pt x="145" y="35"/>
                    </a:lnTo>
                    <a:close/>
                    <a:moveTo>
                      <a:pt x="145" y="35"/>
                    </a:moveTo>
                    <a:lnTo>
                      <a:pt x="145" y="35"/>
                    </a:lnTo>
                    <a:lnTo>
                      <a:pt x="145" y="35"/>
                    </a:lnTo>
                    <a:close/>
                    <a:moveTo>
                      <a:pt x="145" y="35"/>
                    </a:moveTo>
                    <a:lnTo>
                      <a:pt x="145" y="35"/>
                    </a:lnTo>
                    <a:lnTo>
                      <a:pt x="145" y="35"/>
                    </a:lnTo>
                    <a:close/>
                    <a:moveTo>
                      <a:pt x="145" y="23"/>
                    </a:moveTo>
                    <a:lnTo>
                      <a:pt x="145" y="23"/>
                    </a:lnTo>
                    <a:lnTo>
                      <a:pt x="145" y="23"/>
                    </a:lnTo>
                    <a:close/>
                    <a:moveTo>
                      <a:pt x="156" y="23"/>
                    </a:moveTo>
                    <a:lnTo>
                      <a:pt x="156" y="23"/>
                    </a:lnTo>
                    <a:lnTo>
                      <a:pt x="156" y="23"/>
                    </a:lnTo>
                    <a:close/>
                    <a:moveTo>
                      <a:pt x="156" y="23"/>
                    </a:moveTo>
                    <a:lnTo>
                      <a:pt x="156" y="23"/>
                    </a:lnTo>
                    <a:lnTo>
                      <a:pt x="156" y="23"/>
                    </a:lnTo>
                    <a:close/>
                    <a:moveTo>
                      <a:pt x="156" y="23"/>
                    </a:moveTo>
                    <a:lnTo>
                      <a:pt x="156" y="23"/>
                    </a:lnTo>
                    <a:lnTo>
                      <a:pt x="156" y="23"/>
                    </a:lnTo>
                    <a:close/>
                    <a:moveTo>
                      <a:pt x="156" y="23"/>
                    </a:moveTo>
                    <a:lnTo>
                      <a:pt x="156" y="23"/>
                    </a:lnTo>
                    <a:lnTo>
                      <a:pt x="156" y="23"/>
                    </a:lnTo>
                    <a:close/>
                    <a:moveTo>
                      <a:pt x="156" y="23"/>
                    </a:moveTo>
                    <a:lnTo>
                      <a:pt x="156" y="23"/>
                    </a:lnTo>
                    <a:lnTo>
                      <a:pt x="156" y="23"/>
                    </a:lnTo>
                    <a:close/>
                    <a:moveTo>
                      <a:pt x="156" y="23"/>
                    </a:moveTo>
                    <a:lnTo>
                      <a:pt x="156" y="23"/>
                    </a:lnTo>
                    <a:lnTo>
                      <a:pt x="156" y="23"/>
                    </a:lnTo>
                    <a:close/>
                    <a:moveTo>
                      <a:pt x="156" y="23"/>
                    </a:moveTo>
                    <a:lnTo>
                      <a:pt x="156" y="23"/>
                    </a:lnTo>
                    <a:lnTo>
                      <a:pt x="156" y="23"/>
                    </a:lnTo>
                    <a:close/>
                    <a:moveTo>
                      <a:pt x="168" y="23"/>
                    </a:moveTo>
                    <a:lnTo>
                      <a:pt x="168" y="23"/>
                    </a:lnTo>
                    <a:lnTo>
                      <a:pt x="168" y="23"/>
                    </a:lnTo>
                    <a:close/>
                    <a:moveTo>
                      <a:pt x="168" y="23"/>
                    </a:moveTo>
                    <a:lnTo>
                      <a:pt x="168" y="23"/>
                    </a:lnTo>
                    <a:lnTo>
                      <a:pt x="168" y="23"/>
                    </a:lnTo>
                    <a:close/>
                    <a:moveTo>
                      <a:pt x="168" y="13"/>
                    </a:moveTo>
                    <a:lnTo>
                      <a:pt x="168" y="13"/>
                    </a:lnTo>
                    <a:lnTo>
                      <a:pt x="168" y="13"/>
                    </a:lnTo>
                    <a:close/>
                    <a:moveTo>
                      <a:pt x="168" y="13"/>
                    </a:moveTo>
                    <a:lnTo>
                      <a:pt x="168" y="13"/>
                    </a:lnTo>
                    <a:lnTo>
                      <a:pt x="168" y="13"/>
                    </a:lnTo>
                    <a:close/>
                    <a:moveTo>
                      <a:pt x="168" y="13"/>
                    </a:moveTo>
                    <a:lnTo>
                      <a:pt x="168" y="13"/>
                    </a:lnTo>
                    <a:lnTo>
                      <a:pt x="168" y="13"/>
                    </a:lnTo>
                    <a:close/>
                    <a:moveTo>
                      <a:pt x="168" y="13"/>
                    </a:moveTo>
                    <a:lnTo>
                      <a:pt x="168" y="13"/>
                    </a:lnTo>
                    <a:lnTo>
                      <a:pt x="168" y="13"/>
                    </a:lnTo>
                    <a:close/>
                    <a:moveTo>
                      <a:pt x="168" y="13"/>
                    </a:moveTo>
                    <a:lnTo>
                      <a:pt x="168" y="13"/>
                    </a:lnTo>
                    <a:lnTo>
                      <a:pt x="168" y="13"/>
                    </a:lnTo>
                    <a:close/>
                    <a:moveTo>
                      <a:pt x="178" y="13"/>
                    </a:moveTo>
                    <a:lnTo>
                      <a:pt x="168" y="13"/>
                    </a:lnTo>
                    <a:lnTo>
                      <a:pt x="178" y="13"/>
                    </a:lnTo>
                    <a:close/>
                    <a:moveTo>
                      <a:pt x="178" y="13"/>
                    </a:moveTo>
                    <a:lnTo>
                      <a:pt x="178" y="13"/>
                    </a:lnTo>
                    <a:lnTo>
                      <a:pt x="178" y="13"/>
                    </a:lnTo>
                    <a:close/>
                    <a:moveTo>
                      <a:pt x="178" y="13"/>
                    </a:moveTo>
                    <a:lnTo>
                      <a:pt x="178" y="13"/>
                    </a:lnTo>
                    <a:lnTo>
                      <a:pt x="178" y="13"/>
                    </a:lnTo>
                    <a:close/>
                    <a:moveTo>
                      <a:pt x="178" y="13"/>
                    </a:moveTo>
                    <a:lnTo>
                      <a:pt x="178" y="13"/>
                    </a:lnTo>
                    <a:lnTo>
                      <a:pt x="178" y="13"/>
                    </a:lnTo>
                    <a:close/>
                    <a:moveTo>
                      <a:pt x="178" y="13"/>
                    </a:moveTo>
                    <a:lnTo>
                      <a:pt x="178" y="13"/>
                    </a:lnTo>
                    <a:lnTo>
                      <a:pt x="178" y="13"/>
                    </a:lnTo>
                    <a:close/>
                    <a:moveTo>
                      <a:pt x="178" y="13"/>
                    </a:moveTo>
                    <a:lnTo>
                      <a:pt x="178" y="13"/>
                    </a:lnTo>
                    <a:lnTo>
                      <a:pt x="178" y="13"/>
                    </a:lnTo>
                    <a:close/>
                    <a:moveTo>
                      <a:pt x="178" y="13"/>
                    </a:moveTo>
                    <a:lnTo>
                      <a:pt x="178" y="13"/>
                    </a:lnTo>
                    <a:lnTo>
                      <a:pt x="178" y="13"/>
                    </a:lnTo>
                    <a:close/>
                    <a:moveTo>
                      <a:pt x="178" y="13"/>
                    </a:moveTo>
                    <a:lnTo>
                      <a:pt x="178" y="13"/>
                    </a:lnTo>
                    <a:lnTo>
                      <a:pt x="178" y="13"/>
                    </a:lnTo>
                    <a:close/>
                    <a:moveTo>
                      <a:pt x="190" y="13"/>
                    </a:moveTo>
                    <a:lnTo>
                      <a:pt x="178" y="13"/>
                    </a:lnTo>
                    <a:lnTo>
                      <a:pt x="190" y="13"/>
                    </a:lnTo>
                    <a:close/>
                    <a:moveTo>
                      <a:pt x="190" y="13"/>
                    </a:moveTo>
                    <a:lnTo>
                      <a:pt x="190" y="13"/>
                    </a:lnTo>
                    <a:lnTo>
                      <a:pt x="190" y="13"/>
                    </a:lnTo>
                    <a:close/>
                    <a:moveTo>
                      <a:pt x="190" y="13"/>
                    </a:moveTo>
                    <a:lnTo>
                      <a:pt x="190" y="13"/>
                    </a:lnTo>
                    <a:lnTo>
                      <a:pt x="190" y="13"/>
                    </a:lnTo>
                    <a:close/>
                    <a:moveTo>
                      <a:pt x="190" y="13"/>
                    </a:moveTo>
                    <a:lnTo>
                      <a:pt x="190" y="13"/>
                    </a:lnTo>
                    <a:lnTo>
                      <a:pt x="190" y="13"/>
                    </a:lnTo>
                    <a:close/>
                    <a:moveTo>
                      <a:pt x="190" y="13"/>
                    </a:moveTo>
                    <a:lnTo>
                      <a:pt x="190" y="13"/>
                    </a:lnTo>
                    <a:lnTo>
                      <a:pt x="190" y="13"/>
                    </a:lnTo>
                    <a:close/>
                    <a:moveTo>
                      <a:pt x="190" y="1"/>
                    </a:moveTo>
                    <a:lnTo>
                      <a:pt x="190" y="13"/>
                    </a:lnTo>
                    <a:lnTo>
                      <a:pt x="190" y="1"/>
                    </a:lnTo>
                    <a:close/>
                    <a:moveTo>
                      <a:pt x="190" y="1"/>
                    </a:moveTo>
                    <a:lnTo>
                      <a:pt x="190" y="1"/>
                    </a:lnTo>
                    <a:lnTo>
                      <a:pt x="190" y="1"/>
                    </a:lnTo>
                    <a:close/>
                    <a:moveTo>
                      <a:pt x="200" y="1"/>
                    </a:moveTo>
                    <a:lnTo>
                      <a:pt x="190" y="1"/>
                    </a:lnTo>
                    <a:lnTo>
                      <a:pt x="200" y="1"/>
                    </a:lnTo>
                    <a:close/>
                    <a:moveTo>
                      <a:pt x="200" y="1"/>
                    </a:moveTo>
                    <a:lnTo>
                      <a:pt x="200" y="1"/>
                    </a:lnTo>
                    <a:lnTo>
                      <a:pt x="200" y="1"/>
                    </a:lnTo>
                    <a:close/>
                    <a:moveTo>
                      <a:pt x="200" y="1"/>
                    </a:moveTo>
                    <a:lnTo>
                      <a:pt x="200" y="1"/>
                    </a:lnTo>
                    <a:lnTo>
                      <a:pt x="200" y="1"/>
                    </a:lnTo>
                    <a:close/>
                    <a:moveTo>
                      <a:pt x="200" y="1"/>
                    </a:moveTo>
                    <a:lnTo>
                      <a:pt x="200" y="1"/>
                    </a:lnTo>
                    <a:lnTo>
                      <a:pt x="200" y="1"/>
                    </a:lnTo>
                    <a:close/>
                    <a:moveTo>
                      <a:pt x="200" y="1"/>
                    </a:moveTo>
                    <a:lnTo>
                      <a:pt x="200" y="1"/>
                    </a:lnTo>
                    <a:lnTo>
                      <a:pt x="200" y="1"/>
                    </a:lnTo>
                    <a:close/>
                    <a:moveTo>
                      <a:pt x="200" y="1"/>
                    </a:moveTo>
                    <a:lnTo>
                      <a:pt x="200" y="1"/>
                    </a:lnTo>
                    <a:lnTo>
                      <a:pt x="200" y="1"/>
                    </a:lnTo>
                    <a:close/>
                    <a:moveTo>
                      <a:pt x="200" y="1"/>
                    </a:moveTo>
                    <a:lnTo>
                      <a:pt x="200" y="1"/>
                    </a:lnTo>
                    <a:lnTo>
                      <a:pt x="200" y="1"/>
                    </a:lnTo>
                    <a:close/>
                    <a:moveTo>
                      <a:pt x="212" y="1"/>
                    </a:moveTo>
                    <a:lnTo>
                      <a:pt x="200" y="1"/>
                    </a:lnTo>
                    <a:lnTo>
                      <a:pt x="212" y="1"/>
                    </a:lnTo>
                    <a:close/>
                    <a:moveTo>
                      <a:pt x="212" y="1"/>
                    </a:moveTo>
                    <a:lnTo>
                      <a:pt x="212" y="1"/>
                    </a:lnTo>
                    <a:lnTo>
                      <a:pt x="212" y="1"/>
                    </a:lnTo>
                    <a:close/>
                    <a:moveTo>
                      <a:pt x="212" y="1"/>
                    </a:moveTo>
                    <a:lnTo>
                      <a:pt x="212" y="1"/>
                    </a:lnTo>
                    <a:lnTo>
                      <a:pt x="212" y="1"/>
                    </a:lnTo>
                    <a:close/>
                    <a:moveTo>
                      <a:pt x="212" y="1"/>
                    </a:moveTo>
                    <a:lnTo>
                      <a:pt x="212" y="1"/>
                    </a:lnTo>
                    <a:lnTo>
                      <a:pt x="212" y="1"/>
                    </a:lnTo>
                    <a:close/>
                    <a:moveTo>
                      <a:pt x="212" y="1"/>
                    </a:moveTo>
                    <a:lnTo>
                      <a:pt x="212" y="1"/>
                    </a:lnTo>
                    <a:lnTo>
                      <a:pt x="212" y="1"/>
                    </a:lnTo>
                    <a:close/>
                    <a:moveTo>
                      <a:pt x="212" y="1"/>
                    </a:moveTo>
                    <a:lnTo>
                      <a:pt x="212" y="1"/>
                    </a:lnTo>
                    <a:close/>
                  </a:path>
                </a:pathLst>
              </a:custGeom>
              <a:solidFill>
                <a:srgbClr val="665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6"/>
              <p:cNvSpPr/>
              <p:nvPr/>
            </p:nvSpPr>
            <p:spPr>
              <a:xfrm>
                <a:off x="6023425" y="4387225"/>
                <a:ext cx="5300" cy="12025"/>
              </a:xfrm>
              <a:custGeom>
                <a:avLst/>
                <a:gdLst/>
                <a:ahLst/>
                <a:cxnLst/>
                <a:rect l="l" t="t" r="r" b="b"/>
                <a:pathLst>
                  <a:path w="212" h="481" extrusionOk="0">
                    <a:moveTo>
                      <a:pt x="200" y="379"/>
                    </a:moveTo>
                    <a:cubicBezTo>
                      <a:pt x="200" y="413"/>
                      <a:pt x="212" y="446"/>
                      <a:pt x="212" y="480"/>
                    </a:cubicBezTo>
                    <a:lnTo>
                      <a:pt x="212" y="480"/>
                    </a:lnTo>
                    <a:cubicBezTo>
                      <a:pt x="212" y="446"/>
                      <a:pt x="200" y="413"/>
                      <a:pt x="200" y="379"/>
                    </a:cubicBezTo>
                    <a:close/>
                    <a:moveTo>
                      <a:pt x="200" y="379"/>
                    </a:moveTo>
                    <a:lnTo>
                      <a:pt x="200" y="379"/>
                    </a:lnTo>
                    <a:lnTo>
                      <a:pt x="200" y="379"/>
                    </a:lnTo>
                    <a:close/>
                    <a:moveTo>
                      <a:pt x="200" y="369"/>
                    </a:moveTo>
                    <a:lnTo>
                      <a:pt x="200" y="379"/>
                    </a:lnTo>
                    <a:lnTo>
                      <a:pt x="200" y="369"/>
                    </a:lnTo>
                    <a:close/>
                    <a:moveTo>
                      <a:pt x="200" y="369"/>
                    </a:moveTo>
                    <a:lnTo>
                      <a:pt x="200" y="369"/>
                    </a:lnTo>
                    <a:lnTo>
                      <a:pt x="200" y="369"/>
                    </a:lnTo>
                    <a:close/>
                    <a:moveTo>
                      <a:pt x="200" y="369"/>
                    </a:moveTo>
                    <a:lnTo>
                      <a:pt x="200" y="369"/>
                    </a:lnTo>
                    <a:lnTo>
                      <a:pt x="200" y="369"/>
                    </a:lnTo>
                    <a:close/>
                    <a:moveTo>
                      <a:pt x="200" y="369"/>
                    </a:moveTo>
                    <a:lnTo>
                      <a:pt x="200" y="369"/>
                    </a:lnTo>
                    <a:lnTo>
                      <a:pt x="200" y="369"/>
                    </a:lnTo>
                    <a:close/>
                    <a:moveTo>
                      <a:pt x="190" y="357"/>
                    </a:moveTo>
                    <a:lnTo>
                      <a:pt x="190" y="357"/>
                    </a:lnTo>
                    <a:lnTo>
                      <a:pt x="190" y="357"/>
                    </a:lnTo>
                    <a:close/>
                    <a:moveTo>
                      <a:pt x="45" y="13"/>
                    </a:moveTo>
                    <a:lnTo>
                      <a:pt x="45" y="13"/>
                    </a:lnTo>
                    <a:lnTo>
                      <a:pt x="45" y="13"/>
                    </a:lnTo>
                    <a:close/>
                    <a:moveTo>
                      <a:pt x="45" y="13"/>
                    </a:moveTo>
                    <a:lnTo>
                      <a:pt x="45" y="13"/>
                    </a:lnTo>
                    <a:lnTo>
                      <a:pt x="45" y="13"/>
                    </a:lnTo>
                    <a:close/>
                    <a:moveTo>
                      <a:pt x="45" y="13"/>
                    </a:moveTo>
                    <a:lnTo>
                      <a:pt x="45" y="13"/>
                    </a:lnTo>
                    <a:lnTo>
                      <a:pt x="45" y="13"/>
                    </a:lnTo>
                    <a:close/>
                    <a:moveTo>
                      <a:pt x="45" y="13"/>
                    </a:moveTo>
                    <a:lnTo>
                      <a:pt x="45" y="13"/>
                    </a:lnTo>
                    <a:lnTo>
                      <a:pt x="45" y="13"/>
                    </a:lnTo>
                    <a:close/>
                    <a:moveTo>
                      <a:pt x="34" y="13"/>
                    </a:moveTo>
                    <a:lnTo>
                      <a:pt x="34" y="13"/>
                    </a:lnTo>
                    <a:lnTo>
                      <a:pt x="34" y="13"/>
                    </a:lnTo>
                    <a:close/>
                    <a:moveTo>
                      <a:pt x="34" y="13"/>
                    </a:moveTo>
                    <a:lnTo>
                      <a:pt x="34" y="13"/>
                    </a:lnTo>
                    <a:lnTo>
                      <a:pt x="34" y="13"/>
                    </a:lnTo>
                    <a:close/>
                    <a:moveTo>
                      <a:pt x="34" y="13"/>
                    </a:moveTo>
                    <a:lnTo>
                      <a:pt x="34" y="13"/>
                    </a:lnTo>
                    <a:lnTo>
                      <a:pt x="34" y="13"/>
                    </a:lnTo>
                    <a:close/>
                    <a:moveTo>
                      <a:pt x="34" y="13"/>
                    </a:moveTo>
                    <a:lnTo>
                      <a:pt x="34" y="13"/>
                    </a:lnTo>
                    <a:lnTo>
                      <a:pt x="34" y="13"/>
                    </a:lnTo>
                    <a:close/>
                    <a:moveTo>
                      <a:pt x="34" y="13"/>
                    </a:moveTo>
                    <a:lnTo>
                      <a:pt x="34" y="13"/>
                    </a:lnTo>
                    <a:lnTo>
                      <a:pt x="34" y="13"/>
                    </a:lnTo>
                    <a:close/>
                    <a:moveTo>
                      <a:pt x="34" y="13"/>
                    </a:moveTo>
                    <a:lnTo>
                      <a:pt x="34" y="13"/>
                    </a:lnTo>
                    <a:lnTo>
                      <a:pt x="34" y="13"/>
                    </a:lnTo>
                    <a:close/>
                    <a:moveTo>
                      <a:pt x="34" y="13"/>
                    </a:moveTo>
                    <a:lnTo>
                      <a:pt x="34" y="13"/>
                    </a:lnTo>
                    <a:lnTo>
                      <a:pt x="34" y="13"/>
                    </a:lnTo>
                    <a:close/>
                    <a:moveTo>
                      <a:pt x="22" y="13"/>
                    </a:moveTo>
                    <a:lnTo>
                      <a:pt x="34" y="13"/>
                    </a:lnTo>
                    <a:lnTo>
                      <a:pt x="22" y="13"/>
                    </a:lnTo>
                    <a:close/>
                    <a:moveTo>
                      <a:pt x="22" y="13"/>
                    </a:moveTo>
                    <a:lnTo>
                      <a:pt x="22" y="13"/>
                    </a:lnTo>
                    <a:lnTo>
                      <a:pt x="22" y="13"/>
                    </a:lnTo>
                    <a:close/>
                    <a:moveTo>
                      <a:pt x="22" y="13"/>
                    </a:moveTo>
                    <a:lnTo>
                      <a:pt x="22" y="13"/>
                    </a:lnTo>
                    <a:lnTo>
                      <a:pt x="22" y="13"/>
                    </a:lnTo>
                    <a:close/>
                    <a:moveTo>
                      <a:pt x="22" y="13"/>
                    </a:moveTo>
                    <a:lnTo>
                      <a:pt x="22" y="13"/>
                    </a:lnTo>
                    <a:lnTo>
                      <a:pt x="22" y="13"/>
                    </a:lnTo>
                    <a:close/>
                    <a:moveTo>
                      <a:pt x="22" y="13"/>
                    </a:moveTo>
                    <a:lnTo>
                      <a:pt x="22" y="13"/>
                    </a:lnTo>
                    <a:lnTo>
                      <a:pt x="22" y="13"/>
                    </a:lnTo>
                    <a:close/>
                    <a:moveTo>
                      <a:pt x="22" y="13"/>
                    </a:moveTo>
                    <a:lnTo>
                      <a:pt x="22" y="13"/>
                    </a:lnTo>
                    <a:lnTo>
                      <a:pt x="22" y="13"/>
                    </a:lnTo>
                    <a:close/>
                    <a:moveTo>
                      <a:pt x="22" y="1"/>
                    </a:moveTo>
                    <a:lnTo>
                      <a:pt x="22" y="13"/>
                    </a:lnTo>
                    <a:lnTo>
                      <a:pt x="22" y="1"/>
                    </a:lnTo>
                    <a:close/>
                    <a:moveTo>
                      <a:pt x="12" y="1"/>
                    </a:moveTo>
                    <a:lnTo>
                      <a:pt x="22" y="1"/>
                    </a:lnTo>
                    <a:lnTo>
                      <a:pt x="12" y="1"/>
                    </a:lnTo>
                    <a:close/>
                    <a:moveTo>
                      <a:pt x="12" y="1"/>
                    </a:moveTo>
                    <a:lnTo>
                      <a:pt x="12" y="1"/>
                    </a:lnTo>
                    <a:lnTo>
                      <a:pt x="12" y="1"/>
                    </a:lnTo>
                    <a:close/>
                    <a:moveTo>
                      <a:pt x="12" y="1"/>
                    </a:moveTo>
                    <a:lnTo>
                      <a:pt x="12" y="1"/>
                    </a:lnTo>
                    <a:lnTo>
                      <a:pt x="12" y="1"/>
                    </a:lnTo>
                    <a:close/>
                    <a:moveTo>
                      <a:pt x="12" y="1"/>
                    </a:moveTo>
                    <a:lnTo>
                      <a:pt x="12" y="1"/>
                    </a:lnTo>
                    <a:lnTo>
                      <a:pt x="12" y="1"/>
                    </a:lnTo>
                    <a:close/>
                    <a:moveTo>
                      <a:pt x="12" y="1"/>
                    </a:moveTo>
                    <a:lnTo>
                      <a:pt x="12" y="1"/>
                    </a:lnTo>
                    <a:lnTo>
                      <a:pt x="12" y="1"/>
                    </a:lnTo>
                    <a:close/>
                    <a:moveTo>
                      <a:pt x="12" y="1"/>
                    </a:moveTo>
                    <a:lnTo>
                      <a:pt x="12" y="1"/>
                    </a:lnTo>
                    <a:lnTo>
                      <a:pt x="12" y="1"/>
                    </a:lnTo>
                    <a:close/>
                    <a:moveTo>
                      <a:pt x="12" y="1"/>
                    </a:moveTo>
                    <a:lnTo>
                      <a:pt x="12" y="1"/>
                    </a:lnTo>
                    <a:lnTo>
                      <a:pt x="12" y="1"/>
                    </a:lnTo>
                    <a:close/>
                    <a:moveTo>
                      <a:pt x="0" y="1"/>
                    </a:moveTo>
                    <a:lnTo>
                      <a:pt x="12"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lnTo>
                      <a:pt x="0" y="1"/>
                    </a:lnTo>
                    <a:close/>
                    <a:moveTo>
                      <a:pt x="0" y="1"/>
                    </a:moveTo>
                    <a:lnTo>
                      <a:pt x="0" y="1"/>
                    </a:lnTo>
                    <a:close/>
                  </a:path>
                </a:pathLst>
              </a:custGeom>
              <a:solidFill>
                <a:srgbClr val="726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6"/>
              <p:cNvSpPr/>
              <p:nvPr/>
            </p:nvSpPr>
            <p:spPr>
              <a:xfrm>
                <a:off x="6028725" y="4399475"/>
                <a:ext cx="0" cy="1425"/>
              </a:xfrm>
              <a:custGeom>
                <a:avLst/>
                <a:gdLst/>
                <a:ahLst/>
                <a:cxnLst/>
                <a:rect l="l" t="t" r="r" b="b"/>
                <a:pathLst>
                  <a:path h="57" extrusionOk="0">
                    <a:moveTo>
                      <a:pt x="0" y="1"/>
                    </a:moveTo>
                    <a:lnTo>
                      <a:pt x="0" y="57"/>
                    </a:lnTo>
                    <a:lnTo>
                      <a:pt x="0" y="57"/>
                    </a:lnTo>
                    <a:lnTo>
                      <a:pt x="0" y="1"/>
                    </a:lnTo>
                    <a:close/>
                  </a:path>
                </a:pathLst>
              </a:custGeom>
              <a:solidFill>
                <a:srgbClr val="5A4F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6"/>
              <p:cNvSpPr/>
              <p:nvPr/>
            </p:nvSpPr>
            <p:spPr>
              <a:xfrm>
                <a:off x="6028725" y="4400875"/>
                <a:ext cx="275" cy="3075"/>
              </a:xfrm>
              <a:custGeom>
                <a:avLst/>
                <a:gdLst/>
                <a:ahLst/>
                <a:cxnLst/>
                <a:rect l="l" t="t" r="r" b="b"/>
                <a:pathLst>
                  <a:path w="11" h="123" extrusionOk="0">
                    <a:moveTo>
                      <a:pt x="0" y="1"/>
                    </a:moveTo>
                    <a:lnTo>
                      <a:pt x="0" y="1"/>
                    </a:lnTo>
                    <a:cubicBezTo>
                      <a:pt x="11" y="34"/>
                      <a:pt x="11" y="78"/>
                      <a:pt x="11" y="123"/>
                    </a:cubicBezTo>
                    <a:lnTo>
                      <a:pt x="11" y="123"/>
                    </a:lnTo>
                    <a:cubicBezTo>
                      <a:pt x="11" y="78"/>
                      <a:pt x="11" y="34"/>
                      <a:pt x="0" y="1"/>
                    </a:cubicBez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6"/>
              <p:cNvSpPr/>
              <p:nvPr/>
            </p:nvSpPr>
            <p:spPr>
              <a:xfrm>
                <a:off x="5968050" y="4400875"/>
                <a:ext cx="300" cy="3075"/>
              </a:xfrm>
              <a:custGeom>
                <a:avLst/>
                <a:gdLst/>
                <a:ahLst/>
                <a:cxnLst/>
                <a:rect l="l" t="t" r="r" b="b"/>
                <a:pathLst>
                  <a:path w="12" h="123" extrusionOk="0">
                    <a:moveTo>
                      <a:pt x="11" y="1"/>
                    </a:moveTo>
                    <a:cubicBezTo>
                      <a:pt x="0" y="34"/>
                      <a:pt x="0" y="78"/>
                      <a:pt x="0" y="123"/>
                    </a:cubicBezTo>
                    <a:lnTo>
                      <a:pt x="0" y="123"/>
                    </a:lnTo>
                    <a:cubicBezTo>
                      <a:pt x="0" y="78"/>
                      <a:pt x="0" y="34"/>
                      <a:pt x="11" y="1"/>
                    </a:cubicBez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6"/>
              <p:cNvSpPr/>
              <p:nvPr/>
            </p:nvSpPr>
            <p:spPr>
              <a:xfrm>
                <a:off x="5967750" y="4381675"/>
                <a:ext cx="61550" cy="22275"/>
              </a:xfrm>
              <a:custGeom>
                <a:avLst/>
                <a:gdLst/>
                <a:ahLst/>
                <a:cxnLst/>
                <a:rect l="l" t="t" r="r" b="b"/>
                <a:pathLst>
                  <a:path w="2462" h="891" extrusionOk="0">
                    <a:moveTo>
                      <a:pt x="2227" y="0"/>
                    </a:moveTo>
                    <a:lnTo>
                      <a:pt x="235" y="0"/>
                    </a:lnTo>
                    <a:cubicBezTo>
                      <a:pt x="68" y="0"/>
                      <a:pt x="1" y="413"/>
                      <a:pt x="12" y="891"/>
                    </a:cubicBezTo>
                    <a:cubicBezTo>
                      <a:pt x="12" y="846"/>
                      <a:pt x="12" y="802"/>
                      <a:pt x="23" y="769"/>
                    </a:cubicBezTo>
                    <a:cubicBezTo>
                      <a:pt x="35" y="591"/>
                      <a:pt x="57" y="446"/>
                      <a:pt x="101" y="346"/>
                    </a:cubicBezTo>
                    <a:lnTo>
                      <a:pt x="101" y="346"/>
                    </a:lnTo>
                    <a:lnTo>
                      <a:pt x="101" y="346"/>
                    </a:lnTo>
                    <a:lnTo>
                      <a:pt x="101" y="346"/>
                    </a:lnTo>
                    <a:lnTo>
                      <a:pt x="101" y="346"/>
                    </a:lnTo>
                    <a:lnTo>
                      <a:pt x="101" y="346"/>
                    </a:lnTo>
                    <a:cubicBezTo>
                      <a:pt x="101" y="346"/>
                      <a:pt x="101" y="334"/>
                      <a:pt x="112" y="334"/>
                    </a:cubicBezTo>
                    <a:lnTo>
                      <a:pt x="112" y="334"/>
                    </a:lnTo>
                    <a:lnTo>
                      <a:pt x="112" y="334"/>
                    </a:lnTo>
                    <a:lnTo>
                      <a:pt x="112" y="334"/>
                    </a:lnTo>
                    <a:lnTo>
                      <a:pt x="112" y="334"/>
                    </a:lnTo>
                    <a:lnTo>
                      <a:pt x="112" y="334"/>
                    </a:lnTo>
                    <a:lnTo>
                      <a:pt x="112" y="334"/>
                    </a:lnTo>
                    <a:lnTo>
                      <a:pt x="112" y="334"/>
                    </a:lnTo>
                    <a:lnTo>
                      <a:pt x="112" y="334"/>
                    </a:lnTo>
                    <a:lnTo>
                      <a:pt x="112" y="334"/>
                    </a:lnTo>
                    <a:lnTo>
                      <a:pt x="112" y="324"/>
                    </a:lnTo>
                    <a:lnTo>
                      <a:pt x="112" y="324"/>
                    </a:lnTo>
                    <a:lnTo>
                      <a:pt x="112" y="324"/>
                    </a:lnTo>
                    <a:lnTo>
                      <a:pt x="112" y="324"/>
                    </a:lnTo>
                    <a:lnTo>
                      <a:pt x="112" y="324"/>
                    </a:lnTo>
                    <a:lnTo>
                      <a:pt x="112" y="324"/>
                    </a:lnTo>
                    <a:lnTo>
                      <a:pt x="112" y="324"/>
                    </a:lnTo>
                    <a:lnTo>
                      <a:pt x="112" y="324"/>
                    </a:lnTo>
                    <a:lnTo>
                      <a:pt x="112" y="324"/>
                    </a:lnTo>
                    <a:lnTo>
                      <a:pt x="112" y="324"/>
                    </a:lnTo>
                    <a:lnTo>
                      <a:pt x="112" y="324"/>
                    </a:lnTo>
                    <a:lnTo>
                      <a:pt x="124" y="312"/>
                    </a:lnTo>
                    <a:lnTo>
                      <a:pt x="124" y="312"/>
                    </a:lnTo>
                    <a:lnTo>
                      <a:pt x="124" y="312"/>
                    </a:lnTo>
                    <a:lnTo>
                      <a:pt x="124" y="312"/>
                    </a:lnTo>
                    <a:lnTo>
                      <a:pt x="124" y="312"/>
                    </a:lnTo>
                    <a:lnTo>
                      <a:pt x="124" y="312"/>
                    </a:lnTo>
                    <a:lnTo>
                      <a:pt x="124" y="312"/>
                    </a:lnTo>
                    <a:lnTo>
                      <a:pt x="124" y="312"/>
                    </a:lnTo>
                    <a:lnTo>
                      <a:pt x="124" y="312"/>
                    </a:lnTo>
                    <a:lnTo>
                      <a:pt x="124" y="312"/>
                    </a:lnTo>
                    <a:lnTo>
                      <a:pt x="124" y="312"/>
                    </a:lnTo>
                    <a:lnTo>
                      <a:pt x="124" y="312"/>
                    </a:lnTo>
                    <a:lnTo>
                      <a:pt x="124" y="301"/>
                    </a:lnTo>
                    <a:lnTo>
                      <a:pt x="124" y="301"/>
                    </a:lnTo>
                    <a:lnTo>
                      <a:pt x="124" y="301"/>
                    </a:lnTo>
                    <a:lnTo>
                      <a:pt x="124" y="301"/>
                    </a:lnTo>
                    <a:lnTo>
                      <a:pt x="124" y="301"/>
                    </a:lnTo>
                    <a:lnTo>
                      <a:pt x="124" y="301"/>
                    </a:lnTo>
                    <a:lnTo>
                      <a:pt x="134" y="301"/>
                    </a:lnTo>
                    <a:lnTo>
                      <a:pt x="134" y="301"/>
                    </a:lnTo>
                    <a:lnTo>
                      <a:pt x="134" y="290"/>
                    </a:lnTo>
                    <a:lnTo>
                      <a:pt x="134" y="290"/>
                    </a:lnTo>
                    <a:lnTo>
                      <a:pt x="134" y="290"/>
                    </a:lnTo>
                    <a:lnTo>
                      <a:pt x="134" y="290"/>
                    </a:lnTo>
                    <a:lnTo>
                      <a:pt x="134" y="290"/>
                    </a:lnTo>
                    <a:lnTo>
                      <a:pt x="134" y="290"/>
                    </a:lnTo>
                    <a:lnTo>
                      <a:pt x="134" y="279"/>
                    </a:lnTo>
                    <a:lnTo>
                      <a:pt x="134" y="279"/>
                    </a:lnTo>
                    <a:lnTo>
                      <a:pt x="146" y="279"/>
                    </a:lnTo>
                    <a:lnTo>
                      <a:pt x="146" y="279"/>
                    </a:lnTo>
                    <a:lnTo>
                      <a:pt x="146" y="279"/>
                    </a:lnTo>
                    <a:lnTo>
                      <a:pt x="146" y="279"/>
                    </a:lnTo>
                    <a:lnTo>
                      <a:pt x="146" y="279"/>
                    </a:lnTo>
                    <a:lnTo>
                      <a:pt x="146" y="279"/>
                    </a:lnTo>
                    <a:lnTo>
                      <a:pt x="146" y="268"/>
                    </a:lnTo>
                    <a:lnTo>
                      <a:pt x="146" y="268"/>
                    </a:lnTo>
                    <a:lnTo>
                      <a:pt x="146" y="268"/>
                    </a:lnTo>
                    <a:lnTo>
                      <a:pt x="146" y="268"/>
                    </a:lnTo>
                    <a:lnTo>
                      <a:pt x="146" y="268"/>
                    </a:lnTo>
                    <a:lnTo>
                      <a:pt x="146" y="268"/>
                    </a:lnTo>
                    <a:lnTo>
                      <a:pt x="157" y="268"/>
                    </a:lnTo>
                    <a:lnTo>
                      <a:pt x="157" y="268"/>
                    </a:lnTo>
                    <a:lnTo>
                      <a:pt x="157" y="268"/>
                    </a:lnTo>
                    <a:lnTo>
                      <a:pt x="157" y="268"/>
                    </a:lnTo>
                    <a:lnTo>
                      <a:pt x="157" y="268"/>
                    </a:lnTo>
                    <a:lnTo>
                      <a:pt x="157" y="268"/>
                    </a:lnTo>
                    <a:lnTo>
                      <a:pt x="157" y="268"/>
                    </a:lnTo>
                    <a:lnTo>
                      <a:pt x="157" y="268"/>
                    </a:lnTo>
                    <a:lnTo>
                      <a:pt x="157" y="268"/>
                    </a:lnTo>
                    <a:lnTo>
                      <a:pt x="157" y="268"/>
                    </a:lnTo>
                    <a:lnTo>
                      <a:pt x="157" y="257"/>
                    </a:lnTo>
                    <a:lnTo>
                      <a:pt x="157" y="257"/>
                    </a:lnTo>
                    <a:lnTo>
                      <a:pt x="157" y="257"/>
                    </a:lnTo>
                    <a:lnTo>
                      <a:pt x="157" y="257"/>
                    </a:lnTo>
                    <a:lnTo>
                      <a:pt x="168" y="257"/>
                    </a:lnTo>
                    <a:lnTo>
                      <a:pt x="168" y="257"/>
                    </a:lnTo>
                    <a:lnTo>
                      <a:pt x="168" y="257"/>
                    </a:lnTo>
                    <a:lnTo>
                      <a:pt x="168" y="257"/>
                    </a:lnTo>
                    <a:lnTo>
                      <a:pt x="168" y="257"/>
                    </a:lnTo>
                    <a:lnTo>
                      <a:pt x="168" y="257"/>
                    </a:lnTo>
                    <a:lnTo>
                      <a:pt x="168" y="245"/>
                    </a:lnTo>
                    <a:lnTo>
                      <a:pt x="168" y="245"/>
                    </a:lnTo>
                    <a:lnTo>
                      <a:pt x="179" y="245"/>
                    </a:lnTo>
                    <a:lnTo>
                      <a:pt x="179" y="245"/>
                    </a:lnTo>
                    <a:lnTo>
                      <a:pt x="179" y="245"/>
                    </a:lnTo>
                    <a:lnTo>
                      <a:pt x="179" y="245"/>
                    </a:lnTo>
                    <a:lnTo>
                      <a:pt x="179" y="245"/>
                    </a:lnTo>
                    <a:lnTo>
                      <a:pt x="179" y="245"/>
                    </a:lnTo>
                    <a:lnTo>
                      <a:pt x="179" y="245"/>
                    </a:lnTo>
                    <a:lnTo>
                      <a:pt x="179" y="245"/>
                    </a:lnTo>
                    <a:lnTo>
                      <a:pt x="179" y="245"/>
                    </a:lnTo>
                    <a:lnTo>
                      <a:pt x="179" y="245"/>
                    </a:lnTo>
                    <a:lnTo>
                      <a:pt x="179" y="245"/>
                    </a:lnTo>
                    <a:lnTo>
                      <a:pt x="179" y="245"/>
                    </a:lnTo>
                    <a:lnTo>
                      <a:pt x="179" y="245"/>
                    </a:lnTo>
                    <a:lnTo>
                      <a:pt x="179" y="245"/>
                    </a:lnTo>
                    <a:lnTo>
                      <a:pt x="191" y="245"/>
                    </a:lnTo>
                    <a:lnTo>
                      <a:pt x="191" y="245"/>
                    </a:lnTo>
                    <a:lnTo>
                      <a:pt x="191" y="245"/>
                    </a:lnTo>
                    <a:lnTo>
                      <a:pt x="191" y="245"/>
                    </a:lnTo>
                    <a:lnTo>
                      <a:pt x="191" y="235"/>
                    </a:lnTo>
                    <a:lnTo>
                      <a:pt x="191" y="235"/>
                    </a:lnTo>
                    <a:lnTo>
                      <a:pt x="191" y="235"/>
                    </a:lnTo>
                    <a:lnTo>
                      <a:pt x="191" y="235"/>
                    </a:lnTo>
                    <a:lnTo>
                      <a:pt x="191" y="235"/>
                    </a:lnTo>
                    <a:lnTo>
                      <a:pt x="191" y="235"/>
                    </a:lnTo>
                    <a:lnTo>
                      <a:pt x="191" y="235"/>
                    </a:lnTo>
                    <a:lnTo>
                      <a:pt x="191" y="235"/>
                    </a:lnTo>
                    <a:lnTo>
                      <a:pt x="191" y="235"/>
                    </a:lnTo>
                    <a:lnTo>
                      <a:pt x="191" y="235"/>
                    </a:lnTo>
                    <a:lnTo>
                      <a:pt x="19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01" y="235"/>
                    </a:lnTo>
                    <a:lnTo>
                      <a:pt x="213" y="235"/>
                    </a:lnTo>
                    <a:lnTo>
                      <a:pt x="213" y="235"/>
                    </a:lnTo>
                    <a:lnTo>
                      <a:pt x="213" y="235"/>
                    </a:lnTo>
                    <a:lnTo>
                      <a:pt x="213" y="235"/>
                    </a:lnTo>
                    <a:lnTo>
                      <a:pt x="213" y="235"/>
                    </a:lnTo>
                    <a:lnTo>
                      <a:pt x="213" y="235"/>
                    </a:lnTo>
                    <a:lnTo>
                      <a:pt x="213" y="235"/>
                    </a:lnTo>
                    <a:lnTo>
                      <a:pt x="213" y="235"/>
                    </a:lnTo>
                    <a:lnTo>
                      <a:pt x="213" y="235"/>
                    </a:lnTo>
                    <a:lnTo>
                      <a:pt x="213" y="235"/>
                    </a:lnTo>
                    <a:lnTo>
                      <a:pt x="213" y="223"/>
                    </a:lnTo>
                    <a:lnTo>
                      <a:pt x="213" y="223"/>
                    </a:lnTo>
                    <a:lnTo>
                      <a:pt x="213" y="223"/>
                    </a:lnTo>
                    <a:lnTo>
                      <a:pt x="213" y="223"/>
                    </a:lnTo>
                    <a:lnTo>
                      <a:pt x="223" y="223"/>
                    </a:lnTo>
                    <a:lnTo>
                      <a:pt x="223" y="223"/>
                    </a:lnTo>
                    <a:lnTo>
                      <a:pt x="223" y="223"/>
                    </a:lnTo>
                    <a:lnTo>
                      <a:pt x="223" y="223"/>
                    </a:lnTo>
                    <a:lnTo>
                      <a:pt x="223" y="223"/>
                    </a:lnTo>
                    <a:lnTo>
                      <a:pt x="223" y="223"/>
                    </a:lnTo>
                    <a:lnTo>
                      <a:pt x="223" y="223"/>
                    </a:lnTo>
                    <a:lnTo>
                      <a:pt x="223" y="223"/>
                    </a:lnTo>
                    <a:lnTo>
                      <a:pt x="223" y="223"/>
                    </a:lnTo>
                    <a:lnTo>
                      <a:pt x="223" y="223"/>
                    </a:lnTo>
                    <a:lnTo>
                      <a:pt x="223" y="223"/>
                    </a:lnTo>
                    <a:lnTo>
                      <a:pt x="223" y="223"/>
                    </a:lnTo>
                    <a:lnTo>
                      <a:pt x="223" y="223"/>
                    </a:lnTo>
                    <a:lnTo>
                      <a:pt x="223" y="223"/>
                    </a:lnTo>
                    <a:lnTo>
                      <a:pt x="235" y="223"/>
                    </a:lnTo>
                    <a:lnTo>
                      <a:pt x="235" y="223"/>
                    </a:lnTo>
                    <a:lnTo>
                      <a:pt x="235" y="223"/>
                    </a:lnTo>
                    <a:lnTo>
                      <a:pt x="235" y="223"/>
                    </a:lnTo>
                    <a:lnTo>
                      <a:pt x="235" y="223"/>
                    </a:lnTo>
                    <a:lnTo>
                      <a:pt x="235" y="223"/>
                    </a:lnTo>
                    <a:lnTo>
                      <a:pt x="235" y="223"/>
                    </a:lnTo>
                    <a:lnTo>
                      <a:pt x="235" y="223"/>
                    </a:lnTo>
                    <a:lnTo>
                      <a:pt x="235" y="223"/>
                    </a:lnTo>
                    <a:lnTo>
                      <a:pt x="235" y="223"/>
                    </a:lnTo>
                    <a:lnTo>
                      <a:pt x="235" y="223"/>
                    </a:lnTo>
                    <a:lnTo>
                      <a:pt x="235" y="223"/>
                    </a:lnTo>
                    <a:lnTo>
                      <a:pt x="2227" y="223"/>
                    </a:lnTo>
                    <a:lnTo>
                      <a:pt x="2227" y="223"/>
                    </a:lnTo>
                    <a:lnTo>
                      <a:pt x="2227" y="223"/>
                    </a:lnTo>
                    <a:lnTo>
                      <a:pt x="2227" y="223"/>
                    </a:lnTo>
                    <a:lnTo>
                      <a:pt x="2227" y="223"/>
                    </a:lnTo>
                    <a:lnTo>
                      <a:pt x="2227" y="223"/>
                    </a:lnTo>
                    <a:lnTo>
                      <a:pt x="2227" y="223"/>
                    </a:lnTo>
                    <a:lnTo>
                      <a:pt x="2227" y="223"/>
                    </a:lnTo>
                    <a:lnTo>
                      <a:pt x="2227" y="223"/>
                    </a:lnTo>
                    <a:lnTo>
                      <a:pt x="2227" y="223"/>
                    </a:lnTo>
                    <a:lnTo>
                      <a:pt x="2227" y="223"/>
                    </a:lnTo>
                    <a:lnTo>
                      <a:pt x="2227" y="223"/>
                    </a:lnTo>
                    <a:lnTo>
                      <a:pt x="2227" y="223"/>
                    </a:lnTo>
                    <a:lnTo>
                      <a:pt x="2227" y="223"/>
                    </a:lnTo>
                    <a:lnTo>
                      <a:pt x="2239" y="223"/>
                    </a:lnTo>
                    <a:lnTo>
                      <a:pt x="2239" y="223"/>
                    </a:lnTo>
                    <a:lnTo>
                      <a:pt x="2239" y="223"/>
                    </a:lnTo>
                    <a:lnTo>
                      <a:pt x="2239" y="223"/>
                    </a:lnTo>
                    <a:lnTo>
                      <a:pt x="2239" y="223"/>
                    </a:lnTo>
                    <a:lnTo>
                      <a:pt x="2239" y="223"/>
                    </a:lnTo>
                    <a:lnTo>
                      <a:pt x="2239" y="223"/>
                    </a:lnTo>
                    <a:lnTo>
                      <a:pt x="2239" y="223"/>
                    </a:lnTo>
                    <a:lnTo>
                      <a:pt x="2239" y="223"/>
                    </a:lnTo>
                    <a:lnTo>
                      <a:pt x="2239" y="223"/>
                    </a:lnTo>
                    <a:lnTo>
                      <a:pt x="2239" y="223"/>
                    </a:lnTo>
                    <a:lnTo>
                      <a:pt x="2239" y="223"/>
                    </a:lnTo>
                    <a:lnTo>
                      <a:pt x="2239" y="223"/>
                    </a:lnTo>
                    <a:lnTo>
                      <a:pt x="2239" y="223"/>
                    </a:lnTo>
                    <a:lnTo>
                      <a:pt x="2249" y="223"/>
                    </a:lnTo>
                    <a:lnTo>
                      <a:pt x="2249" y="223"/>
                    </a:lnTo>
                    <a:lnTo>
                      <a:pt x="2249" y="235"/>
                    </a:lnTo>
                    <a:lnTo>
                      <a:pt x="2249" y="235"/>
                    </a:lnTo>
                    <a:lnTo>
                      <a:pt x="2249" y="235"/>
                    </a:lnTo>
                    <a:lnTo>
                      <a:pt x="2249" y="235"/>
                    </a:lnTo>
                    <a:lnTo>
                      <a:pt x="2249" y="235"/>
                    </a:lnTo>
                    <a:lnTo>
                      <a:pt x="2249" y="235"/>
                    </a:lnTo>
                    <a:lnTo>
                      <a:pt x="2249" y="235"/>
                    </a:lnTo>
                    <a:lnTo>
                      <a:pt x="2249" y="235"/>
                    </a:lnTo>
                    <a:lnTo>
                      <a:pt x="2249" y="235"/>
                    </a:lnTo>
                    <a:lnTo>
                      <a:pt x="2249" y="235"/>
                    </a:lnTo>
                    <a:lnTo>
                      <a:pt x="2249" y="235"/>
                    </a:lnTo>
                    <a:lnTo>
                      <a:pt x="2249"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61" y="235"/>
                    </a:lnTo>
                    <a:lnTo>
                      <a:pt x="2272" y="235"/>
                    </a:lnTo>
                    <a:lnTo>
                      <a:pt x="2272" y="235"/>
                    </a:lnTo>
                    <a:lnTo>
                      <a:pt x="2272" y="235"/>
                    </a:lnTo>
                    <a:lnTo>
                      <a:pt x="2272" y="235"/>
                    </a:lnTo>
                    <a:lnTo>
                      <a:pt x="2272" y="235"/>
                    </a:lnTo>
                    <a:lnTo>
                      <a:pt x="2272" y="235"/>
                    </a:lnTo>
                    <a:lnTo>
                      <a:pt x="2272" y="235"/>
                    </a:lnTo>
                    <a:lnTo>
                      <a:pt x="2272" y="235"/>
                    </a:lnTo>
                    <a:cubicBezTo>
                      <a:pt x="2338" y="279"/>
                      <a:pt x="2394" y="401"/>
                      <a:pt x="2417" y="579"/>
                    </a:cubicBezTo>
                    <a:lnTo>
                      <a:pt x="2417" y="579"/>
                    </a:lnTo>
                    <a:cubicBezTo>
                      <a:pt x="2417" y="579"/>
                      <a:pt x="2427" y="579"/>
                      <a:pt x="2427" y="591"/>
                    </a:cubicBezTo>
                    <a:lnTo>
                      <a:pt x="2427" y="591"/>
                    </a:lnTo>
                    <a:lnTo>
                      <a:pt x="2427" y="591"/>
                    </a:lnTo>
                    <a:lnTo>
                      <a:pt x="2427" y="591"/>
                    </a:lnTo>
                    <a:lnTo>
                      <a:pt x="2427" y="591"/>
                    </a:lnTo>
                    <a:lnTo>
                      <a:pt x="2427" y="591"/>
                    </a:lnTo>
                    <a:lnTo>
                      <a:pt x="2427" y="591"/>
                    </a:lnTo>
                    <a:lnTo>
                      <a:pt x="2427" y="601"/>
                    </a:lnTo>
                    <a:lnTo>
                      <a:pt x="2427" y="601"/>
                    </a:lnTo>
                    <a:lnTo>
                      <a:pt x="2427" y="601"/>
                    </a:lnTo>
                    <a:lnTo>
                      <a:pt x="2427" y="601"/>
                    </a:lnTo>
                    <a:cubicBezTo>
                      <a:pt x="2427" y="635"/>
                      <a:pt x="2439" y="668"/>
                      <a:pt x="2439" y="702"/>
                    </a:cubicBezTo>
                    <a:lnTo>
                      <a:pt x="2439" y="713"/>
                    </a:lnTo>
                    <a:lnTo>
                      <a:pt x="2439" y="769"/>
                    </a:lnTo>
                    <a:cubicBezTo>
                      <a:pt x="2450" y="802"/>
                      <a:pt x="2450" y="846"/>
                      <a:pt x="2450" y="891"/>
                    </a:cubicBezTo>
                    <a:cubicBezTo>
                      <a:pt x="2461" y="413"/>
                      <a:pt x="2394" y="0"/>
                      <a:pt x="2227" y="0"/>
                    </a:cubicBez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6"/>
              <p:cNvSpPr/>
              <p:nvPr/>
            </p:nvSpPr>
            <p:spPr>
              <a:xfrm>
                <a:off x="5699800" y="4403100"/>
                <a:ext cx="597475" cy="140000"/>
              </a:xfrm>
              <a:custGeom>
                <a:avLst/>
                <a:gdLst/>
                <a:ahLst/>
                <a:cxnLst/>
                <a:rect l="l" t="t" r="r" b="b"/>
                <a:pathLst>
                  <a:path w="23899" h="5600" extrusionOk="0">
                    <a:moveTo>
                      <a:pt x="0" y="1"/>
                    </a:moveTo>
                    <a:lnTo>
                      <a:pt x="0" y="212"/>
                    </a:lnTo>
                    <a:cubicBezTo>
                      <a:pt x="0" y="279"/>
                      <a:pt x="45" y="335"/>
                      <a:pt x="111" y="335"/>
                    </a:cubicBezTo>
                    <a:lnTo>
                      <a:pt x="111" y="335"/>
                    </a:lnTo>
                    <a:lnTo>
                      <a:pt x="122" y="335"/>
                    </a:lnTo>
                    <a:cubicBezTo>
                      <a:pt x="1314" y="335"/>
                      <a:pt x="1413" y="2037"/>
                      <a:pt x="1814" y="2906"/>
                    </a:cubicBezTo>
                    <a:cubicBezTo>
                      <a:pt x="2371" y="4086"/>
                      <a:pt x="3239" y="4921"/>
                      <a:pt x="4285" y="5332"/>
                    </a:cubicBezTo>
                    <a:cubicBezTo>
                      <a:pt x="4742" y="5510"/>
                      <a:pt x="5242" y="5599"/>
                      <a:pt x="5754" y="5599"/>
                    </a:cubicBezTo>
                    <a:cubicBezTo>
                      <a:pt x="6400" y="5599"/>
                      <a:pt x="7079" y="5455"/>
                      <a:pt x="7758" y="5143"/>
                    </a:cubicBezTo>
                    <a:lnTo>
                      <a:pt x="7758" y="5143"/>
                    </a:lnTo>
                    <a:lnTo>
                      <a:pt x="7836" y="5110"/>
                    </a:lnTo>
                    <a:cubicBezTo>
                      <a:pt x="8816" y="4642"/>
                      <a:pt x="9673" y="3774"/>
                      <a:pt x="10129" y="2717"/>
                    </a:cubicBezTo>
                    <a:cubicBezTo>
                      <a:pt x="10396" y="2094"/>
                      <a:pt x="10775" y="1147"/>
                      <a:pt x="10741" y="435"/>
                    </a:cubicBezTo>
                    <a:cubicBezTo>
                      <a:pt x="10708" y="1114"/>
                      <a:pt x="10374" y="1938"/>
                      <a:pt x="10129" y="2494"/>
                    </a:cubicBezTo>
                    <a:cubicBezTo>
                      <a:pt x="9673" y="3551"/>
                      <a:pt x="8816" y="4431"/>
                      <a:pt x="7836" y="4887"/>
                    </a:cubicBezTo>
                    <a:lnTo>
                      <a:pt x="7758" y="4921"/>
                    </a:lnTo>
                    <a:lnTo>
                      <a:pt x="7758" y="4921"/>
                    </a:lnTo>
                    <a:cubicBezTo>
                      <a:pt x="7079" y="5233"/>
                      <a:pt x="6400" y="5377"/>
                      <a:pt x="5754" y="5377"/>
                    </a:cubicBezTo>
                    <a:cubicBezTo>
                      <a:pt x="5242" y="5377"/>
                      <a:pt x="4742" y="5288"/>
                      <a:pt x="4285" y="5110"/>
                    </a:cubicBezTo>
                    <a:cubicBezTo>
                      <a:pt x="3239" y="4709"/>
                      <a:pt x="2371" y="3863"/>
                      <a:pt x="1814" y="2683"/>
                    </a:cubicBezTo>
                    <a:cubicBezTo>
                      <a:pt x="1413" y="1815"/>
                      <a:pt x="1314" y="112"/>
                      <a:pt x="122" y="112"/>
                    </a:cubicBezTo>
                    <a:lnTo>
                      <a:pt x="111" y="112"/>
                    </a:lnTo>
                    <a:lnTo>
                      <a:pt x="111" y="112"/>
                    </a:lnTo>
                    <a:cubicBezTo>
                      <a:pt x="45" y="112"/>
                      <a:pt x="0" y="56"/>
                      <a:pt x="0" y="1"/>
                    </a:cubicBezTo>
                    <a:close/>
                    <a:moveTo>
                      <a:pt x="23898" y="1"/>
                    </a:moveTo>
                    <a:cubicBezTo>
                      <a:pt x="23898" y="56"/>
                      <a:pt x="23843" y="112"/>
                      <a:pt x="23787" y="112"/>
                    </a:cubicBezTo>
                    <a:lnTo>
                      <a:pt x="23787" y="112"/>
                    </a:lnTo>
                    <a:lnTo>
                      <a:pt x="23776" y="112"/>
                    </a:lnTo>
                    <a:cubicBezTo>
                      <a:pt x="22585" y="112"/>
                      <a:pt x="22485" y="1815"/>
                      <a:pt x="22084" y="2683"/>
                    </a:cubicBezTo>
                    <a:cubicBezTo>
                      <a:pt x="21528" y="3863"/>
                      <a:pt x="20659" y="4709"/>
                      <a:pt x="19613" y="5110"/>
                    </a:cubicBezTo>
                    <a:cubicBezTo>
                      <a:pt x="19156" y="5288"/>
                      <a:pt x="18656" y="5377"/>
                      <a:pt x="18144" y="5377"/>
                    </a:cubicBezTo>
                    <a:cubicBezTo>
                      <a:pt x="17498" y="5377"/>
                      <a:pt x="16819" y="5233"/>
                      <a:pt x="16140" y="4921"/>
                    </a:cubicBezTo>
                    <a:lnTo>
                      <a:pt x="16140" y="4921"/>
                    </a:lnTo>
                    <a:lnTo>
                      <a:pt x="16062" y="4887"/>
                    </a:lnTo>
                    <a:cubicBezTo>
                      <a:pt x="15082" y="4431"/>
                      <a:pt x="14226" y="3551"/>
                      <a:pt x="13769" y="2494"/>
                    </a:cubicBezTo>
                    <a:cubicBezTo>
                      <a:pt x="13524" y="1938"/>
                      <a:pt x="13190" y="1114"/>
                      <a:pt x="13157" y="435"/>
                    </a:cubicBezTo>
                    <a:cubicBezTo>
                      <a:pt x="13123" y="1147"/>
                      <a:pt x="13491" y="2094"/>
                      <a:pt x="13769" y="2717"/>
                    </a:cubicBezTo>
                    <a:cubicBezTo>
                      <a:pt x="14226" y="3774"/>
                      <a:pt x="15082" y="4642"/>
                      <a:pt x="16062" y="5110"/>
                    </a:cubicBezTo>
                    <a:lnTo>
                      <a:pt x="16140" y="5143"/>
                    </a:lnTo>
                    <a:lnTo>
                      <a:pt x="16140" y="5143"/>
                    </a:lnTo>
                    <a:cubicBezTo>
                      <a:pt x="16819" y="5455"/>
                      <a:pt x="17498" y="5599"/>
                      <a:pt x="18144" y="5599"/>
                    </a:cubicBezTo>
                    <a:cubicBezTo>
                      <a:pt x="18656" y="5599"/>
                      <a:pt x="19156" y="5510"/>
                      <a:pt x="19613" y="5332"/>
                    </a:cubicBezTo>
                    <a:cubicBezTo>
                      <a:pt x="20659" y="4921"/>
                      <a:pt x="21528" y="4086"/>
                      <a:pt x="22084" y="2906"/>
                    </a:cubicBezTo>
                    <a:cubicBezTo>
                      <a:pt x="22485" y="2037"/>
                      <a:pt x="22585" y="335"/>
                      <a:pt x="23776" y="335"/>
                    </a:cubicBezTo>
                    <a:lnTo>
                      <a:pt x="23787" y="335"/>
                    </a:lnTo>
                    <a:lnTo>
                      <a:pt x="23787" y="335"/>
                    </a:lnTo>
                    <a:cubicBezTo>
                      <a:pt x="23843" y="335"/>
                      <a:pt x="23898" y="279"/>
                      <a:pt x="23898" y="212"/>
                    </a:cubicBezTo>
                    <a:lnTo>
                      <a:pt x="23898" y="56"/>
                    </a:lnTo>
                    <a:close/>
                  </a:path>
                </a:pathLst>
              </a:custGeom>
              <a:solidFill>
                <a:srgbClr val="0818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6"/>
              <p:cNvSpPr/>
              <p:nvPr/>
            </p:nvSpPr>
            <p:spPr>
              <a:xfrm>
                <a:off x="5752650" y="4391425"/>
                <a:ext cx="25" cy="300"/>
              </a:xfrm>
              <a:custGeom>
                <a:avLst/>
                <a:gdLst/>
                <a:ahLst/>
                <a:cxnLst/>
                <a:rect l="l" t="t" r="r" b="b"/>
                <a:pathLst>
                  <a:path w="1" h="12" extrusionOk="0">
                    <a:moveTo>
                      <a:pt x="1" y="0"/>
                    </a:moveTo>
                    <a:lnTo>
                      <a:pt x="1"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6"/>
              <p:cNvSpPr/>
              <p:nvPr/>
            </p:nvSpPr>
            <p:spPr>
              <a:xfrm>
                <a:off x="5743475" y="4411175"/>
                <a:ext cx="1675" cy="13375"/>
              </a:xfrm>
              <a:custGeom>
                <a:avLst/>
                <a:gdLst/>
                <a:ahLst/>
                <a:cxnLst/>
                <a:rect l="l" t="t" r="r" b="b"/>
                <a:pathLst>
                  <a:path w="67" h="535" extrusionOk="0">
                    <a:moveTo>
                      <a:pt x="67" y="0"/>
                    </a:moveTo>
                    <a:cubicBezTo>
                      <a:pt x="22" y="168"/>
                      <a:pt x="0" y="346"/>
                      <a:pt x="0" y="535"/>
                    </a:cubicBezTo>
                    <a:lnTo>
                      <a:pt x="0" y="535"/>
                    </a:lnTo>
                    <a:cubicBezTo>
                      <a:pt x="0" y="346"/>
                      <a:pt x="22" y="168"/>
                      <a:pt x="67" y="0"/>
                    </a:cubicBezTo>
                    <a:close/>
                  </a:path>
                </a:pathLst>
              </a:custGeom>
              <a:solidFill>
                <a:srgbClr val="513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6"/>
              <p:cNvSpPr/>
              <p:nvPr/>
            </p:nvSpPr>
            <p:spPr>
              <a:xfrm>
                <a:off x="5745125" y="4391700"/>
                <a:ext cx="7550" cy="19500"/>
              </a:xfrm>
              <a:custGeom>
                <a:avLst/>
                <a:gdLst/>
                <a:ahLst/>
                <a:cxnLst/>
                <a:rect l="l" t="t" r="r" b="b"/>
                <a:pathLst>
                  <a:path w="302" h="780" extrusionOk="0">
                    <a:moveTo>
                      <a:pt x="302" y="0"/>
                    </a:moveTo>
                    <a:cubicBezTo>
                      <a:pt x="168" y="234"/>
                      <a:pt x="68" y="490"/>
                      <a:pt x="1" y="779"/>
                    </a:cubicBezTo>
                    <a:lnTo>
                      <a:pt x="1" y="779"/>
                    </a:lnTo>
                    <a:cubicBezTo>
                      <a:pt x="68" y="490"/>
                      <a:pt x="168" y="234"/>
                      <a:pt x="302"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6"/>
              <p:cNvSpPr/>
              <p:nvPr/>
            </p:nvSpPr>
            <p:spPr>
              <a:xfrm>
                <a:off x="5743475" y="4391700"/>
                <a:ext cx="9200" cy="32850"/>
              </a:xfrm>
              <a:custGeom>
                <a:avLst/>
                <a:gdLst/>
                <a:ahLst/>
                <a:cxnLst/>
                <a:rect l="l" t="t" r="r" b="b"/>
                <a:pathLst>
                  <a:path w="368" h="1314" extrusionOk="0">
                    <a:moveTo>
                      <a:pt x="368" y="0"/>
                    </a:moveTo>
                    <a:cubicBezTo>
                      <a:pt x="145" y="379"/>
                      <a:pt x="12" y="824"/>
                      <a:pt x="0" y="1314"/>
                    </a:cubicBezTo>
                    <a:lnTo>
                      <a:pt x="0" y="1314"/>
                    </a:lnTo>
                    <a:cubicBezTo>
                      <a:pt x="0" y="1125"/>
                      <a:pt x="22" y="947"/>
                      <a:pt x="67" y="779"/>
                    </a:cubicBezTo>
                    <a:cubicBezTo>
                      <a:pt x="134" y="490"/>
                      <a:pt x="234" y="234"/>
                      <a:pt x="368"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6"/>
              <p:cNvSpPr/>
              <p:nvPr/>
            </p:nvSpPr>
            <p:spPr>
              <a:xfrm>
                <a:off x="6157275" y="4345225"/>
                <a:ext cx="8075" cy="575"/>
              </a:xfrm>
              <a:custGeom>
                <a:avLst/>
                <a:gdLst/>
                <a:ahLst/>
                <a:cxnLst/>
                <a:rect l="l" t="t" r="r" b="b"/>
                <a:pathLst>
                  <a:path w="323" h="23" extrusionOk="0">
                    <a:moveTo>
                      <a:pt x="1" y="1"/>
                    </a:moveTo>
                    <a:lnTo>
                      <a:pt x="1" y="1"/>
                    </a:lnTo>
                    <a:cubicBezTo>
                      <a:pt x="112" y="1"/>
                      <a:pt x="223" y="11"/>
                      <a:pt x="323" y="23"/>
                    </a:cubicBezTo>
                    <a:lnTo>
                      <a:pt x="323" y="23"/>
                    </a:lnTo>
                    <a:cubicBezTo>
                      <a:pt x="223" y="11"/>
                      <a:pt x="112" y="1"/>
                      <a:pt x="1" y="1"/>
                    </a:cubicBezTo>
                    <a:close/>
                  </a:path>
                </a:pathLst>
              </a:custGeom>
              <a:solidFill>
                <a:srgbClr val="726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6"/>
              <p:cNvSpPr/>
              <p:nvPr/>
            </p:nvSpPr>
            <p:spPr>
              <a:xfrm>
                <a:off x="6145850" y="4344675"/>
                <a:ext cx="11450" cy="575"/>
              </a:xfrm>
              <a:custGeom>
                <a:avLst/>
                <a:gdLst/>
                <a:ahLst/>
                <a:cxnLst/>
                <a:rect l="l" t="t" r="r" b="b"/>
                <a:pathLst>
                  <a:path w="458" h="23" extrusionOk="0">
                    <a:moveTo>
                      <a:pt x="1" y="0"/>
                    </a:moveTo>
                    <a:cubicBezTo>
                      <a:pt x="157" y="0"/>
                      <a:pt x="302" y="11"/>
                      <a:pt x="458" y="23"/>
                    </a:cubicBezTo>
                    <a:lnTo>
                      <a:pt x="458" y="23"/>
                    </a:lnTo>
                    <a:cubicBezTo>
                      <a:pt x="302" y="11"/>
                      <a:pt x="157" y="0"/>
                      <a:pt x="1" y="0"/>
                    </a:cubicBezTo>
                    <a:close/>
                  </a:path>
                </a:pathLst>
              </a:custGeom>
              <a:solidFill>
                <a:srgbClr val="737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6"/>
              <p:cNvSpPr/>
              <p:nvPr/>
            </p:nvSpPr>
            <p:spPr>
              <a:xfrm>
                <a:off x="6145850" y="4344675"/>
                <a:ext cx="19500" cy="1125"/>
              </a:xfrm>
              <a:custGeom>
                <a:avLst/>
                <a:gdLst/>
                <a:ahLst/>
                <a:cxnLst/>
                <a:rect l="l" t="t" r="r" b="b"/>
                <a:pathLst>
                  <a:path w="780" h="45" extrusionOk="0">
                    <a:moveTo>
                      <a:pt x="1" y="0"/>
                    </a:moveTo>
                    <a:lnTo>
                      <a:pt x="1" y="0"/>
                    </a:lnTo>
                    <a:cubicBezTo>
                      <a:pt x="157" y="0"/>
                      <a:pt x="302" y="11"/>
                      <a:pt x="458" y="23"/>
                    </a:cubicBezTo>
                    <a:cubicBezTo>
                      <a:pt x="569" y="23"/>
                      <a:pt x="680" y="33"/>
                      <a:pt x="780" y="45"/>
                    </a:cubicBezTo>
                    <a:lnTo>
                      <a:pt x="780" y="45"/>
                    </a:lnTo>
                    <a:cubicBezTo>
                      <a:pt x="524" y="23"/>
                      <a:pt x="268" y="0"/>
                      <a:pt x="1"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6"/>
              <p:cNvSpPr/>
              <p:nvPr/>
            </p:nvSpPr>
            <p:spPr>
              <a:xfrm>
                <a:off x="6050975" y="4396150"/>
                <a:ext cx="25" cy="25"/>
              </a:xfrm>
              <a:custGeom>
                <a:avLst/>
                <a:gdLst/>
                <a:ahLst/>
                <a:cxnLst/>
                <a:rect l="l" t="t" r="r" b="b"/>
                <a:pathLst>
                  <a:path w="1" h="1" extrusionOk="0">
                    <a:moveTo>
                      <a:pt x="0" y="0"/>
                    </a:moveTo>
                    <a:lnTo>
                      <a:pt x="0" y="0"/>
                    </a:lnTo>
                    <a:close/>
                  </a:path>
                </a:pathLst>
              </a:custGeom>
              <a:solidFill>
                <a:srgbClr val="726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6"/>
              <p:cNvSpPr/>
              <p:nvPr/>
            </p:nvSpPr>
            <p:spPr>
              <a:xfrm>
                <a:off x="5946050" y="4396150"/>
                <a:ext cx="25" cy="25"/>
              </a:xfrm>
              <a:custGeom>
                <a:avLst/>
                <a:gdLst/>
                <a:ahLst/>
                <a:cxnLst/>
                <a:rect l="l" t="t" r="r" b="b"/>
                <a:pathLst>
                  <a:path w="1" h="1" extrusionOk="0">
                    <a:moveTo>
                      <a:pt x="1" y="0"/>
                    </a:moveTo>
                    <a:lnTo>
                      <a:pt x="1" y="0"/>
                    </a:lnTo>
                    <a:close/>
                  </a:path>
                </a:pathLst>
              </a:custGeom>
              <a:solidFill>
                <a:srgbClr val="6A6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6"/>
              <p:cNvSpPr/>
              <p:nvPr/>
            </p:nvSpPr>
            <p:spPr>
              <a:xfrm>
                <a:off x="6049850" y="4396425"/>
                <a:ext cx="1150" cy="3075"/>
              </a:xfrm>
              <a:custGeom>
                <a:avLst/>
                <a:gdLst/>
                <a:ahLst/>
                <a:cxnLst/>
                <a:rect l="l" t="t" r="r" b="b"/>
                <a:pathLst>
                  <a:path w="46" h="123" extrusionOk="0">
                    <a:moveTo>
                      <a:pt x="45" y="1"/>
                    </a:moveTo>
                    <a:cubicBezTo>
                      <a:pt x="34" y="34"/>
                      <a:pt x="12" y="78"/>
                      <a:pt x="1" y="123"/>
                    </a:cubicBezTo>
                    <a:lnTo>
                      <a:pt x="1" y="123"/>
                    </a:lnTo>
                    <a:cubicBezTo>
                      <a:pt x="12" y="78"/>
                      <a:pt x="34" y="34"/>
                      <a:pt x="45" y="1"/>
                    </a:cubicBezTo>
                    <a:close/>
                  </a:path>
                </a:pathLst>
              </a:custGeom>
              <a:solidFill>
                <a:srgbClr val="726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6"/>
              <p:cNvSpPr/>
              <p:nvPr/>
            </p:nvSpPr>
            <p:spPr>
              <a:xfrm>
                <a:off x="6048200" y="4399475"/>
                <a:ext cx="1675" cy="5875"/>
              </a:xfrm>
              <a:custGeom>
                <a:avLst/>
                <a:gdLst/>
                <a:ahLst/>
                <a:cxnLst/>
                <a:rect l="l" t="t" r="r" b="b"/>
                <a:pathLst>
                  <a:path w="67" h="235" extrusionOk="0">
                    <a:moveTo>
                      <a:pt x="67" y="1"/>
                    </a:moveTo>
                    <a:lnTo>
                      <a:pt x="67" y="1"/>
                    </a:lnTo>
                    <a:cubicBezTo>
                      <a:pt x="45" y="79"/>
                      <a:pt x="11" y="157"/>
                      <a:pt x="0" y="235"/>
                    </a:cubicBezTo>
                    <a:lnTo>
                      <a:pt x="0" y="235"/>
                    </a:lnTo>
                    <a:cubicBezTo>
                      <a:pt x="11" y="157"/>
                      <a:pt x="45" y="79"/>
                      <a:pt x="67" y="1"/>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6"/>
              <p:cNvSpPr/>
              <p:nvPr/>
            </p:nvSpPr>
            <p:spPr>
              <a:xfrm>
                <a:off x="6046800" y="4405325"/>
                <a:ext cx="1425" cy="5300"/>
              </a:xfrm>
              <a:custGeom>
                <a:avLst/>
                <a:gdLst/>
                <a:ahLst/>
                <a:cxnLst/>
                <a:rect l="l" t="t" r="r" b="b"/>
                <a:pathLst>
                  <a:path w="57" h="212" extrusionOk="0">
                    <a:moveTo>
                      <a:pt x="56" y="1"/>
                    </a:moveTo>
                    <a:cubicBezTo>
                      <a:pt x="34" y="68"/>
                      <a:pt x="12" y="145"/>
                      <a:pt x="0" y="212"/>
                    </a:cubicBezTo>
                    <a:cubicBezTo>
                      <a:pt x="12" y="145"/>
                      <a:pt x="34" y="68"/>
                      <a:pt x="56" y="1"/>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6"/>
              <p:cNvSpPr/>
              <p:nvPr/>
            </p:nvSpPr>
            <p:spPr>
              <a:xfrm>
                <a:off x="6046800" y="4396425"/>
                <a:ext cx="4200" cy="14200"/>
              </a:xfrm>
              <a:custGeom>
                <a:avLst/>
                <a:gdLst/>
                <a:ahLst/>
                <a:cxnLst/>
                <a:rect l="l" t="t" r="r" b="b"/>
                <a:pathLst>
                  <a:path w="168" h="568" extrusionOk="0">
                    <a:moveTo>
                      <a:pt x="167" y="1"/>
                    </a:moveTo>
                    <a:cubicBezTo>
                      <a:pt x="101" y="190"/>
                      <a:pt x="45" y="379"/>
                      <a:pt x="0" y="568"/>
                    </a:cubicBezTo>
                    <a:lnTo>
                      <a:pt x="0" y="568"/>
                    </a:lnTo>
                    <a:cubicBezTo>
                      <a:pt x="12" y="501"/>
                      <a:pt x="34" y="424"/>
                      <a:pt x="56" y="357"/>
                    </a:cubicBezTo>
                    <a:cubicBezTo>
                      <a:pt x="67" y="279"/>
                      <a:pt x="101" y="201"/>
                      <a:pt x="123" y="123"/>
                    </a:cubicBezTo>
                    <a:cubicBezTo>
                      <a:pt x="134" y="78"/>
                      <a:pt x="156" y="34"/>
                      <a:pt x="167" y="1"/>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6"/>
              <p:cNvSpPr/>
              <p:nvPr/>
            </p:nvSpPr>
            <p:spPr>
              <a:xfrm>
                <a:off x="5946050" y="4396425"/>
                <a:ext cx="25" cy="25"/>
              </a:xfrm>
              <a:custGeom>
                <a:avLst/>
                <a:gdLst/>
                <a:ahLst/>
                <a:cxnLst/>
                <a:rect l="l" t="t" r="r" b="b"/>
                <a:pathLst>
                  <a:path w="1" h="1" extrusionOk="0">
                    <a:moveTo>
                      <a:pt x="1" y="1"/>
                    </a:moveTo>
                    <a:lnTo>
                      <a:pt x="1" y="1"/>
                    </a:lnTo>
                    <a:close/>
                  </a:path>
                </a:pathLst>
              </a:custGeom>
              <a:solidFill>
                <a:srgbClr val="6A6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6"/>
              <p:cNvSpPr/>
              <p:nvPr/>
            </p:nvSpPr>
            <p:spPr>
              <a:xfrm>
                <a:off x="5946050" y="4396425"/>
                <a:ext cx="325" cy="600"/>
              </a:xfrm>
              <a:custGeom>
                <a:avLst/>
                <a:gdLst/>
                <a:ahLst/>
                <a:cxnLst/>
                <a:rect l="l" t="t" r="r" b="b"/>
                <a:pathLst>
                  <a:path w="13" h="24" extrusionOk="0">
                    <a:moveTo>
                      <a:pt x="1" y="1"/>
                    </a:moveTo>
                    <a:cubicBezTo>
                      <a:pt x="1" y="11"/>
                      <a:pt x="12" y="11"/>
                      <a:pt x="12" y="23"/>
                    </a:cubicBezTo>
                    <a:cubicBezTo>
                      <a:pt x="12" y="11"/>
                      <a:pt x="1" y="11"/>
                      <a:pt x="1" y="1"/>
                    </a:cubicBezTo>
                    <a:close/>
                  </a:path>
                </a:pathLst>
              </a:custGeom>
              <a:solidFill>
                <a:srgbClr val="6A6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6"/>
              <p:cNvSpPr/>
              <p:nvPr/>
            </p:nvSpPr>
            <p:spPr>
              <a:xfrm>
                <a:off x="5946350" y="4397000"/>
                <a:ext cx="850" cy="2500"/>
              </a:xfrm>
              <a:custGeom>
                <a:avLst/>
                <a:gdLst/>
                <a:ahLst/>
                <a:cxnLst/>
                <a:rect l="l" t="t" r="r" b="b"/>
                <a:pathLst>
                  <a:path w="34" h="100" extrusionOk="0">
                    <a:moveTo>
                      <a:pt x="0" y="0"/>
                    </a:moveTo>
                    <a:lnTo>
                      <a:pt x="33" y="100"/>
                    </a:lnTo>
                    <a:lnTo>
                      <a:pt x="33" y="100"/>
                    </a:lnTo>
                    <a:close/>
                  </a:path>
                </a:pathLst>
              </a:custGeom>
              <a:solidFill>
                <a:srgbClr val="6A6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6"/>
              <p:cNvSpPr/>
              <p:nvPr/>
            </p:nvSpPr>
            <p:spPr>
              <a:xfrm>
                <a:off x="5947175" y="4399475"/>
                <a:ext cx="1975" cy="7000"/>
              </a:xfrm>
              <a:custGeom>
                <a:avLst/>
                <a:gdLst/>
                <a:ahLst/>
                <a:cxnLst/>
                <a:rect l="l" t="t" r="r" b="b"/>
                <a:pathLst>
                  <a:path w="79" h="280" extrusionOk="0">
                    <a:moveTo>
                      <a:pt x="0" y="1"/>
                    </a:moveTo>
                    <a:cubicBezTo>
                      <a:pt x="34" y="90"/>
                      <a:pt x="56" y="190"/>
                      <a:pt x="79" y="279"/>
                    </a:cubicBezTo>
                    <a:cubicBezTo>
                      <a:pt x="56" y="190"/>
                      <a:pt x="34" y="90"/>
                      <a:pt x="0" y="1"/>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6"/>
              <p:cNvSpPr/>
              <p:nvPr/>
            </p:nvSpPr>
            <p:spPr>
              <a:xfrm>
                <a:off x="5946350" y="4397000"/>
                <a:ext cx="2800" cy="9475"/>
              </a:xfrm>
              <a:custGeom>
                <a:avLst/>
                <a:gdLst/>
                <a:ahLst/>
                <a:cxnLst/>
                <a:rect l="l" t="t" r="r" b="b"/>
                <a:pathLst>
                  <a:path w="112" h="379" extrusionOk="0">
                    <a:moveTo>
                      <a:pt x="0" y="0"/>
                    </a:moveTo>
                    <a:lnTo>
                      <a:pt x="0" y="0"/>
                    </a:lnTo>
                    <a:lnTo>
                      <a:pt x="33" y="100"/>
                    </a:lnTo>
                    <a:cubicBezTo>
                      <a:pt x="67" y="189"/>
                      <a:pt x="89" y="289"/>
                      <a:pt x="112" y="378"/>
                    </a:cubicBezTo>
                    <a:lnTo>
                      <a:pt x="112" y="378"/>
                    </a:lnTo>
                    <a:cubicBezTo>
                      <a:pt x="78" y="256"/>
                      <a:pt x="45" y="122"/>
                      <a:pt x="0"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6"/>
              <p:cNvSpPr/>
              <p:nvPr/>
            </p:nvSpPr>
            <p:spPr>
              <a:xfrm>
                <a:off x="5949125" y="4406450"/>
                <a:ext cx="300" cy="300"/>
              </a:xfrm>
              <a:custGeom>
                <a:avLst/>
                <a:gdLst/>
                <a:ahLst/>
                <a:cxnLst/>
                <a:rect l="l" t="t" r="r" b="b"/>
                <a:pathLst>
                  <a:path w="12" h="12" extrusionOk="0">
                    <a:moveTo>
                      <a:pt x="1" y="0"/>
                    </a:moveTo>
                    <a:lnTo>
                      <a:pt x="11"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6"/>
              <p:cNvSpPr/>
              <p:nvPr/>
            </p:nvSpPr>
            <p:spPr>
              <a:xfrm>
                <a:off x="5949400" y="4406725"/>
                <a:ext cx="25" cy="300"/>
              </a:xfrm>
              <a:custGeom>
                <a:avLst/>
                <a:gdLst/>
                <a:ahLst/>
                <a:cxnLst/>
                <a:rect l="l" t="t" r="r" b="b"/>
                <a:pathLst>
                  <a:path w="1" h="12" extrusionOk="0">
                    <a:moveTo>
                      <a:pt x="0" y="0"/>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6"/>
              <p:cNvSpPr/>
              <p:nvPr/>
            </p:nvSpPr>
            <p:spPr>
              <a:xfrm>
                <a:off x="5949400" y="4407000"/>
                <a:ext cx="25" cy="575"/>
              </a:xfrm>
              <a:custGeom>
                <a:avLst/>
                <a:gdLst/>
                <a:ahLst/>
                <a:cxnLst/>
                <a:rect l="l" t="t" r="r" b="b"/>
                <a:pathLst>
                  <a:path w="1" h="23" extrusionOk="0">
                    <a:moveTo>
                      <a:pt x="0" y="1"/>
                    </a:moveTo>
                    <a:lnTo>
                      <a:pt x="0" y="23"/>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6"/>
              <p:cNvSpPr/>
              <p:nvPr/>
            </p:nvSpPr>
            <p:spPr>
              <a:xfrm>
                <a:off x="5949400" y="4407575"/>
                <a:ext cx="300" cy="275"/>
              </a:xfrm>
              <a:custGeom>
                <a:avLst/>
                <a:gdLst/>
                <a:ahLst/>
                <a:cxnLst/>
                <a:rect l="l" t="t" r="r" b="b"/>
                <a:pathLst>
                  <a:path w="12" h="11" extrusionOk="0">
                    <a:moveTo>
                      <a:pt x="0" y="0"/>
                    </a:moveTo>
                    <a:cubicBezTo>
                      <a:pt x="0" y="0"/>
                      <a:pt x="0" y="11"/>
                      <a:pt x="12" y="11"/>
                    </a:cubicBezTo>
                    <a:cubicBezTo>
                      <a:pt x="0" y="11"/>
                      <a:pt x="0" y="0"/>
                      <a:pt x="0"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6"/>
              <p:cNvSpPr/>
              <p:nvPr/>
            </p:nvSpPr>
            <p:spPr>
              <a:xfrm>
                <a:off x="5949675" y="4407825"/>
                <a:ext cx="25" cy="325"/>
              </a:xfrm>
              <a:custGeom>
                <a:avLst/>
                <a:gdLst/>
                <a:ahLst/>
                <a:cxnLst/>
                <a:rect l="l" t="t" r="r" b="b"/>
                <a:pathLst>
                  <a:path w="1" h="13" extrusionOk="0">
                    <a:moveTo>
                      <a:pt x="1" y="1"/>
                    </a:moveTo>
                    <a:lnTo>
                      <a:pt x="1"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6"/>
              <p:cNvSpPr/>
              <p:nvPr/>
            </p:nvSpPr>
            <p:spPr>
              <a:xfrm>
                <a:off x="5949675" y="4408125"/>
                <a:ext cx="25" cy="25"/>
              </a:xfrm>
              <a:custGeom>
                <a:avLst/>
                <a:gdLst/>
                <a:ahLst/>
                <a:cxnLst/>
                <a:rect l="l" t="t" r="r" b="b"/>
                <a:pathLst>
                  <a:path w="1" h="1" extrusionOk="0">
                    <a:moveTo>
                      <a:pt x="1" y="0"/>
                    </a:moveTo>
                    <a:lnTo>
                      <a:pt x="1"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6"/>
              <p:cNvSpPr/>
              <p:nvPr/>
            </p:nvSpPr>
            <p:spPr>
              <a:xfrm>
                <a:off x="5949675" y="4408375"/>
                <a:ext cx="25" cy="25"/>
              </a:xfrm>
              <a:custGeom>
                <a:avLst/>
                <a:gdLst/>
                <a:ahLst/>
                <a:cxnLst/>
                <a:rect l="l" t="t" r="r" b="b"/>
                <a:pathLst>
                  <a:path w="1" h="1" extrusionOk="0">
                    <a:moveTo>
                      <a:pt x="1" y="1"/>
                    </a:moveTo>
                    <a:lnTo>
                      <a:pt x="1" y="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6"/>
              <p:cNvSpPr/>
              <p:nvPr/>
            </p:nvSpPr>
            <p:spPr>
              <a:xfrm>
                <a:off x="5949675" y="4408375"/>
                <a:ext cx="25" cy="325"/>
              </a:xfrm>
              <a:custGeom>
                <a:avLst/>
                <a:gdLst/>
                <a:ahLst/>
                <a:cxnLst/>
                <a:rect l="l" t="t" r="r" b="b"/>
                <a:pathLst>
                  <a:path w="1" h="13" extrusionOk="0">
                    <a:moveTo>
                      <a:pt x="1" y="1"/>
                    </a:moveTo>
                    <a:lnTo>
                      <a:pt x="1" y="13"/>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6"/>
              <p:cNvSpPr/>
              <p:nvPr/>
            </p:nvSpPr>
            <p:spPr>
              <a:xfrm>
                <a:off x="5949675" y="4408675"/>
                <a:ext cx="25" cy="300"/>
              </a:xfrm>
              <a:custGeom>
                <a:avLst/>
                <a:gdLst/>
                <a:ahLst/>
                <a:cxnLst/>
                <a:rect l="l" t="t" r="r" b="b"/>
                <a:pathLst>
                  <a:path w="1" h="12" extrusionOk="0">
                    <a:moveTo>
                      <a:pt x="1" y="1"/>
                    </a:moveTo>
                    <a:lnTo>
                      <a:pt x="1"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6"/>
              <p:cNvSpPr/>
              <p:nvPr/>
            </p:nvSpPr>
            <p:spPr>
              <a:xfrm>
                <a:off x="5949950" y="4408950"/>
                <a:ext cx="25" cy="300"/>
              </a:xfrm>
              <a:custGeom>
                <a:avLst/>
                <a:gdLst/>
                <a:ahLst/>
                <a:cxnLst/>
                <a:rect l="l" t="t" r="r" b="b"/>
                <a:pathLst>
                  <a:path w="1" h="12" extrusionOk="0">
                    <a:moveTo>
                      <a:pt x="0" y="0"/>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6"/>
              <p:cNvSpPr/>
              <p:nvPr/>
            </p:nvSpPr>
            <p:spPr>
              <a:xfrm>
                <a:off x="5949950" y="4409225"/>
                <a:ext cx="25" cy="300"/>
              </a:xfrm>
              <a:custGeom>
                <a:avLst/>
                <a:gdLst/>
                <a:ahLst/>
                <a:cxnLst/>
                <a:rect l="l" t="t" r="r" b="b"/>
                <a:pathLst>
                  <a:path w="1" h="12" extrusionOk="0">
                    <a:moveTo>
                      <a:pt x="0" y="1"/>
                    </a:moveTo>
                    <a:lnTo>
                      <a:pt x="0"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6"/>
              <p:cNvSpPr/>
              <p:nvPr/>
            </p:nvSpPr>
            <p:spPr>
              <a:xfrm>
                <a:off x="5949950" y="4409500"/>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6"/>
              <p:cNvSpPr/>
              <p:nvPr/>
            </p:nvSpPr>
            <p:spPr>
              <a:xfrm>
                <a:off x="5949950" y="4409800"/>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6"/>
              <p:cNvSpPr/>
              <p:nvPr/>
            </p:nvSpPr>
            <p:spPr>
              <a:xfrm>
                <a:off x="5949950" y="4410050"/>
                <a:ext cx="25" cy="25"/>
              </a:xfrm>
              <a:custGeom>
                <a:avLst/>
                <a:gdLst/>
                <a:ahLst/>
                <a:cxnLst/>
                <a:rect l="l" t="t" r="r" b="b"/>
                <a:pathLst>
                  <a:path w="1" h="1" extrusionOk="0">
                    <a:moveTo>
                      <a:pt x="0" y="1"/>
                    </a:moveTo>
                    <a:lnTo>
                      <a:pt x="0" y="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6"/>
              <p:cNvSpPr/>
              <p:nvPr/>
            </p:nvSpPr>
            <p:spPr>
              <a:xfrm>
                <a:off x="5949950" y="4410050"/>
                <a:ext cx="25" cy="325"/>
              </a:xfrm>
              <a:custGeom>
                <a:avLst/>
                <a:gdLst/>
                <a:ahLst/>
                <a:cxnLst/>
                <a:rect l="l" t="t" r="r" b="b"/>
                <a:pathLst>
                  <a:path w="1" h="13" extrusionOk="0">
                    <a:moveTo>
                      <a:pt x="0" y="1"/>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6"/>
              <p:cNvSpPr/>
              <p:nvPr/>
            </p:nvSpPr>
            <p:spPr>
              <a:xfrm>
                <a:off x="5950250" y="4410350"/>
                <a:ext cx="25" cy="275"/>
              </a:xfrm>
              <a:custGeom>
                <a:avLst/>
                <a:gdLst/>
                <a:ahLst/>
                <a:cxnLst/>
                <a:rect l="l" t="t" r="r" b="b"/>
                <a:pathLst>
                  <a:path w="1" h="11" extrusionOk="0">
                    <a:moveTo>
                      <a:pt x="0" y="0"/>
                    </a:moveTo>
                    <a:lnTo>
                      <a:pt x="0"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6"/>
              <p:cNvSpPr/>
              <p:nvPr/>
            </p:nvSpPr>
            <p:spPr>
              <a:xfrm>
                <a:off x="6046800" y="4410625"/>
                <a:ext cx="25" cy="300"/>
              </a:xfrm>
              <a:custGeom>
                <a:avLst/>
                <a:gdLst/>
                <a:ahLst/>
                <a:cxnLst/>
                <a:rect l="l" t="t" r="r" b="b"/>
                <a:pathLst>
                  <a:path w="1" h="12" extrusionOk="0">
                    <a:moveTo>
                      <a:pt x="0" y="0"/>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6"/>
              <p:cNvSpPr/>
              <p:nvPr/>
            </p:nvSpPr>
            <p:spPr>
              <a:xfrm>
                <a:off x="6046800" y="4410900"/>
                <a:ext cx="25" cy="300"/>
              </a:xfrm>
              <a:custGeom>
                <a:avLst/>
                <a:gdLst/>
                <a:ahLst/>
                <a:cxnLst/>
                <a:rect l="l" t="t" r="r" b="b"/>
                <a:pathLst>
                  <a:path w="1" h="12" extrusionOk="0">
                    <a:moveTo>
                      <a:pt x="0" y="1"/>
                    </a:moveTo>
                    <a:lnTo>
                      <a:pt x="0"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6"/>
              <p:cNvSpPr/>
              <p:nvPr/>
            </p:nvSpPr>
            <p:spPr>
              <a:xfrm>
                <a:off x="5950250" y="4410900"/>
                <a:ext cx="25" cy="25"/>
              </a:xfrm>
              <a:custGeom>
                <a:avLst/>
                <a:gdLst/>
                <a:ahLst/>
                <a:cxnLst/>
                <a:rect l="l" t="t" r="r" b="b"/>
                <a:pathLst>
                  <a:path w="1" h="1" extrusionOk="0">
                    <a:moveTo>
                      <a:pt x="0" y="1"/>
                    </a:moveTo>
                    <a:lnTo>
                      <a:pt x="0" y="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6"/>
              <p:cNvSpPr/>
              <p:nvPr/>
            </p:nvSpPr>
            <p:spPr>
              <a:xfrm>
                <a:off x="6046800" y="4411175"/>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6"/>
              <p:cNvSpPr/>
              <p:nvPr/>
            </p:nvSpPr>
            <p:spPr>
              <a:xfrm>
                <a:off x="6046525" y="4411175"/>
                <a:ext cx="300" cy="300"/>
              </a:xfrm>
              <a:custGeom>
                <a:avLst/>
                <a:gdLst/>
                <a:ahLst/>
                <a:cxnLst/>
                <a:rect l="l" t="t" r="r" b="b"/>
                <a:pathLst>
                  <a:path w="12" h="12" extrusionOk="0">
                    <a:moveTo>
                      <a:pt x="11" y="0"/>
                    </a:moveTo>
                    <a:cubicBezTo>
                      <a:pt x="11" y="12"/>
                      <a:pt x="11" y="12"/>
                      <a:pt x="0" y="12"/>
                    </a:cubicBezTo>
                    <a:cubicBezTo>
                      <a:pt x="11" y="12"/>
                      <a:pt x="11" y="12"/>
                      <a:pt x="11"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6"/>
              <p:cNvSpPr/>
              <p:nvPr/>
            </p:nvSpPr>
            <p:spPr>
              <a:xfrm>
                <a:off x="6046525" y="4411450"/>
                <a:ext cx="25" cy="300"/>
              </a:xfrm>
              <a:custGeom>
                <a:avLst/>
                <a:gdLst/>
                <a:ahLst/>
                <a:cxnLst/>
                <a:rect l="l" t="t" r="r" b="b"/>
                <a:pathLst>
                  <a:path w="1" h="12" extrusionOk="0">
                    <a:moveTo>
                      <a:pt x="0" y="1"/>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6"/>
              <p:cNvSpPr/>
              <p:nvPr/>
            </p:nvSpPr>
            <p:spPr>
              <a:xfrm>
                <a:off x="6046525" y="4411725"/>
                <a:ext cx="25" cy="325"/>
              </a:xfrm>
              <a:custGeom>
                <a:avLst/>
                <a:gdLst/>
                <a:ahLst/>
                <a:cxnLst/>
                <a:rect l="l" t="t" r="r" b="b"/>
                <a:pathLst>
                  <a:path w="1" h="13" extrusionOk="0">
                    <a:moveTo>
                      <a:pt x="0" y="1"/>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6"/>
              <p:cNvSpPr/>
              <p:nvPr/>
            </p:nvSpPr>
            <p:spPr>
              <a:xfrm>
                <a:off x="6046525" y="4412025"/>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6"/>
              <p:cNvSpPr/>
              <p:nvPr/>
            </p:nvSpPr>
            <p:spPr>
              <a:xfrm>
                <a:off x="6046525" y="4412275"/>
                <a:ext cx="25" cy="25"/>
              </a:xfrm>
              <a:custGeom>
                <a:avLst/>
                <a:gdLst/>
                <a:ahLst/>
                <a:cxnLst/>
                <a:rect l="l" t="t" r="r" b="b"/>
                <a:pathLst>
                  <a:path w="1" h="1" extrusionOk="0">
                    <a:moveTo>
                      <a:pt x="0" y="1"/>
                    </a:moveTo>
                    <a:lnTo>
                      <a:pt x="0" y="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6"/>
              <p:cNvSpPr/>
              <p:nvPr/>
            </p:nvSpPr>
            <p:spPr>
              <a:xfrm>
                <a:off x="6046525" y="4412850"/>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6"/>
              <p:cNvSpPr/>
              <p:nvPr/>
            </p:nvSpPr>
            <p:spPr>
              <a:xfrm>
                <a:off x="6244375" y="4391425"/>
                <a:ext cx="25" cy="300"/>
              </a:xfrm>
              <a:custGeom>
                <a:avLst/>
                <a:gdLst/>
                <a:ahLst/>
                <a:cxnLst/>
                <a:rect l="l" t="t" r="r" b="b"/>
                <a:pathLst>
                  <a:path w="1" h="12" extrusionOk="0">
                    <a:moveTo>
                      <a:pt x="0" y="0"/>
                    </a:moveTo>
                    <a:lnTo>
                      <a:pt x="0" y="1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6"/>
              <p:cNvSpPr/>
              <p:nvPr/>
            </p:nvSpPr>
            <p:spPr>
              <a:xfrm>
                <a:off x="6244375" y="4391700"/>
                <a:ext cx="25" cy="25"/>
              </a:xfrm>
              <a:custGeom>
                <a:avLst/>
                <a:gdLst/>
                <a:ahLst/>
                <a:cxnLst/>
                <a:rect l="l" t="t" r="r" b="b"/>
                <a:pathLst>
                  <a:path w="1" h="1" extrusionOk="0">
                    <a:moveTo>
                      <a:pt x="0" y="0"/>
                    </a:moveTo>
                    <a:lnTo>
                      <a:pt x="0"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6"/>
              <p:cNvSpPr/>
              <p:nvPr/>
            </p:nvSpPr>
            <p:spPr>
              <a:xfrm>
                <a:off x="6244375" y="4391700"/>
                <a:ext cx="25" cy="300"/>
              </a:xfrm>
              <a:custGeom>
                <a:avLst/>
                <a:gdLst/>
                <a:ahLst/>
                <a:cxnLst/>
                <a:rect l="l" t="t" r="r" b="b"/>
                <a:pathLst>
                  <a:path w="1" h="12" extrusionOk="0">
                    <a:moveTo>
                      <a:pt x="0" y="0"/>
                    </a:moveTo>
                    <a:lnTo>
                      <a:pt x="0" y="12"/>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6"/>
              <p:cNvSpPr/>
              <p:nvPr/>
            </p:nvSpPr>
            <p:spPr>
              <a:xfrm>
                <a:off x="6244375" y="4391975"/>
                <a:ext cx="300" cy="25"/>
              </a:xfrm>
              <a:custGeom>
                <a:avLst/>
                <a:gdLst/>
                <a:ahLst/>
                <a:cxnLst/>
                <a:rect l="l" t="t" r="r" b="b"/>
                <a:pathLst>
                  <a:path w="12" h="1" extrusionOk="0">
                    <a:moveTo>
                      <a:pt x="0" y="1"/>
                    </a:moveTo>
                    <a:lnTo>
                      <a:pt x="12" y="1"/>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6"/>
              <p:cNvSpPr/>
              <p:nvPr/>
            </p:nvSpPr>
            <p:spPr>
              <a:xfrm>
                <a:off x="6244650" y="4392250"/>
                <a:ext cx="25" cy="25"/>
              </a:xfrm>
              <a:custGeom>
                <a:avLst/>
                <a:gdLst/>
                <a:ahLst/>
                <a:cxnLst/>
                <a:rect l="l" t="t" r="r" b="b"/>
                <a:pathLst>
                  <a:path w="1" h="1" extrusionOk="0">
                    <a:moveTo>
                      <a:pt x="1" y="0"/>
                    </a:moveTo>
                    <a:lnTo>
                      <a:pt x="1"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6"/>
              <p:cNvSpPr/>
              <p:nvPr/>
            </p:nvSpPr>
            <p:spPr>
              <a:xfrm>
                <a:off x="6244650" y="4392250"/>
                <a:ext cx="25" cy="25"/>
              </a:xfrm>
              <a:custGeom>
                <a:avLst/>
                <a:gdLst/>
                <a:ahLst/>
                <a:cxnLst/>
                <a:rect l="l" t="t" r="r" b="b"/>
                <a:pathLst>
                  <a:path w="1" h="1" extrusionOk="0">
                    <a:moveTo>
                      <a:pt x="1" y="0"/>
                    </a:moveTo>
                    <a:lnTo>
                      <a:pt x="1" y="0"/>
                    </a:ln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6"/>
              <p:cNvSpPr/>
              <p:nvPr/>
            </p:nvSpPr>
            <p:spPr>
              <a:xfrm>
                <a:off x="6253275" y="4418400"/>
                <a:ext cx="300" cy="6150"/>
              </a:xfrm>
              <a:custGeom>
                <a:avLst/>
                <a:gdLst/>
                <a:ahLst/>
                <a:cxnLst/>
                <a:rect l="l" t="t" r="r" b="b"/>
                <a:pathLst>
                  <a:path w="12" h="246" extrusionOk="0">
                    <a:moveTo>
                      <a:pt x="0" y="1"/>
                    </a:moveTo>
                    <a:lnTo>
                      <a:pt x="0" y="1"/>
                    </a:lnTo>
                    <a:cubicBezTo>
                      <a:pt x="0" y="79"/>
                      <a:pt x="12" y="168"/>
                      <a:pt x="12" y="246"/>
                    </a:cubicBezTo>
                    <a:lnTo>
                      <a:pt x="12" y="246"/>
                    </a:lnTo>
                    <a:cubicBezTo>
                      <a:pt x="12" y="168"/>
                      <a:pt x="0" y="79"/>
                      <a:pt x="0" y="1"/>
                    </a:cubicBezTo>
                    <a:close/>
                  </a:path>
                </a:pathLst>
              </a:custGeom>
              <a:solidFill>
                <a:srgbClr val="7B7A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6"/>
              <p:cNvSpPr/>
              <p:nvPr/>
            </p:nvSpPr>
            <p:spPr>
              <a:xfrm>
                <a:off x="6251900" y="4411175"/>
                <a:ext cx="1400" cy="7250"/>
              </a:xfrm>
              <a:custGeom>
                <a:avLst/>
                <a:gdLst/>
                <a:ahLst/>
                <a:cxnLst/>
                <a:rect l="l" t="t" r="r" b="b"/>
                <a:pathLst>
                  <a:path w="56" h="290" extrusionOk="0">
                    <a:moveTo>
                      <a:pt x="0" y="0"/>
                    </a:moveTo>
                    <a:lnTo>
                      <a:pt x="0" y="0"/>
                    </a:lnTo>
                    <a:cubicBezTo>
                      <a:pt x="22" y="89"/>
                      <a:pt x="33" y="190"/>
                      <a:pt x="55" y="290"/>
                    </a:cubicBezTo>
                    <a:lnTo>
                      <a:pt x="55" y="290"/>
                    </a:lnTo>
                    <a:cubicBezTo>
                      <a:pt x="33" y="190"/>
                      <a:pt x="22" y="89"/>
                      <a:pt x="0" y="0"/>
                    </a:cubicBezTo>
                    <a:close/>
                  </a:path>
                </a:pathLst>
              </a:custGeom>
              <a:solidFill>
                <a:srgbClr val="6158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6"/>
              <p:cNvSpPr/>
              <p:nvPr/>
            </p:nvSpPr>
            <p:spPr>
              <a:xfrm>
                <a:off x="6244650" y="4392250"/>
                <a:ext cx="7275" cy="18950"/>
              </a:xfrm>
              <a:custGeom>
                <a:avLst/>
                <a:gdLst/>
                <a:ahLst/>
                <a:cxnLst/>
                <a:rect l="l" t="t" r="r" b="b"/>
                <a:pathLst>
                  <a:path w="291" h="758" extrusionOk="0">
                    <a:moveTo>
                      <a:pt x="1" y="0"/>
                    </a:moveTo>
                    <a:cubicBezTo>
                      <a:pt x="134" y="235"/>
                      <a:pt x="234" y="479"/>
                      <a:pt x="290" y="757"/>
                    </a:cubicBezTo>
                    <a:lnTo>
                      <a:pt x="290" y="757"/>
                    </a:lnTo>
                    <a:cubicBezTo>
                      <a:pt x="234" y="479"/>
                      <a:pt x="134" y="235"/>
                      <a:pt x="1"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6"/>
              <p:cNvSpPr/>
              <p:nvPr/>
            </p:nvSpPr>
            <p:spPr>
              <a:xfrm>
                <a:off x="6244650" y="4392250"/>
                <a:ext cx="8925" cy="32300"/>
              </a:xfrm>
              <a:custGeom>
                <a:avLst/>
                <a:gdLst/>
                <a:ahLst/>
                <a:cxnLst/>
                <a:rect l="l" t="t" r="r" b="b"/>
                <a:pathLst>
                  <a:path w="357" h="1292" extrusionOk="0">
                    <a:moveTo>
                      <a:pt x="1" y="0"/>
                    </a:moveTo>
                    <a:lnTo>
                      <a:pt x="1" y="0"/>
                    </a:lnTo>
                    <a:cubicBezTo>
                      <a:pt x="134" y="235"/>
                      <a:pt x="234" y="479"/>
                      <a:pt x="290" y="757"/>
                    </a:cubicBezTo>
                    <a:cubicBezTo>
                      <a:pt x="312" y="846"/>
                      <a:pt x="323" y="947"/>
                      <a:pt x="345" y="1047"/>
                    </a:cubicBezTo>
                    <a:cubicBezTo>
                      <a:pt x="345" y="1125"/>
                      <a:pt x="357" y="1214"/>
                      <a:pt x="357" y="1292"/>
                    </a:cubicBezTo>
                    <a:lnTo>
                      <a:pt x="357" y="1292"/>
                    </a:lnTo>
                    <a:cubicBezTo>
                      <a:pt x="345" y="813"/>
                      <a:pt x="212" y="379"/>
                      <a:pt x="1" y="0"/>
                    </a:cubicBezTo>
                    <a:close/>
                  </a:path>
                </a:pathLst>
              </a:custGeom>
              <a:solidFill>
                <a:srgbClr val="28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6"/>
              <p:cNvSpPr/>
              <p:nvPr/>
            </p:nvSpPr>
            <p:spPr>
              <a:xfrm>
                <a:off x="6165325" y="4345775"/>
                <a:ext cx="17025" cy="3075"/>
              </a:xfrm>
              <a:custGeom>
                <a:avLst/>
                <a:gdLst/>
                <a:ahLst/>
                <a:cxnLst/>
                <a:rect l="l" t="t" r="r" b="b"/>
                <a:pathLst>
                  <a:path w="681" h="123" extrusionOk="0">
                    <a:moveTo>
                      <a:pt x="1" y="1"/>
                    </a:moveTo>
                    <a:lnTo>
                      <a:pt x="1" y="1"/>
                    </a:lnTo>
                    <a:cubicBezTo>
                      <a:pt x="235" y="34"/>
                      <a:pt x="468" y="78"/>
                      <a:pt x="680" y="123"/>
                    </a:cubicBezTo>
                    <a:cubicBezTo>
                      <a:pt x="468" y="78"/>
                      <a:pt x="235" y="34"/>
                      <a:pt x="1" y="1"/>
                    </a:cubicBezTo>
                    <a:close/>
                  </a:path>
                </a:pathLst>
              </a:custGeom>
              <a:solidFill>
                <a:srgbClr val="726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6"/>
              <p:cNvSpPr/>
              <p:nvPr/>
            </p:nvSpPr>
            <p:spPr>
              <a:xfrm>
                <a:off x="5699800" y="4332425"/>
                <a:ext cx="597475" cy="207325"/>
              </a:xfrm>
              <a:custGeom>
                <a:avLst/>
                <a:gdLst/>
                <a:ahLst/>
                <a:cxnLst/>
                <a:rect l="l" t="t" r="r" b="b"/>
                <a:pathLst>
                  <a:path w="23899" h="8293" extrusionOk="0">
                    <a:moveTo>
                      <a:pt x="13313" y="1481"/>
                    </a:moveTo>
                    <a:lnTo>
                      <a:pt x="10585" y="1481"/>
                    </a:lnTo>
                    <a:cubicBezTo>
                      <a:pt x="9494" y="1481"/>
                      <a:pt x="9161" y="802"/>
                      <a:pt x="8081" y="424"/>
                    </a:cubicBezTo>
                    <a:cubicBezTo>
                      <a:pt x="6934" y="1"/>
                      <a:pt x="5566" y="1"/>
                      <a:pt x="4475" y="278"/>
                    </a:cubicBezTo>
                    <a:cubicBezTo>
                      <a:pt x="1525" y="1002"/>
                      <a:pt x="1502" y="2004"/>
                      <a:pt x="111" y="2082"/>
                    </a:cubicBezTo>
                    <a:cubicBezTo>
                      <a:pt x="45" y="2082"/>
                      <a:pt x="0" y="2138"/>
                      <a:pt x="0" y="2205"/>
                    </a:cubicBezTo>
                    <a:lnTo>
                      <a:pt x="0" y="2349"/>
                    </a:lnTo>
                    <a:cubicBezTo>
                      <a:pt x="0" y="2282"/>
                      <a:pt x="45" y="2238"/>
                      <a:pt x="111" y="2238"/>
                    </a:cubicBezTo>
                    <a:cubicBezTo>
                      <a:pt x="1502" y="2160"/>
                      <a:pt x="1525" y="1158"/>
                      <a:pt x="4475" y="424"/>
                    </a:cubicBezTo>
                    <a:cubicBezTo>
                      <a:pt x="5566" y="156"/>
                      <a:pt x="6934" y="156"/>
                      <a:pt x="8081" y="568"/>
                    </a:cubicBezTo>
                    <a:cubicBezTo>
                      <a:pt x="9161" y="958"/>
                      <a:pt x="9494" y="1636"/>
                      <a:pt x="10585" y="1636"/>
                    </a:cubicBezTo>
                    <a:lnTo>
                      <a:pt x="13313" y="1636"/>
                    </a:lnTo>
                    <a:cubicBezTo>
                      <a:pt x="14404" y="1636"/>
                      <a:pt x="14738" y="958"/>
                      <a:pt x="15817" y="568"/>
                    </a:cubicBezTo>
                    <a:cubicBezTo>
                      <a:pt x="16964" y="156"/>
                      <a:pt x="18333" y="156"/>
                      <a:pt x="19423" y="424"/>
                    </a:cubicBezTo>
                    <a:cubicBezTo>
                      <a:pt x="22374" y="1158"/>
                      <a:pt x="22396" y="2160"/>
                      <a:pt x="23787" y="2238"/>
                    </a:cubicBezTo>
                    <a:cubicBezTo>
                      <a:pt x="23843" y="2238"/>
                      <a:pt x="23898" y="2282"/>
                      <a:pt x="23898" y="2349"/>
                    </a:cubicBezTo>
                    <a:lnTo>
                      <a:pt x="23898" y="2205"/>
                    </a:lnTo>
                    <a:cubicBezTo>
                      <a:pt x="23898" y="2138"/>
                      <a:pt x="23843" y="2082"/>
                      <a:pt x="23787" y="2082"/>
                    </a:cubicBezTo>
                    <a:cubicBezTo>
                      <a:pt x="22396" y="2004"/>
                      <a:pt x="22374" y="1002"/>
                      <a:pt x="19423" y="278"/>
                    </a:cubicBezTo>
                    <a:cubicBezTo>
                      <a:pt x="18333" y="1"/>
                      <a:pt x="16964" y="1"/>
                      <a:pt x="15817" y="424"/>
                    </a:cubicBezTo>
                    <a:cubicBezTo>
                      <a:pt x="14738" y="802"/>
                      <a:pt x="14404" y="1481"/>
                      <a:pt x="13313" y="1481"/>
                    </a:cubicBezTo>
                    <a:close/>
                    <a:moveTo>
                      <a:pt x="10741" y="3440"/>
                    </a:moveTo>
                    <a:lnTo>
                      <a:pt x="10741" y="3239"/>
                    </a:lnTo>
                    <a:cubicBezTo>
                      <a:pt x="10730" y="3173"/>
                      <a:pt x="10730" y="3106"/>
                      <a:pt x="10730" y="3039"/>
                    </a:cubicBezTo>
                    <a:cubicBezTo>
                      <a:pt x="10730" y="3150"/>
                      <a:pt x="10730" y="3273"/>
                      <a:pt x="10741" y="3395"/>
                    </a:cubicBezTo>
                    <a:close/>
                    <a:moveTo>
                      <a:pt x="13168" y="3039"/>
                    </a:moveTo>
                    <a:cubicBezTo>
                      <a:pt x="13168" y="3106"/>
                      <a:pt x="13168" y="3173"/>
                      <a:pt x="13157" y="3239"/>
                    </a:cubicBezTo>
                    <a:lnTo>
                      <a:pt x="13157" y="3440"/>
                    </a:lnTo>
                    <a:lnTo>
                      <a:pt x="13157" y="3395"/>
                    </a:lnTo>
                    <a:cubicBezTo>
                      <a:pt x="13168" y="3273"/>
                      <a:pt x="13168" y="3150"/>
                      <a:pt x="13168" y="3039"/>
                    </a:cubicBezTo>
                    <a:close/>
                    <a:moveTo>
                      <a:pt x="9762" y="5376"/>
                    </a:moveTo>
                    <a:cubicBezTo>
                      <a:pt x="9962" y="4931"/>
                      <a:pt x="10073" y="4431"/>
                      <a:pt x="10085" y="3929"/>
                    </a:cubicBezTo>
                    <a:cubicBezTo>
                      <a:pt x="10096" y="4486"/>
                      <a:pt x="9984" y="5032"/>
                      <a:pt x="9762" y="5532"/>
                    </a:cubicBezTo>
                    <a:cubicBezTo>
                      <a:pt x="9339" y="6501"/>
                      <a:pt x="8559" y="7303"/>
                      <a:pt x="7669" y="7726"/>
                    </a:cubicBezTo>
                    <a:lnTo>
                      <a:pt x="7591" y="7759"/>
                    </a:lnTo>
                    <a:lnTo>
                      <a:pt x="7591" y="7759"/>
                    </a:lnTo>
                    <a:cubicBezTo>
                      <a:pt x="6467" y="8271"/>
                      <a:pt x="5365" y="8293"/>
                      <a:pt x="4430" y="7937"/>
                    </a:cubicBezTo>
                    <a:cubicBezTo>
                      <a:pt x="3484" y="7570"/>
                      <a:pt x="2694" y="6791"/>
                      <a:pt x="2182" y="5710"/>
                    </a:cubicBezTo>
                    <a:lnTo>
                      <a:pt x="2148" y="5633"/>
                    </a:lnTo>
                    <a:cubicBezTo>
                      <a:pt x="2014" y="5344"/>
                      <a:pt x="1915" y="5065"/>
                      <a:pt x="1848" y="4798"/>
                    </a:cubicBezTo>
                    <a:cubicBezTo>
                      <a:pt x="1769" y="4475"/>
                      <a:pt x="1737" y="4164"/>
                      <a:pt x="1747" y="3874"/>
                    </a:cubicBezTo>
                    <a:cubicBezTo>
                      <a:pt x="1747" y="4119"/>
                      <a:pt x="1781" y="4375"/>
                      <a:pt x="1848" y="4653"/>
                    </a:cubicBezTo>
                    <a:cubicBezTo>
                      <a:pt x="1915" y="4921"/>
                      <a:pt x="2014" y="5198"/>
                      <a:pt x="2148" y="5488"/>
                    </a:cubicBezTo>
                    <a:lnTo>
                      <a:pt x="2182" y="5555"/>
                    </a:lnTo>
                    <a:cubicBezTo>
                      <a:pt x="2694" y="6645"/>
                      <a:pt x="3484" y="7414"/>
                      <a:pt x="4430" y="7781"/>
                    </a:cubicBezTo>
                    <a:cubicBezTo>
                      <a:pt x="5365" y="8149"/>
                      <a:pt x="6467" y="8115"/>
                      <a:pt x="7591" y="7603"/>
                    </a:cubicBezTo>
                    <a:lnTo>
                      <a:pt x="7591" y="7603"/>
                    </a:lnTo>
                    <a:lnTo>
                      <a:pt x="7669" y="7570"/>
                    </a:lnTo>
                    <a:cubicBezTo>
                      <a:pt x="8559" y="7147"/>
                      <a:pt x="9339" y="6345"/>
                      <a:pt x="9762" y="5376"/>
                    </a:cubicBezTo>
                    <a:close/>
                    <a:moveTo>
                      <a:pt x="14137" y="5376"/>
                    </a:moveTo>
                    <a:cubicBezTo>
                      <a:pt x="13936" y="4931"/>
                      <a:pt x="13825" y="4431"/>
                      <a:pt x="13813" y="3929"/>
                    </a:cubicBezTo>
                    <a:cubicBezTo>
                      <a:pt x="13803" y="4486"/>
                      <a:pt x="13914" y="5032"/>
                      <a:pt x="14137" y="5532"/>
                    </a:cubicBezTo>
                    <a:cubicBezTo>
                      <a:pt x="14548" y="6501"/>
                      <a:pt x="15339" y="7303"/>
                      <a:pt x="16229" y="7726"/>
                    </a:cubicBezTo>
                    <a:lnTo>
                      <a:pt x="16307" y="7759"/>
                    </a:lnTo>
                    <a:lnTo>
                      <a:pt x="16307" y="7759"/>
                    </a:lnTo>
                    <a:cubicBezTo>
                      <a:pt x="17431" y="8271"/>
                      <a:pt x="18522" y="8293"/>
                      <a:pt x="19468" y="7937"/>
                    </a:cubicBezTo>
                    <a:cubicBezTo>
                      <a:pt x="20414" y="7570"/>
                      <a:pt x="21204" y="6791"/>
                      <a:pt x="21716" y="5710"/>
                    </a:cubicBezTo>
                    <a:lnTo>
                      <a:pt x="21750" y="5633"/>
                    </a:lnTo>
                    <a:cubicBezTo>
                      <a:pt x="21884" y="5344"/>
                      <a:pt x="21984" y="5065"/>
                      <a:pt x="22050" y="4798"/>
                    </a:cubicBezTo>
                    <a:cubicBezTo>
                      <a:pt x="22129" y="4475"/>
                      <a:pt x="22162" y="4164"/>
                      <a:pt x="22151" y="3874"/>
                    </a:cubicBezTo>
                    <a:cubicBezTo>
                      <a:pt x="22151" y="4119"/>
                      <a:pt x="22117" y="4375"/>
                      <a:pt x="22050" y="4653"/>
                    </a:cubicBezTo>
                    <a:cubicBezTo>
                      <a:pt x="21984" y="4921"/>
                      <a:pt x="21884" y="5198"/>
                      <a:pt x="21750" y="5488"/>
                    </a:cubicBezTo>
                    <a:lnTo>
                      <a:pt x="21716" y="5555"/>
                    </a:lnTo>
                    <a:cubicBezTo>
                      <a:pt x="21204" y="6645"/>
                      <a:pt x="20414" y="7414"/>
                      <a:pt x="19468" y="7781"/>
                    </a:cubicBezTo>
                    <a:cubicBezTo>
                      <a:pt x="18522" y="8149"/>
                      <a:pt x="17431" y="8115"/>
                      <a:pt x="16307" y="7603"/>
                    </a:cubicBezTo>
                    <a:lnTo>
                      <a:pt x="16307" y="7603"/>
                    </a:lnTo>
                    <a:lnTo>
                      <a:pt x="16229" y="7570"/>
                    </a:lnTo>
                    <a:cubicBezTo>
                      <a:pt x="15339" y="7147"/>
                      <a:pt x="14548" y="6345"/>
                      <a:pt x="14137" y="5376"/>
                    </a:cubicBezTo>
                    <a:close/>
                  </a:path>
                </a:pathLst>
              </a:custGeom>
              <a:solidFill>
                <a:srgbClr val="E5D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572453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2"/>
        <p:cNvGrpSpPr/>
        <p:nvPr/>
      </p:nvGrpSpPr>
      <p:grpSpPr>
        <a:xfrm>
          <a:off x="0" y="0"/>
          <a:ext cx="0" cy="0"/>
          <a:chOff x="0" y="0"/>
          <a:chExt cx="0" cy="0"/>
        </a:xfrm>
      </p:grpSpPr>
      <p:sp>
        <p:nvSpPr>
          <p:cNvPr id="1463" name="Google Shape;1463;p50"/>
          <p:cNvSpPr txBox="1">
            <a:spLocks noGrp="1"/>
          </p:cNvSpPr>
          <p:nvPr>
            <p:ph type="title"/>
          </p:nvPr>
        </p:nvSpPr>
        <p:spPr>
          <a:xfrm>
            <a:off x="585627" y="445025"/>
            <a:ext cx="7838373" cy="572700"/>
          </a:xfrm>
          <a:prstGeom prst="rect">
            <a:avLst/>
          </a:prstGeom>
        </p:spPr>
        <p:txBody>
          <a:bodyPr spcFirstLastPara="1" wrap="square" lIns="0" tIns="0" rIns="0" bIns="0" anchor="t" anchorCtr="0">
            <a:noAutofit/>
          </a:bodyPr>
          <a:lstStyle/>
          <a:p>
            <a:r>
              <a:rPr lang="id-ID" sz="1800" dirty="0">
                <a:latin typeface="Times New Roman" panose="02020603050405020304" pitchFamily="18" charset="0"/>
                <a:cs typeface="Times New Roman" panose="02020603050405020304" pitchFamily="18" charset="0"/>
              </a:rPr>
              <a:t>Seorang manajer berkualitas dan memiliki daya saing yang handal harus memiliki nutrisi yaitu:</a:t>
            </a:r>
            <a:br>
              <a:rPr lang="id-ID" sz="1800" dirty="0">
                <a:latin typeface="Times New Roman" panose="02020603050405020304" pitchFamily="18" charset="0"/>
                <a:cs typeface="Times New Roman" panose="02020603050405020304" pitchFamily="18" charset="0"/>
              </a:rPr>
            </a:br>
            <a:endParaRPr sz="1800" dirty="0">
              <a:solidFill>
                <a:schemeClr val="accent1"/>
              </a:solidFill>
              <a:latin typeface="Times New Roman" panose="02020603050405020304" pitchFamily="18" charset="0"/>
              <a:cs typeface="Times New Roman" panose="02020603050405020304" pitchFamily="18" charset="0"/>
            </a:endParaRPr>
          </a:p>
        </p:txBody>
      </p:sp>
      <p:sp>
        <p:nvSpPr>
          <p:cNvPr id="1465" name="Google Shape;1465;p50"/>
          <p:cNvSpPr txBox="1">
            <a:spLocks noGrp="1"/>
          </p:cNvSpPr>
          <p:nvPr>
            <p:ph type="subTitle" idx="2"/>
          </p:nvPr>
        </p:nvSpPr>
        <p:spPr>
          <a:xfrm>
            <a:off x="761398" y="1320377"/>
            <a:ext cx="2198700"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Membenci ketidakadilan</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cxnSp>
        <p:nvCxnSpPr>
          <p:cNvPr id="1470" name="Google Shape;1470;p50"/>
          <p:cNvCxnSpPr/>
          <p:nvPr/>
        </p:nvCxnSpPr>
        <p:spPr>
          <a:xfrm>
            <a:off x="729200" y="980625"/>
            <a:ext cx="7689600" cy="0"/>
          </a:xfrm>
          <a:prstGeom prst="straightConnector1">
            <a:avLst/>
          </a:prstGeom>
          <a:noFill/>
          <a:ln w="19050" cap="flat" cmpd="sng">
            <a:solidFill>
              <a:schemeClr val="dk2"/>
            </a:solidFill>
            <a:prstDash val="solid"/>
            <a:round/>
            <a:headEnd type="oval" w="med" len="med"/>
            <a:tailEnd type="oval" w="med" len="med"/>
          </a:ln>
        </p:spPr>
      </p:cxnSp>
      <p:cxnSp>
        <p:nvCxnSpPr>
          <p:cNvPr id="1471" name="Google Shape;1471;p50"/>
          <p:cNvCxnSpPr/>
          <p:nvPr/>
        </p:nvCxnSpPr>
        <p:spPr>
          <a:xfrm>
            <a:off x="761398" y="3332500"/>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1473" name="Google Shape;1473;p50"/>
          <p:cNvCxnSpPr/>
          <p:nvPr/>
        </p:nvCxnSpPr>
        <p:spPr>
          <a:xfrm>
            <a:off x="6046802" y="3332500"/>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1474" name="Google Shape;1474;p50"/>
          <p:cNvCxnSpPr/>
          <p:nvPr/>
        </p:nvCxnSpPr>
        <p:spPr>
          <a:xfrm>
            <a:off x="3404100" y="25277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5" name="Google Shape;1475;p50"/>
          <p:cNvCxnSpPr/>
          <p:nvPr/>
        </p:nvCxnSpPr>
        <p:spPr>
          <a:xfrm>
            <a:off x="3404100" y="16204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6" name="Google Shape;1476;p50"/>
          <p:cNvCxnSpPr/>
          <p:nvPr/>
        </p:nvCxnSpPr>
        <p:spPr>
          <a:xfrm>
            <a:off x="761398" y="25277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7" name="Google Shape;1477;p50"/>
          <p:cNvCxnSpPr/>
          <p:nvPr/>
        </p:nvCxnSpPr>
        <p:spPr>
          <a:xfrm>
            <a:off x="761398" y="16204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8" name="Google Shape;1478;p50"/>
          <p:cNvCxnSpPr/>
          <p:nvPr/>
        </p:nvCxnSpPr>
        <p:spPr>
          <a:xfrm>
            <a:off x="6046802" y="25277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9" name="Google Shape;1479;p50"/>
          <p:cNvCxnSpPr/>
          <p:nvPr/>
        </p:nvCxnSpPr>
        <p:spPr>
          <a:xfrm>
            <a:off x="6046802" y="1620400"/>
            <a:ext cx="2335800" cy="0"/>
          </a:xfrm>
          <a:prstGeom prst="straightConnector1">
            <a:avLst/>
          </a:prstGeom>
          <a:noFill/>
          <a:ln w="19050" cap="flat" cmpd="sng">
            <a:solidFill>
              <a:schemeClr val="lt2"/>
            </a:solidFill>
            <a:prstDash val="solid"/>
            <a:round/>
            <a:headEnd type="oval" w="med" len="med"/>
            <a:tailEnd type="oval" w="med" len="med"/>
          </a:ln>
        </p:spPr>
      </p:cxnSp>
      <p:sp>
        <p:nvSpPr>
          <p:cNvPr id="30" name="Google Shape;1467;p50"/>
          <p:cNvSpPr txBox="1">
            <a:spLocks noGrp="1"/>
          </p:cNvSpPr>
          <p:nvPr>
            <p:ph type="subTitle" idx="4"/>
          </p:nvPr>
        </p:nvSpPr>
        <p:spPr>
          <a:xfrm>
            <a:off x="3319199" y="1317314"/>
            <a:ext cx="2505602" cy="77760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Mengelukan tanggung jawab</a:t>
            </a:r>
          </a:p>
          <a:p>
            <a:pPr marL="0" lvl="0" indent="0" algn="ctr" rtl="0">
              <a:spcBef>
                <a:spcPts val="0"/>
              </a:spcBef>
              <a:spcAft>
                <a:spcPts val="1200"/>
              </a:spcAft>
              <a:buNone/>
            </a:pPr>
            <a:endParaRPr dirty="0"/>
          </a:p>
        </p:txBody>
      </p:sp>
      <p:sp>
        <p:nvSpPr>
          <p:cNvPr id="31" name="Google Shape;1467;p50"/>
          <p:cNvSpPr txBox="1">
            <a:spLocks noGrp="1"/>
          </p:cNvSpPr>
          <p:nvPr>
            <p:ph type="subTitle" idx="4"/>
          </p:nvPr>
        </p:nvSpPr>
        <p:spPr>
          <a:xfrm>
            <a:off x="5961901" y="1317314"/>
            <a:ext cx="2505602" cy="77760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Mempunyai wawasan</a:t>
            </a:r>
          </a:p>
          <a:p>
            <a:pPr marL="0" lvl="0" indent="0" algn="ctr" rtl="0">
              <a:spcBef>
                <a:spcPts val="0"/>
              </a:spcBef>
              <a:spcAft>
                <a:spcPts val="1200"/>
              </a:spcAft>
              <a:buNone/>
            </a:pPr>
            <a:endParaRPr dirty="0"/>
          </a:p>
        </p:txBody>
      </p:sp>
      <p:sp>
        <p:nvSpPr>
          <p:cNvPr id="32" name="Google Shape;1465;p50"/>
          <p:cNvSpPr txBox="1">
            <a:spLocks noGrp="1"/>
          </p:cNvSpPr>
          <p:nvPr>
            <p:ph type="subTitle" idx="2"/>
          </p:nvPr>
        </p:nvSpPr>
        <p:spPr>
          <a:xfrm>
            <a:off x="761398" y="2240401"/>
            <a:ext cx="2198700"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Percaya diri</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33" name="Google Shape;1465;p50"/>
          <p:cNvSpPr txBox="1">
            <a:spLocks noGrp="1"/>
          </p:cNvSpPr>
          <p:nvPr>
            <p:ph type="subTitle" idx="2"/>
          </p:nvPr>
        </p:nvSpPr>
        <p:spPr>
          <a:xfrm>
            <a:off x="3472650" y="2239176"/>
            <a:ext cx="2198700"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Menghormati oranglain</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34" name="Google Shape;1465;p50"/>
          <p:cNvSpPr txBox="1">
            <a:spLocks noGrp="1"/>
          </p:cNvSpPr>
          <p:nvPr>
            <p:ph type="subTitle" idx="2"/>
          </p:nvPr>
        </p:nvSpPr>
        <p:spPr>
          <a:xfrm>
            <a:off x="6030451" y="2239176"/>
            <a:ext cx="2352151"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Terlibat dalam masa depan</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35" name="Google Shape;1465;p50"/>
          <p:cNvSpPr txBox="1">
            <a:spLocks noGrp="1"/>
          </p:cNvSpPr>
          <p:nvPr>
            <p:ph type="subTitle" idx="2"/>
          </p:nvPr>
        </p:nvSpPr>
        <p:spPr>
          <a:xfrm>
            <a:off x="761398" y="3036177"/>
            <a:ext cx="2198700"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Berkepala dingin</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37" name="Google Shape;1465;p50"/>
          <p:cNvSpPr txBox="1">
            <a:spLocks noGrp="1"/>
          </p:cNvSpPr>
          <p:nvPr>
            <p:ph type="subTitle" idx="2"/>
          </p:nvPr>
        </p:nvSpPr>
        <p:spPr>
          <a:xfrm>
            <a:off x="6115352" y="3040984"/>
            <a:ext cx="2198700"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Dapat dipercaya</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0492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2"/>
        <p:cNvGrpSpPr/>
        <p:nvPr/>
      </p:nvGrpSpPr>
      <p:grpSpPr>
        <a:xfrm>
          <a:off x="0" y="0"/>
          <a:ext cx="0" cy="0"/>
          <a:chOff x="0" y="0"/>
          <a:chExt cx="0" cy="0"/>
        </a:xfrm>
      </p:grpSpPr>
      <p:sp>
        <p:nvSpPr>
          <p:cNvPr id="1463" name="Google Shape;1463;p50"/>
          <p:cNvSpPr txBox="1">
            <a:spLocks noGrp="1"/>
          </p:cNvSpPr>
          <p:nvPr>
            <p:ph type="title"/>
          </p:nvPr>
        </p:nvSpPr>
        <p:spPr>
          <a:xfrm>
            <a:off x="580427" y="364090"/>
            <a:ext cx="7838373" cy="572700"/>
          </a:xfrm>
          <a:prstGeom prst="rect">
            <a:avLst/>
          </a:prstGeom>
        </p:spPr>
        <p:txBody>
          <a:bodyPr spcFirstLastPara="1" wrap="square" lIns="0" tIns="0" rIns="0" bIns="0" anchor="t" anchorCtr="0">
            <a:noAutofit/>
          </a:bodyPr>
          <a:lstStyle/>
          <a:p>
            <a:r>
              <a:rPr lang="id-ID" sz="1800" dirty="0">
                <a:latin typeface="Times New Roman" panose="02020603050405020304" pitchFamily="18" charset="0"/>
                <a:cs typeface="Times New Roman" panose="02020603050405020304" pitchFamily="18" charset="0"/>
              </a:rPr>
              <a:t>Selain hal itu, ada pula persyaratan bagi para leader perusahaan yang memastikan diri untuk sukses sebagai berikut:</a:t>
            </a:r>
            <a:br>
              <a:rPr lang="id-ID" sz="1800" dirty="0"/>
            </a:br>
            <a:br>
              <a:rPr lang="id-ID" sz="1800" dirty="0">
                <a:latin typeface="Times New Roman" panose="02020603050405020304" pitchFamily="18" charset="0"/>
                <a:cs typeface="Times New Roman" panose="02020603050405020304" pitchFamily="18" charset="0"/>
              </a:rPr>
            </a:br>
            <a:endParaRPr sz="1800" dirty="0">
              <a:solidFill>
                <a:schemeClr val="accent1"/>
              </a:solidFill>
              <a:latin typeface="Times New Roman" panose="02020603050405020304" pitchFamily="18" charset="0"/>
              <a:cs typeface="Times New Roman" panose="02020603050405020304" pitchFamily="18" charset="0"/>
            </a:endParaRPr>
          </a:p>
        </p:txBody>
      </p:sp>
      <p:sp>
        <p:nvSpPr>
          <p:cNvPr id="1465" name="Google Shape;1465;p50"/>
          <p:cNvSpPr txBox="1">
            <a:spLocks noGrp="1"/>
          </p:cNvSpPr>
          <p:nvPr>
            <p:ph type="subTitle" idx="2"/>
          </p:nvPr>
        </p:nvSpPr>
        <p:spPr>
          <a:xfrm>
            <a:off x="761398" y="1110325"/>
            <a:ext cx="2198700"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Kesediaan untuk membuat perubahan diri</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cxnSp>
        <p:nvCxnSpPr>
          <p:cNvPr id="1470" name="Google Shape;1470;p50"/>
          <p:cNvCxnSpPr/>
          <p:nvPr/>
        </p:nvCxnSpPr>
        <p:spPr>
          <a:xfrm>
            <a:off x="729200" y="980625"/>
            <a:ext cx="7689600" cy="0"/>
          </a:xfrm>
          <a:prstGeom prst="straightConnector1">
            <a:avLst/>
          </a:prstGeom>
          <a:noFill/>
          <a:ln w="19050" cap="flat" cmpd="sng">
            <a:solidFill>
              <a:schemeClr val="dk2"/>
            </a:solidFill>
            <a:prstDash val="solid"/>
            <a:round/>
            <a:headEnd type="oval" w="med" len="med"/>
            <a:tailEnd type="oval" w="med" len="med"/>
          </a:ln>
        </p:spPr>
      </p:cxnSp>
      <p:cxnSp>
        <p:nvCxnSpPr>
          <p:cNvPr id="1471" name="Google Shape;1471;p50"/>
          <p:cNvCxnSpPr/>
          <p:nvPr/>
        </p:nvCxnSpPr>
        <p:spPr>
          <a:xfrm>
            <a:off x="761398" y="3332500"/>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1473" name="Google Shape;1473;p50"/>
          <p:cNvCxnSpPr/>
          <p:nvPr/>
        </p:nvCxnSpPr>
        <p:spPr>
          <a:xfrm>
            <a:off x="6046802" y="3332500"/>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1474" name="Google Shape;1474;p50"/>
          <p:cNvCxnSpPr/>
          <p:nvPr/>
        </p:nvCxnSpPr>
        <p:spPr>
          <a:xfrm>
            <a:off x="3404100" y="25277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5" name="Google Shape;1475;p50"/>
          <p:cNvCxnSpPr/>
          <p:nvPr/>
        </p:nvCxnSpPr>
        <p:spPr>
          <a:xfrm>
            <a:off x="3404100" y="16204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6" name="Google Shape;1476;p50"/>
          <p:cNvCxnSpPr/>
          <p:nvPr/>
        </p:nvCxnSpPr>
        <p:spPr>
          <a:xfrm>
            <a:off x="761398" y="25277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7" name="Google Shape;1477;p50"/>
          <p:cNvCxnSpPr/>
          <p:nvPr/>
        </p:nvCxnSpPr>
        <p:spPr>
          <a:xfrm>
            <a:off x="761398" y="16204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8" name="Google Shape;1478;p50"/>
          <p:cNvCxnSpPr/>
          <p:nvPr/>
        </p:nvCxnSpPr>
        <p:spPr>
          <a:xfrm>
            <a:off x="6046802" y="2527700"/>
            <a:ext cx="2335800" cy="0"/>
          </a:xfrm>
          <a:prstGeom prst="straightConnector1">
            <a:avLst/>
          </a:prstGeom>
          <a:noFill/>
          <a:ln w="19050" cap="flat" cmpd="sng">
            <a:solidFill>
              <a:schemeClr val="lt2"/>
            </a:solidFill>
            <a:prstDash val="solid"/>
            <a:round/>
            <a:headEnd type="oval" w="med" len="med"/>
            <a:tailEnd type="oval" w="med" len="med"/>
          </a:ln>
        </p:spPr>
      </p:cxnSp>
      <p:cxnSp>
        <p:nvCxnSpPr>
          <p:cNvPr id="1479" name="Google Shape;1479;p50"/>
          <p:cNvCxnSpPr/>
          <p:nvPr/>
        </p:nvCxnSpPr>
        <p:spPr>
          <a:xfrm>
            <a:off x="6046802" y="1620400"/>
            <a:ext cx="2335800" cy="0"/>
          </a:xfrm>
          <a:prstGeom prst="straightConnector1">
            <a:avLst/>
          </a:prstGeom>
          <a:noFill/>
          <a:ln w="19050" cap="flat" cmpd="sng">
            <a:solidFill>
              <a:schemeClr val="lt2"/>
            </a:solidFill>
            <a:prstDash val="solid"/>
            <a:round/>
            <a:headEnd type="oval" w="med" len="med"/>
            <a:tailEnd type="oval" w="med" len="med"/>
          </a:ln>
        </p:spPr>
      </p:cxnSp>
      <p:sp>
        <p:nvSpPr>
          <p:cNvPr id="30" name="Google Shape;1467;p50"/>
          <p:cNvSpPr txBox="1">
            <a:spLocks noGrp="1"/>
          </p:cNvSpPr>
          <p:nvPr>
            <p:ph type="subTitle" idx="4"/>
          </p:nvPr>
        </p:nvSpPr>
        <p:spPr>
          <a:xfrm>
            <a:off x="3319199" y="1110325"/>
            <a:ext cx="2505602" cy="77760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Terbuka terhadap gagasan dan konsep baru</a:t>
            </a:r>
          </a:p>
          <a:p>
            <a:pPr marL="0" lvl="0" indent="0" algn="ctr" rtl="0">
              <a:spcBef>
                <a:spcPts val="0"/>
              </a:spcBef>
              <a:spcAft>
                <a:spcPts val="1200"/>
              </a:spcAft>
              <a:buNone/>
            </a:pPr>
            <a:endParaRPr dirty="0"/>
          </a:p>
        </p:txBody>
      </p:sp>
      <p:sp>
        <p:nvSpPr>
          <p:cNvPr id="31" name="Google Shape;1467;p50"/>
          <p:cNvSpPr txBox="1">
            <a:spLocks noGrp="1"/>
          </p:cNvSpPr>
          <p:nvPr>
            <p:ph type="subTitle" idx="4"/>
          </p:nvPr>
        </p:nvSpPr>
        <p:spPr>
          <a:xfrm>
            <a:off x="5961901" y="1128139"/>
            <a:ext cx="2505602" cy="77760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Sasaran kerja yang jelas dan realistik</a:t>
            </a:r>
          </a:p>
          <a:p>
            <a:pPr marL="0" lvl="0" indent="0" algn="ctr" rtl="0">
              <a:spcBef>
                <a:spcPts val="0"/>
              </a:spcBef>
              <a:spcAft>
                <a:spcPts val="1200"/>
              </a:spcAft>
              <a:buNone/>
            </a:pPr>
            <a:endParaRPr dirty="0"/>
          </a:p>
        </p:txBody>
      </p:sp>
      <p:sp>
        <p:nvSpPr>
          <p:cNvPr id="32" name="Google Shape;1465;p50"/>
          <p:cNvSpPr txBox="1">
            <a:spLocks noGrp="1"/>
          </p:cNvSpPr>
          <p:nvPr>
            <p:ph type="subTitle" idx="2"/>
          </p:nvPr>
        </p:nvSpPr>
        <p:spPr>
          <a:xfrm>
            <a:off x="761398" y="2025951"/>
            <a:ext cx="2198700"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Menetapkan rencana untuk meraih sasaran</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33" name="Google Shape;1465;p50"/>
          <p:cNvSpPr txBox="1">
            <a:spLocks noGrp="1"/>
          </p:cNvSpPr>
          <p:nvPr>
            <p:ph type="subTitle" idx="2"/>
          </p:nvPr>
        </p:nvSpPr>
        <p:spPr>
          <a:xfrm>
            <a:off x="3472650" y="2025951"/>
            <a:ext cx="2198700"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Membuat suatu struktur organisasi yang efisien</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34" name="Google Shape;1465;p50"/>
          <p:cNvSpPr txBox="1">
            <a:spLocks noGrp="1"/>
          </p:cNvSpPr>
          <p:nvPr>
            <p:ph type="subTitle" idx="2"/>
          </p:nvPr>
        </p:nvSpPr>
        <p:spPr>
          <a:xfrm>
            <a:off x="6030451" y="2045909"/>
            <a:ext cx="2352151"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Dukungan para relasi yang termotivasi</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35" name="Google Shape;1465;p50"/>
          <p:cNvSpPr txBox="1">
            <a:spLocks noGrp="1"/>
          </p:cNvSpPr>
          <p:nvPr>
            <p:ph type="subTitle" idx="2"/>
          </p:nvPr>
        </p:nvSpPr>
        <p:spPr>
          <a:xfrm>
            <a:off x="761398" y="2827759"/>
            <a:ext cx="2335800"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Kemampuan untuk mendelegasikan wewenang</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
        <p:nvSpPr>
          <p:cNvPr id="37" name="Google Shape;1465;p50"/>
          <p:cNvSpPr txBox="1">
            <a:spLocks noGrp="1"/>
          </p:cNvSpPr>
          <p:nvPr>
            <p:ph type="subTitle" idx="2"/>
          </p:nvPr>
        </p:nvSpPr>
        <p:spPr>
          <a:xfrm>
            <a:off x="5824801" y="2827759"/>
            <a:ext cx="2761520" cy="42645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Pencapaian informasi penting tentang masa kini dengan mudah</a:t>
            </a:r>
          </a:p>
          <a:p>
            <a:pPr marL="0" lvl="0" indent="0" algn="ctr" rtl="0">
              <a:spcBef>
                <a:spcPts val="0"/>
              </a:spcBef>
              <a:spcAft>
                <a:spcPts val="1200"/>
              </a:spcAft>
              <a:buNone/>
            </a:pPr>
            <a:endParaRP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7169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41"/>
          <p:cNvSpPr txBox="1">
            <a:spLocks noGrp="1"/>
          </p:cNvSpPr>
          <p:nvPr>
            <p:ph type="title"/>
          </p:nvPr>
        </p:nvSpPr>
        <p:spPr>
          <a:xfrm>
            <a:off x="720000" y="445025"/>
            <a:ext cx="77040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dirty="0">
                <a:solidFill>
                  <a:schemeClr val="accent1"/>
                </a:solidFill>
                <a:latin typeface="Times New Roman" panose="02020603050405020304" pitchFamily="18" charset="0"/>
                <a:cs typeface="Times New Roman" panose="02020603050405020304" pitchFamily="18" charset="0"/>
              </a:rPr>
              <a:t>TIPE MANAJER</a:t>
            </a:r>
          </a:p>
        </p:txBody>
      </p:sp>
      <p:sp>
        <p:nvSpPr>
          <p:cNvPr id="967" name="Google Shape;967;p41"/>
          <p:cNvSpPr txBox="1">
            <a:spLocks noGrp="1"/>
          </p:cNvSpPr>
          <p:nvPr>
            <p:ph type="subTitle" idx="1"/>
          </p:nvPr>
        </p:nvSpPr>
        <p:spPr>
          <a:xfrm>
            <a:off x="944302" y="3158975"/>
            <a:ext cx="2533734" cy="43440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Enabler/Purchase type</a:t>
            </a:r>
          </a:p>
          <a:p>
            <a:pPr marL="0" lvl="0" indent="0" algn="r" rtl="0">
              <a:spcBef>
                <a:spcPts val="0"/>
              </a:spcBef>
              <a:spcAft>
                <a:spcPts val="1200"/>
              </a:spcAft>
              <a:buNone/>
            </a:pPr>
            <a:endParaRPr dirty="0"/>
          </a:p>
        </p:txBody>
      </p:sp>
      <p:sp>
        <p:nvSpPr>
          <p:cNvPr id="968" name="Google Shape;968;p41"/>
          <p:cNvSpPr txBox="1">
            <a:spLocks noGrp="1"/>
          </p:cNvSpPr>
          <p:nvPr>
            <p:ph type="subTitle" idx="2"/>
          </p:nvPr>
        </p:nvSpPr>
        <p:spPr>
          <a:xfrm>
            <a:off x="944301" y="3654350"/>
            <a:ext cx="2404881" cy="1071762"/>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Tipe manajer ini memiliki karakteristik dimana mampu melakukan negosiasi yang baik.</a:t>
            </a:r>
          </a:p>
          <a:p>
            <a:pPr marL="0" lvl="0" indent="0" algn="r" rtl="0">
              <a:spcBef>
                <a:spcPts val="0"/>
              </a:spcBef>
              <a:spcAft>
                <a:spcPts val="1200"/>
              </a:spcAft>
              <a:buNone/>
            </a:pPr>
            <a:endParaRPr dirty="0"/>
          </a:p>
        </p:txBody>
      </p:sp>
      <p:sp>
        <p:nvSpPr>
          <p:cNvPr id="969" name="Google Shape;969;p41"/>
          <p:cNvSpPr txBox="1">
            <a:spLocks noGrp="1"/>
          </p:cNvSpPr>
          <p:nvPr>
            <p:ph type="subTitle" idx="3"/>
          </p:nvPr>
        </p:nvSpPr>
        <p:spPr>
          <a:xfrm>
            <a:off x="5819782" y="3158975"/>
            <a:ext cx="2255400" cy="43440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Exer type</a:t>
            </a:r>
          </a:p>
          <a:p>
            <a:pPr marL="0" lvl="0" indent="0" algn="l" rtl="0">
              <a:spcBef>
                <a:spcPts val="0"/>
              </a:spcBef>
              <a:spcAft>
                <a:spcPts val="1200"/>
              </a:spcAft>
              <a:buNone/>
            </a:pPr>
            <a:endParaRPr dirty="0"/>
          </a:p>
        </p:txBody>
      </p:sp>
      <p:sp>
        <p:nvSpPr>
          <p:cNvPr id="970" name="Google Shape;970;p41"/>
          <p:cNvSpPr txBox="1">
            <a:spLocks noGrp="1"/>
          </p:cNvSpPr>
          <p:nvPr>
            <p:ph type="subTitle" idx="4"/>
          </p:nvPr>
        </p:nvSpPr>
        <p:spPr>
          <a:xfrm>
            <a:off x="5700492" y="3654350"/>
            <a:ext cx="2672885" cy="1338890"/>
          </a:xfrm>
          <a:prstGeom prst="rect">
            <a:avLst/>
          </a:prstGeom>
        </p:spPr>
        <p:txBody>
          <a:bodyPr spcFirstLastPara="1" wrap="square" lIns="0" tIns="0" rIns="0" bIns="0" anchor="t" anchorCtr="0">
            <a:noAutofit/>
          </a:bodyPr>
          <a:lstStyle/>
          <a:p>
            <a:pPr marL="0" indent="0">
              <a:spcAft>
                <a:spcPts val="1200"/>
              </a:spcAft>
            </a:pPr>
            <a:r>
              <a:rPr lang="id-ID" sz="1500" dirty="0">
                <a:latin typeface="Times New Roman" panose="02020603050405020304" pitchFamily="18" charset="0"/>
                <a:cs typeface="Times New Roman" panose="02020603050405020304" pitchFamily="18" charset="0"/>
              </a:rPr>
              <a:t>Tipe manajer ini tergolong sebagai konseptor atau seseorang yang memiliki konsep. Dimana ia akan merencanakan suatu ide untuk dilaksanakan.</a:t>
            </a:r>
          </a:p>
          <a:p>
            <a:pPr marL="0" lvl="0" indent="0" algn="l" rtl="0">
              <a:spcBef>
                <a:spcPts val="0"/>
              </a:spcBef>
              <a:spcAft>
                <a:spcPts val="1200"/>
              </a:spcAft>
              <a:buNone/>
            </a:pPr>
            <a:endParaRPr dirty="0"/>
          </a:p>
        </p:txBody>
      </p:sp>
      <p:sp>
        <p:nvSpPr>
          <p:cNvPr id="971" name="Google Shape;971;p41"/>
          <p:cNvSpPr txBox="1">
            <a:spLocks noGrp="1"/>
          </p:cNvSpPr>
          <p:nvPr>
            <p:ph type="subTitle" idx="5"/>
          </p:nvPr>
        </p:nvSpPr>
        <p:spPr>
          <a:xfrm>
            <a:off x="1042972" y="1290814"/>
            <a:ext cx="2255400" cy="43440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Drive types</a:t>
            </a:r>
          </a:p>
          <a:p>
            <a:pPr marL="0" lvl="0" indent="0" algn="r" rtl="0">
              <a:spcBef>
                <a:spcPts val="0"/>
              </a:spcBef>
              <a:spcAft>
                <a:spcPts val="1200"/>
              </a:spcAft>
              <a:buNone/>
            </a:pPr>
            <a:endParaRPr sz="1500" dirty="0">
              <a:latin typeface="Times New Roman" panose="02020603050405020304" pitchFamily="18" charset="0"/>
              <a:cs typeface="Times New Roman" panose="02020603050405020304" pitchFamily="18" charset="0"/>
            </a:endParaRPr>
          </a:p>
        </p:txBody>
      </p:sp>
      <p:sp>
        <p:nvSpPr>
          <p:cNvPr id="972" name="Google Shape;972;p41"/>
          <p:cNvSpPr txBox="1">
            <a:spLocks noGrp="1"/>
          </p:cNvSpPr>
          <p:nvPr>
            <p:ph type="subTitle" idx="6"/>
          </p:nvPr>
        </p:nvSpPr>
        <p:spPr>
          <a:xfrm>
            <a:off x="353459" y="1724358"/>
            <a:ext cx="3224258" cy="815711"/>
          </a:xfrm>
          <a:prstGeom prst="rect">
            <a:avLst/>
          </a:prstGeom>
        </p:spPr>
        <p:txBody>
          <a:bodyPr spcFirstLastPara="1" wrap="square" lIns="0" tIns="0" rIns="0" bIns="0" anchor="t" anchorCtr="0">
            <a:noAutofit/>
          </a:bodyPr>
          <a:lstStyle/>
          <a:p>
            <a:pPr marL="0" indent="0">
              <a:spcAft>
                <a:spcPts val="1200"/>
              </a:spcAft>
            </a:pPr>
            <a:r>
              <a:rPr lang="id-ID" sz="1400" dirty="0">
                <a:latin typeface="Times New Roman" panose="02020603050405020304" pitchFamily="18" charset="0"/>
                <a:cs typeface="Times New Roman" panose="02020603050405020304" pitchFamily="18" charset="0"/>
              </a:rPr>
              <a:t>Golongan manajer tipe ini merupakan seorang yang berfokus pada suatu gagasan yang selalu berubah dan perlu seseorang untuk menafsirkan gagasan tersebut agar terbentuk menjadi hal yang realistik</a:t>
            </a:r>
          </a:p>
          <a:p>
            <a:pPr marL="0" lvl="0" indent="0" algn="r" rtl="0">
              <a:spcBef>
                <a:spcPts val="0"/>
              </a:spcBef>
              <a:spcAft>
                <a:spcPts val="1200"/>
              </a:spcAft>
              <a:buNone/>
            </a:pPr>
            <a:endParaRPr dirty="0"/>
          </a:p>
        </p:txBody>
      </p:sp>
      <p:sp>
        <p:nvSpPr>
          <p:cNvPr id="973" name="Google Shape;973;p41"/>
          <p:cNvSpPr txBox="1">
            <a:spLocks noGrp="1"/>
          </p:cNvSpPr>
          <p:nvPr>
            <p:ph type="subTitle" idx="7"/>
          </p:nvPr>
        </p:nvSpPr>
        <p:spPr>
          <a:xfrm>
            <a:off x="5763082" y="1289958"/>
            <a:ext cx="2255400" cy="434400"/>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Planner type</a:t>
            </a:r>
          </a:p>
          <a:p>
            <a:pPr marL="0" lvl="0" indent="0" algn="l" rtl="0">
              <a:spcBef>
                <a:spcPts val="0"/>
              </a:spcBef>
              <a:spcAft>
                <a:spcPts val="1200"/>
              </a:spcAft>
              <a:buNone/>
            </a:pPr>
            <a:endParaRPr dirty="0"/>
          </a:p>
        </p:txBody>
      </p:sp>
      <p:sp>
        <p:nvSpPr>
          <p:cNvPr id="974" name="Google Shape;974;p41"/>
          <p:cNvSpPr txBox="1">
            <a:spLocks noGrp="1"/>
          </p:cNvSpPr>
          <p:nvPr>
            <p:ph type="subTitle" idx="8"/>
          </p:nvPr>
        </p:nvSpPr>
        <p:spPr>
          <a:xfrm>
            <a:off x="5721314" y="1776459"/>
            <a:ext cx="2697486" cy="1057344"/>
          </a:xfrm>
          <a:prstGeom prst="rect">
            <a:avLst/>
          </a:prstGeom>
        </p:spPr>
        <p:txBody>
          <a:bodyPr spcFirstLastPara="1" wrap="square" lIns="0" tIns="0" rIns="0" bIns="0" anchor="t" anchorCtr="0">
            <a:noAutofit/>
          </a:bodyPr>
          <a:lstStyle/>
          <a:p>
            <a:pPr marL="0" indent="0">
              <a:spcAft>
                <a:spcPts val="1200"/>
              </a:spcAft>
            </a:pPr>
            <a:r>
              <a:rPr lang="id-ID" dirty="0">
                <a:latin typeface="Times New Roman" panose="02020603050405020304" pitchFamily="18" charset="0"/>
                <a:cs typeface="Times New Roman" panose="02020603050405020304" pitchFamily="18" charset="0"/>
              </a:rPr>
              <a:t>Tipe manajer ini dapat memperkirakan sejauh mana pekerjaan berjalan secara optimal</a:t>
            </a:r>
          </a:p>
          <a:p>
            <a:pPr marL="0" lvl="0" indent="0" algn="l" rtl="0">
              <a:spcBef>
                <a:spcPts val="0"/>
              </a:spcBef>
              <a:spcAft>
                <a:spcPts val="1200"/>
              </a:spcAft>
              <a:buNone/>
            </a:pPr>
            <a:endParaRPr dirty="0"/>
          </a:p>
        </p:txBody>
      </p:sp>
      <p:cxnSp>
        <p:nvCxnSpPr>
          <p:cNvPr id="975" name="Google Shape;975;p41"/>
          <p:cNvCxnSpPr/>
          <p:nvPr/>
        </p:nvCxnSpPr>
        <p:spPr>
          <a:xfrm>
            <a:off x="1045132" y="1679170"/>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976" name="Google Shape;976;p41"/>
          <p:cNvCxnSpPr/>
          <p:nvPr/>
        </p:nvCxnSpPr>
        <p:spPr>
          <a:xfrm>
            <a:off x="5682682" y="1697605"/>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977" name="Google Shape;977;p41"/>
          <p:cNvCxnSpPr/>
          <p:nvPr/>
        </p:nvCxnSpPr>
        <p:spPr>
          <a:xfrm>
            <a:off x="1056975" y="3565975"/>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978" name="Google Shape;978;p41"/>
          <p:cNvCxnSpPr/>
          <p:nvPr/>
        </p:nvCxnSpPr>
        <p:spPr>
          <a:xfrm>
            <a:off x="5751225" y="3565975"/>
            <a:ext cx="2335800" cy="0"/>
          </a:xfrm>
          <a:prstGeom prst="straightConnector1">
            <a:avLst/>
          </a:prstGeom>
          <a:noFill/>
          <a:ln w="19050" cap="flat" cmpd="sng">
            <a:solidFill>
              <a:schemeClr val="accent2"/>
            </a:solidFill>
            <a:prstDash val="solid"/>
            <a:round/>
            <a:headEnd type="oval" w="med" len="med"/>
            <a:tailEnd type="oval" w="med" len="med"/>
          </a:ln>
        </p:spPr>
      </p:cxnSp>
      <p:cxnSp>
        <p:nvCxnSpPr>
          <p:cNvPr id="979" name="Google Shape;979;p41"/>
          <p:cNvCxnSpPr/>
          <p:nvPr/>
        </p:nvCxnSpPr>
        <p:spPr>
          <a:xfrm>
            <a:off x="729200" y="980625"/>
            <a:ext cx="7689600" cy="0"/>
          </a:xfrm>
          <a:prstGeom prst="straightConnector1">
            <a:avLst/>
          </a:prstGeom>
          <a:noFill/>
          <a:ln w="19050" cap="flat" cmpd="sng">
            <a:solidFill>
              <a:schemeClr val="dk2"/>
            </a:solidFill>
            <a:prstDash val="solid"/>
            <a:round/>
            <a:headEnd type="oval" w="med" len="med"/>
            <a:tailEnd type="oval" w="med" len="med"/>
          </a:ln>
        </p:spPr>
      </p:cxnSp>
      <p:grpSp>
        <p:nvGrpSpPr>
          <p:cNvPr id="980" name="Google Shape;980;p41"/>
          <p:cNvGrpSpPr/>
          <p:nvPr/>
        </p:nvGrpSpPr>
        <p:grpSpPr>
          <a:xfrm>
            <a:off x="3613894" y="3280160"/>
            <a:ext cx="772591" cy="771507"/>
            <a:chOff x="2924081" y="1452425"/>
            <a:chExt cx="337612" cy="337124"/>
          </a:xfrm>
        </p:grpSpPr>
        <p:sp>
          <p:nvSpPr>
            <p:cNvPr id="981" name="Google Shape;981;p41"/>
            <p:cNvSpPr/>
            <p:nvPr/>
          </p:nvSpPr>
          <p:spPr>
            <a:xfrm>
              <a:off x="2969064" y="1462283"/>
              <a:ext cx="245693" cy="243739"/>
            </a:xfrm>
            <a:custGeom>
              <a:avLst/>
              <a:gdLst/>
              <a:ahLst/>
              <a:cxnLst/>
              <a:rect l="l" t="t" r="r" b="b"/>
              <a:pathLst>
                <a:path w="5533" h="5489" extrusionOk="0">
                  <a:moveTo>
                    <a:pt x="2794" y="1"/>
                  </a:moveTo>
                  <a:cubicBezTo>
                    <a:pt x="2694" y="1"/>
                    <a:pt x="2593" y="1"/>
                    <a:pt x="2494" y="12"/>
                  </a:cubicBezTo>
                  <a:cubicBezTo>
                    <a:pt x="2405" y="90"/>
                    <a:pt x="2304" y="179"/>
                    <a:pt x="2204" y="290"/>
                  </a:cubicBezTo>
                  <a:cubicBezTo>
                    <a:pt x="1325" y="1181"/>
                    <a:pt x="0" y="3095"/>
                    <a:pt x="2182" y="5188"/>
                  </a:cubicBezTo>
                  <a:cubicBezTo>
                    <a:pt x="2282" y="5288"/>
                    <a:pt x="2382" y="5377"/>
                    <a:pt x="2494" y="5477"/>
                  </a:cubicBezTo>
                  <a:cubicBezTo>
                    <a:pt x="2593" y="5489"/>
                    <a:pt x="2694" y="5489"/>
                    <a:pt x="2794" y="5489"/>
                  </a:cubicBezTo>
                  <a:cubicBezTo>
                    <a:pt x="4308" y="5489"/>
                    <a:pt x="5532" y="4264"/>
                    <a:pt x="5532" y="2739"/>
                  </a:cubicBezTo>
                  <a:cubicBezTo>
                    <a:pt x="5532" y="1225"/>
                    <a:pt x="4308" y="1"/>
                    <a:pt x="2794" y="1"/>
                  </a:cubicBezTo>
                  <a:close/>
                </a:path>
              </a:pathLst>
            </a:custGeom>
            <a:solidFill>
              <a:srgbClr val="E1BB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1"/>
            <p:cNvSpPr/>
            <p:nvPr/>
          </p:nvSpPr>
          <p:spPr>
            <a:xfrm>
              <a:off x="3065956" y="1452425"/>
              <a:ext cx="158659" cy="263499"/>
            </a:xfrm>
            <a:custGeom>
              <a:avLst/>
              <a:gdLst/>
              <a:ahLst/>
              <a:cxnLst/>
              <a:rect l="l" t="t" r="r" b="b"/>
              <a:pathLst>
                <a:path w="3573" h="5934" extrusionOk="0">
                  <a:moveTo>
                    <a:pt x="612" y="0"/>
                  </a:moveTo>
                  <a:cubicBezTo>
                    <a:pt x="612" y="0"/>
                    <a:pt x="490" y="78"/>
                    <a:pt x="312" y="234"/>
                  </a:cubicBezTo>
                  <a:cubicBezTo>
                    <a:pt x="223" y="312"/>
                    <a:pt x="122" y="401"/>
                    <a:pt x="22" y="512"/>
                  </a:cubicBezTo>
                  <a:cubicBezTo>
                    <a:pt x="211" y="468"/>
                    <a:pt x="411" y="445"/>
                    <a:pt x="612" y="445"/>
                  </a:cubicBezTo>
                  <a:cubicBezTo>
                    <a:pt x="2004" y="445"/>
                    <a:pt x="3127" y="1570"/>
                    <a:pt x="3127" y="2961"/>
                  </a:cubicBezTo>
                  <a:cubicBezTo>
                    <a:pt x="3127" y="4353"/>
                    <a:pt x="2004" y="5488"/>
                    <a:pt x="612" y="5488"/>
                  </a:cubicBezTo>
                  <a:cubicBezTo>
                    <a:pt x="401" y="5488"/>
                    <a:pt x="200" y="5466"/>
                    <a:pt x="0" y="5410"/>
                  </a:cubicBezTo>
                  <a:lnTo>
                    <a:pt x="0" y="5410"/>
                  </a:lnTo>
                  <a:cubicBezTo>
                    <a:pt x="100" y="5510"/>
                    <a:pt x="200" y="5599"/>
                    <a:pt x="312" y="5699"/>
                  </a:cubicBezTo>
                  <a:cubicBezTo>
                    <a:pt x="401" y="5777"/>
                    <a:pt x="501" y="5855"/>
                    <a:pt x="612" y="5933"/>
                  </a:cubicBezTo>
                  <a:cubicBezTo>
                    <a:pt x="2249" y="5933"/>
                    <a:pt x="3573" y="4608"/>
                    <a:pt x="3573" y="2961"/>
                  </a:cubicBezTo>
                  <a:cubicBezTo>
                    <a:pt x="3573" y="1325"/>
                    <a:pt x="2249" y="0"/>
                    <a:pt x="612" y="0"/>
                  </a:cubicBezTo>
                  <a:close/>
                </a:path>
              </a:pathLst>
            </a:custGeom>
            <a:solidFill>
              <a:srgbClr val="C497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1"/>
            <p:cNvSpPr/>
            <p:nvPr/>
          </p:nvSpPr>
          <p:spPr>
            <a:xfrm>
              <a:off x="3093087" y="1504779"/>
              <a:ext cx="79130" cy="158215"/>
            </a:xfrm>
            <a:custGeom>
              <a:avLst/>
              <a:gdLst/>
              <a:ahLst/>
              <a:cxnLst/>
              <a:rect l="l" t="t" r="r" b="b"/>
              <a:pathLst>
                <a:path w="1782" h="3563" extrusionOk="0">
                  <a:moveTo>
                    <a:pt x="1" y="1"/>
                  </a:moveTo>
                  <a:lnTo>
                    <a:pt x="1" y="3563"/>
                  </a:lnTo>
                  <a:cubicBezTo>
                    <a:pt x="980" y="3563"/>
                    <a:pt x="1782" y="2773"/>
                    <a:pt x="1782" y="1782"/>
                  </a:cubicBezTo>
                  <a:cubicBezTo>
                    <a:pt x="1782" y="802"/>
                    <a:pt x="980" y="1"/>
                    <a:pt x="1" y="1"/>
                  </a:cubicBezTo>
                  <a:close/>
                </a:path>
              </a:pathLst>
            </a:custGeom>
            <a:solidFill>
              <a:srgbClr val="C497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1"/>
            <p:cNvSpPr/>
            <p:nvPr/>
          </p:nvSpPr>
          <p:spPr>
            <a:xfrm>
              <a:off x="3083229" y="1494921"/>
              <a:ext cx="98890" cy="177975"/>
            </a:xfrm>
            <a:custGeom>
              <a:avLst/>
              <a:gdLst/>
              <a:ahLst/>
              <a:cxnLst/>
              <a:rect l="l" t="t" r="r" b="b"/>
              <a:pathLst>
                <a:path w="2227" h="4008" extrusionOk="0">
                  <a:moveTo>
                    <a:pt x="223" y="0"/>
                  </a:moveTo>
                  <a:cubicBezTo>
                    <a:pt x="101" y="0"/>
                    <a:pt x="0" y="101"/>
                    <a:pt x="0" y="223"/>
                  </a:cubicBezTo>
                  <a:cubicBezTo>
                    <a:pt x="0" y="356"/>
                    <a:pt x="101" y="446"/>
                    <a:pt x="223" y="446"/>
                  </a:cubicBezTo>
                  <a:cubicBezTo>
                    <a:pt x="1080" y="446"/>
                    <a:pt x="1781" y="1147"/>
                    <a:pt x="1781" y="2004"/>
                  </a:cubicBezTo>
                  <a:cubicBezTo>
                    <a:pt x="1781" y="2872"/>
                    <a:pt x="1080" y="3562"/>
                    <a:pt x="223" y="3562"/>
                  </a:cubicBezTo>
                  <a:cubicBezTo>
                    <a:pt x="101" y="3562"/>
                    <a:pt x="0" y="3663"/>
                    <a:pt x="0" y="3785"/>
                  </a:cubicBezTo>
                  <a:cubicBezTo>
                    <a:pt x="0" y="3918"/>
                    <a:pt x="101" y="4007"/>
                    <a:pt x="223" y="4007"/>
                  </a:cubicBezTo>
                  <a:cubicBezTo>
                    <a:pt x="1325" y="4007"/>
                    <a:pt x="2226" y="3117"/>
                    <a:pt x="2226" y="2004"/>
                  </a:cubicBezTo>
                  <a:cubicBezTo>
                    <a:pt x="2226" y="902"/>
                    <a:pt x="1325" y="0"/>
                    <a:pt x="223" y="0"/>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1"/>
            <p:cNvSpPr/>
            <p:nvPr/>
          </p:nvSpPr>
          <p:spPr>
            <a:xfrm>
              <a:off x="3093087" y="1547319"/>
              <a:ext cx="36634" cy="73712"/>
            </a:xfrm>
            <a:custGeom>
              <a:avLst/>
              <a:gdLst/>
              <a:ahLst/>
              <a:cxnLst/>
              <a:rect l="l" t="t" r="r" b="b"/>
              <a:pathLst>
                <a:path w="825" h="1660" extrusionOk="0">
                  <a:moveTo>
                    <a:pt x="1" y="0"/>
                  </a:moveTo>
                  <a:lnTo>
                    <a:pt x="1" y="1659"/>
                  </a:lnTo>
                  <a:cubicBezTo>
                    <a:pt x="458" y="1659"/>
                    <a:pt x="825" y="1291"/>
                    <a:pt x="825" y="824"/>
                  </a:cubicBezTo>
                  <a:cubicBezTo>
                    <a:pt x="825" y="368"/>
                    <a:pt x="458" y="0"/>
                    <a:pt x="1"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1"/>
            <p:cNvSpPr/>
            <p:nvPr/>
          </p:nvSpPr>
          <p:spPr>
            <a:xfrm>
              <a:off x="3083229" y="1537416"/>
              <a:ext cx="56394" cy="93473"/>
            </a:xfrm>
            <a:custGeom>
              <a:avLst/>
              <a:gdLst/>
              <a:ahLst/>
              <a:cxnLst/>
              <a:rect l="l" t="t" r="r" b="b"/>
              <a:pathLst>
                <a:path w="1270" h="2105" extrusionOk="0">
                  <a:moveTo>
                    <a:pt x="223" y="1"/>
                  </a:moveTo>
                  <a:cubicBezTo>
                    <a:pt x="101" y="1"/>
                    <a:pt x="0" y="101"/>
                    <a:pt x="0" y="223"/>
                  </a:cubicBezTo>
                  <a:cubicBezTo>
                    <a:pt x="0" y="346"/>
                    <a:pt x="101" y="446"/>
                    <a:pt x="223" y="446"/>
                  </a:cubicBezTo>
                  <a:cubicBezTo>
                    <a:pt x="557" y="446"/>
                    <a:pt x="824" y="713"/>
                    <a:pt x="824" y="1047"/>
                  </a:cubicBezTo>
                  <a:cubicBezTo>
                    <a:pt x="824" y="1392"/>
                    <a:pt x="557" y="1660"/>
                    <a:pt x="223" y="1660"/>
                  </a:cubicBezTo>
                  <a:cubicBezTo>
                    <a:pt x="101" y="1660"/>
                    <a:pt x="0" y="1759"/>
                    <a:pt x="0" y="1882"/>
                  </a:cubicBezTo>
                  <a:cubicBezTo>
                    <a:pt x="0" y="2004"/>
                    <a:pt x="101" y="2105"/>
                    <a:pt x="223" y="2105"/>
                  </a:cubicBezTo>
                  <a:cubicBezTo>
                    <a:pt x="802" y="2105"/>
                    <a:pt x="1269" y="1637"/>
                    <a:pt x="1269" y="1047"/>
                  </a:cubicBezTo>
                  <a:cubicBezTo>
                    <a:pt x="1269" y="468"/>
                    <a:pt x="802" y="1"/>
                    <a:pt x="223"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1"/>
            <p:cNvSpPr/>
            <p:nvPr/>
          </p:nvSpPr>
          <p:spPr>
            <a:xfrm>
              <a:off x="2953700" y="1452425"/>
              <a:ext cx="139432" cy="263499"/>
            </a:xfrm>
            <a:custGeom>
              <a:avLst/>
              <a:gdLst/>
              <a:ahLst/>
              <a:cxnLst/>
              <a:rect l="l" t="t" r="r" b="b"/>
              <a:pathLst>
                <a:path w="3140" h="5934" extrusionOk="0">
                  <a:moveTo>
                    <a:pt x="3140" y="0"/>
                  </a:moveTo>
                  <a:cubicBezTo>
                    <a:pt x="2461" y="0"/>
                    <a:pt x="1826" y="223"/>
                    <a:pt x="1326" y="613"/>
                  </a:cubicBezTo>
                  <a:cubicBezTo>
                    <a:pt x="1326" y="613"/>
                    <a:pt x="1" y="2216"/>
                    <a:pt x="379" y="4063"/>
                  </a:cubicBezTo>
                  <a:cubicBezTo>
                    <a:pt x="814" y="5154"/>
                    <a:pt x="1882" y="5933"/>
                    <a:pt x="3140" y="5933"/>
                  </a:cubicBezTo>
                  <a:lnTo>
                    <a:pt x="3140" y="0"/>
                  </a:ln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1"/>
            <p:cNvSpPr/>
            <p:nvPr/>
          </p:nvSpPr>
          <p:spPr>
            <a:xfrm>
              <a:off x="2961160" y="1479601"/>
              <a:ext cx="88988" cy="153286"/>
            </a:xfrm>
            <a:custGeom>
              <a:avLst/>
              <a:gdLst/>
              <a:ahLst/>
              <a:cxnLst/>
              <a:rect l="l" t="t" r="r" b="b"/>
              <a:pathLst>
                <a:path w="2004" h="3452" extrusionOk="0">
                  <a:moveTo>
                    <a:pt x="1158" y="1"/>
                  </a:moveTo>
                  <a:cubicBezTo>
                    <a:pt x="456" y="546"/>
                    <a:pt x="0" y="1392"/>
                    <a:pt x="0" y="2349"/>
                  </a:cubicBezTo>
                  <a:cubicBezTo>
                    <a:pt x="0" y="2739"/>
                    <a:pt x="78" y="3106"/>
                    <a:pt x="211" y="3451"/>
                  </a:cubicBezTo>
                  <a:lnTo>
                    <a:pt x="824" y="2839"/>
                  </a:lnTo>
                  <a:cubicBezTo>
                    <a:pt x="901" y="2761"/>
                    <a:pt x="1013" y="2705"/>
                    <a:pt x="1136" y="2705"/>
                  </a:cubicBezTo>
                  <a:lnTo>
                    <a:pt x="1525" y="2705"/>
                  </a:lnTo>
                  <a:cubicBezTo>
                    <a:pt x="1737" y="2705"/>
                    <a:pt x="1926" y="2549"/>
                    <a:pt x="1959" y="2338"/>
                  </a:cubicBezTo>
                  <a:lnTo>
                    <a:pt x="1982" y="2260"/>
                  </a:lnTo>
                  <a:cubicBezTo>
                    <a:pt x="2004" y="2093"/>
                    <a:pt x="1937" y="1937"/>
                    <a:pt x="1814" y="1837"/>
                  </a:cubicBezTo>
                  <a:lnTo>
                    <a:pt x="1725" y="1770"/>
                  </a:lnTo>
                  <a:cubicBezTo>
                    <a:pt x="1559" y="1626"/>
                    <a:pt x="1514" y="1381"/>
                    <a:pt x="1625" y="1191"/>
                  </a:cubicBezTo>
                  <a:lnTo>
                    <a:pt x="1636" y="1169"/>
                  </a:lnTo>
                  <a:cubicBezTo>
                    <a:pt x="1725" y="1025"/>
                    <a:pt x="1725" y="835"/>
                    <a:pt x="1625" y="691"/>
                  </a:cubicBezTo>
                  <a:lnTo>
                    <a:pt x="1158" y="1"/>
                  </a:ln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41"/>
            <p:cNvSpPr/>
            <p:nvPr/>
          </p:nvSpPr>
          <p:spPr>
            <a:xfrm>
              <a:off x="2955698" y="1705490"/>
              <a:ext cx="284725" cy="52442"/>
            </a:xfrm>
            <a:custGeom>
              <a:avLst/>
              <a:gdLst/>
              <a:ahLst/>
              <a:cxnLst/>
              <a:rect l="l" t="t" r="r" b="b"/>
              <a:pathLst>
                <a:path w="6412" h="1181" extrusionOk="0">
                  <a:moveTo>
                    <a:pt x="601" y="0"/>
                  </a:moveTo>
                  <a:cubicBezTo>
                    <a:pt x="268" y="0"/>
                    <a:pt x="0" y="267"/>
                    <a:pt x="0" y="591"/>
                  </a:cubicBezTo>
                  <a:cubicBezTo>
                    <a:pt x="0" y="757"/>
                    <a:pt x="67" y="902"/>
                    <a:pt x="178" y="1014"/>
                  </a:cubicBezTo>
                  <a:cubicBezTo>
                    <a:pt x="290" y="1125"/>
                    <a:pt x="435" y="1180"/>
                    <a:pt x="601" y="1180"/>
                  </a:cubicBezTo>
                  <a:lnTo>
                    <a:pt x="6412" y="1180"/>
                  </a:lnTo>
                  <a:lnTo>
                    <a:pt x="6412" y="0"/>
                  </a:ln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41"/>
            <p:cNvSpPr/>
            <p:nvPr/>
          </p:nvSpPr>
          <p:spPr>
            <a:xfrm>
              <a:off x="3093087" y="1705490"/>
              <a:ext cx="147336" cy="52442"/>
            </a:xfrm>
            <a:custGeom>
              <a:avLst/>
              <a:gdLst/>
              <a:ahLst/>
              <a:cxnLst/>
              <a:rect l="l" t="t" r="r" b="b"/>
              <a:pathLst>
                <a:path w="3318" h="1181" extrusionOk="0">
                  <a:moveTo>
                    <a:pt x="1" y="0"/>
                  </a:moveTo>
                  <a:lnTo>
                    <a:pt x="1" y="1180"/>
                  </a:lnTo>
                  <a:lnTo>
                    <a:pt x="3318" y="1180"/>
                  </a:lnTo>
                  <a:lnTo>
                    <a:pt x="3318" y="0"/>
                  </a:ln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41"/>
            <p:cNvSpPr/>
            <p:nvPr/>
          </p:nvSpPr>
          <p:spPr>
            <a:xfrm>
              <a:off x="2924081" y="1673829"/>
              <a:ext cx="337611" cy="115719"/>
            </a:xfrm>
            <a:custGeom>
              <a:avLst/>
              <a:gdLst/>
              <a:ahLst/>
              <a:cxnLst/>
              <a:rect l="l" t="t" r="r" b="b"/>
              <a:pathLst>
                <a:path w="7603" h="2606" extrusionOk="0">
                  <a:moveTo>
                    <a:pt x="1313" y="1"/>
                  </a:moveTo>
                  <a:cubicBezTo>
                    <a:pt x="947" y="1"/>
                    <a:pt x="623" y="146"/>
                    <a:pt x="390" y="379"/>
                  </a:cubicBezTo>
                  <a:cubicBezTo>
                    <a:pt x="156" y="613"/>
                    <a:pt x="0" y="947"/>
                    <a:pt x="0" y="1304"/>
                  </a:cubicBezTo>
                  <a:cubicBezTo>
                    <a:pt x="0" y="2027"/>
                    <a:pt x="590" y="2605"/>
                    <a:pt x="1313" y="2605"/>
                  </a:cubicBezTo>
                  <a:lnTo>
                    <a:pt x="7247" y="2605"/>
                  </a:lnTo>
                  <a:cubicBezTo>
                    <a:pt x="7347" y="2605"/>
                    <a:pt x="7436" y="2572"/>
                    <a:pt x="7502" y="2506"/>
                  </a:cubicBezTo>
                  <a:cubicBezTo>
                    <a:pt x="7558" y="2439"/>
                    <a:pt x="7603" y="2350"/>
                    <a:pt x="7603" y="2249"/>
                  </a:cubicBezTo>
                  <a:cubicBezTo>
                    <a:pt x="7603" y="2060"/>
                    <a:pt x="7447" y="1893"/>
                    <a:pt x="7247" y="1893"/>
                  </a:cubicBezTo>
                  <a:lnTo>
                    <a:pt x="1313" y="1893"/>
                  </a:lnTo>
                  <a:cubicBezTo>
                    <a:pt x="980" y="1893"/>
                    <a:pt x="712" y="1637"/>
                    <a:pt x="712" y="1304"/>
                  </a:cubicBezTo>
                  <a:cubicBezTo>
                    <a:pt x="712" y="980"/>
                    <a:pt x="980" y="713"/>
                    <a:pt x="1313" y="713"/>
                  </a:cubicBezTo>
                  <a:lnTo>
                    <a:pt x="7247" y="713"/>
                  </a:lnTo>
                  <a:cubicBezTo>
                    <a:pt x="7347" y="713"/>
                    <a:pt x="7436" y="669"/>
                    <a:pt x="7502" y="602"/>
                  </a:cubicBezTo>
                  <a:cubicBezTo>
                    <a:pt x="7558" y="547"/>
                    <a:pt x="7603" y="458"/>
                    <a:pt x="7603" y="357"/>
                  </a:cubicBezTo>
                  <a:cubicBezTo>
                    <a:pt x="7603" y="157"/>
                    <a:pt x="7447" y="1"/>
                    <a:pt x="7247" y="1"/>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1"/>
            <p:cNvSpPr/>
            <p:nvPr/>
          </p:nvSpPr>
          <p:spPr>
            <a:xfrm>
              <a:off x="3093087" y="1757888"/>
              <a:ext cx="168606" cy="31661"/>
            </a:xfrm>
            <a:custGeom>
              <a:avLst/>
              <a:gdLst/>
              <a:ahLst/>
              <a:cxnLst/>
              <a:rect l="l" t="t" r="r" b="b"/>
              <a:pathLst>
                <a:path w="3797" h="713" extrusionOk="0">
                  <a:moveTo>
                    <a:pt x="1" y="0"/>
                  </a:moveTo>
                  <a:lnTo>
                    <a:pt x="1" y="712"/>
                  </a:lnTo>
                  <a:lnTo>
                    <a:pt x="3441" y="712"/>
                  </a:lnTo>
                  <a:cubicBezTo>
                    <a:pt x="3541" y="712"/>
                    <a:pt x="3630" y="679"/>
                    <a:pt x="3696" y="613"/>
                  </a:cubicBezTo>
                  <a:cubicBezTo>
                    <a:pt x="3752" y="546"/>
                    <a:pt x="3797" y="457"/>
                    <a:pt x="3797" y="356"/>
                  </a:cubicBezTo>
                  <a:cubicBezTo>
                    <a:pt x="3797" y="167"/>
                    <a:pt x="3641" y="0"/>
                    <a:pt x="3441" y="0"/>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41"/>
            <p:cNvSpPr/>
            <p:nvPr/>
          </p:nvSpPr>
          <p:spPr>
            <a:xfrm>
              <a:off x="3093087" y="1673829"/>
              <a:ext cx="168606" cy="31705"/>
            </a:xfrm>
            <a:custGeom>
              <a:avLst/>
              <a:gdLst/>
              <a:ahLst/>
              <a:cxnLst/>
              <a:rect l="l" t="t" r="r" b="b"/>
              <a:pathLst>
                <a:path w="3797" h="714" extrusionOk="0">
                  <a:moveTo>
                    <a:pt x="1" y="1"/>
                  </a:moveTo>
                  <a:lnTo>
                    <a:pt x="1" y="713"/>
                  </a:lnTo>
                  <a:lnTo>
                    <a:pt x="3441" y="713"/>
                  </a:lnTo>
                  <a:cubicBezTo>
                    <a:pt x="3541" y="713"/>
                    <a:pt x="3630" y="669"/>
                    <a:pt x="3696" y="602"/>
                  </a:cubicBezTo>
                  <a:cubicBezTo>
                    <a:pt x="3752" y="547"/>
                    <a:pt x="3797" y="458"/>
                    <a:pt x="3797" y="357"/>
                  </a:cubicBezTo>
                  <a:cubicBezTo>
                    <a:pt x="3797" y="157"/>
                    <a:pt x="3641" y="1"/>
                    <a:pt x="3441" y="1"/>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4" name="Google Shape;994;p41"/>
          <p:cNvGrpSpPr/>
          <p:nvPr/>
        </p:nvGrpSpPr>
        <p:grpSpPr>
          <a:xfrm>
            <a:off x="3613892" y="1434577"/>
            <a:ext cx="772591" cy="771507"/>
            <a:chOff x="3515735" y="1452425"/>
            <a:chExt cx="337612" cy="337124"/>
          </a:xfrm>
        </p:grpSpPr>
        <p:sp>
          <p:nvSpPr>
            <p:cNvPr id="995" name="Google Shape;995;p41"/>
            <p:cNvSpPr/>
            <p:nvPr/>
          </p:nvSpPr>
          <p:spPr>
            <a:xfrm>
              <a:off x="3569110" y="1452425"/>
              <a:ext cx="19805" cy="41563"/>
            </a:xfrm>
            <a:custGeom>
              <a:avLst/>
              <a:gdLst/>
              <a:ahLst/>
              <a:cxnLst/>
              <a:rect l="l" t="t" r="r" b="b"/>
              <a:pathLst>
                <a:path w="446" h="936" extrusionOk="0">
                  <a:moveTo>
                    <a:pt x="223" y="0"/>
                  </a:moveTo>
                  <a:cubicBezTo>
                    <a:pt x="100" y="0"/>
                    <a:pt x="1" y="101"/>
                    <a:pt x="1" y="223"/>
                  </a:cubicBezTo>
                  <a:lnTo>
                    <a:pt x="1" y="712"/>
                  </a:lnTo>
                  <a:cubicBezTo>
                    <a:pt x="1" y="835"/>
                    <a:pt x="100" y="935"/>
                    <a:pt x="223" y="935"/>
                  </a:cubicBezTo>
                  <a:cubicBezTo>
                    <a:pt x="345" y="935"/>
                    <a:pt x="446" y="835"/>
                    <a:pt x="446" y="712"/>
                  </a:cubicBezTo>
                  <a:lnTo>
                    <a:pt x="446" y="223"/>
                  </a:lnTo>
                  <a:cubicBezTo>
                    <a:pt x="446" y="101"/>
                    <a:pt x="345" y="0"/>
                    <a:pt x="223" y="0"/>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41"/>
            <p:cNvSpPr/>
            <p:nvPr/>
          </p:nvSpPr>
          <p:spPr>
            <a:xfrm>
              <a:off x="3527059" y="1569033"/>
              <a:ext cx="199290" cy="220515"/>
            </a:xfrm>
            <a:custGeom>
              <a:avLst/>
              <a:gdLst/>
              <a:ahLst/>
              <a:cxnLst/>
              <a:rect l="l" t="t" r="r" b="b"/>
              <a:pathLst>
                <a:path w="4488" h="4966" extrusionOk="0">
                  <a:moveTo>
                    <a:pt x="224" y="1"/>
                  </a:moveTo>
                  <a:cubicBezTo>
                    <a:pt x="157" y="1"/>
                    <a:pt x="102" y="23"/>
                    <a:pt x="57" y="68"/>
                  </a:cubicBezTo>
                  <a:cubicBezTo>
                    <a:pt x="12" y="124"/>
                    <a:pt x="1" y="179"/>
                    <a:pt x="1" y="246"/>
                  </a:cubicBezTo>
                  <a:lnTo>
                    <a:pt x="435" y="4376"/>
                  </a:lnTo>
                  <a:cubicBezTo>
                    <a:pt x="468" y="4710"/>
                    <a:pt x="758" y="4965"/>
                    <a:pt x="1103" y="4965"/>
                  </a:cubicBezTo>
                  <a:lnTo>
                    <a:pt x="3385" y="4965"/>
                  </a:lnTo>
                  <a:cubicBezTo>
                    <a:pt x="3730" y="4965"/>
                    <a:pt x="4020" y="4710"/>
                    <a:pt x="4053" y="4376"/>
                  </a:cubicBezTo>
                  <a:lnTo>
                    <a:pt x="4487" y="246"/>
                  </a:lnTo>
                  <a:cubicBezTo>
                    <a:pt x="4487" y="179"/>
                    <a:pt x="4465" y="124"/>
                    <a:pt x="4431" y="68"/>
                  </a:cubicBezTo>
                  <a:cubicBezTo>
                    <a:pt x="4387" y="23"/>
                    <a:pt x="4320" y="1"/>
                    <a:pt x="4265"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41"/>
            <p:cNvSpPr/>
            <p:nvPr/>
          </p:nvSpPr>
          <p:spPr>
            <a:xfrm>
              <a:off x="3626437" y="1569033"/>
              <a:ext cx="99911" cy="220515"/>
            </a:xfrm>
            <a:custGeom>
              <a:avLst/>
              <a:gdLst/>
              <a:ahLst/>
              <a:cxnLst/>
              <a:rect l="l" t="t" r="r" b="b"/>
              <a:pathLst>
                <a:path w="2250" h="4966" extrusionOk="0">
                  <a:moveTo>
                    <a:pt x="1" y="1"/>
                  </a:moveTo>
                  <a:lnTo>
                    <a:pt x="1" y="4965"/>
                  </a:lnTo>
                  <a:lnTo>
                    <a:pt x="1147" y="4965"/>
                  </a:lnTo>
                  <a:cubicBezTo>
                    <a:pt x="1492" y="4965"/>
                    <a:pt x="1782" y="4710"/>
                    <a:pt x="1815" y="4376"/>
                  </a:cubicBezTo>
                  <a:lnTo>
                    <a:pt x="2249" y="246"/>
                  </a:lnTo>
                  <a:cubicBezTo>
                    <a:pt x="2249" y="179"/>
                    <a:pt x="2227" y="124"/>
                    <a:pt x="2193" y="68"/>
                  </a:cubicBezTo>
                  <a:cubicBezTo>
                    <a:pt x="2149" y="23"/>
                    <a:pt x="2082" y="1"/>
                    <a:pt x="2027"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1"/>
            <p:cNvSpPr/>
            <p:nvPr/>
          </p:nvSpPr>
          <p:spPr>
            <a:xfrm>
              <a:off x="3526615" y="1478624"/>
              <a:ext cx="200178" cy="57371"/>
            </a:xfrm>
            <a:custGeom>
              <a:avLst/>
              <a:gdLst/>
              <a:ahLst/>
              <a:cxnLst/>
              <a:rect l="l" t="t" r="r" b="b"/>
              <a:pathLst>
                <a:path w="4508" h="1292" extrusionOk="0">
                  <a:moveTo>
                    <a:pt x="590" y="0"/>
                  </a:moveTo>
                  <a:cubicBezTo>
                    <a:pt x="501" y="0"/>
                    <a:pt x="412" y="56"/>
                    <a:pt x="379" y="145"/>
                  </a:cubicBezTo>
                  <a:lnTo>
                    <a:pt x="22" y="991"/>
                  </a:lnTo>
                  <a:cubicBezTo>
                    <a:pt x="0" y="1057"/>
                    <a:pt x="11" y="1136"/>
                    <a:pt x="55" y="1203"/>
                  </a:cubicBezTo>
                  <a:cubicBezTo>
                    <a:pt x="89" y="1258"/>
                    <a:pt x="167" y="1292"/>
                    <a:pt x="234" y="1292"/>
                  </a:cubicBezTo>
                  <a:lnTo>
                    <a:pt x="4275" y="1292"/>
                  </a:lnTo>
                  <a:cubicBezTo>
                    <a:pt x="4341" y="1292"/>
                    <a:pt x="4408" y="1258"/>
                    <a:pt x="4453" y="1203"/>
                  </a:cubicBezTo>
                  <a:cubicBezTo>
                    <a:pt x="4497" y="1136"/>
                    <a:pt x="4508" y="1057"/>
                    <a:pt x="4475" y="991"/>
                  </a:cubicBezTo>
                  <a:lnTo>
                    <a:pt x="4119" y="145"/>
                  </a:lnTo>
                  <a:cubicBezTo>
                    <a:pt x="4096" y="56"/>
                    <a:pt x="4007" y="0"/>
                    <a:pt x="3918" y="0"/>
                  </a:cubicBezTo>
                  <a:close/>
                </a:path>
              </a:pathLst>
            </a:custGeom>
            <a:solidFill>
              <a:srgbClr val="E1BB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1"/>
            <p:cNvSpPr/>
            <p:nvPr/>
          </p:nvSpPr>
          <p:spPr>
            <a:xfrm>
              <a:off x="3626437" y="1478624"/>
              <a:ext cx="100355" cy="57371"/>
            </a:xfrm>
            <a:custGeom>
              <a:avLst/>
              <a:gdLst/>
              <a:ahLst/>
              <a:cxnLst/>
              <a:rect l="l" t="t" r="r" b="b"/>
              <a:pathLst>
                <a:path w="2260" h="1292" extrusionOk="0">
                  <a:moveTo>
                    <a:pt x="1" y="0"/>
                  </a:moveTo>
                  <a:lnTo>
                    <a:pt x="1" y="1292"/>
                  </a:lnTo>
                  <a:lnTo>
                    <a:pt x="2027" y="1292"/>
                  </a:lnTo>
                  <a:cubicBezTo>
                    <a:pt x="2093" y="1292"/>
                    <a:pt x="2160" y="1258"/>
                    <a:pt x="2205" y="1203"/>
                  </a:cubicBezTo>
                  <a:cubicBezTo>
                    <a:pt x="2249" y="1136"/>
                    <a:pt x="2260" y="1057"/>
                    <a:pt x="2227" y="991"/>
                  </a:cubicBezTo>
                  <a:lnTo>
                    <a:pt x="1871" y="145"/>
                  </a:lnTo>
                  <a:cubicBezTo>
                    <a:pt x="1848" y="56"/>
                    <a:pt x="1759" y="0"/>
                    <a:pt x="1670" y="0"/>
                  </a:cubicBezTo>
                  <a:close/>
                </a:path>
              </a:pathLst>
            </a:custGeom>
            <a:solidFill>
              <a:srgbClr val="C497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1"/>
            <p:cNvSpPr/>
            <p:nvPr/>
          </p:nvSpPr>
          <p:spPr>
            <a:xfrm>
              <a:off x="3515735" y="1521608"/>
              <a:ext cx="220959" cy="62300"/>
            </a:xfrm>
            <a:custGeom>
              <a:avLst/>
              <a:gdLst/>
              <a:ahLst/>
              <a:cxnLst/>
              <a:rect l="l" t="t" r="r" b="b"/>
              <a:pathLst>
                <a:path w="4976" h="1403" extrusionOk="0">
                  <a:moveTo>
                    <a:pt x="223" y="0"/>
                  </a:moveTo>
                  <a:cubicBezTo>
                    <a:pt x="100" y="0"/>
                    <a:pt x="0" y="101"/>
                    <a:pt x="0" y="223"/>
                  </a:cubicBezTo>
                  <a:lnTo>
                    <a:pt x="0" y="1180"/>
                  </a:lnTo>
                  <a:cubicBezTo>
                    <a:pt x="0" y="1314"/>
                    <a:pt x="100" y="1403"/>
                    <a:pt x="223" y="1403"/>
                  </a:cubicBezTo>
                  <a:lnTo>
                    <a:pt x="4753" y="1403"/>
                  </a:lnTo>
                  <a:cubicBezTo>
                    <a:pt x="4876" y="1403"/>
                    <a:pt x="4975" y="1314"/>
                    <a:pt x="4975" y="1180"/>
                  </a:cubicBezTo>
                  <a:lnTo>
                    <a:pt x="4975" y="223"/>
                  </a:lnTo>
                  <a:cubicBezTo>
                    <a:pt x="4975" y="101"/>
                    <a:pt x="4876" y="0"/>
                    <a:pt x="4753"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1"/>
            <p:cNvSpPr/>
            <p:nvPr/>
          </p:nvSpPr>
          <p:spPr>
            <a:xfrm>
              <a:off x="3626437" y="1521608"/>
              <a:ext cx="110258" cy="62300"/>
            </a:xfrm>
            <a:custGeom>
              <a:avLst/>
              <a:gdLst/>
              <a:ahLst/>
              <a:cxnLst/>
              <a:rect l="l" t="t" r="r" b="b"/>
              <a:pathLst>
                <a:path w="2483" h="1403" extrusionOk="0">
                  <a:moveTo>
                    <a:pt x="1" y="0"/>
                  </a:moveTo>
                  <a:lnTo>
                    <a:pt x="1" y="1403"/>
                  </a:lnTo>
                  <a:lnTo>
                    <a:pt x="2260" y="1403"/>
                  </a:lnTo>
                  <a:cubicBezTo>
                    <a:pt x="2383" y="1403"/>
                    <a:pt x="2482" y="1314"/>
                    <a:pt x="2482" y="1180"/>
                  </a:cubicBezTo>
                  <a:lnTo>
                    <a:pt x="2482" y="223"/>
                  </a:lnTo>
                  <a:cubicBezTo>
                    <a:pt x="2482" y="101"/>
                    <a:pt x="2383" y="0"/>
                    <a:pt x="2260" y="0"/>
                  </a:cubicBez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1"/>
            <p:cNvSpPr/>
            <p:nvPr/>
          </p:nvSpPr>
          <p:spPr>
            <a:xfrm>
              <a:off x="3642246" y="1715880"/>
              <a:ext cx="195293" cy="42052"/>
            </a:xfrm>
            <a:custGeom>
              <a:avLst/>
              <a:gdLst/>
              <a:ahLst/>
              <a:cxnLst/>
              <a:rect l="l" t="t" r="r" b="b"/>
              <a:pathLst>
                <a:path w="4398" h="947" extrusionOk="0">
                  <a:moveTo>
                    <a:pt x="479" y="0"/>
                  </a:moveTo>
                  <a:cubicBezTo>
                    <a:pt x="346" y="0"/>
                    <a:pt x="234" y="56"/>
                    <a:pt x="145" y="145"/>
                  </a:cubicBezTo>
                  <a:cubicBezTo>
                    <a:pt x="56" y="223"/>
                    <a:pt x="1" y="345"/>
                    <a:pt x="1" y="479"/>
                  </a:cubicBezTo>
                  <a:cubicBezTo>
                    <a:pt x="1" y="735"/>
                    <a:pt x="224" y="946"/>
                    <a:pt x="479" y="946"/>
                  </a:cubicBezTo>
                  <a:lnTo>
                    <a:pt x="4397" y="946"/>
                  </a:lnTo>
                  <a:lnTo>
                    <a:pt x="4397" y="0"/>
                  </a:ln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41"/>
            <p:cNvSpPr/>
            <p:nvPr/>
          </p:nvSpPr>
          <p:spPr>
            <a:xfrm>
              <a:off x="3732210" y="1715880"/>
              <a:ext cx="105329" cy="42052"/>
            </a:xfrm>
            <a:custGeom>
              <a:avLst/>
              <a:gdLst/>
              <a:ahLst/>
              <a:cxnLst/>
              <a:rect l="l" t="t" r="r" b="b"/>
              <a:pathLst>
                <a:path w="2372" h="947" extrusionOk="0">
                  <a:moveTo>
                    <a:pt x="1" y="0"/>
                  </a:moveTo>
                  <a:lnTo>
                    <a:pt x="1" y="946"/>
                  </a:lnTo>
                  <a:lnTo>
                    <a:pt x="2371" y="946"/>
                  </a:lnTo>
                  <a:lnTo>
                    <a:pt x="2371" y="0"/>
                  </a:ln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41"/>
            <p:cNvSpPr/>
            <p:nvPr/>
          </p:nvSpPr>
          <p:spPr>
            <a:xfrm>
              <a:off x="3610629" y="1684220"/>
              <a:ext cx="242718" cy="105329"/>
            </a:xfrm>
            <a:custGeom>
              <a:avLst/>
              <a:gdLst/>
              <a:ahLst/>
              <a:cxnLst/>
              <a:rect l="l" t="t" r="r" b="b"/>
              <a:pathLst>
                <a:path w="5466" h="2372" extrusionOk="0">
                  <a:moveTo>
                    <a:pt x="1191" y="1"/>
                  </a:moveTo>
                  <a:cubicBezTo>
                    <a:pt x="869" y="1"/>
                    <a:pt x="568" y="135"/>
                    <a:pt x="357" y="346"/>
                  </a:cubicBezTo>
                  <a:cubicBezTo>
                    <a:pt x="134" y="568"/>
                    <a:pt x="1" y="858"/>
                    <a:pt x="1" y="1192"/>
                  </a:cubicBezTo>
                  <a:cubicBezTo>
                    <a:pt x="1" y="1849"/>
                    <a:pt x="535" y="2371"/>
                    <a:pt x="1191" y="2371"/>
                  </a:cubicBezTo>
                  <a:lnTo>
                    <a:pt x="5109" y="2371"/>
                  </a:lnTo>
                  <a:cubicBezTo>
                    <a:pt x="5210" y="2371"/>
                    <a:pt x="5299" y="2338"/>
                    <a:pt x="5366" y="2272"/>
                  </a:cubicBezTo>
                  <a:cubicBezTo>
                    <a:pt x="5432" y="2205"/>
                    <a:pt x="5465" y="2116"/>
                    <a:pt x="5465" y="2015"/>
                  </a:cubicBezTo>
                  <a:cubicBezTo>
                    <a:pt x="5465" y="1826"/>
                    <a:pt x="5310" y="1659"/>
                    <a:pt x="5109" y="1659"/>
                  </a:cubicBezTo>
                  <a:lnTo>
                    <a:pt x="1191" y="1659"/>
                  </a:lnTo>
                  <a:cubicBezTo>
                    <a:pt x="936" y="1659"/>
                    <a:pt x="713" y="1448"/>
                    <a:pt x="713" y="1192"/>
                  </a:cubicBezTo>
                  <a:cubicBezTo>
                    <a:pt x="713" y="924"/>
                    <a:pt x="936" y="713"/>
                    <a:pt x="1191" y="713"/>
                  </a:cubicBezTo>
                  <a:lnTo>
                    <a:pt x="5109" y="713"/>
                  </a:lnTo>
                  <a:cubicBezTo>
                    <a:pt x="5210" y="713"/>
                    <a:pt x="5299" y="679"/>
                    <a:pt x="5366" y="613"/>
                  </a:cubicBezTo>
                  <a:cubicBezTo>
                    <a:pt x="5432" y="546"/>
                    <a:pt x="5465" y="457"/>
                    <a:pt x="5465" y="357"/>
                  </a:cubicBezTo>
                  <a:cubicBezTo>
                    <a:pt x="5465" y="157"/>
                    <a:pt x="5310" y="1"/>
                    <a:pt x="5109" y="1"/>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41"/>
            <p:cNvSpPr/>
            <p:nvPr/>
          </p:nvSpPr>
          <p:spPr>
            <a:xfrm>
              <a:off x="3732210" y="1757888"/>
              <a:ext cx="121137" cy="31661"/>
            </a:xfrm>
            <a:custGeom>
              <a:avLst/>
              <a:gdLst/>
              <a:ahLst/>
              <a:cxnLst/>
              <a:rect l="l" t="t" r="r" b="b"/>
              <a:pathLst>
                <a:path w="2728" h="713" extrusionOk="0">
                  <a:moveTo>
                    <a:pt x="1" y="0"/>
                  </a:moveTo>
                  <a:lnTo>
                    <a:pt x="1" y="712"/>
                  </a:lnTo>
                  <a:lnTo>
                    <a:pt x="2371" y="712"/>
                  </a:lnTo>
                  <a:cubicBezTo>
                    <a:pt x="2472" y="712"/>
                    <a:pt x="2561" y="679"/>
                    <a:pt x="2628" y="613"/>
                  </a:cubicBezTo>
                  <a:cubicBezTo>
                    <a:pt x="2694" y="546"/>
                    <a:pt x="2727" y="457"/>
                    <a:pt x="2727" y="356"/>
                  </a:cubicBezTo>
                  <a:cubicBezTo>
                    <a:pt x="2727" y="167"/>
                    <a:pt x="2572" y="0"/>
                    <a:pt x="2371" y="0"/>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41"/>
            <p:cNvSpPr/>
            <p:nvPr/>
          </p:nvSpPr>
          <p:spPr>
            <a:xfrm>
              <a:off x="3732210" y="1684220"/>
              <a:ext cx="121137" cy="31705"/>
            </a:xfrm>
            <a:custGeom>
              <a:avLst/>
              <a:gdLst/>
              <a:ahLst/>
              <a:cxnLst/>
              <a:rect l="l" t="t" r="r" b="b"/>
              <a:pathLst>
                <a:path w="2728" h="714" extrusionOk="0">
                  <a:moveTo>
                    <a:pt x="1" y="1"/>
                  </a:moveTo>
                  <a:lnTo>
                    <a:pt x="1" y="713"/>
                  </a:lnTo>
                  <a:lnTo>
                    <a:pt x="2371" y="713"/>
                  </a:lnTo>
                  <a:cubicBezTo>
                    <a:pt x="2472" y="713"/>
                    <a:pt x="2561" y="679"/>
                    <a:pt x="2628" y="613"/>
                  </a:cubicBezTo>
                  <a:cubicBezTo>
                    <a:pt x="2694" y="546"/>
                    <a:pt x="2727" y="457"/>
                    <a:pt x="2727" y="357"/>
                  </a:cubicBezTo>
                  <a:cubicBezTo>
                    <a:pt x="2727" y="157"/>
                    <a:pt x="2572" y="1"/>
                    <a:pt x="2371" y="1"/>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7" name="Google Shape;1007;p41"/>
          <p:cNvGrpSpPr/>
          <p:nvPr/>
        </p:nvGrpSpPr>
        <p:grpSpPr>
          <a:xfrm>
            <a:off x="4945678" y="3279860"/>
            <a:ext cx="575759" cy="772117"/>
            <a:chOff x="4150374" y="1452425"/>
            <a:chExt cx="251599" cy="337390"/>
          </a:xfrm>
        </p:grpSpPr>
        <p:sp>
          <p:nvSpPr>
            <p:cNvPr id="1008" name="Google Shape;1008;p41"/>
            <p:cNvSpPr/>
            <p:nvPr/>
          </p:nvSpPr>
          <p:spPr>
            <a:xfrm>
              <a:off x="4150374" y="1452425"/>
              <a:ext cx="251599" cy="268917"/>
            </a:xfrm>
            <a:custGeom>
              <a:avLst/>
              <a:gdLst/>
              <a:ahLst/>
              <a:cxnLst/>
              <a:rect l="l" t="t" r="r" b="b"/>
              <a:pathLst>
                <a:path w="5666" h="6056" extrusionOk="0">
                  <a:moveTo>
                    <a:pt x="813" y="0"/>
                  </a:moveTo>
                  <a:cubicBezTo>
                    <a:pt x="368" y="0"/>
                    <a:pt x="1" y="368"/>
                    <a:pt x="1" y="813"/>
                  </a:cubicBezTo>
                  <a:lnTo>
                    <a:pt x="1" y="6055"/>
                  </a:lnTo>
                  <a:cubicBezTo>
                    <a:pt x="1169" y="6055"/>
                    <a:pt x="2093" y="6033"/>
                    <a:pt x="2839" y="6000"/>
                  </a:cubicBezTo>
                  <a:cubicBezTo>
                    <a:pt x="5265" y="5899"/>
                    <a:pt x="5666" y="5677"/>
                    <a:pt x="5666" y="5677"/>
                  </a:cubicBezTo>
                  <a:lnTo>
                    <a:pt x="5666" y="223"/>
                  </a:lnTo>
                  <a:cubicBezTo>
                    <a:pt x="5666" y="101"/>
                    <a:pt x="5577" y="0"/>
                    <a:pt x="5443" y="0"/>
                  </a:cubicBezTo>
                  <a:close/>
                </a:path>
              </a:pathLst>
            </a:custGeom>
            <a:solidFill>
              <a:srgbClr val="E1BB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1"/>
            <p:cNvSpPr/>
            <p:nvPr/>
          </p:nvSpPr>
          <p:spPr>
            <a:xfrm>
              <a:off x="4276395" y="1452425"/>
              <a:ext cx="125577" cy="266474"/>
            </a:xfrm>
            <a:custGeom>
              <a:avLst/>
              <a:gdLst/>
              <a:ahLst/>
              <a:cxnLst/>
              <a:rect l="l" t="t" r="r" b="b"/>
              <a:pathLst>
                <a:path w="2828" h="6001" extrusionOk="0">
                  <a:moveTo>
                    <a:pt x="1" y="0"/>
                  </a:moveTo>
                  <a:lnTo>
                    <a:pt x="1" y="6000"/>
                  </a:lnTo>
                  <a:cubicBezTo>
                    <a:pt x="2427" y="5899"/>
                    <a:pt x="2828" y="5677"/>
                    <a:pt x="2828" y="5677"/>
                  </a:cubicBezTo>
                  <a:lnTo>
                    <a:pt x="2828" y="223"/>
                  </a:lnTo>
                  <a:cubicBezTo>
                    <a:pt x="2828" y="101"/>
                    <a:pt x="2739" y="0"/>
                    <a:pt x="2605" y="0"/>
                  </a:cubicBezTo>
                  <a:close/>
                </a:path>
              </a:pathLst>
            </a:custGeom>
            <a:solidFill>
              <a:srgbClr val="C497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41"/>
            <p:cNvSpPr/>
            <p:nvPr/>
          </p:nvSpPr>
          <p:spPr>
            <a:xfrm>
              <a:off x="4160276" y="1694610"/>
              <a:ext cx="241696" cy="52931"/>
            </a:xfrm>
            <a:custGeom>
              <a:avLst/>
              <a:gdLst/>
              <a:ahLst/>
              <a:cxnLst/>
              <a:rect l="l" t="t" r="r" b="b"/>
              <a:pathLst>
                <a:path w="5443" h="1192" extrusionOk="0">
                  <a:moveTo>
                    <a:pt x="590" y="0"/>
                  </a:moveTo>
                  <a:cubicBezTo>
                    <a:pt x="267" y="0"/>
                    <a:pt x="0" y="267"/>
                    <a:pt x="0" y="601"/>
                  </a:cubicBezTo>
                  <a:cubicBezTo>
                    <a:pt x="0" y="769"/>
                    <a:pt x="67" y="913"/>
                    <a:pt x="178" y="1024"/>
                  </a:cubicBezTo>
                  <a:cubicBezTo>
                    <a:pt x="278" y="1125"/>
                    <a:pt x="434" y="1192"/>
                    <a:pt x="590" y="1192"/>
                  </a:cubicBezTo>
                  <a:lnTo>
                    <a:pt x="5443" y="1192"/>
                  </a:lnTo>
                  <a:lnTo>
                    <a:pt x="5443" y="0"/>
                  </a:ln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1"/>
            <p:cNvSpPr/>
            <p:nvPr/>
          </p:nvSpPr>
          <p:spPr>
            <a:xfrm>
              <a:off x="4276395" y="1694610"/>
              <a:ext cx="125577" cy="52931"/>
            </a:xfrm>
            <a:custGeom>
              <a:avLst/>
              <a:gdLst/>
              <a:ahLst/>
              <a:cxnLst/>
              <a:rect l="l" t="t" r="r" b="b"/>
              <a:pathLst>
                <a:path w="2828" h="1192" extrusionOk="0">
                  <a:moveTo>
                    <a:pt x="1" y="0"/>
                  </a:moveTo>
                  <a:lnTo>
                    <a:pt x="1" y="1192"/>
                  </a:lnTo>
                  <a:lnTo>
                    <a:pt x="2828" y="1192"/>
                  </a:lnTo>
                  <a:lnTo>
                    <a:pt x="2828" y="0"/>
                  </a:ln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41"/>
            <p:cNvSpPr/>
            <p:nvPr/>
          </p:nvSpPr>
          <p:spPr>
            <a:xfrm>
              <a:off x="4150374" y="1684708"/>
              <a:ext cx="251599" cy="72735"/>
            </a:xfrm>
            <a:custGeom>
              <a:avLst/>
              <a:gdLst/>
              <a:ahLst/>
              <a:cxnLst/>
              <a:rect l="l" t="t" r="r" b="b"/>
              <a:pathLst>
                <a:path w="5666" h="1638" extrusionOk="0">
                  <a:moveTo>
                    <a:pt x="813" y="1"/>
                  </a:moveTo>
                  <a:cubicBezTo>
                    <a:pt x="368" y="1"/>
                    <a:pt x="1" y="368"/>
                    <a:pt x="1" y="824"/>
                  </a:cubicBezTo>
                  <a:cubicBezTo>
                    <a:pt x="1" y="1270"/>
                    <a:pt x="368" y="1637"/>
                    <a:pt x="813" y="1637"/>
                  </a:cubicBezTo>
                  <a:lnTo>
                    <a:pt x="5443" y="1637"/>
                  </a:lnTo>
                  <a:cubicBezTo>
                    <a:pt x="5577" y="1637"/>
                    <a:pt x="5666" y="1537"/>
                    <a:pt x="5666" y="1415"/>
                  </a:cubicBezTo>
                  <a:lnTo>
                    <a:pt x="5666" y="1192"/>
                  </a:lnTo>
                  <a:lnTo>
                    <a:pt x="813" y="1192"/>
                  </a:lnTo>
                  <a:cubicBezTo>
                    <a:pt x="701" y="1192"/>
                    <a:pt x="590" y="1136"/>
                    <a:pt x="523" y="1047"/>
                  </a:cubicBezTo>
                  <a:cubicBezTo>
                    <a:pt x="479" y="980"/>
                    <a:pt x="446" y="903"/>
                    <a:pt x="446" y="824"/>
                  </a:cubicBezTo>
                  <a:cubicBezTo>
                    <a:pt x="446" y="613"/>
                    <a:pt x="612" y="446"/>
                    <a:pt x="813" y="446"/>
                  </a:cubicBezTo>
                  <a:lnTo>
                    <a:pt x="5666" y="446"/>
                  </a:lnTo>
                  <a:lnTo>
                    <a:pt x="5666" y="1"/>
                  </a:lnTo>
                  <a:close/>
                </a:path>
              </a:pathLst>
            </a:custGeom>
            <a:solidFill>
              <a:srgbClr val="C497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1"/>
            <p:cNvSpPr/>
            <p:nvPr/>
          </p:nvSpPr>
          <p:spPr>
            <a:xfrm>
              <a:off x="4276395" y="1684708"/>
              <a:ext cx="125577" cy="19805"/>
            </a:xfrm>
            <a:custGeom>
              <a:avLst/>
              <a:gdLst/>
              <a:ahLst/>
              <a:cxnLst/>
              <a:rect l="l" t="t" r="r" b="b"/>
              <a:pathLst>
                <a:path w="2828" h="446" extrusionOk="0">
                  <a:moveTo>
                    <a:pt x="1" y="1"/>
                  </a:moveTo>
                  <a:lnTo>
                    <a:pt x="1" y="446"/>
                  </a:lnTo>
                  <a:lnTo>
                    <a:pt x="2828" y="446"/>
                  </a:lnTo>
                  <a:lnTo>
                    <a:pt x="2828" y="1"/>
                  </a:ln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1"/>
            <p:cNvSpPr/>
            <p:nvPr/>
          </p:nvSpPr>
          <p:spPr>
            <a:xfrm>
              <a:off x="4276395" y="1737639"/>
              <a:ext cx="125577" cy="19805"/>
            </a:xfrm>
            <a:custGeom>
              <a:avLst/>
              <a:gdLst/>
              <a:ahLst/>
              <a:cxnLst/>
              <a:rect l="l" t="t" r="r" b="b"/>
              <a:pathLst>
                <a:path w="2828" h="446" extrusionOk="0">
                  <a:moveTo>
                    <a:pt x="1" y="0"/>
                  </a:moveTo>
                  <a:lnTo>
                    <a:pt x="1" y="445"/>
                  </a:lnTo>
                  <a:lnTo>
                    <a:pt x="2605" y="445"/>
                  </a:lnTo>
                  <a:cubicBezTo>
                    <a:pt x="2739" y="445"/>
                    <a:pt x="2828" y="345"/>
                    <a:pt x="2828" y="223"/>
                  </a:cubicBezTo>
                  <a:lnTo>
                    <a:pt x="2828" y="0"/>
                  </a:ln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1"/>
            <p:cNvSpPr/>
            <p:nvPr/>
          </p:nvSpPr>
          <p:spPr>
            <a:xfrm>
              <a:off x="4203260" y="1721786"/>
              <a:ext cx="51421" cy="68028"/>
            </a:xfrm>
            <a:custGeom>
              <a:avLst/>
              <a:gdLst/>
              <a:ahLst/>
              <a:cxnLst/>
              <a:rect l="l" t="t" r="r" b="b"/>
              <a:pathLst>
                <a:path w="1158" h="1532" extrusionOk="0">
                  <a:moveTo>
                    <a:pt x="223" y="1"/>
                  </a:moveTo>
                  <a:cubicBezTo>
                    <a:pt x="101" y="1"/>
                    <a:pt x="0" y="101"/>
                    <a:pt x="0" y="224"/>
                  </a:cubicBezTo>
                  <a:lnTo>
                    <a:pt x="0" y="1303"/>
                  </a:lnTo>
                  <a:cubicBezTo>
                    <a:pt x="0" y="1392"/>
                    <a:pt x="45" y="1470"/>
                    <a:pt x="123" y="1503"/>
                  </a:cubicBezTo>
                  <a:cubicBezTo>
                    <a:pt x="153" y="1523"/>
                    <a:pt x="186" y="1532"/>
                    <a:pt x="221" y="1532"/>
                  </a:cubicBezTo>
                  <a:cubicBezTo>
                    <a:pt x="264" y="1532"/>
                    <a:pt x="308" y="1517"/>
                    <a:pt x="346" y="1492"/>
                  </a:cubicBezTo>
                  <a:lnTo>
                    <a:pt x="579" y="1325"/>
                  </a:lnTo>
                  <a:lnTo>
                    <a:pt x="802" y="1492"/>
                  </a:lnTo>
                  <a:cubicBezTo>
                    <a:pt x="846" y="1515"/>
                    <a:pt x="891" y="1525"/>
                    <a:pt x="935" y="1525"/>
                  </a:cubicBezTo>
                  <a:cubicBezTo>
                    <a:pt x="969" y="1525"/>
                    <a:pt x="1002" y="1525"/>
                    <a:pt x="1036" y="1503"/>
                  </a:cubicBezTo>
                  <a:cubicBezTo>
                    <a:pt x="1113" y="1470"/>
                    <a:pt x="1158" y="1392"/>
                    <a:pt x="1158" y="1303"/>
                  </a:cubicBezTo>
                  <a:lnTo>
                    <a:pt x="1158" y="224"/>
                  </a:lnTo>
                  <a:cubicBezTo>
                    <a:pt x="1158" y="101"/>
                    <a:pt x="1058" y="1"/>
                    <a:pt x="935" y="1"/>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41"/>
            <p:cNvSpPr/>
            <p:nvPr/>
          </p:nvSpPr>
          <p:spPr>
            <a:xfrm>
              <a:off x="4196821" y="1484530"/>
              <a:ext cx="158703" cy="167584"/>
            </a:xfrm>
            <a:custGeom>
              <a:avLst/>
              <a:gdLst/>
              <a:ahLst/>
              <a:cxnLst/>
              <a:rect l="l" t="t" r="r" b="b"/>
              <a:pathLst>
                <a:path w="3574" h="3774" extrusionOk="0">
                  <a:moveTo>
                    <a:pt x="1570" y="1748"/>
                  </a:moveTo>
                  <a:lnTo>
                    <a:pt x="1570" y="3329"/>
                  </a:lnTo>
                  <a:lnTo>
                    <a:pt x="825" y="3329"/>
                  </a:lnTo>
                  <a:lnTo>
                    <a:pt x="825" y="1748"/>
                  </a:lnTo>
                  <a:close/>
                  <a:moveTo>
                    <a:pt x="2750" y="1748"/>
                  </a:moveTo>
                  <a:lnTo>
                    <a:pt x="2750" y="3329"/>
                  </a:lnTo>
                  <a:lnTo>
                    <a:pt x="2015" y="3329"/>
                  </a:lnTo>
                  <a:lnTo>
                    <a:pt x="2015" y="1748"/>
                  </a:lnTo>
                  <a:close/>
                  <a:moveTo>
                    <a:pt x="1793" y="1"/>
                  </a:moveTo>
                  <a:cubicBezTo>
                    <a:pt x="1737" y="1"/>
                    <a:pt x="1693" y="23"/>
                    <a:pt x="1648" y="56"/>
                  </a:cubicBezTo>
                  <a:lnTo>
                    <a:pt x="101" y="1359"/>
                  </a:lnTo>
                  <a:cubicBezTo>
                    <a:pt x="34" y="1426"/>
                    <a:pt x="1" y="1515"/>
                    <a:pt x="34" y="1604"/>
                  </a:cubicBezTo>
                  <a:cubicBezTo>
                    <a:pt x="68" y="1693"/>
                    <a:pt x="157" y="1748"/>
                    <a:pt x="246" y="1748"/>
                  </a:cubicBezTo>
                  <a:lnTo>
                    <a:pt x="379" y="1748"/>
                  </a:lnTo>
                  <a:lnTo>
                    <a:pt x="379" y="3329"/>
                  </a:lnTo>
                  <a:lnTo>
                    <a:pt x="246" y="3329"/>
                  </a:lnTo>
                  <a:cubicBezTo>
                    <a:pt x="123" y="3329"/>
                    <a:pt x="23" y="3429"/>
                    <a:pt x="23" y="3551"/>
                  </a:cubicBezTo>
                  <a:cubicBezTo>
                    <a:pt x="23" y="3674"/>
                    <a:pt x="123" y="3774"/>
                    <a:pt x="246" y="3774"/>
                  </a:cubicBezTo>
                  <a:lnTo>
                    <a:pt x="3329" y="3774"/>
                  </a:lnTo>
                  <a:cubicBezTo>
                    <a:pt x="3462" y="3774"/>
                    <a:pt x="3551" y="3674"/>
                    <a:pt x="3551" y="3551"/>
                  </a:cubicBezTo>
                  <a:cubicBezTo>
                    <a:pt x="3551" y="3429"/>
                    <a:pt x="3462" y="3329"/>
                    <a:pt x="3329" y="3329"/>
                  </a:cubicBezTo>
                  <a:lnTo>
                    <a:pt x="3195" y="3329"/>
                  </a:lnTo>
                  <a:lnTo>
                    <a:pt x="3195" y="1748"/>
                  </a:lnTo>
                  <a:lnTo>
                    <a:pt x="3329" y="1748"/>
                  </a:lnTo>
                  <a:cubicBezTo>
                    <a:pt x="3429" y="1748"/>
                    <a:pt x="3507" y="1693"/>
                    <a:pt x="3541" y="1604"/>
                  </a:cubicBezTo>
                  <a:cubicBezTo>
                    <a:pt x="3574" y="1515"/>
                    <a:pt x="3551" y="1426"/>
                    <a:pt x="3474" y="1359"/>
                  </a:cubicBezTo>
                  <a:lnTo>
                    <a:pt x="1938" y="56"/>
                  </a:lnTo>
                  <a:cubicBezTo>
                    <a:pt x="1893" y="23"/>
                    <a:pt x="1837" y="1"/>
                    <a:pt x="1793"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41"/>
            <p:cNvSpPr/>
            <p:nvPr/>
          </p:nvSpPr>
          <p:spPr>
            <a:xfrm>
              <a:off x="4276395" y="1484530"/>
              <a:ext cx="79130" cy="167584"/>
            </a:xfrm>
            <a:custGeom>
              <a:avLst/>
              <a:gdLst/>
              <a:ahLst/>
              <a:cxnLst/>
              <a:rect l="l" t="t" r="r" b="b"/>
              <a:pathLst>
                <a:path w="1782" h="3774" extrusionOk="0">
                  <a:moveTo>
                    <a:pt x="958" y="1748"/>
                  </a:moveTo>
                  <a:lnTo>
                    <a:pt x="958" y="3329"/>
                  </a:lnTo>
                  <a:lnTo>
                    <a:pt x="223" y="3329"/>
                  </a:lnTo>
                  <a:lnTo>
                    <a:pt x="223" y="1748"/>
                  </a:lnTo>
                  <a:close/>
                  <a:moveTo>
                    <a:pt x="1" y="1"/>
                  </a:moveTo>
                  <a:lnTo>
                    <a:pt x="1" y="3774"/>
                  </a:lnTo>
                  <a:lnTo>
                    <a:pt x="1537" y="3774"/>
                  </a:lnTo>
                  <a:cubicBezTo>
                    <a:pt x="1670" y="3774"/>
                    <a:pt x="1759" y="3674"/>
                    <a:pt x="1759" y="3551"/>
                  </a:cubicBezTo>
                  <a:cubicBezTo>
                    <a:pt x="1759" y="3429"/>
                    <a:pt x="1670" y="3329"/>
                    <a:pt x="1537" y="3329"/>
                  </a:cubicBezTo>
                  <a:lnTo>
                    <a:pt x="1403" y="3329"/>
                  </a:lnTo>
                  <a:lnTo>
                    <a:pt x="1403" y="1748"/>
                  </a:lnTo>
                  <a:lnTo>
                    <a:pt x="1537" y="1748"/>
                  </a:lnTo>
                  <a:cubicBezTo>
                    <a:pt x="1637" y="1748"/>
                    <a:pt x="1715" y="1693"/>
                    <a:pt x="1749" y="1604"/>
                  </a:cubicBezTo>
                  <a:cubicBezTo>
                    <a:pt x="1782" y="1515"/>
                    <a:pt x="1759" y="1426"/>
                    <a:pt x="1682" y="1359"/>
                  </a:cubicBezTo>
                  <a:lnTo>
                    <a:pt x="146" y="56"/>
                  </a:lnTo>
                  <a:cubicBezTo>
                    <a:pt x="101" y="23"/>
                    <a:pt x="45" y="1"/>
                    <a:pt x="1"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8" name="Google Shape;1018;p41"/>
          <p:cNvGrpSpPr/>
          <p:nvPr/>
        </p:nvGrpSpPr>
        <p:grpSpPr>
          <a:xfrm>
            <a:off x="4904623" y="1494533"/>
            <a:ext cx="600655" cy="771506"/>
            <a:chOff x="4736610" y="1452425"/>
            <a:chExt cx="262478" cy="337123"/>
          </a:xfrm>
        </p:grpSpPr>
        <p:sp>
          <p:nvSpPr>
            <p:cNvPr id="1019" name="Google Shape;1019;p41"/>
            <p:cNvSpPr/>
            <p:nvPr/>
          </p:nvSpPr>
          <p:spPr>
            <a:xfrm>
              <a:off x="4737054" y="1488526"/>
              <a:ext cx="262034" cy="301021"/>
            </a:xfrm>
            <a:custGeom>
              <a:avLst/>
              <a:gdLst/>
              <a:ahLst/>
              <a:cxnLst/>
              <a:rect l="l" t="t" r="r" b="b"/>
              <a:pathLst>
                <a:path w="5901" h="6779" extrusionOk="0">
                  <a:moveTo>
                    <a:pt x="1" y="0"/>
                  </a:moveTo>
                  <a:lnTo>
                    <a:pt x="1" y="11"/>
                  </a:lnTo>
                  <a:lnTo>
                    <a:pt x="1" y="5955"/>
                  </a:lnTo>
                  <a:cubicBezTo>
                    <a:pt x="1" y="6412"/>
                    <a:pt x="369" y="6778"/>
                    <a:pt x="825" y="6778"/>
                  </a:cubicBezTo>
                  <a:lnTo>
                    <a:pt x="5678" y="6778"/>
                  </a:lnTo>
                  <a:cubicBezTo>
                    <a:pt x="5801" y="6778"/>
                    <a:pt x="5900" y="6689"/>
                    <a:pt x="5900" y="6556"/>
                  </a:cubicBezTo>
                  <a:lnTo>
                    <a:pt x="5900" y="389"/>
                  </a:lnTo>
                  <a:cubicBezTo>
                    <a:pt x="5900" y="389"/>
                    <a:pt x="4732" y="211"/>
                    <a:pt x="2951" y="89"/>
                  </a:cubicBezTo>
                  <a:cubicBezTo>
                    <a:pt x="2083" y="33"/>
                    <a:pt x="1081" y="0"/>
                    <a:pt x="1" y="0"/>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1"/>
            <p:cNvSpPr/>
            <p:nvPr/>
          </p:nvSpPr>
          <p:spPr>
            <a:xfrm>
              <a:off x="4868049" y="1492478"/>
              <a:ext cx="131039" cy="297069"/>
            </a:xfrm>
            <a:custGeom>
              <a:avLst/>
              <a:gdLst/>
              <a:ahLst/>
              <a:cxnLst/>
              <a:rect l="l" t="t" r="r" b="b"/>
              <a:pathLst>
                <a:path w="2951" h="6690" extrusionOk="0">
                  <a:moveTo>
                    <a:pt x="1" y="0"/>
                  </a:moveTo>
                  <a:lnTo>
                    <a:pt x="1" y="6689"/>
                  </a:lnTo>
                  <a:lnTo>
                    <a:pt x="2728" y="6689"/>
                  </a:lnTo>
                  <a:cubicBezTo>
                    <a:pt x="2851" y="6689"/>
                    <a:pt x="2950" y="6600"/>
                    <a:pt x="2950" y="6467"/>
                  </a:cubicBezTo>
                  <a:lnTo>
                    <a:pt x="2950" y="300"/>
                  </a:lnTo>
                  <a:cubicBezTo>
                    <a:pt x="2950" y="300"/>
                    <a:pt x="1782" y="122"/>
                    <a:pt x="1"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41"/>
            <p:cNvSpPr/>
            <p:nvPr/>
          </p:nvSpPr>
          <p:spPr>
            <a:xfrm>
              <a:off x="4746956" y="1462283"/>
              <a:ext cx="252132" cy="53419"/>
            </a:xfrm>
            <a:custGeom>
              <a:avLst/>
              <a:gdLst/>
              <a:ahLst/>
              <a:cxnLst/>
              <a:rect l="l" t="t" r="r" b="b"/>
              <a:pathLst>
                <a:path w="5678" h="1203" extrusionOk="0">
                  <a:moveTo>
                    <a:pt x="602" y="1"/>
                  </a:moveTo>
                  <a:cubicBezTo>
                    <a:pt x="268" y="1"/>
                    <a:pt x="0" y="268"/>
                    <a:pt x="0" y="602"/>
                  </a:cubicBezTo>
                  <a:cubicBezTo>
                    <a:pt x="0" y="769"/>
                    <a:pt x="67" y="913"/>
                    <a:pt x="168" y="1025"/>
                  </a:cubicBezTo>
                  <a:cubicBezTo>
                    <a:pt x="279" y="1136"/>
                    <a:pt x="435" y="1203"/>
                    <a:pt x="602" y="1203"/>
                  </a:cubicBezTo>
                  <a:lnTo>
                    <a:pt x="5677" y="1203"/>
                  </a:lnTo>
                  <a:cubicBezTo>
                    <a:pt x="5511" y="1036"/>
                    <a:pt x="5677" y="980"/>
                    <a:pt x="5677" y="980"/>
                  </a:cubicBezTo>
                  <a:lnTo>
                    <a:pt x="5677" y="223"/>
                  </a:lnTo>
                  <a:cubicBezTo>
                    <a:pt x="5677" y="223"/>
                    <a:pt x="5533" y="124"/>
                    <a:pt x="5677" y="1"/>
                  </a:cubicBezTo>
                  <a:close/>
                </a:path>
              </a:pathLst>
            </a:custGeom>
            <a:solidFill>
              <a:srgbClr val="CCB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1"/>
            <p:cNvSpPr/>
            <p:nvPr/>
          </p:nvSpPr>
          <p:spPr>
            <a:xfrm>
              <a:off x="4868049" y="1462283"/>
              <a:ext cx="131039" cy="53419"/>
            </a:xfrm>
            <a:custGeom>
              <a:avLst/>
              <a:gdLst/>
              <a:ahLst/>
              <a:cxnLst/>
              <a:rect l="l" t="t" r="r" b="b"/>
              <a:pathLst>
                <a:path w="2951" h="1203" extrusionOk="0">
                  <a:moveTo>
                    <a:pt x="1" y="1"/>
                  </a:moveTo>
                  <a:lnTo>
                    <a:pt x="1" y="1203"/>
                  </a:lnTo>
                  <a:lnTo>
                    <a:pt x="2950" y="1203"/>
                  </a:lnTo>
                  <a:cubicBezTo>
                    <a:pt x="2784" y="1036"/>
                    <a:pt x="2950" y="980"/>
                    <a:pt x="2950" y="980"/>
                  </a:cubicBezTo>
                  <a:lnTo>
                    <a:pt x="2950" y="223"/>
                  </a:lnTo>
                  <a:cubicBezTo>
                    <a:pt x="2950" y="223"/>
                    <a:pt x="2806" y="124"/>
                    <a:pt x="2950" y="1"/>
                  </a:cubicBezTo>
                  <a:close/>
                </a:path>
              </a:pathLst>
            </a:custGeom>
            <a:solidFill>
              <a:srgbClr val="B59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41"/>
            <p:cNvSpPr/>
            <p:nvPr/>
          </p:nvSpPr>
          <p:spPr>
            <a:xfrm>
              <a:off x="4736610" y="1452425"/>
              <a:ext cx="262478" cy="73179"/>
            </a:xfrm>
            <a:custGeom>
              <a:avLst/>
              <a:gdLst/>
              <a:ahLst/>
              <a:cxnLst/>
              <a:rect l="l" t="t" r="r" b="b"/>
              <a:pathLst>
                <a:path w="5911" h="1648" extrusionOk="0">
                  <a:moveTo>
                    <a:pt x="846" y="0"/>
                  </a:moveTo>
                  <a:cubicBezTo>
                    <a:pt x="389" y="0"/>
                    <a:pt x="11" y="356"/>
                    <a:pt x="11" y="813"/>
                  </a:cubicBezTo>
                  <a:cubicBezTo>
                    <a:pt x="0" y="1269"/>
                    <a:pt x="367" y="1647"/>
                    <a:pt x="835" y="1647"/>
                  </a:cubicBezTo>
                  <a:lnTo>
                    <a:pt x="5910" y="1647"/>
                  </a:lnTo>
                  <a:lnTo>
                    <a:pt x="5910" y="1202"/>
                  </a:lnTo>
                  <a:lnTo>
                    <a:pt x="835" y="1202"/>
                  </a:lnTo>
                  <a:cubicBezTo>
                    <a:pt x="623" y="1202"/>
                    <a:pt x="456" y="1036"/>
                    <a:pt x="456" y="824"/>
                  </a:cubicBezTo>
                  <a:cubicBezTo>
                    <a:pt x="445" y="613"/>
                    <a:pt x="623" y="445"/>
                    <a:pt x="835" y="445"/>
                  </a:cubicBezTo>
                  <a:lnTo>
                    <a:pt x="5910" y="445"/>
                  </a:lnTo>
                  <a:lnTo>
                    <a:pt x="5910" y="223"/>
                  </a:lnTo>
                  <a:cubicBezTo>
                    <a:pt x="5910" y="101"/>
                    <a:pt x="5811" y="0"/>
                    <a:pt x="5688" y="0"/>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41"/>
            <p:cNvSpPr/>
            <p:nvPr/>
          </p:nvSpPr>
          <p:spPr>
            <a:xfrm>
              <a:off x="4868049" y="1452425"/>
              <a:ext cx="131039" cy="19805"/>
            </a:xfrm>
            <a:custGeom>
              <a:avLst/>
              <a:gdLst/>
              <a:ahLst/>
              <a:cxnLst/>
              <a:rect l="l" t="t" r="r" b="b"/>
              <a:pathLst>
                <a:path w="2951" h="446" extrusionOk="0">
                  <a:moveTo>
                    <a:pt x="1" y="0"/>
                  </a:moveTo>
                  <a:lnTo>
                    <a:pt x="1" y="445"/>
                  </a:lnTo>
                  <a:lnTo>
                    <a:pt x="2950" y="445"/>
                  </a:lnTo>
                  <a:lnTo>
                    <a:pt x="2950" y="223"/>
                  </a:lnTo>
                  <a:cubicBezTo>
                    <a:pt x="2950" y="101"/>
                    <a:pt x="2851" y="0"/>
                    <a:pt x="2728" y="0"/>
                  </a:cubicBez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41"/>
            <p:cNvSpPr/>
            <p:nvPr/>
          </p:nvSpPr>
          <p:spPr>
            <a:xfrm>
              <a:off x="4868049" y="1505800"/>
              <a:ext cx="131039" cy="19805"/>
            </a:xfrm>
            <a:custGeom>
              <a:avLst/>
              <a:gdLst/>
              <a:ahLst/>
              <a:cxnLst/>
              <a:rect l="l" t="t" r="r" b="b"/>
              <a:pathLst>
                <a:path w="2951" h="446" extrusionOk="0">
                  <a:moveTo>
                    <a:pt x="1" y="0"/>
                  </a:moveTo>
                  <a:lnTo>
                    <a:pt x="1" y="445"/>
                  </a:lnTo>
                  <a:lnTo>
                    <a:pt x="2950" y="445"/>
                  </a:lnTo>
                  <a:lnTo>
                    <a:pt x="2950" y="0"/>
                  </a:lnTo>
                  <a:close/>
                </a:path>
              </a:pathLst>
            </a:custGeom>
            <a:solidFill>
              <a:srgbClr val="874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1"/>
            <p:cNvSpPr/>
            <p:nvPr/>
          </p:nvSpPr>
          <p:spPr>
            <a:xfrm>
              <a:off x="4783546" y="1563127"/>
              <a:ext cx="169050" cy="189831"/>
            </a:xfrm>
            <a:custGeom>
              <a:avLst/>
              <a:gdLst/>
              <a:ahLst/>
              <a:cxnLst/>
              <a:rect l="l" t="t" r="r" b="b"/>
              <a:pathLst>
                <a:path w="3807" h="4275" extrusionOk="0">
                  <a:moveTo>
                    <a:pt x="601" y="0"/>
                  </a:moveTo>
                  <a:cubicBezTo>
                    <a:pt x="601" y="324"/>
                    <a:pt x="334" y="591"/>
                    <a:pt x="0" y="591"/>
                  </a:cubicBezTo>
                  <a:lnTo>
                    <a:pt x="0" y="3674"/>
                  </a:lnTo>
                  <a:cubicBezTo>
                    <a:pt x="334" y="3674"/>
                    <a:pt x="601" y="3941"/>
                    <a:pt x="601" y="4275"/>
                  </a:cubicBezTo>
                  <a:lnTo>
                    <a:pt x="3206" y="4275"/>
                  </a:lnTo>
                  <a:cubicBezTo>
                    <a:pt x="3206" y="3941"/>
                    <a:pt x="3473" y="3674"/>
                    <a:pt x="3807" y="3674"/>
                  </a:cubicBezTo>
                  <a:lnTo>
                    <a:pt x="3807" y="591"/>
                  </a:lnTo>
                  <a:cubicBezTo>
                    <a:pt x="3473" y="591"/>
                    <a:pt x="3206" y="324"/>
                    <a:pt x="3206" y="0"/>
                  </a:cubicBezTo>
                  <a:close/>
                </a:path>
              </a:pathLst>
            </a:custGeom>
            <a:solidFill>
              <a:srgbClr val="E1BB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1"/>
            <p:cNvSpPr/>
            <p:nvPr/>
          </p:nvSpPr>
          <p:spPr>
            <a:xfrm>
              <a:off x="4868049" y="1563127"/>
              <a:ext cx="84547" cy="189831"/>
            </a:xfrm>
            <a:custGeom>
              <a:avLst/>
              <a:gdLst/>
              <a:ahLst/>
              <a:cxnLst/>
              <a:rect l="l" t="t" r="r" b="b"/>
              <a:pathLst>
                <a:path w="1904" h="4275" extrusionOk="0">
                  <a:moveTo>
                    <a:pt x="1" y="0"/>
                  </a:moveTo>
                  <a:lnTo>
                    <a:pt x="1" y="4275"/>
                  </a:lnTo>
                  <a:lnTo>
                    <a:pt x="1303" y="4275"/>
                  </a:lnTo>
                  <a:cubicBezTo>
                    <a:pt x="1303" y="3941"/>
                    <a:pt x="1570" y="3674"/>
                    <a:pt x="1904" y="3674"/>
                  </a:cubicBezTo>
                  <a:lnTo>
                    <a:pt x="1904" y="591"/>
                  </a:lnTo>
                  <a:cubicBezTo>
                    <a:pt x="1570" y="591"/>
                    <a:pt x="1303" y="324"/>
                    <a:pt x="1303" y="0"/>
                  </a:cubicBezTo>
                  <a:close/>
                </a:path>
              </a:pathLst>
            </a:custGeom>
            <a:solidFill>
              <a:srgbClr val="C497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1"/>
            <p:cNvSpPr/>
            <p:nvPr/>
          </p:nvSpPr>
          <p:spPr>
            <a:xfrm>
              <a:off x="4773644" y="1553225"/>
              <a:ext cx="188854" cy="209636"/>
            </a:xfrm>
            <a:custGeom>
              <a:avLst/>
              <a:gdLst/>
              <a:ahLst/>
              <a:cxnLst/>
              <a:rect l="l" t="t" r="r" b="b"/>
              <a:pathLst>
                <a:path w="4253" h="4721" extrusionOk="0">
                  <a:moveTo>
                    <a:pt x="3240" y="446"/>
                  </a:moveTo>
                  <a:cubicBezTo>
                    <a:pt x="3318" y="713"/>
                    <a:pt x="3530" y="925"/>
                    <a:pt x="3807" y="1003"/>
                  </a:cubicBezTo>
                  <a:lnTo>
                    <a:pt x="3807" y="3708"/>
                  </a:lnTo>
                  <a:cubicBezTo>
                    <a:pt x="3530" y="3785"/>
                    <a:pt x="3318" y="3997"/>
                    <a:pt x="3240" y="4275"/>
                  </a:cubicBezTo>
                  <a:lnTo>
                    <a:pt x="1014" y="4275"/>
                  </a:lnTo>
                  <a:cubicBezTo>
                    <a:pt x="936" y="3997"/>
                    <a:pt x="724" y="3785"/>
                    <a:pt x="446" y="3708"/>
                  </a:cubicBezTo>
                  <a:lnTo>
                    <a:pt x="446" y="1003"/>
                  </a:lnTo>
                  <a:cubicBezTo>
                    <a:pt x="724" y="925"/>
                    <a:pt x="936" y="713"/>
                    <a:pt x="1014" y="446"/>
                  </a:cubicBezTo>
                  <a:close/>
                  <a:moveTo>
                    <a:pt x="824" y="1"/>
                  </a:moveTo>
                  <a:cubicBezTo>
                    <a:pt x="691" y="1"/>
                    <a:pt x="602" y="101"/>
                    <a:pt x="602" y="223"/>
                  </a:cubicBezTo>
                  <a:cubicBezTo>
                    <a:pt x="602" y="424"/>
                    <a:pt x="435" y="591"/>
                    <a:pt x="223" y="591"/>
                  </a:cubicBezTo>
                  <a:cubicBezTo>
                    <a:pt x="101" y="591"/>
                    <a:pt x="1" y="691"/>
                    <a:pt x="1" y="814"/>
                  </a:cubicBezTo>
                  <a:lnTo>
                    <a:pt x="1" y="3897"/>
                  </a:lnTo>
                  <a:cubicBezTo>
                    <a:pt x="1" y="4030"/>
                    <a:pt x="101" y="4119"/>
                    <a:pt x="223" y="4119"/>
                  </a:cubicBezTo>
                  <a:cubicBezTo>
                    <a:pt x="435" y="4119"/>
                    <a:pt x="602" y="4287"/>
                    <a:pt x="602" y="4498"/>
                  </a:cubicBezTo>
                  <a:cubicBezTo>
                    <a:pt x="602" y="4621"/>
                    <a:pt x="691" y="4720"/>
                    <a:pt x="824" y="4720"/>
                  </a:cubicBezTo>
                  <a:lnTo>
                    <a:pt x="3429" y="4720"/>
                  </a:lnTo>
                  <a:cubicBezTo>
                    <a:pt x="3552" y="4720"/>
                    <a:pt x="3652" y="4621"/>
                    <a:pt x="3652" y="4498"/>
                  </a:cubicBezTo>
                  <a:cubicBezTo>
                    <a:pt x="3652" y="4287"/>
                    <a:pt x="3819" y="4119"/>
                    <a:pt x="4030" y="4119"/>
                  </a:cubicBezTo>
                  <a:cubicBezTo>
                    <a:pt x="4153" y="4119"/>
                    <a:pt x="4253" y="4030"/>
                    <a:pt x="4253" y="3897"/>
                  </a:cubicBezTo>
                  <a:lnTo>
                    <a:pt x="4253" y="814"/>
                  </a:lnTo>
                  <a:cubicBezTo>
                    <a:pt x="4253" y="691"/>
                    <a:pt x="4153" y="591"/>
                    <a:pt x="4030" y="591"/>
                  </a:cubicBezTo>
                  <a:cubicBezTo>
                    <a:pt x="3819" y="591"/>
                    <a:pt x="3652" y="424"/>
                    <a:pt x="3652" y="223"/>
                  </a:cubicBezTo>
                  <a:cubicBezTo>
                    <a:pt x="3652" y="101"/>
                    <a:pt x="3552" y="1"/>
                    <a:pt x="3429" y="1"/>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1"/>
            <p:cNvSpPr/>
            <p:nvPr/>
          </p:nvSpPr>
          <p:spPr>
            <a:xfrm>
              <a:off x="4868049" y="1553225"/>
              <a:ext cx="94449" cy="209636"/>
            </a:xfrm>
            <a:custGeom>
              <a:avLst/>
              <a:gdLst/>
              <a:ahLst/>
              <a:cxnLst/>
              <a:rect l="l" t="t" r="r" b="b"/>
              <a:pathLst>
                <a:path w="2127" h="4721" extrusionOk="0">
                  <a:moveTo>
                    <a:pt x="1" y="1"/>
                  </a:moveTo>
                  <a:lnTo>
                    <a:pt x="1" y="446"/>
                  </a:lnTo>
                  <a:lnTo>
                    <a:pt x="1114" y="446"/>
                  </a:lnTo>
                  <a:cubicBezTo>
                    <a:pt x="1192" y="713"/>
                    <a:pt x="1404" y="925"/>
                    <a:pt x="1681" y="1003"/>
                  </a:cubicBezTo>
                  <a:lnTo>
                    <a:pt x="1681" y="3708"/>
                  </a:lnTo>
                  <a:cubicBezTo>
                    <a:pt x="1404" y="3785"/>
                    <a:pt x="1192" y="3997"/>
                    <a:pt x="1114" y="4275"/>
                  </a:cubicBezTo>
                  <a:lnTo>
                    <a:pt x="1" y="4275"/>
                  </a:lnTo>
                  <a:lnTo>
                    <a:pt x="1" y="4720"/>
                  </a:lnTo>
                  <a:lnTo>
                    <a:pt x="1303" y="4720"/>
                  </a:lnTo>
                  <a:cubicBezTo>
                    <a:pt x="1426" y="4720"/>
                    <a:pt x="1526" y="4621"/>
                    <a:pt x="1526" y="4498"/>
                  </a:cubicBezTo>
                  <a:cubicBezTo>
                    <a:pt x="1526" y="4287"/>
                    <a:pt x="1693" y="4119"/>
                    <a:pt x="1904" y="4119"/>
                  </a:cubicBezTo>
                  <a:cubicBezTo>
                    <a:pt x="2027" y="4119"/>
                    <a:pt x="2127" y="4030"/>
                    <a:pt x="2127" y="3897"/>
                  </a:cubicBezTo>
                  <a:lnTo>
                    <a:pt x="2127" y="814"/>
                  </a:lnTo>
                  <a:cubicBezTo>
                    <a:pt x="2127" y="691"/>
                    <a:pt x="2027" y="591"/>
                    <a:pt x="1904" y="591"/>
                  </a:cubicBezTo>
                  <a:cubicBezTo>
                    <a:pt x="1693" y="591"/>
                    <a:pt x="1526" y="424"/>
                    <a:pt x="1526" y="223"/>
                  </a:cubicBezTo>
                  <a:cubicBezTo>
                    <a:pt x="1526" y="101"/>
                    <a:pt x="1426" y="1"/>
                    <a:pt x="1303" y="1"/>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1"/>
            <p:cNvSpPr/>
            <p:nvPr/>
          </p:nvSpPr>
          <p:spPr>
            <a:xfrm>
              <a:off x="4831504" y="1605623"/>
              <a:ext cx="73179" cy="104352"/>
            </a:xfrm>
            <a:custGeom>
              <a:avLst/>
              <a:gdLst/>
              <a:ahLst/>
              <a:cxnLst/>
              <a:rect l="l" t="t" r="r" b="b"/>
              <a:pathLst>
                <a:path w="1648" h="2350" extrusionOk="0">
                  <a:moveTo>
                    <a:pt x="824" y="1"/>
                  </a:moveTo>
                  <a:cubicBezTo>
                    <a:pt x="746" y="1"/>
                    <a:pt x="679" y="45"/>
                    <a:pt x="634" y="112"/>
                  </a:cubicBezTo>
                  <a:lnTo>
                    <a:pt x="45" y="1059"/>
                  </a:lnTo>
                  <a:cubicBezTo>
                    <a:pt x="0" y="1136"/>
                    <a:pt x="0" y="1225"/>
                    <a:pt x="45" y="1292"/>
                  </a:cubicBezTo>
                  <a:lnTo>
                    <a:pt x="634" y="2249"/>
                  </a:lnTo>
                  <a:cubicBezTo>
                    <a:pt x="679" y="2316"/>
                    <a:pt x="746" y="2350"/>
                    <a:pt x="824" y="2350"/>
                  </a:cubicBezTo>
                  <a:cubicBezTo>
                    <a:pt x="901" y="2350"/>
                    <a:pt x="968" y="2316"/>
                    <a:pt x="1013" y="2249"/>
                  </a:cubicBezTo>
                  <a:lnTo>
                    <a:pt x="1603" y="1292"/>
                  </a:lnTo>
                  <a:cubicBezTo>
                    <a:pt x="1648" y="1225"/>
                    <a:pt x="1648" y="1136"/>
                    <a:pt x="1603" y="1059"/>
                  </a:cubicBezTo>
                  <a:lnTo>
                    <a:pt x="1013" y="112"/>
                  </a:lnTo>
                  <a:cubicBezTo>
                    <a:pt x="968" y="45"/>
                    <a:pt x="901" y="1"/>
                    <a:pt x="824" y="1"/>
                  </a:cubicBezTo>
                  <a:close/>
                </a:path>
              </a:pathLst>
            </a:custGeom>
            <a:solidFill>
              <a:srgbClr val="BF7E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1"/>
            <p:cNvSpPr/>
            <p:nvPr/>
          </p:nvSpPr>
          <p:spPr>
            <a:xfrm>
              <a:off x="4868049" y="1605623"/>
              <a:ext cx="36634" cy="104352"/>
            </a:xfrm>
            <a:custGeom>
              <a:avLst/>
              <a:gdLst/>
              <a:ahLst/>
              <a:cxnLst/>
              <a:rect l="l" t="t" r="r" b="b"/>
              <a:pathLst>
                <a:path w="825" h="2350" extrusionOk="0">
                  <a:moveTo>
                    <a:pt x="1" y="1"/>
                  </a:moveTo>
                  <a:lnTo>
                    <a:pt x="1" y="2350"/>
                  </a:lnTo>
                  <a:cubicBezTo>
                    <a:pt x="78" y="2350"/>
                    <a:pt x="145" y="2316"/>
                    <a:pt x="190" y="2249"/>
                  </a:cubicBezTo>
                  <a:lnTo>
                    <a:pt x="780" y="1292"/>
                  </a:lnTo>
                  <a:cubicBezTo>
                    <a:pt x="825" y="1225"/>
                    <a:pt x="825" y="1136"/>
                    <a:pt x="780" y="1059"/>
                  </a:cubicBezTo>
                  <a:lnTo>
                    <a:pt x="190" y="112"/>
                  </a:lnTo>
                  <a:cubicBezTo>
                    <a:pt x="145" y="45"/>
                    <a:pt x="78" y="1"/>
                    <a:pt x="1" y="1"/>
                  </a:cubicBezTo>
                  <a:close/>
                </a:path>
              </a:pathLst>
            </a:custGeom>
            <a:solidFill>
              <a:srgbClr val="A05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1"/>
            <p:cNvSpPr/>
            <p:nvPr/>
          </p:nvSpPr>
          <p:spPr>
            <a:xfrm>
              <a:off x="4900199" y="1695587"/>
              <a:ext cx="19805" cy="19805"/>
            </a:xfrm>
            <a:custGeom>
              <a:avLst/>
              <a:gdLst/>
              <a:ahLst/>
              <a:cxnLst/>
              <a:rect l="l" t="t" r="r" b="b"/>
              <a:pathLst>
                <a:path w="446" h="446" extrusionOk="0">
                  <a:moveTo>
                    <a:pt x="223" y="1"/>
                  </a:moveTo>
                  <a:cubicBezTo>
                    <a:pt x="101" y="1"/>
                    <a:pt x="0" y="101"/>
                    <a:pt x="0" y="223"/>
                  </a:cubicBezTo>
                  <a:cubicBezTo>
                    <a:pt x="0" y="346"/>
                    <a:pt x="101" y="446"/>
                    <a:pt x="223" y="446"/>
                  </a:cubicBezTo>
                  <a:cubicBezTo>
                    <a:pt x="346" y="446"/>
                    <a:pt x="445" y="346"/>
                    <a:pt x="445" y="223"/>
                  </a:cubicBezTo>
                  <a:cubicBezTo>
                    <a:pt x="445" y="101"/>
                    <a:pt x="346" y="1"/>
                    <a:pt x="223" y="1"/>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1"/>
            <p:cNvSpPr/>
            <p:nvPr/>
          </p:nvSpPr>
          <p:spPr>
            <a:xfrm>
              <a:off x="4810722" y="1695587"/>
              <a:ext cx="19849" cy="19805"/>
            </a:xfrm>
            <a:custGeom>
              <a:avLst/>
              <a:gdLst/>
              <a:ahLst/>
              <a:cxnLst/>
              <a:rect l="l" t="t" r="r" b="b"/>
              <a:pathLst>
                <a:path w="447" h="446" extrusionOk="0">
                  <a:moveTo>
                    <a:pt x="223" y="1"/>
                  </a:moveTo>
                  <a:cubicBezTo>
                    <a:pt x="101" y="1"/>
                    <a:pt x="1" y="101"/>
                    <a:pt x="1" y="223"/>
                  </a:cubicBezTo>
                  <a:cubicBezTo>
                    <a:pt x="1" y="346"/>
                    <a:pt x="101" y="446"/>
                    <a:pt x="223" y="446"/>
                  </a:cubicBezTo>
                  <a:cubicBezTo>
                    <a:pt x="345" y="446"/>
                    <a:pt x="446" y="346"/>
                    <a:pt x="446" y="223"/>
                  </a:cubicBezTo>
                  <a:cubicBezTo>
                    <a:pt x="446" y="101"/>
                    <a:pt x="345" y="1"/>
                    <a:pt x="223" y="1"/>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1"/>
            <p:cNvSpPr/>
            <p:nvPr/>
          </p:nvSpPr>
          <p:spPr>
            <a:xfrm>
              <a:off x="4900199" y="1600694"/>
              <a:ext cx="19805" cy="19805"/>
            </a:xfrm>
            <a:custGeom>
              <a:avLst/>
              <a:gdLst/>
              <a:ahLst/>
              <a:cxnLst/>
              <a:rect l="l" t="t" r="r" b="b"/>
              <a:pathLst>
                <a:path w="446" h="446" extrusionOk="0">
                  <a:moveTo>
                    <a:pt x="223" y="0"/>
                  </a:moveTo>
                  <a:cubicBezTo>
                    <a:pt x="101" y="0"/>
                    <a:pt x="0" y="101"/>
                    <a:pt x="0" y="223"/>
                  </a:cubicBezTo>
                  <a:cubicBezTo>
                    <a:pt x="0" y="346"/>
                    <a:pt x="101" y="446"/>
                    <a:pt x="223" y="446"/>
                  </a:cubicBezTo>
                  <a:cubicBezTo>
                    <a:pt x="346" y="446"/>
                    <a:pt x="445" y="346"/>
                    <a:pt x="445" y="223"/>
                  </a:cubicBezTo>
                  <a:cubicBezTo>
                    <a:pt x="445" y="101"/>
                    <a:pt x="346" y="0"/>
                    <a:pt x="223" y="0"/>
                  </a:cubicBezTo>
                  <a:close/>
                </a:path>
              </a:pathLst>
            </a:custGeom>
            <a:solidFill>
              <a:srgbClr val="103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1"/>
            <p:cNvSpPr/>
            <p:nvPr/>
          </p:nvSpPr>
          <p:spPr>
            <a:xfrm>
              <a:off x="4810722" y="1600694"/>
              <a:ext cx="19849" cy="19805"/>
            </a:xfrm>
            <a:custGeom>
              <a:avLst/>
              <a:gdLst/>
              <a:ahLst/>
              <a:cxnLst/>
              <a:rect l="l" t="t" r="r" b="b"/>
              <a:pathLst>
                <a:path w="447" h="446" extrusionOk="0">
                  <a:moveTo>
                    <a:pt x="223" y="0"/>
                  </a:moveTo>
                  <a:cubicBezTo>
                    <a:pt x="101" y="0"/>
                    <a:pt x="1" y="101"/>
                    <a:pt x="1" y="223"/>
                  </a:cubicBezTo>
                  <a:cubicBezTo>
                    <a:pt x="1" y="346"/>
                    <a:pt x="101" y="446"/>
                    <a:pt x="223" y="446"/>
                  </a:cubicBezTo>
                  <a:cubicBezTo>
                    <a:pt x="345" y="446"/>
                    <a:pt x="446" y="346"/>
                    <a:pt x="446" y="223"/>
                  </a:cubicBezTo>
                  <a:cubicBezTo>
                    <a:pt x="446" y="101"/>
                    <a:pt x="345" y="0"/>
                    <a:pt x="223" y="0"/>
                  </a:cubicBezTo>
                  <a:close/>
                </a:path>
              </a:pathLst>
            </a:custGeom>
            <a:solidFill>
              <a:srgbClr val="214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American Beat Generation by Slidesgo">
  <a:themeElements>
    <a:clrScheme name="Simple Light">
      <a:dk1>
        <a:srgbClr val="3F2320"/>
      </a:dk1>
      <a:lt1>
        <a:srgbClr val="874F40"/>
      </a:lt1>
      <a:dk2>
        <a:srgbClr val="A05C44"/>
      </a:dk2>
      <a:lt2>
        <a:srgbClr val="BF7E60"/>
      </a:lt2>
      <a:accent1>
        <a:srgbClr val="10302C"/>
      </a:accent1>
      <a:accent2>
        <a:srgbClr val="214F4C"/>
      </a:accent2>
      <a:accent3>
        <a:srgbClr val="C4978D"/>
      </a:accent3>
      <a:accent4>
        <a:srgbClr val="E1BBB0"/>
      </a:accent4>
      <a:accent5>
        <a:srgbClr val="B59E8C"/>
      </a:accent5>
      <a:accent6>
        <a:srgbClr val="CCB8A7"/>
      </a:accent6>
      <a:hlink>
        <a:srgbClr val="3F232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818</Words>
  <Application>Microsoft Macintosh PowerPoint</Application>
  <PresentationFormat>On-screen Show (16:9)</PresentationFormat>
  <Paragraphs>89</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Times New Roman</vt:lpstr>
      <vt:lpstr>Song Myung</vt:lpstr>
      <vt:lpstr>Arial</vt:lpstr>
      <vt:lpstr>Roboto Condensed Light</vt:lpstr>
      <vt:lpstr>JetBrains Mono</vt:lpstr>
      <vt:lpstr>American Beat Generation by Slidesgo</vt:lpstr>
      <vt:lpstr>KEWIRAUSAHAAN</vt:lpstr>
      <vt:lpstr>PowerPoint Presentation</vt:lpstr>
      <vt:lpstr>A. PENGANTAR </vt:lpstr>
      <vt:lpstr>PowerPoint Presentation</vt:lpstr>
      <vt:lpstr>Agar sebuah komunikasi berhasil efektif (baik verbal maupun nonverbal) maka seseorang yang berada dalam organisasi bisnis harus mempresentasikan: </vt:lpstr>
      <vt:lpstr>PowerPoint Presentation</vt:lpstr>
      <vt:lpstr>Seorang manajer berkualitas dan memiliki daya saing yang handal harus memiliki nutrisi yaitu: </vt:lpstr>
      <vt:lpstr>Selain hal itu, ada pula persyaratan bagi para leader perusahaan yang memastikan diri untuk sukses sebagai berikut:  </vt:lpstr>
      <vt:lpstr>TIPE MANAJER</vt:lpstr>
      <vt:lpstr>Contractor Type </vt:lpstr>
      <vt:lpstr>Keterlibatan orang menurut Geoffrey Meredit (1996:27) perlu motivasi yang kuat dari pemimpin dengan cara menggunakan teknik sebagai berikut </vt:lpstr>
      <vt:lpstr>Setiap karyawan wajib menguasai: </vt:lpstr>
      <vt:lpstr>03</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KEWIRAUSAHAAN</dc:title>
  <cp:lastModifiedBy>Sepriyadi Adhan S</cp:lastModifiedBy>
  <cp:revision>16</cp:revision>
  <dcterms:modified xsi:type="dcterms:W3CDTF">2022-06-08T13:28:42Z</dcterms:modified>
</cp:coreProperties>
</file>