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1" r:id="rId5"/>
    <p:sldId id="264" r:id="rId6"/>
    <p:sldId id="262" r:id="rId7"/>
    <p:sldId id="259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4" autoAdjust="0"/>
    <p:restoredTop sz="94660"/>
  </p:normalViewPr>
  <p:slideViewPr>
    <p:cSldViewPr snapToGrid="0">
      <p:cViewPr varScale="1">
        <p:scale>
          <a:sx n="62" d="100"/>
          <a:sy n="62" d="100"/>
        </p:scale>
        <p:origin x="6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32C38-71E2-63C1-3B86-AF6BD94DA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D9F724-5912-2143-13FA-C58E9D082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287EA-33C8-6A31-F939-CF5B933C7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AB7AE-C5D3-A612-78D0-C9AE2125F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38952-33F0-DA8B-8834-6A46590A2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6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A491D-C2FA-E298-25AB-526FF4129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60871F-0553-FB34-A7FC-BB7A3C1CB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C0E1C-6810-8EDF-5A3F-D310A68C8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E6F83-D44A-6DDB-5D48-3B2D34F74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A6A2F-8F6E-3239-5AFA-E75DFD734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2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41E774-A11A-B2BE-525E-AA8CC70F83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A4406E-1DE8-C53E-5DD0-47726CE724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1CF9D-ABBB-E7A9-8C6C-264BEA887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B4217-C9DF-2071-94BF-44DF4DD37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6817E-786B-0710-1A33-1EF19ACB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87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8B6F6-7158-F00D-3F6C-545414B7D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474A5-4628-9B5D-4AC4-F70636963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8EBCB-DAAF-63D6-21C1-239871856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F2300-8FC3-6EC5-C03F-7DB5922F4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9D400-E657-F403-F32F-BA9FD4563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E8094-3F72-0C94-DF9E-6D5EA718C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0462D7-EDDC-8B52-35D8-F1D9CF5B9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4B803-A7D5-7C5B-A2A4-2ACC258CD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F603B-291A-16D6-5EFF-B004BCE4B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696B-2FE2-013E-6DE5-4953513B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7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CA63F-CB47-BFF1-F239-9D36D617B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AC320-F386-DD44-CCC4-53CF211098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D8BE7-70C6-1AC6-AE87-3F0551B2D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34B9D4-8671-A370-FF67-7F1A4BDE0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7F2E-86FF-839F-3779-7C7DCF2D7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4C178A-CA7D-4BE0-1D95-239D06BE5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93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7EF0B-83C8-4FEB-E5CC-05E9E983C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DAA8F1-3059-9A18-1559-A43D2C77B4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B934CD-83D6-8510-8D82-8D1CCC268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79E5A6-940D-63EB-6A61-BAE1D5E431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7A72B6-90C0-13F8-92AA-EFEDD3936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BB72CF-1A6E-6D0F-ABE6-E7C01936F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330871-0AA5-3E10-49E5-048EC1431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C0DC8A-D90A-10D2-EC5E-4AE4A0D95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6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DB33-EFB9-5763-D87C-1BDF76C4E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40CA79-B564-9A46-885E-7B625562A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DBAEE3-47F8-8AA6-F4AC-4FE5C5E18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220A3F-753D-48E4-EFEA-C82D9051B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21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5624F8-1960-B469-3084-0A2FAE515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79370B-18F2-80FB-A4E2-81E754792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E1412-00ED-825D-1449-D1AC98623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5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B16E1-8714-4004-97C3-756502E9F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7E767-2798-C5EB-85CE-812C292E9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8583B-9FFE-A692-0C34-1707FC5F5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085C86-42AE-D31B-89B5-64C6D1FF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82DBDF-2AEA-BA51-DC13-ED83154F6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E90A1-E871-7E21-74CC-648D54355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3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1F58B-0EFB-D72D-DD89-E7435618A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5721BB-9242-1EE3-EC23-8AAE043C78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640161-C203-0C1B-AAE4-0EBCB2ACB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64A5C-BEFE-FFAC-DAA2-172452BBE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FEE02-3997-2243-0DF2-3E9F312B0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BB4DD7-E16B-7D82-2E89-30D888553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85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DD39EB-98FA-4B75-1C50-4B7C26391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DFD68B-0371-A90D-60B6-728543A70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A4328-99E2-F9B8-FB9C-4DD3FC03B6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7A6DC-7F34-4E2C-8E71-B5E04836D3E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CBD9A-9EB7-A6B6-42AE-2712CE2990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4470E-F18F-5F97-6A3F-5FE50761D1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A4546-AEC3-4216-9911-A610AD6B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99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9BDEF-1E65-FF82-0B8D-1A7AECDF34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Etika Pancasila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3F684B-1A7D-6B31-07AA-B503447AF5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82082"/>
            <a:ext cx="9144000" cy="1655762"/>
          </a:xfrm>
        </p:spPr>
        <p:txBody>
          <a:bodyPr/>
          <a:lstStyle/>
          <a:p>
            <a:r>
              <a:rPr lang="en-US" dirty="0"/>
              <a:t>“Adl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yang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tuntunan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 dan </a:t>
            </a:r>
            <a:r>
              <a:rPr lang="en-US" dirty="0" err="1"/>
              <a:t>bertingkah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.</a:t>
            </a:r>
          </a:p>
          <a:p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moralitas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1436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37A3C-D94A-7037-2037-9FAC29FA8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3684D-E538-496F-1167-8735687CA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  <a:p>
            <a:r>
              <a:rPr lang="en-US" dirty="0"/>
              <a:t>Etika</a:t>
            </a:r>
          </a:p>
          <a:p>
            <a:r>
              <a:rPr lang="en-US" dirty="0"/>
              <a:t>Etika Pancasila</a:t>
            </a:r>
          </a:p>
        </p:txBody>
      </p:sp>
    </p:spTree>
    <p:extLst>
      <p:ext uri="{BB962C8B-B14F-4D97-AF65-F5344CB8AC3E}">
        <p14:creationId xmlns:p14="http://schemas.microsoft.com/office/powerpoint/2010/main" val="469084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8B128-847D-5F90-C76C-A88716FF9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83E9F-E6E1-04E6-1AF0-53DCB731E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Pancasila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dan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Indonesia,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moral yang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</a:p>
          <a:p>
            <a:r>
              <a:rPr lang="en-US" dirty="0"/>
              <a:t>Etika Pancasila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dan </a:t>
            </a:r>
            <a:r>
              <a:rPr lang="en-US" dirty="0" err="1"/>
              <a:t>berperilaku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</a:t>
            </a:r>
            <a:r>
              <a:rPr lang="en-US" dirty="0" err="1"/>
              <a:t>bermasyarakat</a:t>
            </a:r>
            <a:r>
              <a:rPr lang="en-US" dirty="0"/>
              <a:t>, </a:t>
            </a:r>
            <a:r>
              <a:rPr lang="en-US" dirty="0" err="1"/>
              <a:t>berbangsa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. </a:t>
            </a:r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Pancasila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, </a:t>
            </a:r>
            <a:r>
              <a:rPr lang="en-US" dirty="0" err="1"/>
              <a:t>warga</a:t>
            </a:r>
            <a:r>
              <a:rPr lang="en-US" dirty="0"/>
              <a:t> negara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menempatkannya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sekadar</a:t>
            </a:r>
            <a:r>
              <a:rPr lang="en-US" dirty="0"/>
              <a:t> </a:t>
            </a:r>
            <a:r>
              <a:rPr lang="en-US" dirty="0" err="1"/>
              <a:t>simbol</a:t>
            </a:r>
            <a:r>
              <a:rPr lang="en-US" dirty="0"/>
              <a:t> </a:t>
            </a:r>
            <a:r>
              <a:rPr lang="en-US" dirty="0" err="1"/>
              <a:t>ideologis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 yang </a:t>
            </a:r>
            <a:r>
              <a:rPr lang="en-US" dirty="0" err="1"/>
              <a:t>hidup</a:t>
            </a:r>
            <a:r>
              <a:rPr lang="en-US" dirty="0"/>
              <a:t> dan </a:t>
            </a:r>
            <a:r>
              <a:rPr lang="en-US" dirty="0" err="1"/>
              <a:t>dinamis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471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F49C7-34D8-AE0B-64C6-594EB227F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Etika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D524A-825E-0B3B-3B5C-9FA84BFF5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“Ethos”, Bahasa Yunani, </a:t>
            </a:r>
            <a:r>
              <a:rPr lang="en-US" dirty="0" err="1"/>
              <a:t>kebiasaan</a:t>
            </a:r>
            <a:r>
              <a:rPr lang="en-US" dirty="0"/>
              <a:t>, </a:t>
            </a:r>
            <a:r>
              <a:rPr lang="en-US" dirty="0" err="1"/>
              <a:t>watak</a:t>
            </a:r>
            <a:r>
              <a:rPr lang="en-US" dirty="0"/>
              <a:t>, </a:t>
            </a:r>
            <a:r>
              <a:rPr lang="en-US" dirty="0" err="1"/>
              <a:t>karakter</a:t>
            </a:r>
            <a:endParaRPr lang="en-US" dirty="0"/>
          </a:p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etimologi</a:t>
            </a:r>
            <a:r>
              <a:rPr lang="en-US" dirty="0"/>
              <a:t> (</a:t>
            </a:r>
            <a:r>
              <a:rPr lang="en-US" dirty="0" err="1"/>
              <a:t>definisi</a:t>
            </a:r>
            <a:r>
              <a:rPr lang="en-US" dirty="0"/>
              <a:t>), </a:t>
            </a:r>
            <a:r>
              <a:rPr lang="en-US" dirty="0" err="1"/>
              <a:t>adl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(</a:t>
            </a:r>
            <a:r>
              <a:rPr lang="en-US" dirty="0" err="1"/>
              <a:t>kebiasaan</a:t>
            </a:r>
            <a:r>
              <a:rPr lang="en-US" dirty="0"/>
              <a:t>)</a:t>
            </a:r>
          </a:p>
          <a:p>
            <a:r>
              <a:rPr lang="en-US" dirty="0"/>
              <a:t>Dalam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, </a:t>
            </a:r>
            <a:r>
              <a:rPr lang="en-US" dirty="0" err="1"/>
              <a:t>adl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antropologis</a:t>
            </a:r>
            <a:r>
              <a:rPr lang="en-US" dirty="0"/>
              <a:t> (</a:t>
            </a:r>
            <a:r>
              <a:rPr lang="en-US" dirty="0" err="1"/>
              <a:t>empelajari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) yang 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buruk</a:t>
            </a:r>
            <a:endParaRPr lang="en-US" dirty="0"/>
          </a:p>
          <a:p>
            <a:endParaRPr lang="en-US" dirty="0"/>
          </a:p>
          <a:p>
            <a:r>
              <a:rPr lang="en-US" dirty="0"/>
              <a:t>Etika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spiritualitas</a:t>
            </a:r>
            <a:r>
              <a:rPr lang="en-US" dirty="0"/>
              <a:t>, </a:t>
            </a:r>
            <a:r>
              <a:rPr lang="en-US" dirty="0" err="1"/>
              <a:t>kemanusiaan</a:t>
            </a:r>
            <a:r>
              <a:rPr lang="en-US" dirty="0"/>
              <a:t>, </a:t>
            </a:r>
            <a:r>
              <a:rPr lang="en-US" dirty="0" err="1"/>
              <a:t>persatuan</a:t>
            </a:r>
            <a:r>
              <a:rPr lang="en-US" dirty="0"/>
              <a:t>, </a:t>
            </a:r>
            <a:r>
              <a:rPr lang="en-US" dirty="0" err="1"/>
              <a:t>kesetaraan</a:t>
            </a:r>
            <a:r>
              <a:rPr lang="en-US" dirty="0"/>
              <a:t> dan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berbangsa</a:t>
            </a:r>
            <a:r>
              <a:rPr lang="en-US" dirty="0"/>
              <a:t> dan </a:t>
            </a:r>
            <a:r>
              <a:rPr lang="en-US" dirty="0" err="1"/>
              <a:t>bernegara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19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579DF-61CC-1F57-7213-387090CAB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55956-0AC5-8A40-13EB-B698CCA98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Dari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kebaikan</a:t>
            </a:r>
            <a:r>
              <a:rPr lang="en-US" dirty="0"/>
              <a:t> dan </a:t>
            </a:r>
            <a:r>
              <a:rPr lang="en-US" dirty="0" err="1"/>
              <a:t>keadilan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940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3E9AD-4FA7-9C5E-1DBD-3153C91F7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Etika Pancasila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9416C-E17F-806C-7AAE-AC7F9DF1E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Adalah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yang </a:t>
            </a:r>
            <a:r>
              <a:rPr lang="en-US" dirty="0" err="1"/>
              <a:t>dijabarkan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sila-sila</a:t>
            </a:r>
            <a:r>
              <a:rPr lang="en-US" dirty="0"/>
              <a:t> Pancasila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berbangsa</a:t>
            </a:r>
            <a:r>
              <a:rPr lang="en-US" dirty="0"/>
              <a:t> dan </a:t>
            </a:r>
            <a:r>
              <a:rPr lang="en-US" dirty="0" err="1"/>
              <a:t>bernegara</a:t>
            </a:r>
            <a:endParaRPr lang="en-US" dirty="0"/>
          </a:p>
          <a:p>
            <a:r>
              <a:rPr lang="en-US" dirty="0" err="1"/>
              <a:t>Terkandung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Ketuhanan</a:t>
            </a:r>
            <a:r>
              <a:rPr lang="en-US" dirty="0"/>
              <a:t>, </a:t>
            </a:r>
            <a:r>
              <a:rPr lang="en-US" dirty="0" err="1"/>
              <a:t>Kemanusiaan</a:t>
            </a:r>
            <a:r>
              <a:rPr lang="en-US" dirty="0"/>
              <a:t>, </a:t>
            </a:r>
            <a:r>
              <a:rPr lang="en-US" dirty="0" err="1"/>
              <a:t>Persatuan</a:t>
            </a:r>
            <a:r>
              <a:rPr lang="en-US" dirty="0"/>
              <a:t>, </a:t>
            </a:r>
            <a:r>
              <a:rPr lang="en-US" dirty="0" err="1"/>
              <a:t>Kerakyatan</a:t>
            </a:r>
            <a:r>
              <a:rPr lang="en-US" dirty="0"/>
              <a:t> dan </a:t>
            </a:r>
            <a:r>
              <a:rPr lang="en-US" dirty="0" err="1"/>
              <a:t>Keadilan</a:t>
            </a:r>
            <a:endParaRPr lang="en-US" dirty="0"/>
          </a:p>
          <a:p>
            <a:r>
              <a:rPr lang="en-US" dirty="0" err="1"/>
              <a:t>Kelima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Pancasila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/</a:t>
            </a:r>
            <a:r>
              <a:rPr lang="en-US" dirty="0" err="1"/>
              <a:t>kebiasaan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97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48520-5C27-3E89-7354-7E53823E2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88C96-F6CD-0E82-4230-50A140EE3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: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r>
              <a:rPr lang="en-US" dirty="0" err="1"/>
              <a:t>Merupakan</a:t>
            </a:r>
            <a:r>
              <a:rPr lang="en-US" dirty="0"/>
              <a:t> moral guidance</a:t>
            </a:r>
          </a:p>
          <a:p>
            <a:pPr lvl="1"/>
            <a:r>
              <a:rPr lang="en-US" sz="2800" dirty="0" err="1"/>
              <a:t>Berakar</a:t>
            </a:r>
            <a:r>
              <a:rPr lang="en-US" sz="2800" dirty="0"/>
              <a:t> pada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 </a:t>
            </a:r>
          </a:p>
          <a:p>
            <a:pPr lvl="1"/>
            <a:r>
              <a:rPr lang="en-US" sz="2800" dirty="0"/>
              <a:t>Universal dan humanistic </a:t>
            </a:r>
          </a:p>
          <a:p>
            <a:pPr lvl="1"/>
            <a:r>
              <a:rPr lang="en-US" sz="2800" dirty="0" err="1"/>
              <a:t>Menekankan</a:t>
            </a:r>
            <a:r>
              <a:rPr lang="en-US" sz="2800" dirty="0"/>
              <a:t> </a:t>
            </a:r>
            <a:r>
              <a:rPr lang="en-US" sz="2800" dirty="0" err="1"/>
              <a:t>keseimbangan</a:t>
            </a:r>
            <a:endParaRPr lang="en-US" sz="2800" dirty="0"/>
          </a:p>
          <a:p>
            <a:endParaRPr lang="en-US" dirty="0"/>
          </a:p>
          <a:p>
            <a:r>
              <a:rPr lang="en-US" dirty="0"/>
              <a:t>Dapat </a:t>
            </a:r>
            <a:r>
              <a:rPr lang="en-US" dirty="0" err="1"/>
              <a:t>diaktualisasikan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Tindakan </a:t>
            </a:r>
            <a:r>
              <a:rPr lang="en-US" dirty="0" err="1"/>
              <a:t>kongkret</a:t>
            </a:r>
            <a:r>
              <a:rPr lang="en-US" dirty="0"/>
              <a:t> di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kehidupan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026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29F92-4343-84BE-676E-233E41841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ECC19-FEF0-4F15-091A-1CBF1BBFD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Etika Pancasila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yang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teologis</a:t>
            </a:r>
            <a:r>
              <a:rPr lang="en-US" dirty="0"/>
              <a:t>, </a:t>
            </a:r>
            <a:r>
              <a:rPr lang="en-US" dirty="0" err="1"/>
              <a:t>humanistik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, dan </a:t>
            </a:r>
            <a:r>
              <a:rPr lang="en-US" dirty="0" err="1"/>
              <a:t>keadilan</a:t>
            </a:r>
            <a:r>
              <a:rPr lang="en-US" dirty="0"/>
              <a:t>,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fondasi</a:t>
            </a:r>
            <a:r>
              <a:rPr lang="en-US" dirty="0"/>
              <a:t> moral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2536748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299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Etika Pancasila </vt:lpstr>
      <vt:lpstr>Agenda </vt:lpstr>
      <vt:lpstr>Overview</vt:lpstr>
      <vt:lpstr>Etika </vt:lpstr>
      <vt:lpstr>PowerPoint Presentation</vt:lpstr>
      <vt:lpstr>Etika Pancasila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Asus</dc:creator>
  <cp:lastModifiedBy>Asus Asus</cp:lastModifiedBy>
  <cp:revision>1</cp:revision>
  <dcterms:created xsi:type="dcterms:W3CDTF">2025-11-05T05:10:16Z</dcterms:created>
  <dcterms:modified xsi:type="dcterms:W3CDTF">2025-11-05T08:49:21Z</dcterms:modified>
</cp:coreProperties>
</file>