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5" r:id="rId6"/>
    <p:sldId id="264" r:id="rId7"/>
    <p:sldId id="267" r:id="rId8"/>
    <p:sldId id="268" r:id="rId9"/>
    <p:sldId id="269" r:id="rId10"/>
    <p:sldId id="270" r:id="rId11"/>
    <p:sldId id="257" r:id="rId12"/>
    <p:sldId id="271" r:id="rId13"/>
    <p:sldId id="272" r:id="rId14"/>
    <p:sldId id="273" r:id="rId15"/>
    <p:sldId id="274" r:id="rId16"/>
    <p:sldId id="27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1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260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509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13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9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03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574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81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5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7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8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2D4D-D4A9-4D3F-9857-432656026A51}" type="datetimeFigureOut">
              <a:rPr lang="en-ID" smtClean="0"/>
              <a:t>28/09/2020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B0FD5-8E45-418B-9F0C-7649996CF3D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9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2277"/>
            <a:ext cx="9144000" cy="8242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PENDAHULUAN</a:t>
            </a:r>
            <a:br>
              <a:rPr lang="en-US" sz="2800" dirty="0" smtClean="0"/>
            </a:br>
            <a:r>
              <a:rPr lang="en-US" sz="2800" b="1" dirty="0" err="1" smtClean="0"/>
              <a:t>Tanaman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Kehidupan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Manusia</a:t>
            </a:r>
            <a:endParaRPr lang="en-ID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79" y="1326525"/>
            <a:ext cx="11230379" cy="490685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Spektrum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 (</a:t>
            </a:r>
            <a:r>
              <a:rPr lang="en-US" sz="2000" dirty="0" err="1" smtClean="0"/>
              <a:t>papan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industry (</a:t>
            </a:r>
            <a:r>
              <a:rPr lang="en-US" sz="2000" dirty="0" err="1" smtClean="0"/>
              <a:t>sandang</a:t>
            </a:r>
            <a:r>
              <a:rPr lang="en-US" sz="2000" dirty="0" smtClean="0"/>
              <a:t>, </a:t>
            </a:r>
            <a:r>
              <a:rPr lang="en-US" sz="2000" dirty="0" err="1" smtClean="0"/>
              <a:t>kertas</a:t>
            </a:r>
            <a:r>
              <a:rPr lang="en-US" sz="2000" dirty="0" smtClean="0"/>
              <a:t>,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sintetis</a:t>
            </a:r>
            <a:r>
              <a:rPr lang="en-US" sz="2000" dirty="0" smtClean="0"/>
              <a:t> : </a:t>
            </a:r>
            <a:r>
              <a:rPr lang="en-US" sz="2000" dirty="0" err="1" smtClean="0"/>
              <a:t>plastik</a:t>
            </a:r>
            <a:r>
              <a:rPr lang="en-US" sz="2000" dirty="0" smtClean="0"/>
              <a:t>, rayon,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pewarna</a:t>
            </a:r>
            <a:r>
              <a:rPr lang="en-US" sz="2000" dirty="0" smtClean="0"/>
              <a:t>, </a:t>
            </a:r>
            <a:r>
              <a:rPr lang="en-US" sz="2000" dirty="0" err="1" smtClean="0"/>
              <a:t>bumbu</a:t>
            </a:r>
            <a:r>
              <a:rPr lang="en-US" sz="2000" dirty="0" smtClean="0"/>
              <a:t>, obat2an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jamu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ekologi</a:t>
            </a:r>
            <a:r>
              <a:rPr lang="en-US" sz="2000" dirty="0" smtClean="0"/>
              <a:t> (</a:t>
            </a:r>
            <a:r>
              <a:rPr lang="en-US" sz="2000" dirty="0" err="1" smtClean="0"/>
              <a:t>mengatasi</a:t>
            </a:r>
            <a:r>
              <a:rPr lang="en-US" sz="2000" dirty="0" smtClean="0"/>
              <a:t> </a:t>
            </a:r>
            <a:r>
              <a:rPr lang="en-US" sz="2000" dirty="0" err="1" smtClean="0"/>
              <a:t>erosi</a:t>
            </a:r>
            <a:r>
              <a:rPr lang="en-US" sz="2000" dirty="0" smtClean="0"/>
              <a:t>, </a:t>
            </a:r>
            <a:r>
              <a:rPr lang="en-US" sz="2000" dirty="0" err="1" smtClean="0"/>
              <a:t>penghasil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, </a:t>
            </a:r>
            <a:r>
              <a:rPr lang="en-US" sz="2000" dirty="0" err="1" smtClean="0"/>
              <a:t>taman</a:t>
            </a:r>
            <a:r>
              <a:rPr lang="en-US" sz="2000" dirty="0" smtClean="0"/>
              <a:t>,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en-US" sz="2000" dirty="0" err="1" smtClean="0"/>
              <a:t>batin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keindahan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 smtClean="0"/>
              <a:t>Taraf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err="1" smtClean="0"/>
              <a:t>Sebaliknya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maju</a:t>
            </a:r>
            <a:r>
              <a:rPr lang="en-US" sz="2000" dirty="0" smtClean="0"/>
              <a:t>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pemanfaatan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sumbedaya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 err="1" smtClean="0"/>
              <a:t>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tanaman</a:t>
            </a:r>
            <a:r>
              <a:rPr lang="en-US" sz="2000" b="1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landasan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kebudayaan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260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386366"/>
            <a:ext cx="11333408" cy="62076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kebutuhannya</a:t>
            </a:r>
            <a:r>
              <a:rPr lang="en-US" sz="2400" dirty="0" smtClean="0"/>
              <a:t>.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bertahan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liar.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(</a:t>
            </a:r>
            <a:r>
              <a:rPr lang="en-US" sz="2400" dirty="0" err="1" smtClean="0"/>
              <a:t>petani</a:t>
            </a:r>
            <a:r>
              <a:rPr lang="en-US" sz="2400" dirty="0" smtClean="0"/>
              <a:t> </a:t>
            </a:r>
            <a:r>
              <a:rPr lang="en-US" sz="2400" dirty="0" err="1" smtClean="0"/>
              <a:t>purba</a:t>
            </a:r>
            <a:r>
              <a:rPr lang="en-US" sz="2400" dirty="0" smtClean="0"/>
              <a:t>)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budidaya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/</a:t>
            </a:r>
            <a:r>
              <a:rPr lang="en-US" sz="2400" dirty="0" err="1" smtClean="0"/>
              <a:t>menambur</a:t>
            </a:r>
            <a:r>
              <a:rPr lang="en-US" sz="2400" dirty="0" smtClean="0"/>
              <a:t> </a:t>
            </a:r>
            <a:r>
              <a:rPr lang="en-US" sz="2400" dirty="0" err="1" smtClean="0"/>
              <a:t>benih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mengontrol</a:t>
            </a:r>
            <a:r>
              <a:rPr lang="en-US" sz="2400" dirty="0" smtClean="0"/>
              <a:t> </a:t>
            </a:r>
            <a:r>
              <a:rPr lang="en-US" sz="2400" dirty="0" err="1" smtClean="0"/>
              <a:t>tanam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panen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Barlai</a:t>
            </a:r>
            <a:r>
              <a:rPr lang="en-US" sz="2400" dirty="0" smtClean="0"/>
              <a:t>, </a:t>
            </a:r>
            <a:r>
              <a:rPr lang="en-US" sz="2400" dirty="0" err="1" smtClean="0"/>
              <a:t>Gandum</a:t>
            </a:r>
            <a:r>
              <a:rPr lang="en-US" sz="2400" dirty="0" smtClean="0"/>
              <a:t>, </a:t>
            </a:r>
            <a:r>
              <a:rPr lang="en-US" sz="2400" dirty="0" err="1" smtClean="0"/>
              <a:t>kacang-kacangan</a:t>
            </a:r>
            <a:r>
              <a:rPr lang="en-US" sz="2400" dirty="0" smtClean="0"/>
              <a:t>, </a:t>
            </a:r>
            <a:r>
              <a:rPr lang="en-US" sz="2400" dirty="0" err="1" smtClean="0"/>
              <a:t>anggur</a:t>
            </a:r>
            <a:r>
              <a:rPr lang="en-US" sz="2400" dirty="0" smtClean="0"/>
              <a:t>, </a:t>
            </a:r>
            <a:r>
              <a:rPr lang="en-US" sz="2400" dirty="0" err="1" smtClean="0"/>
              <a:t>zaitun</a:t>
            </a:r>
            <a:r>
              <a:rPr lang="en-US" sz="2400" dirty="0" smtClean="0"/>
              <a:t>, </a:t>
            </a:r>
            <a:r>
              <a:rPr lang="en-US" sz="2400" dirty="0" err="1" smtClean="0"/>
              <a:t>kurma</a:t>
            </a:r>
            <a:r>
              <a:rPr lang="en-US" sz="2400" dirty="0" smtClean="0"/>
              <a:t>, </a:t>
            </a:r>
            <a:r>
              <a:rPr lang="en-US" sz="2400" dirty="0" err="1" smtClean="0"/>
              <a:t>pir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1807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8"/>
            <a:ext cx="10515600" cy="6035295"/>
          </a:xfrm>
        </p:spPr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68"/>
            <a:ext cx="10733987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21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01521"/>
            <a:ext cx="10804301" cy="5537916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</a:t>
            </a:r>
            <a:r>
              <a:rPr lang="en-US" sz="2000" dirty="0" smtClean="0"/>
              <a:t> </a:t>
            </a:r>
            <a:r>
              <a:rPr lang="en-US" sz="2000" dirty="0" err="1" smtClean="0"/>
              <a:t>sejarah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sejarah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agar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didapat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Zaman </a:t>
            </a:r>
            <a:r>
              <a:rPr lang="en-US" sz="2000" dirty="0" err="1" smtClean="0"/>
              <a:t>Kuno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Mesopotamia: </a:t>
            </a:r>
            <a:r>
              <a:rPr lang="en-US" sz="2000" dirty="0" err="1" smtClean="0"/>
              <a:t>ditemukannya</a:t>
            </a:r>
            <a:r>
              <a:rPr lang="en-US" sz="2000" dirty="0" smtClean="0"/>
              <a:t> </a:t>
            </a:r>
            <a:r>
              <a:rPr lang="en-US" sz="2000" dirty="0" err="1" smtClean="0"/>
              <a:t>gandum</a:t>
            </a:r>
            <a:r>
              <a:rPr lang="en-US" sz="2000" dirty="0" smtClean="0"/>
              <a:t>, </a:t>
            </a:r>
            <a:r>
              <a:rPr lang="en-US" sz="2000" dirty="0" err="1" smtClean="0"/>
              <a:t>barlai</a:t>
            </a:r>
            <a:r>
              <a:rPr lang="en-US" sz="2000" dirty="0" smtClean="0"/>
              <a:t>, </a:t>
            </a:r>
            <a:r>
              <a:rPr lang="en-US" sz="2000" dirty="0" err="1" smtClean="0"/>
              <a:t>kurma</a:t>
            </a:r>
            <a:r>
              <a:rPr lang="en-US" sz="2000" dirty="0" smtClean="0"/>
              <a:t>, </a:t>
            </a:r>
            <a:r>
              <a:rPr lang="en-US" sz="2000" dirty="0" err="1" smtClean="0"/>
              <a:t>ara</a:t>
            </a:r>
            <a:r>
              <a:rPr lang="en-US" sz="2000" dirty="0" smtClean="0"/>
              <a:t>, </a:t>
            </a:r>
            <a:r>
              <a:rPr lang="en-US" sz="2000" dirty="0" err="1" smtClean="0"/>
              <a:t>zaitun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anggur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err="1" smtClean="0"/>
              <a:t>Mesir</a:t>
            </a:r>
            <a:r>
              <a:rPr lang="en-US" sz="2000" i="1" dirty="0" smtClean="0"/>
              <a:t> :</a:t>
            </a:r>
            <a:r>
              <a:rPr lang="en-US" sz="2000" dirty="0" smtClean="0"/>
              <a:t> </a:t>
            </a:r>
            <a:r>
              <a:rPr lang="en-US" sz="2000" dirty="0" err="1" smtClean="0"/>
              <a:t>ditemukannnya</a:t>
            </a:r>
            <a:r>
              <a:rPr lang="en-US" sz="2000" dirty="0" smtClean="0"/>
              <a:t> </a:t>
            </a:r>
            <a:r>
              <a:rPr lang="en-US" sz="2000" dirty="0" err="1" smtClean="0"/>
              <a:t>drainsase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irigasi</a:t>
            </a:r>
            <a:r>
              <a:rPr lang="en-US" sz="2000" dirty="0" smtClean="0"/>
              <a:t>. </a:t>
            </a:r>
            <a:r>
              <a:rPr lang="en-US" sz="2000" dirty="0" err="1" smtClean="0"/>
              <a:t>Ditemukkannya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shaduf</a:t>
            </a:r>
            <a:r>
              <a:rPr lang="en-US" sz="2000" dirty="0" smtClean="0"/>
              <a:t> (</a:t>
            </a:r>
            <a:r>
              <a:rPr lang="en-US" sz="2000" dirty="0" err="1" smtClean="0"/>
              <a:t>menaikkan</a:t>
            </a:r>
            <a:r>
              <a:rPr lang="en-US" sz="2000" dirty="0" smtClean="0"/>
              <a:t> air 2.250 liter air </a:t>
            </a:r>
            <a:r>
              <a:rPr lang="en-US" sz="2000" dirty="0" err="1" smtClean="0"/>
              <a:t>setinggi</a:t>
            </a:r>
            <a:r>
              <a:rPr lang="en-US" sz="2000" dirty="0" smtClean="0"/>
              <a:t> 1,8 meter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cangkul</a:t>
            </a:r>
            <a:r>
              <a:rPr lang="en-US" sz="2000" dirty="0" smtClean="0"/>
              <a:t>, </a:t>
            </a:r>
            <a:r>
              <a:rPr lang="en-US" sz="2000" dirty="0" err="1" smtClean="0"/>
              <a:t>bajak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arit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panen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Bangsa</a:t>
            </a:r>
            <a:r>
              <a:rPr lang="en-US" sz="2000" dirty="0" smtClean="0"/>
              <a:t> </a:t>
            </a:r>
            <a:r>
              <a:rPr lang="en-US" sz="2000" dirty="0" err="1" smtClean="0"/>
              <a:t>mesir</a:t>
            </a:r>
            <a:r>
              <a:rPr lang="en-US" sz="2000" dirty="0" smtClean="0"/>
              <a:t> </a:t>
            </a:r>
            <a:r>
              <a:rPr lang="en-US" sz="2000" dirty="0" err="1" smtClean="0"/>
              <a:t>penemu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industry </a:t>
            </a:r>
            <a:r>
              <a:rPr lang="en-US" sz="2000" dirty="0" err="1" smtClean="0"/>
              <a:t>keramik</a:t>
            </a:r>
            <a:r>
              <a:rPr lang="en-US" sz="2000" dirty="0" smtClean="0"/>
              <a:t>, </a:t>
            </a:r>
            <a:r>
              <a:rPr lang="en-US" sz="2000" dirty="0" err="1" smtClean="0"/>
              <a:t>pemanggangan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anggur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fermentasi</a:t>
            </a:r>
            <a:r>
              <a:rPr lang="en-US" sz="2000" dirty="0" smtClean="0"/>
              <a:t>,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acar</a:t>
            </a:r>
            <a:r>
              <a:rPr lang="en-US" sz="2000" dirty="0" smtClean="0"/>
              <a:t>, </a:t>
            </a:r>
            <a:r>
              <a:rPr lang="en-US" sz="2000" dirty="0" err="1" smtClean="0"/>
              <a:t>pengeringan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perasapan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garam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budidaya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</a:t>
            </a:r>
            <a:r>
              <a:rPr lang="en-US" sz="2000" dirty="0" err="1" smtClean="0"/>
              <a:t>serat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(papyrus, </a:t>
            </a:r>
            <a:r>
              <a:rPr lang="en-US" sz="2000" dirty="0" err="1" smtClean="0"/>
              <a:t>kurma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serat</a:t>
            </a:r>
            <a:r>
              <a:rPr lang="en-US" sz="2000" dirty="0" smtClean="0"/>
              <a:t>, </a:t>
            </a:r>
            <a:r>
              <a:rPr lang="en-US" sz="2000" dirty="0" err="1" smtClean="0"/>
              <a:t>jarak</a:t>
            </a:r>
            <a:r>
              <a:rPr lang="en-US" sz="2000" dirty="0" smtClean="0"/>
              <a:t>, </a:t>
            </a:r>
            <a:r>
              <a:rPr lang="en-US" sz="2000" dirty="0" err="1" smtClean="0"/>
              <a:t>pinus</a:t>
            </a:r>
            <a:r>
              <a:rPr lang="en-US" sz="2000" dirty="0" smtClean="0"/>
              <a:t>, </a:t>
            </a:r>
            <a:r>
              <a:rPr lang="en-US" sz="2000" dirty="0" err="1" smtClean="0"/>
              <a:t>tanam</a:t>
            </a:r>
            <a:r>
              <a:rPr lang="en-US" sz="2000" dirty="0" smtClean="0"/>
              <a:t> jamu2an,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r>
              <a:rPr lang="en-US" sz="2000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98903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nil </a:t>
            </a:r>
            <a:r>
              <a:rPr lang="en-US" sz="2000" dirty="0" err="1" smtClean="0"/>
              <a:t>diciptakan</a:t>
            </a:r>
            <a:r>
              <a:rPr lang="en-US" sz="2000" dirty="0" smtClean="0"/>
              <a:t>  </a:t>
            </a:r>
            <a:r>
              <a:rPr lang="en-US" sz="2000" dirty="0" err="1" smtClean="0"/>
              <a:t>perkebunan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luas</a:t>
            </a:r>
            <a:r>
              <a:rPr lang="en-US" sz="2000" dirty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</a:t>
            </a:r>
            <a:r>
              <a:rPr lang="en-US" sz="2000" dirty="0" err="1" smtClean="0"/>
              <a:t>hias</a:t>
            </a:r>
            <a:r>
              <a:rPr lang="en-US" sz="2000" dirty="0" smtClean="0"/>
              <a:t>, kolam2 </a:t>
            </a:r>
            <a:r>
              <a:rPr lang="en-US" sz="2000" dirty="0" err="1" smtClean="0"/>
              <a:t>ikan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Kebun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/orchards (</a:t>
            </a:r>
            <a:r>
              <a:rPr lang="en-US" sz="2000" dirty="0" err="1" smtClean="0"/>
              <a:t>kurma</a:t>
            </a:r>
            <a:r>
              <a:rPr lang="en-US" sz="2000" dirty="0" smtClean="0"/>
              <a:t>, </a:t>
            </a:r>
            <a:r>
              <a:rPr lang="en-US" sz="2000" dirty="0" err="1" smtClean="0"/>
              <a:t>anggur</a:t>
            </a:r>
            <a:r>
              <a:rPr lang="en-US" sz="2000" dirty="0" smtClean="0"/>
              <a:t>, lemon, </a:t>
            </a:r>
            <a:r>
              <a:rPr lang="en-US" sz="2000" dirty="0" err="1" smtClean="0"/>
              <a:t>delima</a:t>
            </a:r>
            <a:r>
              <a:rPr lang="en-US" sz="2000" dirty="0" smtClean="0"/>
              <a:t>) </a:t>
            </a:r>
          </a:p>
          <a:p>
            <a:r>
              <a:rPr lang="en-US" sz="2000" dirty="0" err="1" smtClean="0"/>
              <a:t>Kebun</a:t>
            </a:r>
            <a:r>
              <a:rPr lang="en-US" sz="2000" dirty="0" smtClean="0"/>
              <a:t> </a:t>
            </a:r>
            <a:r>
              <a:rPr lang="en-US" sz="2000" dirty="0" err="1" smtClean="0"/>
              <a:t>sayur</a:t>
            </a:r>
            <a:r>
              <a:rPr lang="en-US" sz="2000" dirty="0" smtClean="0"/>
              <a:t> (</a:t>
            </a:r>
            <a:r>
              <a:rPr lang="en-US" sz="2000" dirty="0" err="1" smtClean="0"/>
              <a:t>timun</a:t>
            </a:r>
            <a:r>
              <a:rPr lang="en-US" sz="2000" dirty="0" smtClean="0"/>
              <a:t>, </a:t>
            </a:r>
            <a:r>
              <a:rPr lang="en-US" sz="2000" dirty="0" err="1" smtClean="0"/>
              <a:t>bawang</a:t>
            </a:r>
            <a:r>
              <a:rPr lang="en-US" sz="2000" dirty="0" smtClean="0"/>
              <a:t>, </a:t>
            </a:r>
            <a:r>
              <a:rPr lang="en-US" sz="2000" dirty="0" err="1" smtClean="0"/>
              <a:t>lobak</a:t>
            </a:r>
            <a:r>
              <a:rPr lang="en-US" sz="2000" dirty="0" smtClean="0"/>
              <a:t>, </a:t>
            </a:r>
            <a:r>
              <a:rPr lang="en-US" sz="2000" dirty="0" err="1" smtClean="0"/>
              <a:t>labu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Zaman </a:t>
            </a:r>
            <a:r>
              <a:rPr lang="en-US" sz="2000" dirty="0" err="1" smtClean="0"/>
              <a:t>Yunani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mula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botani</a:t>
            </a:r>
            <a:r>
              <a:rPr lang="en-US" sz="2000" dirty="0" smtClean="0"/>
              <a:t>: History of plants </a:t>
            </a:r>
            <a:r>
              <a:rPr lang="en-US" sz="2000" dirty="0" err="1" smtClean="0"/>
              <a:t>dan</a:t>
            </a:r>
            <a:r>
              <a:rPr lang="en-US" sz="2000" dirty="0" smtClean="0"/>
              <a:t> Causes of plant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Theopratus</a:t>
            </a:r>
            <a:r>
              <a:rPr lang="en-US" sz="20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Morfologi</a:t>
            </a:r>
            <a:r>
              <a:rPr lang="en-US" sz="2000" dirty="0" smtClean="0"/>
              <a:t>,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, </a:t>
            </a:r>
            <a:r>
              <a:rPr lang="en-US" sz="2000" dirty="0" err="1" smtClean="0"/>
              <a:t>kehutanan</a:t>
            </a:r>
            <a:r>
              <a:rPr lang="en-US" sz="2000" dirty="0" smtClean="0"/>
              <a:t>, </a:t>
            </a:r>
            <a:r>
              <a:rPr lang="en-US" sz="2000" dirty="0" err="1" smtClean="0"/>
              <a:t>hortikultura</a:t>
            </a:r>
            <a:r>
              <a:rPr lang="en-US" sz="2000" dirty="0" smtClean="0"/>
              <a:t>, </a:t>
            </a:r>
            <a:r>
              <a:rPr lang="en-US" sz="2000" dirty="0" err="1" smtClean="0"/>
              <a:t>pembiakan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vegetative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generatif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Angiospermae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Gymnospermae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Zaman </a:t>
            </a:r>
            <a:r>
              <a:rPr lang="en-US" sz="2000" dirty="0" err="1" smtClean="0"/>
              <a:t>Romawi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Peranian</a:t>
            </a:r>
            <a:r>
              <a:rPr lang="en-US" sz="2000" dirty="0" smtClean="0"/>
              <a:t> </a:t>
            </a:r>
            <a:r>
              <a:rPr lang="en-US" sz="2000" dirty="0" err="1" smtClean="0"/>
              <a:t>praktis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: grafting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budding,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beragam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varietas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sayuran</a:t>
            </a:r>
            <a:r>
              <a:rPr lang="en-US" sz="2000" dirty="0" smtClean="0"/>
              <a:t>, </a:t>
            </a:r>
            <a:r>
              <a:rPr lang="en-US" sz="2000" dirty="0" err="1" smtClean="0"/>
              <a:t>rotasi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hijau</a:t>
            </a:r>
            <a:r>
              <a:rPr lang="en-US" sz="2000" dirty="0" smtClean="0"/>
              <a:t>,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kandang</a:t>
            </a:r>
            <a:r>
              <a:rPr lang="en-US" sz="2000" dirty="0" smtClean="0"/>
              <a:t>, </a:t>
            </a:r>
            <a:r>
              <a:rPr lang="en-US" sz="2000" dirty="0" err="1" smtClean="0"/>
              <a:t>pengembalian</a:t>
            </a:r>
            <a:r>
              <a:rPr lang="en-US" sz="2000" dirty="0" smtClean="0"/>
              <a:t> </a:t>
            </a:r>
            <a:r>
              <a:rPr lang="en-US" sz="2000" dirty="0" err="1" smtClean="0"/>
              <a:t>kesuburan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,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dingin</a:t>
            </a:r>
            <a:r>
              <a:rPr lang="en-US" sz="2000" dirty="0" smtClean="0"/>
              <a:t> </a:t>
            </a:r>
            <a:r>
              <a:rPr lang="en-US" sz="2000" dirty="0" err="1" smtClean="0"/>
              <a:t>untu</a:t>
            </a:r>
            <a:r>
              <a:rPr lang="en-US" sz="2000" dirty="0" smtClean="0"/>
              <a:t> </a:t>
            </a:r>
            <a:r>
              <a:rPr lang="en-US" sz="2000" dirty="0" err="1" smtClean="0"/>
              <a:t>buah-buahan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</a:t>
            </a:r>
            <a:r>
              <a:rPr lang="en-US" sz="2000" dirty="0" err="1" smtClean="0"/>
              <a:t>specularium</a:t>
            </a:r>
            <a:r>
              <a:rPr lang="en-US" sz="2000" dirty="0" smtClean="0"/>
              <a:t>: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kaca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menanam</a:t>
            </a:r>
            <a:r>
              <a:rPr lang="en-US" sz="2000" dirty="0" smtClean="0"/>
              <a:t> di </a:t>
            </a:r>
            <a:r>
              <a:rPr lang="en-US" sz="2000" dirty="0" err="1" smtClean="0"/>
              <a:t>musim</a:t>
            </a:r>
            <a:r>
              <a:rPr lang="en-US" sz="2000" dirty="0" smtClean="0"/>
              <a:t> </a:t>
            </a:r>
            <a:r>
              <a:rPr lang="en-US" sz="2000" dirty="0" err="1" smtClean="0"/>
              <a:t>dingin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46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+mn-lt"/>
              </a:rPr>
              <a:t>Abad </a:t>
            </a:r>
            <a:r>
              <a:rPr lang="en-US" sz="2800" dirty="0" err="1" smtClean="0">
                <a:latin typeface="+mn-lt"/>
              </a:rPr>
              <a:t>Pertengahan</a:t>
            </a:r>
            <a:endParaRPr lang="en-ID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370"/>
            <a:ext cx="10515600" cy="536559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tradisi</a:t>
            </a:r>
            <a:r>
              <a:rPr lang="en-US" sz="2000" dirty="0" smtClean="0"/>
              <a:t> </a:t>
            </a:r>
            <a:r>
              <a:rPr lang="en-US" sz="2000" dirty="0" err="1" smtClean="0"/>
              <a:t>pembagian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agronomi</a:t>
            </a:r>
            <a:r>
              <a:rPr lang="en-US" sz="2000" dirty="0" smtClean="0"/>
              <a:t>, </a:t>
            </a:r>
            <a:r>
              <a:rPr lang="en-US" sz="2000" dirty="0" err="1" smtClean="0"/>
              <a:t>hortikultura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kehutanan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Agronomi</a:t>
            </a:r>
            <a:r>
              <a:rPr lang="en-US" sz="2000" dirty="0" smtClean="0"/>
              <a:t>: </a:t>
            </a:r>
            <a:r>
              <a:rPr lang="en-US" sz="2000" dirty="0" err="1" smtClean="0"/>
              <a:t>kebiasaan</a:t>
            </a:r>
            <a:r>
              <a:rPr lang="en-US" sz="2000" dirty="0" smtClean="0"/>
              <a:t> </a:t>
            </a:r>
            <a:r>
              <a:rPr lang="en-US" sz="2000" dirty="0" err="1" smtClean="0"/>
              <a:t>menanami</a:t>
            </a:r>
            <a:r>
              <a:rPr lang="en-US" sz="2000" dirty="0" smtClean="0"/>
              <a:t> areal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ekstensif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sereali</a:t>
            </a:r>
            <a:r>
              <a:rPr lang="en-US" sz="2000" dirty="0" smtClean="0"/>
              <a:t> (grains)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ternak</a:t>
            </a:r>
            <a:r>
              <a:rPr lang="en-US" sz="2000" dirty="0" smtClean="0"/>
              <a:t> (forages).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Hortikultur</a:t>
            </a:r>
            <a:r>
              <a:rPr lang="en-US" sz="2000" dirty="0" smtClean="0"/>
              <a:t>: </a:t>
            </a:r>
            <a:r>
              <a:rPr lang="en-US" sz="2000" dirty="0" err="1" smtClean="0"/>
              <a:t>kebiasaan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membudidayakan</a:t>
            </a:r>
            <a:r>
              <a:rPr lang="en-US" sz="2000" dirty="0" smtClean="0"/>
              <a:t> </a:t>
            </a:r>
            <a:r>
              <a:rPr lang="en-US" sz="2000" dirty="0" err="1" smtClean="0"/>
              <a:t>kebun</a:t>
            </a:r>
            <a:r>
              <a:rPr lang="en-US" sz="2000" dirty="0" smtClean="0"/>
              <a:t> </a:t>
            </a:r>
            <a:r>
              <a:rPr lang="en-US" sz="2000" dirty="0" err="1" smtClean="0"/>
              <a:t>dapaur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dikelola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intensif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rempah</a:t>
            </a:r>
            <a:r>
              <a:rPr lang="en-US" sz="2000" dirty="0" smtClean="0"/>
              <a:t>/</a:t>
            </a:r>
            <a:r>
              <a:rPr lang="en-US" sz="2000" dirty="0" err="1" smtClean="0"/>
              <a:t>jamu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 </a:t>
            </a:r>
            <a:r>
              <a:rPr lang="en-US" sz="2000" dirty="0" err="1" smtClean="0"/>
              <a:t>hias</a:t>
            </a:r>
            <a:r>
              <a:rPr lang="en-US" sz="2000" dirty="0" smtClean="0"/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/>
              <a:t>Kehutanan</a:t>
            </a:r>
            <a:r>
              <a:rPr lang="en-US" sz="2000" dirty="0" smtClean="0"/>
              <a:t>: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kebiasaan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r>
              <a:rPr lang="en-US" sz="2000" dirty="0" smtClean="0"/>
              <a:t> </a:t>
            </a:r>
            <a:r>
              <a:rPr lang="en-US" sz="2000" dirty="0" err="1" smtClean="0"/>
              <a:t>tanah-tanah</a:t>
            </a:r>
            <a:r>
              <a:rPr lang="en-US" sz="2000" dirty="0" smtClean="0"/>
              <a:t> liar yang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hewan</a:t>
            </a:r>
            <a:r>
              <a:rPr lang="en-US" sz="2000" dirty="0" smtClean="0"/>
              <a:t> </a:t>
            </a:r>
            <a:r>
              <a:rPr lang="en-US" sz="2000" dirty="0" err="1" smtClean="0"/>
              <a:t>perburuan</a:t>
            </a:r>
            <a:r>
              <a:rPr lang="en-US" sz="2000" dirty="0" smtClean="0"/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kareana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Perkebunan </a:t>
            </a:r>
            <a:r>
              <a:rPr lang="en-US" sz="2000" dirty="0" err="1" smtClean="0"/>
              <a:t>buah-buahan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92865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1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785610"/>
            <a:ext cx="11384924" cy="576973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Runtuhnya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feudal (</a:t>
            </a:r>
            <a:r>
              <a:rPr lang="en-US" sz="2000" dirty="0" err="1" smtClean="0"/>
              <a:t>perbudakan</a:t>
            </a:r>
            <a:r>
              <a:rPr lang="en-US" sz="2000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: </a:t>
            </a:r>
            <a:r>
              <a:rPr lang="en-US" sz="2000" dirty="0" err="1" smtClean="0"/>
              <a:t>Kentang</a:t>
            </a:r>
            <a:r>
              <a:rPr lang="en-US" sz="2000" dirty="0" smtClean="0"/>
              <a:t>, </a:t>
            </a:r>
            <a:r>
              <a:rPr lang="en-US" sz="2000" dirty="0" err="1" smtClean="0"/>
              <a:t>jagung</a:t>
            </a:r>
            <a:r>
              <a:rPr lang="en-US" sz="2000" dirty="0" smtClean="0"/>
              <a:t>, </a:t>
            </a:r>
            <a:r>
              <a:rPr lang="en-US" sz="2000" dirty="0" err="1" smtClean="0"/>
              <a:t>padi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eropa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Permintaan</a:t>
            </a:r>
            <a:r>
              <a:rPr lang="en-US" sz="2000" dirty="0" smtClean="0"/>
              <a:t> 3 </a:t>
            </a:r>
            <a:r>
              <a:rPr lang="en-US" sz="2000" dirty="0" err="1" smtClean="0"/>
              <a:t>minuman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penyegar</a:t>
            </a:r>
            <a:r>
              <a:rPr lang="en-US" sz="2000" dirty="0" smtClean="0"/>
              <a:t> (beverages); the (</a:t>
            </a:r>
            <a:r>
              <a:rPr lang="en-US" sz="2000" dirty="0" err="1" smtClean="0"/>
              <a:t>Cina</a:t>
            </a:r>
            <a:r>
              <a:rPr lang="en-US" sz="2000" dirty="0" smtClean="0"/>
              <a:t>), Kopi (</a:t>
            </a:r>
            <a:r>
              <a:rPr lang="en-US" sz="2000" dirty="0" err="1" smtClean="0"/>
              <a:t>abisinia</a:t>
            </a:r>
            <a:r>
              <a:rPr lang="en-US" sz="2000" dirty="0" smtClean="0"/>
              <a:t> </a:t>
            </a:r>
            <a:r>
              <a:rPr lang="en-US" sz="2000" dirty="0" err="1" smtClean="0"/>
              <a:t>lewat</a:t>
            </a:r>
            <a:r>
              <a:rPr lang="en-US" sz="2000" dirty="0" smtClean="0"/>
              <a:t> </a:t>
            </a:r>
            <a:r>
              <a:rPr lang="en-US" sz="2000" dirty="0" err="1" smtClean="0"/>
              <a:t>negara-negara</a:t>
            </a:r>
            <a:r>
              <a:rPr lang="en-US" sz="2000" dirty="0" smtClean="0"/>
              <a:t> </a:t>
            </a:r>
            <a:r>
              <a:rPr lang="en-US" sz="2000" dirty="0" err="1" smtClean="0"/>
              <a:t>islam</a:t>
            </a:r>
            <a:r>
              <a:rPr lang="en-US" sz="2000" dirty="0" smtClean="0"/>
              <a:t>), </a:t>
            </a:r>
            <a:r>
              <a:rPr lang="en-US" sz="2000" dirty="0" err="1" smtClean="0"/>
              <a:t>coklat</a:t>
            </a:r>
            <a:r>
              <a:rPr lang="en-US" sz="2000" dirty="0" smtClean="0"/>
              <a:t> (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/</a:t>
            </a:r>
            <a:r>
              <a:rPr lang="en-US" sz="2000" dirty="0" err="1" smtClean="0"/>
              <a:t>benua</a:t>
            </a:r>
            <a:r>
              <a:rPr lang="en-US" sz="2000" dirty="0" smtClean="0"/>
              <a:t> </a:t>
            </a:r>
            <a:r>
              <a:rPr lang="en-US" sz="2000" dirty="0" err="1" smtClean="0"/>
              <a:t>amerika</a:t>
            </a:r>
            <a:r>
              <a:rPr lang="en-US" sz="2000" dirty="0" smtClean="0"/>
              <a:t>).  </a:t>
            </a:r>
            <a:r>
              <a:rPr lang="en-US" sz="2000" dirty="0" err="1" smtClean="0"/>
              <a:t>Tebu</a:t>
            </a:r>
            <a:r>
              <a:rPr lang="en-US" sz="2000" dirty="0" smtClean="0"/>
              <a:t> juga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diburu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pemanis</a:t>
            </a:r>
            <a:r>
              <a:rPr lang="en-US" sz="2000" dirty="0" smtClean="0"/>
              <a:t>.  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: </a:t>
            </a:r>
            <a:r>
              <a:rPr lang="en-US" sz="2000" dirty="0" err="1" smtClean="0"/>
              <a:t>ternak</a:t>
            </a:r>
            <a:r>
              <a:rPr lang="en-US" sz="2000" dirty="0" smtClean="0"/>
              <a:t> </a:t>
            </a:r>
            <a:r>
              <a:rPr lang="en-US" sz="2000" dirty="0" err="1" smtClean="0"/>
              <a:t>dikandangkan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kotorannya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bera</a:t>
            </a:r>
            <a:r>
              <a:rPr lang="en-US" sz="2000" dirty="0" smtClean="0"/>
              <a:t> (fallow system): 1//3 </a:t>
            </a:r>
            <a:r>
              <a:rPr lang="en-US" sz="2000" dirty="0" err="1" smtClean="0"/>
              <a:t>lahan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memulihkan</a:t>
            </a:r>
            <a:r>
              <a:rPr lang="en-US" sz="2000" dirty="0" smtClean="0"/>
              <a:t> </a:t>
            </a:r>
            <a:r>
              <a:rPr lang="en-US" sz="2000" dirty="0" err="1" smtClean="0"/>
              <a:t>kesuburan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dikenal</a:t>
            </a:r>
            <a:r>
              <a:rPr lang="en-US" sz="2000" dirty="0" smtClean="0"/>
              <a:t> system </a:t>
            </a:r>
            <a:r>
              <a:rPr lang="en-US" sz="2000" dirty="0" err="1" smtClean="0"/>
              <a:t>rotasi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gulma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kesuburan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hijau</a:t>
            </a:r>
            <a:r>
              <a:rPr lang="en-US" sz="2000" dirty="0" smtClean="0"/>
              <a:t> </a:t>
            </a:r>
            <a:r>
              <a:rPr lang="en-US" sz="2000" dirty="0" err="1" smtClean="0"/>
              <a:t>pengikat</a:t>
            </a:r>
            <a:r>
              <a:rPr lang="en-US" sz="2000" dirty="0" smtClean="0"/>
              <a:t> nitrogen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erosi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Risiko</a:t>
            </a:r>
            <a:r>
              <a:rPr lang="en-US" sz="2000" dirty="0" smtClean="0"/>
              <a:t> </a:t>
            </a:r>
            <a:r>
              <a:rPr lang="en-US" sz="2000" dirty="0" err="1" smtClean="0"/>
              <a:t>terbagi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tanaman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64209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4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/>
              <a:t>Teknologi</a:t>
            </a:r>
            <a:r>
              <a:rPr lang="en-US" sz="2800" dirty="0" smtClean="0"/>
              <a:t> Abad Ke-20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811368"/>
            <a:ext cx="10735614" cy="585988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maju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rakyatnya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kesenjangan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kenaikan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Di AS </a:t>
            </a:r>
            <a:r>
              <a:rPr lang="en-US" sz="2000" dirty="0" err="1" smtClean="0"/>
              <a:t>thn</a:t>
            </a:r>
            <a:r>
              <a:rPr lang="en-US" sz="2000" dirty="0" smtClean="0"/>
              <a:t> 1940 (1:7),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1967 (1:40).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murah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Penggantian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hewan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tek</a:t>
            </a:r>
            <a:r>
              <a:rPr lang="en-US" sz="2000" dirty="0" smtClean="0"/>
              <a:t>. </a:t>
            </a:r>
            <a:r>
              <a:rPr lang="en-US" sz="2000" dirty="0" err="1" smtClean="0"/>
              <a:t>Pertanian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1940 </a:t>
            </a:r>
            <a:r>
              <a:rPr lang="en-US" sz="2000" dirty="0" err="1" smtClean="0"/>
              <a:t>penemuan</a:t>
            </a:r>
            <a:r>
              <a:rPr lang="en-US" sz="2000" dirty="0" smtClean="0"/>
              <a:t> </a:t>
            </a:r>
            <a:r>
              <a:rPr lang="en-US" sz="2000" dirty="0" err="1" smtClean="0"/>
              <a:t>agrokemika</a:t>
            </a:r>
            <a:r>
              <a:rPr lang="en-US" sz="2000" dirty="0" smtClean="0"/>
              <a:t>: (</a:t>
            </a:r>
            <a:r>
              <a:rPr lang="en-US" sz="2000" dirty="0" err="1" smtClean="0"/>
              <a:t>herbisida</a:t>
            </a:r>
            <a:r>
              <a:rPr lang="en-US" sz="2000" dirty="0" smtClean="0"/>
              <a:t>, </a:t>
            </a:r>
            <a:r>
              <a:rPr lang="en-US" sz="2000" dirty="0" err="1" smtClean="0"/>
              <a:t>fungisida</a:t>
            </a:r>
            <a:r>
              <a:rPr lang="en-US" sz="2000" dirty="0" smtClean="0"/>
              <a:t>, </a:t>
            </a:r>
            <a:r>
              <a:rPr lang="en-US" sz="2000" dirty="0" err="1" smtClean="0"/>
              <a:t>insektisida</a:t>
            </a:r>
            <a:r>
              <a:rPr lang="en-US" sz="2000" dirty="0" smtClean="0"/>
              <a:t>)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menaikkan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per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/>
              <a:t>Perbaikkan</a:t>
            </a:r>
            <a:r>
              <a:rPr lang="en-US" sz="2000" dirty="0" smtClean="0"/>
              <a:t> </a:t>
            </a:r>
            <a:r>
              <a:rPr lang="en-US" sz="2000" dirty="0" err="1" smtClean="0"/>
              <a:t>irigasi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pupuk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/>
              <a:t>Runtuhnya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en-US" sz="2000" dirty="0" err="1" smtClean="0"/>
              <a:t>agronomi</a:t>
            </a:r>
            <a:r>
              <a:rPr lang="en-US" sz="2000" dirty="0" smtClean="0"/>
              <a:t>, </a:t>
            </a:r>
            <a:r>
              <a:rPr lang="en-US" sz="2000" dirty="0" err="1" smtClean="0"/>
              <a:t>hortikultura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kehutanan</a:t>
            </a:r>
            <a:r>
              <a:rPr lang="en-US" sz="2000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budidaya</a:t>
            </a:r>
            <a:r>
              <a:rPr lang="en-US" sz="2000" dirty="0" smtClean="0"/>
              <a:t>, </a:t>
            </a:r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komoditas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382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399244"/>
            <a:ext cx="11423560" cy="60917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di Indonesia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Ada </a:t>
            </a:r>
            <a:r>
              <a:rPr lang="en-US" sz="2000" dirty="0" err="1" smtClean="0"/>
              <a:t>anggapan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mula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di Asia Tenggara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Pertnian</a:t>
            </a:r>
            <a:r>
              <a:rPr lang="en-US" sz="2000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Sistem</a:t>
            </a:r>
            <a:r>
              <a:rPr lang="en-US" sz="2000" dirty="0" smtClean="0"/>
              <a:t> lading (1.0) 2.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Tegal</a:t>
            </a:r>
            <a:r>
              <a:rPr lang="en-US" sz="2000" dirty="0" smtClean="0"/>
              <a:t> </a:t>
            </a:r>
            <a:r>
              <a:rPr lang="en-US" sz="2000" dirty="0" err="1" smtClean="0"/>
              <a:t>Pekarangan</a:t>
            </a:r>
            <a:r>
              <a:rPr lang="en-US" sz="2000" dirty="0" smtClean="0"/>
              <a:t>, 3.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sawah</a:t>
            </a:r>
            <a:r>
              <a:rPr lang="en-US" sz="2000" dirty="0" smtClean="0"/>
              <a:t>, 4.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Perkebunan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Era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Presisi</a:t>
            </a:r>
            <a:r>
              <a:rPr lang="en-US" sz="2000" dirty="0" smtClean="0"/>
              <a:t> (4.0)</a:t>
            </a:r>
            <a:endParaRPr lang="en-US" sz="2000" dirty="0"/>
          </a:p>
          <a:p>
            <a:pPr marL="0" indent="0" algn="ctr">
              <a:buNone/>
            </a:pPr>
            <a:r>
              <a:rPr lang="en-US" dirty="0" err="1" smtClean="0"/>
              <a:t>Pertanian</a:t>
            </a:r>
            <a:r>
              <a:rPr lang="en-US" dirty="0" smtClean="0"/>
              <a:t> Indonesia Masa </a:t>
            </a:r>
            <a:r>
              <a:rPr lang="en-US" dirty="0" err="1" smtClean="0"/>
              <a:t>Depan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Bung </a:t>
            </a:r>
            <a:r>
              <a:rPr lang="en-US" sz="2000" dirty="0" err="1" smtClean="0"/>
              <a:t>Karno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1952: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kalori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1.712 </a:t>
            </a:r>
            <a:r>
              <a:rPr lang="en-US" sz="2000" dirty="0" err="1" smtClean="0"/>
              <a:t>kalori</a:t>
            </a:r>
            <a:r>
              <a:rPr lang="en-US" sz="2000" dirty="0" smtClean="0"/>
              <a:t> </a:t>
            </a:r>
            <a:r>
              <a:rPr lang="en-US" sz="2000" dirty="0" err="1" smtClean="0"/>
              <a:t>padahal</a:t>
            </a:r>
            <a:r>
              <a:rPr lang="en-US" sz="2000" dirty="0" smtClean="0"/>
              <a:t> 2.250 </a:t>
            </a:r>
            <a:r>
              <a:rPr lang="en-US" sz="2000" dirty="0" err="1" smtClean="0"/>
              <a:t>kalori</a:t>
            </a:r>
            <a:r>
              <a:rPr lang="en-US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kalori</a:t>
            </a:r>
            <a:r>
              <a:rPr lang="en-US" sz="2000" dirty="0" smtClean="0"/>
              <a:t> per </a:t>
            </a:r>
            <a:r>
              <a:rPr lang="en-US" sz="2000" dirty="0" err="1" smtClean="0"/>
              <a:t>kapita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?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err="1" smtClean="0"/>
              <a:t>Kepeloporan</a:t>
            </a:r>
            <a:r>
              <a:rPr lang="en-US" sz="2000" dirty="0" smtClean="0"/>
              <a:t>  </a:t>
            </a:r>
            <a:r>
              <a:rPr lang="en-US" sz="2000" dirty="0" err="1" smtClean="0"/>
              <a:t>generasi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Pemupukan</a:t>
            </a:r>
            <a:r>
              <a:rPr lang="en-US" sz="2000" dirty="0" smtClean="0"/>
              <a:t>: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kandang</a:t>
            </a:r>
            <a:r>
              <a:rPr lang="en-US" sz="2000" dirty="0" smtClean="0"/>
              <a:t>, </a:t>
            </a:r>
            <a:r>
              <a:rPr lang="en-US" sz="2000" dirty="0" err="1" smtClean="0"/>
              <a:t>pupuk</a:t>
            </a:r>
            <a:r>
              <a:rPr lang="en-US" sz="2000" dirty="0" smtClean="0"/>
              <a:t> </a:t>
            </a:r>
            <a:r>
              <a:rPr lang="en-US" sz="2000" dirty="0" err="1" smtClean="0"/>
              <a:t>hijau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buatan</a:t>
            </a:r>
            <a:r>
              <a:rPr lang="en-US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Pemuliaan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lahan</a:t>
            </a:r>
            <a:r>
              <a:rPr lang="en-US" sz="2000" dirty="0" smtClean="0"/>
              <a:t> </a:t>
            </a:r>
            <a:r>
              <a:rPr lang="en-US" sz="2000" dirty="0" err="1" smtClean="0"/>
              <a:t>kering</a:t>
            </a:r>
            <a:r>
              <a:rPr lang="en-US" sz="2000" dirty="0" smtClean="0"/>
              <a:t>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padi</a:t>
            </a:r>
            <a:r>
              <a:rPr lang="en-US" sz="2000" dirty="0" smtClean="0"/>
              <a:t> </a:t>
            </a:r>
            <a:r>
              <a:rPr lang="en-US" sz="2000" dirty="0" err="1" smtClean="0"/>
              <a:t>gogo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kacang-kacangan</a:t>
            </a:r>
            <a:r>
              <a:rPr lang="en-US" sz="20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Peternakan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protein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pukan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Mekanisasi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Seleksi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adaptasi</a:t>
            </a:r>
            <a:r>
              <a:rPr lang="en-US" sz="2000" dirty="0" smtClean="0"/>
              <a:t> </a:t>
            </a:r>
            <a:r>
              <a:rPr lang="en-US" sz="2000" dirty="0" err="1" smtClean="0"/>
              <a:t>kekeringan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Pelopor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bangga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patut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beli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tetangga</a:t>
            </a:r>
            <a:r>
              <a:rPr lang="en-US" sz="2000" dirty="0" smtClean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92448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412124"/>
            <a:ext cx="11539470" cy="61818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Agronomi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lingkungannya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  plant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pun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Tanaman-tanaman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berfaedah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eksistensi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perkebunan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dibudidayakan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sayuran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 10.000-20.000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350.000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1.000-2.000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100-200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speisies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perdagangan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sorgum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kedelai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4" y="669701"/>
            <a:ext cx="10443211" cy="4700789"/>
          </a:xfrm>
        </p:spPr>
      </p:pic>
    </p:spTree>
    <p:extLst>
      <p:ext uri="{BB962C8B-B14F-4D97-AF65-F5344CB8AC3E}">
        <p14:creationId xmlns:p14="http://schemas.microsoft.com/office/powerpoint/2010/main" val="24033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PERKEMBANGAN PERTANIAN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termakan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(inedible),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rasanya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(unpalatable),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kalua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dimasak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sinambung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bersendi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berselang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penanaman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pembudidayaan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7.000-10.000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(zaman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neolitik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bersamaan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Perkembanga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surplus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kemewahan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akhirnya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604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07" y="0"/>
            <a:ext cx="12257639" cy="6168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88" y="296214"/>
            <a:ext cx="10855818" cy="6375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ID" sz="2400" dirty="0"/>
              <a:t/>
            </a:r>
            <a:br>
              <a:rPr lang="en-ID" sz="2400" dirty="0"/>
            </a:br>
            <a:r>
              <a:rPr lang="en-ID" sz="2400" dirty="0" smtClean="0"/>
              <a:t/>
            </a:r>
            <a:br>
              <a:rPr lang="en-ID" sz="2400" dirty="0" smtClean="0"/>
            </a:br>
            <a:r>
              <a:rPr lang="en-US" sz="1800" dirty="0"/>
              <a:t>The Plants and Animals That Nourish Man, 1976, </a:t>
            </a:r>
            <a:r>
              <a:rPr lang="en-ID" sz="1800" dirty="0"/>
              <a:t>1976 SCIENTIFIC AMERICAN, INC </a:t>
            </a:r>
            <a:br>
              <a:rPr lang="en-ID" sz="1800" dirty="0"/>
            </a:b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5751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1"/>
            <a:ext cx="10515600" cy="5842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Asal</a:t>
            </a:r>
            <a:r>
              <a:rPr lang="en-US" sz="2400" dirty="0" smtClean="0"/>
              <a:t> </a:t>
            </a:r>
            <a:r>
              <a:rPr lang="en-US" sz="2400" dirty="0" err="1" smtClean="0"/>
              <a:t>usul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ditelusuri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penemuan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persediaan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penanaman</a:t>
            </a:r>
            <a:r>
              <a:rPr lang="en-US" sz="2400" dirty="0" smtClean="0"/>
              <a:t> </a:t>
            </a:r>
            <a:r>
              <a:rPr lang="en-US" sz="2400" dirty="0" err="1" smtClean="0"/>
              <a:t>benih</a:t>
            </a:r>
            <a:r>
              <a:rPr lang="en-US" sz="2400" dirty="0" smtClean="0"/>
              <a:t>/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bagian2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semusim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budidaya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zaman </a:t>
            </a:r>
            <a:r>
              <a:rPr lang="en-US" sz="2400" dirty="0" err="1" smtClean="0"/>
              <a:t>pra</a:t>
            </a:r>
            <a:r>
              <a:rPr lang="en-US" sz="2400" dirty="0" smtClean="0"/>
              <a:t> </a:t>
            </a:r>
            <a:r>
              <a:rPr lang="en-US" sz="2400" dirty="0" err="1" smtClean="0"/>
              <a:t>sejarah</a:t>
            </a:r>
            <a:r>
              <a:rPr lang="en-US" sz="2400" dirty="0" smtClean="0"/>
              <a:t>,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Penjinakan</a:t>
            </a:r>
            <a:r>
              <a:rPr lang="en-US" sz="2400" dirty="0" smtClean="0"/>
              <a:t> (domestication):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liar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budidaya</a:t>
            </a:r>
            <a:r>
              <a:rPr lang="en-US" sz="2400" dirty="0" smtClean="0"/>
              <a:t>     	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pengelolaannya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Seleksi</a:t>
            </a:r>
            <a:r>
              <a:rPr lang="en-US" sz="2400" dirty="0" smtClean="0"/>
              <a:t> (selection): </a:t>
            </a:r>
            <a:r>
              <a:rPr lang="en-US" sz="2400" dirty="0" err="1" smtClean="0"/>
              <a:t>penangkaran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berbeda-beda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8859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456"/>
            <a:ext cx="10515600" cy="59065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primitif</a:t>
            </a:r>
            <a:r>
              <a:rPr lang="en-US" sz="2400" dirty="0" smtClean="0"/>
              <a:t> </a:t>
            </a:r>
            <a:r>
              <a:rPr lang="en-US" sz="2400" dirty="0" err="1" smtClean="0"/>
              <a:t>menjinakkan</a:t>
            </a:r>
            <a:r>
              <a:rPr lang="en-US" sz="2400" dirty="0" smtClean="0"/>
              <a:t> </a:t>
            </a:r>
            <a:r>
              <a:rPr lang="en-US" sz="2400" dirty="0" err="1" smtClean="0"/>
              <a:t>ubikayu</a:t>
            </a:r>
            <a:r>
              <a:rPr lang="en-US" sz="2400" dirty="0" smtClean="0"/>
              <a:t> </a:t>
            </a:r>
            <a:r>
              <a:rPr lang="en-US" sz="2400" dirty="0" err="1" smtClean="0"/>
              <a:t>beracun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HCN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pemasakan</a:t>
            </a:r>
            <a:r>
              <a:rPr lang="en-US" sz="2400" dirty="0" smtClean="0"/>
              <a:t>-(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penjemuran</a:t>
            </a:r>
            <a:r>
              <a:rPr lang="en-US" sz="24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terciptanya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induknya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r>
              <a:rPr lang="en-US" sz="2400" dirty="0" smtClean="0"/>
              <a:t> </a:t>
            </a:r>
            <a:r>
              <a:rPr lang="en-US" sz="2400" dirty="0" err="1" smtClean="0"/>
              <a:t>berpindah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migrasi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1.Coklat/</a:t>
            </a:r>
            <a:r>
              <a:rPr lang="en-US" sz="2400" dirty="0" err="1" smtClean="0"/>
              <a:t>kakao-Brasil-Afrika</a:t>
            </a:r>
            <a:r>
              <a:rPr lang="en-US" sz="2400" dirty="0" smtClean="0"/>
              <a:t> (</a:t>
            </a:r>
            <a:r>
              <a:rPr lang="en-US" sz="2400" dirty="0" err="1" smtClean="0"/>
              <a:t>Pantai</a:t>
            </a:r>
            <a:r>
              <a:rPr lang="en-US" sz="2400" dirty="0" smtClean="0"/>
              <a:t> </a:t>
            </a:r>
            <a:r>
              <a:rPr lang="en-US" sz="2400" dirty="0" err="1" smtClean="0"/>
              <a:t>Gading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2. Kopi-</a:t>
            </a:r>
            <a:r>
              <a:rPr lang="en-US" sz="2400" dirty="0" err="1" smtClean="0"/>
              <a:t>Abisinia</a:t>
            </a:r>
            <a:r>
              <a:rPr lang="en-US" sz="2400" dirty="0" smtClean="0"/>
              <a:t>-</a:t>
            </a:r>
            <a:r>
              <a:rPr lang="en-US" sz="2400" dirty="0" err="1" smtClean="0"/>
              <a:t>Brasil</a:t>
            </a:r>
            <a:r>
              <a:rPr lang="en-US" sz="2400" dirty="0" smtClean="0"/>
              <a:t>, Indonesia, Vietnam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Jagung</a:t>
            </a:r>
            <a:r>
              <a:rPr lang="en-US" sz="2400" dirty="0" smtClean="0"/>
              <a:t>-Amerika </a:t>
            </a:r>
            <a:r>
              <a:rPr lang="en-US" sz="2400" dirty="0" err="1" smtClean="0"/>
              <a:t>tropika</a:t>
            </a:r>
            <a:r>
              <a:rPr lang="en-US" sz="2400" dirty="0" smtClean="0"/>
              <a:t>-AS </a:t>
            </a:r>
            <a:r>
              <a:rPr lang="en-US" sz="2400" dirty="0" err="1" smtClean="0"/>
              <a:t>barat-tengah</a:t>
            </a:r>
            <a:r>
              <a:rPr lang="en-US" sz="2400" dirty="0" smtClean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6841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27201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Budidaya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kali di dataran2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terairi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sungai</a:t>
            </a:r>
            <a:r>
              <a:rPr lang="en-US" sz="2400" dirty="0" smtClean="0"/>
              <a:t> Indus, Tigris, </a:t>
            </a:r>
            <a:r>
              <a:rPr lang="en-US" sz="2400" dirty="0" err="1" smtClean="0"/>
              <a:t>Eufrat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Nil.</a:t>
            </a:r>
          </a:p>
          <a:p>
            <a:endParaRPr lang="en-US" sz="2400" dirty="0"/>
          </a:p>
          <a:p>
            <a:r>
              <a:rPr lang="en-US" sz="2400" dirty="0" smtClean="0"/>
              <a:t>Asia Tenggara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geografis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beraneka</a:t>
            </a:r>
            <a:r>
              <a:rPr lang="en-US" sz="2400" dirty="0" smtClean="0"/>
              <a:t> </a:t>
            </a:r>
            <a:r>
              <a:rPr lang="en-US" sz="2400" dirty="0" err="1" smtClean="0"/>
              <a:t>ragam</a:t>
            </a:r>
            <a:r>
              <a:rPr lang="en-US" sz="2400" dirty="0" smtClean="0"/>
              <a:t>,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diversfikasi</a:t>
            </a:r>
            <a:r>
              <a:rPr lang="en-US" sz="2400" dirty="0" smtClean="0"/>
              <a:t> </a:t>
            </a:r>
            <a:r>
              <a:rPr lang="en-US" sz="2400" dirty="0" err="1" smtClean="0"/>
              <a:t>vegetasi</a:t>
            </a:r>
            <a:r>
              <a:rPr lang="en-US" sz="2400" dirty="0" smtClean="0"/>
              <a:t>, </a:t>
            </a:r>
            <a:r>
              <a:rPr lang="en-US" sz="2400" dirty="0" err="1" smtClean="0"/>
              <a:t>iklim</a:t>
            </a:r>
            <a:r>
              <a:rPr lang="en-US" sz="2400" dirty="0" smtClean="0"/>
              <a:t> </a:t>
            </a:r>
            <a:r>
              <a:rPr lang="en-US" sz="2400" dirty="0" err="1" smtClean="0"/>
              <a:t>lembut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perburuan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penangkapan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ikan-diduga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layak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lahirnya</a:t>
            </a:r>
            <a:r>
              <a:rPr lang="en-US" sz="2400" dirty="0" smtClean="0"/>
              <a:t> </a:t>
            </a:r>
            <a:r>
              <a:rPr lang="en-US" sz="2400" dirty="0" err="1" smtClean="0"/>
              <a:t>pertaanian</a:t>
            </a:r>
            <a:r>
              <a:rPr lang="en-US" sz="2400" dirty="0" smtClean="0"/>
              <a:t> </a:t>
            </a:r>
            <a:r>
              <a:rPr lang="en-US" sz="2400" dirty="0" err="1" smtClean="0"/>
              <a:t>primitif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Asia </a:t>
            </a:r>
            <a:r>
              <a:rPr lang="en-US" sz="2400" dirty="0" err="1" smtClean="0"/>
              <a:t>tenggara</a:t>
            </a:r>
            <a:r>
              <a:rPr lang="en-US" sz="2400" dirty="0" smtClean="0"/>
              <a:t> kaya </a:t>
            </a:r>
            <a:r>
              <a:rPr lang="en-US" sz="2400" dirty="0" err="1" smtClean="0"/>
              <a:t>akan</a:t>
            </a:r>
            <a:r>
              <a:rPr lang="en-US" sz="2400" dirty="0" smtClean="0"/>
              <a:t> plasma </a:t>
            </a:r>
            <a:r>
              <a:rPr lang="en-US" sz="2400" dirty="0" err="1" smtClean="0"/>
              <a:t>nutfah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membiak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vegetatif</a:t>
            </a:r>
            <a:r>
              <a:rPr lang="en-US" sz="2400" dirty="0" smtClean="0"/>
              <a:t> (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benih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). </a:t>
            </a:r>
          </a:p>
          <a:p>
            <a:endParaRPr lang="en-US" sz="2400" dirty="0"/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683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04576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Asal</a:t>
            </a:r>
            <a:r>
              <a:rPr lang="en-US" sz="2800" dirty="0" smtClean="0"/>
              <a:t> </a:t>
            </a:r>
            <a:r>
              <a:rPr lang="en-US" sz="2800" dirty="0" err="1" smtClean="0"/>
              <a:t>Usul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702"/>
            <a:ext cx="10515600" cy="550726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berpindah-pindah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berburu</a:t>
            </a:r>
            <a:r>
              <a:rPr lang="en-US" sz="2400" dirty="0" smtClean="0"/>
              <a:t>,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juga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biji-bijian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buah2an.</a:t>
            </a:r>
          </a:p>
          <a:p>
            <a:r>
              <a:rPr lang="en-US" sz="2400" dirty="0" err="1" smtClean="0"/>
              <a:t>Dipanen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maret</a:t>
            </a:r>
            <a:r>
              <a:rPr lang="en-US" sz="2400" dirty="0" smtClean="0"/>
              <a:t> </a:t>
            </a:r>
            <a:r>
              <a:rPr lang="en-US" sz="2400" dirty="0" err="1" smtClean="0"/>
              <a:t>disuatu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, </a:t>
            </a:r>
            <a:r>
              <a:rPr lang="en-US" sz="2400" dirty="0" err="1" smtClean="0"/>
              <a:t>april</a:t>
            </a:r>
            <a:r>
              <a:rPr lang="en-US" sz="2400" dirty="0" smtClean="0"/>
              <a:t> </a:t>
            </a:r>
            <a:r>
              <a:rPr lang="en-US" sz="2400" dirty="0" err="1" smtClean="0"/>
              <a:t>mei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yang lain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seterusnya</a:t>
            </a:r>
            <a:r>
              <a:rPr lang="en-US" sz="2400" dirty="0" smtClean="0"/>
              <a:t>.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yang berbeda2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menyumbangkan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spesies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cikal</a:t>
            </a:r>
            <a:r>
              <a:rPr lang="en-US" sz="2400" dirty="0" smtClean="0"/>
              <a:t> </a:t>
            </a:r>
            <a:r>
              <a:rPr lang="en-US" sz="2400" dirty="0" err="1" smtClean="0"/>
              <a:t>bakal</a:t>
            </a:r>
            <a:r>
              <a:rPr lang="en-US" sz="2400" dirty="0" smtClean="0"/>
              <a:t> </a:t>
            </a:r>
            <a:r>
              <a:rPr lang="en-US" sz="2400" dirty="0" err="1" smtClean="0"/>
              <a:t>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dibawa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ditanam</a:t>
            </a:r>
            <a:r>
              <a:rPr lang="en-US" sz="2400" dirty="0" smtClean="0"/>
              <a:t> di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baru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Petani</a:t>
            </a:r>
            <a:r>
              <a:rPr lang="en-US" sz="2400" dirty="0" smtClean="0"/>
              <a:t> zaman </a:t>
            </a:r>
            <a:r>
              <a:rPr lang="en-US" sz="2400" dirty="0" err="1" smtClean="0"/>
              <a:t>purba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seleksi,karena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liar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1.Menghasilkan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banyak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2.Biji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rontok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masak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dormansi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Pembiakan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vegetative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biannual (</a:t>
            </a:r>
            <a:r>
              <a:rPr lang="en-US" sz="2400" dirty="0" err="1" smtClean="0"/>
              <a:t>umbi</a:t>
            </a:r>
            <a:r>
              <a:rPr lang="en-US" sz="2400" dirty="0" smtClean="0"/>
              <a:t>, </a:t>
            </a:r>
            <a:r>
              <a:rPr lang="en-US" sz="2400" dirty="0" err="1" smtClean="0"/>
              <a:t>rimpang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5.Cara </a:t>
            </a:r>
            <a:r>
              <a:rPr lang="en-US" sz="2400" dirty="0" err="1" smtClean="0"/>
              <a:t>penyebaran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7550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1432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PENDAHULUAN Tanaman Pertanian dan Kehidupan Manusia</vt:lpstr>
      <vt:lpstr>PowerPoint Presentation</vt:lpstr>
      <vt:lpstr>PowerPoint Presentation</vt:lpstr>
      <vt:lpstr>PowerPoint Presentation</vt:lpstr>
      <vt:lpstr>                 The Plants and Animals That Nourish Man, 1976, 1976 SCIENTIFIC AMERICAN, INC  </vt:lpstr>
      <vt:lpstr>PowerPoint Presentation</vt:lpstr>
      <vt:lpstr>PowerPoint Presentation</vt:lpstr>
      <vt:lpstr>PowerPoint Presentation</vt:lpstr>
      <vt:lpstr>Asal Usul Tanaman</vt:lpstr>
      <vt:lpstr>PowerPoint Presentation</vt:lpstr>
      <vt:lpstr>PowerPoint Presentation</vt:lpstr>
      <vt:lpstr>Sistem Pertanian</vt:lpstr>
      <vt:lpstr>PowerPoint Presentation</vt:lpstr>
      <vt:lpstr>Abad Pertengahan</vt:lpstr>
      <vt:lpstr>Revolusi Pertanian</vt:lpstr>
      <vt:lpstr>Teknologi Abad Ke-20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Tanaman Pertanian dan Kehidupan Manusia</dc:title>
  <dc:creator>Agustiansyah</dc:creator>
  <cp:lastModifiedBy>Agustiansyah</cp:lastModifiedBy>
  <cp:revision>68</cp:revision>
  <dcterms:created xsi:type="dcterms:W3CDTF">2020-09-10T07:34:22Z</dcterms:created>
  <dcterms:modified xsi:type="dcterms:W3CDTF">2020-09-28T09:39:47Z</dcterms:modified>
</cp:coreProperties>
</file>