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79937C-C62C-4816-A1A6-D1BEAD8C8544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29DBA9-5BA0-46E9-9BE3-C81CBA0BD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3716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13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Badan</a:t>
            </a:r>
            <a:r>
              <a:rPr lang="en-US" b="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Musyawarah</a:t>
            </a:r>
            <a:r>
              <a:rPr lang="en-US" b="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Desa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Pelaksanaan</a:t>
            </a:r>
            <a:endParaRPr lang="en-US" dirty="0" smtClean="0"/>
          </a:p>
          <a:p>
            <a:r>
              <a:rPr lang="en-US" dirty="0" err="1" smtClean="0"/>
              <a:t>Penatausahaan</a:t>
            </a:r>
            <a:endParaRPr lang="en-US" dirty="0" smtClean="0"/>
          </a:p>
          <a:p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Pertanggungjawaba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----------------------------------------------------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mengusakan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/>
              <a:t>BADAN MUSYAWARAH 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4 UU No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menyepakati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menyalurkan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781800" cy="7159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200" dirty="0" smtClean="0"/>
              <a:t>FUNGSI POKOK BADAN PERMUSYAWARATAN DESA</a:t>
            </a:r>
            <a:endParaRPr lang="en-US" sz="2200" dirty="0"/>
          </a:p>
        </p:txBody>
      </p:sp>
      <p:cxnSp>
        <p:nvCxnSpPr>
          <p:cNvPr id="5" name="Straight Connector 4"/>
          <p:cNvCxnSpPr>
            <a:stCxn id="2" idx="1"/>
          </p:cNvCxnSpPr>
          <p:nvPr/>
        </p:nvCxnSpPr>
        <p:spPr>
          <a:xfrm flipH="1" flipV="1">
            <a:off x="228600" y="609600"/>
            <a:ext cx="914400" cy="23019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609600"/>
            <a:ext cx="0" cy="47244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600" y="1905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14400" y="1143000"/>
            <a:ext cx="7543800" cy="1447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kebutuhan</a:t>
            </a:r>
            <a:r>
              <a:rPr lang="en-US" dirty="0" smtClean="0"/>
              <a:t>,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8600" y="3581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14400" y="2743200"/>
            <a:ext cx="7543800" cy="1371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BPD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" y="5334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914400" y="4495800"/>
            <a:ext cx="75438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BPD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/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2895600" cy="609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HAK BPD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APBDes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-----------------------------------------------------------------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Anggota</a:t>
            </a:r>
            <a:r>
              <a:rPr lang="en-US" dirty="0" smtClean="0"/>
              <a:t> DPD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wakil-wakil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,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Rukun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639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KEWAJIBAN BPD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mengamalkan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UUD 1945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NKRI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Bhineka</a:t>
            </a:r>
            <a:r>
              <a:rPr lang="en-US" dirty="0" smtClean="0"/>
              <a:t> Tunggal </a:t>
            </a:r>
            <a:r>
              <a:rPr lang="en-US" dirty="0" err="1" smtClean="0"/>
              <a:t>Ika</a:t>
            </a:r>
            <a:endParaRPr lang="en-US" dirty="0" smtClean="0"/>
          </a:p>
          <a:p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berkeadilan</a:t>
            </a:r>
            <a:r>
              <a:rPr lang="en-US" dirty="0" smtClean="0"/>
              <a:t> gender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Menyerap</a:t>
            </a:r>
            <a:r>
              <a:rPr lang="en-US" dirty="0" smtClean="0"/>
              <a:t>, </a:t>
            </a:r>
            <a:r>
              <a:rPr lang="en-US" dirty="0" err="1" smtClean="0"/>
              <a:t>menampung</a:t>
            </a:r>
            <a:r>
              <a:rPr lang="en-US" dirty="0" smtClean="0"/>
              <a:t>, </a:t>
            </a:r>
            <a:r>
              <a:rPr lang="en-US" dirty="0" err="1" smtClean="0"/>
              <a:t>menghimpun,dan</a:t>
            </a:r>
            <a:r>
              <a:rPr lang="en-US" dirty="0" smtClean="0"/>
              <a:t> </a:t>
            </a:r>
            <a:r>
              <a:rPr lang="en-US" dirty="0" err="1" smtClean="0"/>
              <a:t>Menindaklanjuti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Mendahulukan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endParaRPr lang="en-US" dirty="0" smtClean="0"/>
          </a:p>
          <a:p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  <a:effectLst>
            <a:glow rad="101600">
              <a:schemeClr val="accent4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,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tagihan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, </a:t>
            </a:r>
            <a:r>
              <a:rPr lang="en-US" dirty="0" err="1" smtClean="0"/>
              <a:t>piutang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lain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BUMD</a:t>
            </a:r>
          </a:p>
          <a:p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yang </a:t>
            </a:r>
            <a:r>
              <a:rPr lang="en-US" dirty="0" err="1" smtClean="0"/>
              <a:t>dikuasai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8382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pengelolaannya</a:t>
            </a:r>
            <a:endParaRPr lang="en-US" dirty="0"/>
          </a:p>
        </p:txBody>
      </p:sp>
      <p:grpSp>
        <p:nvGrpSpPr>
          <p:cNvPr id="3" name="Group 10"/>
          <p:cNvGrpSpPr/>
          <p:nvPr/>
        </p:nvGrpSpPr>
        <p:grpSpPr>
          <a:xfrm>
            <a:off x="381000" y="1219200"/>
            <a:ext cx="6477000" cy="2286000"/>
            <a:chOff x="609600" y="3124200"/>
            <a:chExt cx="7620000" cy="2646947"/>
          </a:xfrm>
        </p:grpSpPr>
        <p:sp>
          <p:nvSpPr>
            <p:cNvPr id="4" name="Oval 3"/>
            <p:cNvSpPr/>
            <p:nvPr/>
          </p:nvSpPr>
          <p:spPr>
            <a:xfrm>
              <a:off x="2743200" y="3124200"/>
              <a:ext cx="3276600" cy="167640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Berdasarkan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sifat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pengelolaanya</a:t>
              </a:r>
              <a:endParaRPr lang="en-US" sz="2000" dirty="0"/>
            </a:p>
          </p:txBody>
        </p:sp>
        <p:sp>
          <p:nvSpPr>
            <p:cNvPr id="5" name="Down Arrow 4"/>
            <p:cNvSpPr/>
            <p:nvPr/>
          </p:nvSpPr>
          <p:spPr>
            <a:xfrm rot="2930370">
              <a:off x="2131859" y="4011504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4724400"/>
              <a:ext cx="1905000" cy="95851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langsung</a:t>
              </a:r>
              <a:endParaRPr lang="en-US" dirty="0"/>
            </a:p>
          </p:txBody>
        </p:sp>
        <p:sp>
          <p:nvSpPr>
            <p:cNvPr id="8" name="Down Arrow 7"/>
            <p:cNvSpPr/>
            <p:nvPr/>
          </p:nvSpPr>
          <p:spPr>
            <a:xfrm rot="18107418">
              <a:off x="6170617" y="4031556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4800600"/>
              <a:ext cx="2209800" cy="97054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Dilakukan</a:t>
              </a:r>
              <a:r>
                <a:rPr lang="en-US" dirty="0" smtClean="0"/>
                <a:t> </a:t>
              </a:r>
              <a:r>
                <a:rPr lang="en-US" dirty="0" err="1" smtClean="0"/>
                <a:t>secara</a:t>
              </a:r>
              <a:r>
                <a:rPr lang="en-US" dirty="0" smtClean="0"/>
                <a:t> </a:t>
              </a:r>
              <a:r>
                <a:rPr lang="en-US" dirty="0" err="1" smtClean="0"/>
                <a:t>terpisah</a:t>
              </a:r>
              <a:endParaRPr lang="en-US" dirty="0"/>
            </a:p>
          </p:txBody>
        </p:sp>
      </p:grpSp>
      <p:cxnSp>
        <p:nvCxnSpPr>
          <p:cNvPr id="18" name="Straight Arrow Connector 17"/>
          <p:cNvCxnSpPr>
            <a:stCxn id="6" idx="2"/>
          </p:cNvCxnSpPr>
          <p:nvPr/>
        </p:nvCxnSpPr>
        <p:spPr>
          <a:xfrm>
            <a:off x="1190625" y="3429000"/>
            <a:ext cx="28575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47800" y="38862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berupaa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" y="4572000"/>
            <a:ext cx="1202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APBDesa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67400" y="3505200"/>
            <a:ext cx="28575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43600" y="3886200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berupa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4648200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BUMDesa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ASAS-ASAS PENGELOLAAN KEUANGAN DESA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universalitas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spesialitas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proporsionalitas</a:t>
            </a:r>
            <a:endParaRPr lang="en-US" dirty="0" smtClean="0"/>
          </a:p>
          <a:p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profesionalitas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pemerikasaaan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BPK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value for money</a:t>
            </a:r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pengendalia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kepatutan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305</Words>
  <Application>Microsoft Office PowerPoint</Application>
  <PresentationFormat>On-screen Show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Flow</vt:lpstr>
      <vt:lpstr>Oriel</vt:lpstr>
      <vt:lpstr>HUKUM ADMINISTRASI DAERAH  materi 13 Badan Musyawarah Desa</vt:lpstr>
      <vt:lpstr>BADAN MUSYAWARAH DESA</vt:lpstr>
      <vt:lpstr>FUNGSI POKOK BADAN PERMUSYAWARATAN DESA</vt:lpstr>
      <vt:lpstr>HAK BPD</vt:lpstr>
      <vt:lpstr>KEWAJIBAN BPD</vt:lpstr>
      <vt:lpstr>Pengelolaan keuangan desa</vt:lpstr>
      <vt:lpstr>Ruang lingkup berdasarkan obyek</vt:lpstr>
      <vt:lpstr>Ruang lingkup berdasarkan sifat pengelolaannya</vt:lpstr>
      <vt:lpstr>ASAS-ASAS PENGELOLAAN KEUANGAN DESA</vt:lpstr>
      <vt:lpstr>Pengelolaan keuangan desa meliputi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12</dc:title>
  <dc:creator>ASUS</dc:creator>
  <cp:lastModifiedBy>Admin</cp:lastModifiedBy>
  <cp:revision>4</cp:revision>
  <dcterms:created xsi:type="dcterms:W3CDTF">2020-10-20T08:27:58Z</dcterms:created>
  <dcterms:modified xsi:type="dcterms:W3CDTF">2020-11-13T06:08:12Z</dcterms:modified>
</cp:coreProperties>
</file>