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2" r:id="rId9"/>
    <p:sldId id="263" r:id="rId10"/>
    <p:sldId id="264" r:id="rId11"/>
    <p:sldId id="266" r:id="rId12"/>
    <p:sldId id="271" r:id="rId13"/>
    <p:sldId id="265" r:id="rId14"/>
    <p:sldId id="268" r:id="rId15"/>
    <p:sldId id="269" r:id="rId16"/>
    <p:sldId id="270" r:id="rId17"/>
    <p:sldId id="267" r:id="rId18"/>
    <p:sldId id="272" r:id="rId19"/>
    <p:sldId id="274" r:id="rId20"/>
    <p:sldId id="273" r:id="rId21"/>
    <p:sldId id="276" r:id="rId22"/>
    <p:sldId id="285" r:id="rId23"/>
    <p:sldId id="28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65" d="100"/>
          <a:sy n="65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4C7CC-8C7D-4D79-8C7A-F257D449FD64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E7B56-71C6-404C-8E0F-D13ECF3D1E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E7B56-71C6-404C-8E0F-D13ECF3D1ED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TUK PRESENTASI\black-backgroun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33400" y="2590800"/>
            <a:ext cx="800099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Penyebaran</a:t>
            </a:r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Pencemaran</a:t>
            </a:r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Air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dan</a:t>
            </a:r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Dampak</a:t>
            </a:r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yang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Ditimbulkan</a:t>
            </a:r>
            <a:endParaRPr lang="en-US" sz="5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838200"/>
            <a:ext cx="28956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Pencemar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505200" y="1066800"/>
            <a:ext cx="381000" cy="2286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14800" y="304800"/>
            <a:ext cx="4648200" cy="1905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Bahan-bahan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asing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memasuki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tatanan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2743200"/>
            <a:ext cx="3886200" cy="685800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masuknya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4038600"/>
            <a:ext cx="2590800" cy="685800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alamiah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8" idx="2"/>
          </p:cNvCxnSpPr>
          <p:nvPr/>
        </p:nvCxnSpPr>
        <p:spPr>
          <a:xfrm rot="5400000">
            <a:off x="2952750" y="2381250"/>
            <a:ext cx="457200" cy="255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</p:cNvCxnSpPr>
          <p:nvPr/>
        </p:nvCxnSpPr>
        <p:spPr>
          <a:xfrm rot="16200000" flipH="1">
            <a:off x="5391150" y="2495550"/>
            <a:ext cx="533400" cy="2400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38800" y="4114800"/>
            <a:ext cx="3048000" cy="685800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antropogenik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200" y="4953000"/>
            <a:ext cx="3505200" cy="1905000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Letusan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gunung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merapi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longsor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banjir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alamiah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dikendalikan</a:t>
            </a:r>
            <a:endParaRPr 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0" y="4953000"/>
            <a:ext cx="3505200" cy="1905000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domestic (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perkotaan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industri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266_example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427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14600" y="533400"/>
            <a:ext cx="42672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toksiknya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828800"/>
            <a:ext cx="25908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rot="5400000">
            <a:off x="3048000" y="76200"/>
            <a:ext cx="457200" cy="274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8" name="Straight Arrow Connector 7"/>
          <p:cNvCxnSpPr>
            <a:stCxn id="5" idx="2"/>
          </p:cNvCxnSpPr>
          <p:nvPr/>
        </p:nvCxnSpPr>
        <p:spPr>
          <a:xfrm rot="16200000" flipH="1">
            <a:off x="5486400" y="381000"/>
            <a:ext cx="5334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9" name="Rectangle 8"/>
          <p:cNvSpPr/>
          <p:nvPr/>
        </p:nvSpPr>
        <p:spPr>
          <a:xfrm>
            <a:off x="5715000" y="1905000"/>
            <a:ext cx="26670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2743200"/>
            <a:ext cx="3962400" cy="2438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alami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destruktif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merusak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berlebihan</a:t>
            </a:r>
            <a:endParaRPr 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0" y="2743200"/>
            <a:ext cx="3505200" cy="228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Menyebabkan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letal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sub-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letal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gangguan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pertumbuahn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tingkah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laku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morfologi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akuatik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5410200"/>
            <a:ext cx="30480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Nutrient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tersuspensi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memicu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eutrofikasi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38800" y="5334000"/>
            <a:ext cx="3048000" cy="1219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Bahan-bahan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alami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pestisida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detergen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1981200"/>
            <a:ext cx="8229600" cy="2819400"/>
          </a:xfrm>
          <a:prstGeom prst="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skema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266_example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42760"/>
          </a:xfrm>
          <a:prstGeom prst="rect">
            <a:avLst/>
          </a:prstGeom>
          <a:noFill/>
        </p:spPr>
      </p:pic>
      <p:pic>
        <p:nvPicPr>
          <p:cNvPr id="3148" name="Picture 76"/>
          <p:cNvPicPr>
            <a:picLocks noChangeAspect="1" noChangeArrowheads="1"/>
          </p:cNvPicPr>
          <p:nvPr/>
        </p:nvPicPr>
        <p:blipFill>
          <a:blip r:embed="rId3"/>
          <a:srcRect l="16406" t="27083" r="14063" b="1041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powerpoint-template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95600" y="152400"/>
            <a:ext cx="3581400" cy="5334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Jenis-jenis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Pencemar</a:t>
            </a:r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990600"/>
            <a:ext cx="8534400" cy="8382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kombinasi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ditimbulkan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133600"/>
            <a:ext cx="8534400" cy="42672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23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3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Additive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ditimbulkan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penjumlahan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Zinc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Kadmium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3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Synergism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ditimbulkan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penjumlahan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Copper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surfaktan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3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Antagonism</a:t>
            </a:r>
            <a:r>
              <a:rPr lang="en-US" sz="23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ditimbulkan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kumulatif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hilang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kombinasi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Kalsium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Timbal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green-ligh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2057400" y="304800"/>
            <a:ext cx="5105400" cy="6858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Dampak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Ditimbulkan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Akibat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Pencemaran</a:t>
            </a:r>
            <a:r>
              <a:rPr lang="en-US" sz="2800" b="1" dirty="0" smtClean="0"/>
              <a:t>:</a:t>
            </a:r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524000"/>
            <a:ext cx="8153400" cy="49530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dikatakan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mengancam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Hal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disebabkan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mekanisme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tiupan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angin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rambat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difusi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menyebar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menyebabkan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biota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keracunan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Gangguan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biota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kuantitas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biota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3423788326_bb1b40e33f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1524000"/>
            <a:ext cx="8153400" cy="472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lnSpc>
                <a:spcPct val="114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eutrofkasi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erosi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sedimentasi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terbawa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diendapkan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tertutupnya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akhirnya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menyebabkan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lnSpc>
                <a:spcPct val="114000"/>
              </a:lnSpc>
              <a:tabLst>
                <a:tab pos="457200" algn="l"/>
              </a:tabLst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14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biota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terganggu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 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habis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dekomposisi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aerobik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zat-zat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381000"/>
            <a:ext cx="3810000" cy="5334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Akibat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Pencemaran</a:t>
            </a:r>
            <a:r>
              <a:rPr lang="en-US" sz="2800" b="1" dirty="0" smtClean="0"/>
              <a:t>:</a:t>
            </a:r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1752600"/>
            <a:ext cx="8382000" cy="4876800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11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00050" lvl="0" indent="-400050">
              <a:lnSpc>
                <a:spcPct val="114000"/>
              </a:lnSpc>
              <a:buBlip>
                <a:blip r:embed="rId4"/>
              </a:buBlip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meningkat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cahaya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berfotosintesis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00050" lvl="0" indent="-400050">
              <a:lnSpc>
                <a:spcPct val="114000"/>
              </a:lnSpc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0" indent="-400050">
              <a:lnSpc>
                <a:spcPct val="114000"/>
              </a:lnSpc>
              <a:buBlip>
                <a:blip r:embed="rId4"/>
              </a:buBlip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panas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membunuh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biota air,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merubah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Tingkah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laku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berpindah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migrasi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berubah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disebabkan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pendek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 algn="just">
              <a:lnSpc>
                <a:spcPct val="114000"/>
              </a:lnSpc>
              <a:buFont typeface="Wingdings" pitchFamily="2" charset="2"/>
              <a:buChar char="q"/>
              <a:tabLst>
                <a:tab pos="457200" algn="l"/>
              </a:tabLst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609600"/>
            <a:ext cx="8153400" cy="60960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green-ligh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381000" y="685800"/>
            <a:ext cx="8382000" cy="5638800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lnSpc>
                <a:spcPct val="114000"/>
              </a:lnSpc>
              <a:buBlip>
                <a:blip r:embed="rId3"/>
              </a:buBlip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14000"/>
              </a:lnSpc>
              <a:buBlip>
                <a:blip r:embed="rId3"/>
              </a:buBlip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Lumpur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erosi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mengendap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pantai-pantai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mematikan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lnSpc>
                <a:spcPct val="114000"/>
              </a:lnSpc>
              <a:buBlip>
                <a:blip r:embed="rId3"/>
              </a:buBlip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14000"/>
              </a:lnSpc>
              <a:buBlip>
                <a:blip r:embed="rId3"/>
              </a:buBlip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Senyawa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penguraiannya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membahayakan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>
              <a:lnSpc>
                <a:spcPct val="114000"/>
              </a:lnSpc>
              <a:buBlip>
                <a:blip r:embed="rId3"/>
              </a:buBlip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14000"/>
              </a:lnSpc>
              <a:buBlip>
                <a:blip r:embed="rId3"/>
              </a:buBlip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berdampak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biota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gagalnya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metabolisme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reproduksi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intesis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pengikatan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nutrien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266_example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427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914400"/>
            <a:ext cx="8382000" cy="4648200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diantisipasi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penduduk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keperluan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buangan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ditinjau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sudut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mikrobiologi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lain 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patogen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patogen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green-ligh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3581400" y="3124200"/>
            <a:ext cx="5181600" cy="3124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Penyimpangan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sifat-sifat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normal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diakibatkan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masuknya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polutan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gas,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partikulat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1143000"/>
            <a:ext cx="23622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polusi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43200" y="1905000"/>
            <a:ext cx="2362200" cy="1588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609306" y="2400300"/>
            <a:ext cx="991394" cy="794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3423788326_bb1b40e33f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838200"/>
            <a:ext cx="8382000" cy="502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merangsang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pesat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Hal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pemakaian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meningkat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akibatnya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menipis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Ekologi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berubah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drastis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anaerobik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biota air. </a:t>
            </a:r>
          </a:p>
          <a:p>
            <a:pPr marL="342900" indent="-342900" algn="just">
              <a:lnSpc>
                <a:spcPct val="114000"/>
              </a:lnSpc>
              <a:buBlip>
                <a:blip r:embed="rId3"/>
              </a:buBlip>
              <a:tabLst>
                <a:tab pos="457200" algn="l"/>
              </a:tabLst>
            </a:pP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890" name="Picture 2" descr="D:\PROPOSAL n' SKRIPSI kak nani\PROPOSAL n SKRIPSI\TUK PRESENTASI\father-sermon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19200" y="2514600"/>
            <a:ext cx="70038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TERIMA KASIH</a:t>
            </a:r>
            <a:endParaRPr lang="en-US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free-christian-powerpoint-background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609600"/>
            <a:ext cx="8229600" cy="59436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533400" marR="0" lvl="0" indent="-5334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TUGAS</a:t>
            </a:r>
          </a:p>
          <a:p>
            <a:pPr marL="533400" marR="0" lvl="0" indent="-5334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marR="0" lvl="0" indent="-5334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Studi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kasus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Indonesia,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(parameter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fisika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kimia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biologi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jenis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yang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telah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terjadi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FORMAT MAKALAH:</a:t>
            </a:r>
          </a:p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       PENDAHULUAN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belakang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      TINJAUAN PUSTAKA</a:t>
            </a:r>
          </a:p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     PEMBAHASAN</a:t>
            </a:r>
          </a:p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IV     KESIMPULAN</a:t>
            </a:r>
          </a:p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PROPOSAL n' SKRIPSI kak nani\PROPOSAL n SKRIPSI\TUK PRESENTASI\powerpoint-template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447800"/>
            <a:ext cx="8229600" cy="17526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Makalah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kumpul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tanggal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d-ID" sz="4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22 Mei 2014</a:t>
            </a:r>
            <a:endParaRPr kumimoji="0" lang="en-US" sz="48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33400" marR="0" lvl="0" indent="-53340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000" baseline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762000"/>
            <a:ext cx="7315200" cy="1905000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kuantitas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4267200"/>
            <a:ext cx="7315200" cy="1676400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patogen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air.</a:t>
            </a:r>
          </a:p>
        </p:txBody>
      </p:sp>
      <p:sp>
        <p:nvSpPr>
          <p:cNvPr id="7" name="Down Arrow 6"/>
          <p:cNvSpPr/>
          <p:nvPr/>
        </p:nvSpPr>
        <p:spPr>
          <a:xfrm>
            <a:off x="3505200" y="2819400"/>
            <a:ext cx="533400" cy="11430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124200"/>
            <a:ext cx="1981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Dipengaruhi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3423788326_bb1b40e33f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457200"/>
            <a:ext cx="8001000" cy="762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dikelompokkan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kategori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362200"/>
            <a:ext cx="2971800" cy="762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 rot="5400000">
            <a:off x="2838450" y="361950"/>
            <a:ext cx="838200" cy="2552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</p:cNvCxnSpPr>
          <p:nvPr/>
        </p:nvCxnSpPr>
        <p:spPr>
          <a:xfrm rot="16200000" flipH="1">
            <a:off x="5467350" y="285750"/>
            <a:ext cx="762000" cy="2628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096000" y="2286000"/>
            <a:ext cx="2438400" cy="9144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752600" y="3352006"/>
            <a:ext cx="4572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7011194" y="3428206"/>
            <a:ext cx="4572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8600" y="3657600"/>
            <a:ext cx="4191000" cy="29718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Buangan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effluent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pencemarnya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dibuang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53000" y="3733800"/>
            <a:ext cx="3962400" cy="18288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Kontaminan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TUK PRESENTASI\266_example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4276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457200"/>
            <a:ext cx="8305800" cy="3048000"/>
          </a:xfrm>
          <a:prstGeom prst="rect">
            <a:avLst/>
          </a:prstGeom>
          <a:ln w="57150">
            <a:solidFill>
              <a:srgbClr val="66FF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mengkonsumsi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tercemar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diminum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pemakaian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tercemar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keperluan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mencuci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peralatan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3886200"/>
            <a:ext cx="8305800" cy="2133600"/>
          </a:xfrm>
          <a:prstGeom prst="rect">
            <a:avLst/>
          </a:prstGeom>
          <a:ln w="57150">
            <a:solidFill>
              <a:srgbClr val="66FF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virus,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patogen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parasit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bakunya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ataupun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powerpoint-template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1600200"/>
            <a:ext cx="8305800" cy="3505200"/>
          </a:xfrm>
          <a:prstGeom prst="rect">
            <a:avLst/>
          </a:prstGeom>
          <a:ln w="57150">
            <a:solidFill>
              <a:srgbClr val="66FF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  <a:tabLst>
                <a:tab pos="6057900" algn="l"/>
              </a:tabLst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indikator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tabLst>
                <a:tab pos="6057900" algn="l"/>
              </a:tabLs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Sekelompok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mendeteksi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menghitung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kontaminasi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sampel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green-ligh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304800" y="457200"/>
            <a:ext cx="8458200" cy="57912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indikator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persyaratan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dipenuhi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140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</a:t>
            </a:r>
          </a:p>
          <a:p>
            <a:pPr marL="457200" lvl="0" indent="-457200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patogen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polusi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muncul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diisolasi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diidentifikasi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dihitung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jumlahnya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tahan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dibanding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patogen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patogen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>
              <a:buFont typeface="Wingdings" pitchFamily="2" charset="2"/>
              <a:buChar char="v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Merespon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00050"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Kepadatan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indikator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derajat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polusi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4000"/>
              </a:lnSpc>
              <a:buFont typeface="Wingdings" pitchFamily="2" charset="2"/>
              <a:buChar char="v"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PROPOSAL n' SKRIPSI kak nani\PROPOSAL n SKRIPSI\TUK PRESENTASI\background-for-powerpoint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94944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09800" y="533400"/>
            <a:ext cx="4572000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Indikator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2667000"/>
            <a:ext cx="6553200" cy="3124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lnSpc>
                <a:spcPct val="114000"/>
              </a:lnSpc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Kerang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14000"/>
              </a:lnSpc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Kijing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14000"/>
              </a:lnSpc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Cacing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bersegmen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14000"/>
              </a:lnSpc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Siput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TUK PRESENTASI\3423788326_bb1b40e33f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124200" y="381000"/>
            <a:ext cx="2895600" cy="685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Pencemar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752600"/>
            <a:ext cx="31242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point source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 rot="5400000">
            <a:off x="3048000" y="152400"/>
            <a:ext cx="609600" cy="243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</p:cNvCxnSpPr>
          <p:nvPr/>
        </p:nvCxnSpPr>
        <p:spPr>
          <a:xfrm rot="16200000" flipH="1">
            <a:off x="5562600" y="76200"/>
            <a:ext cx="533400" cy="251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257800" y="1828800"/>
            <a:ext cx="35052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tentu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tersebar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non point source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" y="2971800"/>
            <a:ext cx="2743200" cy="1447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Knalpot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mobil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cerobong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asap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saluran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4800600"/>
            <a:ext cx="3429000" cy="2057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ditimbulkan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spasial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0" y="3048000"/>
            <a:ext cx="3429000" cy="3505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point source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limpasan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pestisida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pupuk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limpasan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pemukiman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822</Words>
  <Application>Microsoft Office PowerPoint</Application>
  <PresentationFormat>On-screen Show (4:3)</PresentationFormat>
  <Paragraphs>96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Windows User</cp:lastModifiedBy>
  <cp:revision>73</cp:revision>
  <dcterms:created xsi:type="dcterms:W3CDTF">2006-08-16T00:00:00Z</dcterms:created>
  <dcterms:modified xsi:type="dcterms:W3CDTF">2020-11-14T05:03:00Z</dcterms:modified>
</cp:coreProperties>
</file>