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0" r:id="rId5"/>
    <p:sldId id="261" r:id="rId6"/>
    <p:sldId id="262" r:id="rId7"/>
    <p:sldId id="263" r:id="rId8"/>
    <p:sldId id="266" r:id="rId9"/>
    <p:sldId id="269" r:id="rId10"/>
    <p:sldId id="271" r:id="rId11"/>
    <p:sldId id="277" r:id="rId12"/>
    <p:sldId id="265" r:id="rId13"/>
    <p:sldId id="273" r:id="rId14"/>
    <p:sldId id="272" r:id="rId15"/>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7F77"/>
    <a:srgbClr val="E68093"/>
    <a:srgbClr val="3D5C6E"/>
    <a:srgbClr val="B5D2D1"/>
    <a:srgbClr val="633526"/>
    <a:srgbClr val="AF796D"/>
    <a:srgbClr val="98B8A5"/>
    <a:srgbClr val="E5DCC1"/>
    <a:srgbClr val="583326"/>
    <a:srgbClr val="FFDD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228" y="7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198936-CF6D-47DD-8D44-2B24579B5092}" type="datetimeFigureOut">
              <a:rPr lang="en-US" smtClean="0"/>
              <a:pPr/>
              <a:t>10/24/2021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01E796-34FA-4D67-81B0-A6A0539B85F2}" type="slidenum">
              <a:rPr lang="en-US" smtClean="0"/>
              <a:pPr/>
              <a:t>‹#›</a:t>
            </a:fld>
            <a:endParaRPr lang="en-US"/>
          </a:p>
        </p:txBody>
      </p:sp>
    </p:spTree>
    <p:extLst>
      <p:ext uri="{BB962C8B-B14F-4D97-AF65-F5344CB8AC3E}">
        <p14:creationId xmlns:p14="http://schemas.microsoft.com/office/powerpoint/2010/main" val="348466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F2B3AC-B450-4661-AC1C-E98AB84B06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xmlns="" id="{6965197D-A1B5-48D2-A9F2-823A581D5C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xmlns="" id="{D807A74E-6610-459D-A0B7-866B1FE0A471}"/>
              </a:ext>
            </a:extLst>
          </p:cNvPr>
          <p:cNvSpPr>
            <a:spLocks noGrp="1"/>
          </p:cNvSpPr>
          <p:nvPr>
            <p:ph type="dt" sz="half" idx="10"/>
          </p:nvPr>
        </p:nvSpPr>
        <p:spPr/>
        <p:txBody>
          <a:bodyPr/>
          <a:lstStyle/>
          <a:p>
            <a:fld id="{5D1DF9F7-E1B0-4CB3-B684-2B60BDAF196C}" type="datetimeFigureOut">
              <a:rPr lang="th-TH" smtClean="0"/>
              <a:pPr/>
              <a:t>24/10/64</a:t>
            </a:fld>
            <a:endParaRPr lang="th-TH"/>
          </a:p>
        </p:txBody>
      </p:sp>
      <p:sp>
        <p:nvSpPr>
          <p:cNvPr id="5" name="Footer Placeholder 4">
            <a:extLst>
              <a:ext uri="{FF2B5EF4-FFF2-40B4-BE49-F238E27FC236}">
                <a16:creationId xmlns:a16="http://schemas.microsoft.com/office/drawing/2014/main" xmlns="" id="{C154A4AA-9AB9-4321-9363-7C56B37D2944}"/>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xmlns="" id="{BCB42CB5-41B4-4572-9D37-9C630D018498}"/>
              </a:ext>
            </a:extLst>
          </p:cNvPr>
          <p:cNvSpPr>
            <a:spLocks noGrp="1"/>
          </p:cNvSpPr>
          <p:nvPr>
            <p:ph type="sldNum" sz="quarter" idx="12"/>
          </p:nvPr>
        </p:nvSpPr>
        <p:spPr/>
        <p:txBody>
          <a:bodyPr/>
          <a:lstStyle/>
          <a:p>
            <a:fld id="{82C39325-E241-41F8-A7B1-1EA35755729A}" type="slidenum">
              <a:rPr lang="th-TH" smtClean="0"/>
              <a:pPr/>
              <a:t>‹#›</a:t>
            </a:fld>
            <a:endParaRPr lang="th-TH"/>
          </a:p>
        </p:txBody>
      </p:sp>
      <p:sp>
        <p:nvSpPr>
          <p:cNvPr id="7" name="TextBox 6">
            <a:extLst>
              <a:ext uri="{FF2B5EF4-FFF2-40B4-BE49-F238E27FC236}">
                <a16:creationId xmlns:a16="http://schemas.microsoft.com/office/drawing/2014/main" xmlns="" id="{CE72F28A-C256-4E3F-907B-D54F453B0C44}"/>
              </a:ext>
            </a:extLst>
          </p:cNvPr>
          <p:cNvSpPr txBox="1"/>
          <p:nvPr userDrawn="1"/>
        </p:nvSpPr>
        <p:spPr>
          <a:xfrm>
            <a:off x="1216025" y="7038579"/>
            <a:ext cx="10061575" cy="523220"/>
          </a:xfrm>
          <a:prstGeom prst="rect">
            <a:avLst/>
          </a:prstGeom>
          <a:noFill/>
        </p:spPr>
        <p:txBody>
          <a:bodyPr wrap="square" rtlCol="0">
            <a:spAutoFit/>
          </a:bodyPr>
          <a:lstStyle/>
          <a:p>
            <a:pPr algn="ctr"/>
            <a:r>
              <a:rPr lang="en-US" sz="1400" dirty="0">
                <a:solidFill>
                  <a:schemeClr val="tx1">
                    <a:lumMod val="50000"/>
                    <a:lumOff val="50000"/>
                  </a:schemeClr>
                </a:solidFill>
              </a:rPr>
              <a:t>| By PowerPointHub.com | PowerPointhubth@gmail.com | Facebook : PowerPoint Hub | Not allow for commercial use. | </a:t>
            </a:r>
          </a:p>
          <a:p>
            <a:pPr algn="ctr"/>
            <a:r>
              <a:rPr lang="en-US" sz="1400" dirty="0">
                <a:solidFill>
                  <a:schemeClr val="tx1">
                    <a:lumMod val="50000"/>
                    <a:lumOff val="50000"/>
                  </a:schemeClr>
                </a:solidFill>
              </a:rPr>
              <a:t>Copyright 2021 , Thailand </a:t>
            </a:r>
          </a:p>
        </p:txBody>
      </p:sp>
    </p:spTree>
    <p:extLst>
      <p:ext uri="{BB962C8B-B14F-4D97-AF65-F5344CB8AC3E}">
        <p14:creationId xmlns:p14="http://schemas.microsoft.com/office/powerpoint/2010/main" val="3496260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7A1F37-955B-41C5-BF4C-32EF9D49EAA2}"/>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xmlns="" id="{E676AEE6-8DA5-42A1-BDED-9BC0B216E9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xmlns="" id="{B2E5290C-154D-4125-BAA8-03690551B5D2}"/>
              </a:ext>
            </a:extLst>
          </p:cNvPr>
          <p:cNvSpPr>
            <a:spLocks noGrp="1"/>
          </p:cNvSpPr>
          <p:nvPr>
            <p:ph type="dt" sz="half" idx="10"/>
          </p:nvPr>
        </p:nvSpPr>
        <p:spPr/>
        <p:txBody>
          <a:bodyPr/>
          <a:lstStyle/>
          <a:p>
            <a:fld id="{5D1DF9F7-E1B0-4CB3-B684-2B60BDAF196C}" type="datetimeFigureOut">
              <a:rPr lang="th-TH" smtClean="0"/>
              <a:pPr/>
              <a:t>24/10/64</a:t>
            </a:fld>
            <a:endParaRPr lang="th-TH"/>
          </a:p>
        </p:txBody>
      </p:sp>
      <p:sp>
        <p:nvSpPr>
          <p:cNvPr id="5" name="Footer Placeholder 4">
            <a:extLst>
              <a:ext uri="{FF2B5EF4-FFF2-40B4-BE49-F238E27FC236}">
                <a16:creationId xmlns:a16="http://schemas.microsoft.com/office/drawing/2014/main" xmlns="" id="{44660809-0568-4189-B02E-58E388F8B41B}"/>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xmlns="" id="{36DC31FA-12E5-4C44-B5FD-EFB4517C2653}"/>
              </a:ext>
            </a:extLst>
          </p:cNvPr>
          <p:cNvSpPr>
            <a:spLocks noGrp="1"/>
          </p:cNvSpPr>
          <p:nvPr>
            <p:ph type="sldNum" sz="quarter" idx="12"/>
          </p:nvPr>
        </p:nvSpPr>
        <p:spPr/>
        <p:txBody>
          <a:bodyPr/>
          <a:lstStyle/>
          <a:p>
            <a:fld id="{82C39325-E241-41F8-A7B1-1EA35755729A}" type="slidenum">
              <a:rPr lang="th-TH" smtClean="0"/>
              <a:pPr/>
              <a:t>‹#›</a:t>
            </a:fld>
            <a:endParaRPr lang="th-TH"/>
          </a:p>
        </p:txBody>
      </p:sp>
    </p:spTree>
    <p:extLst>
      <p:ext uri="{BB962C8B-B14F-4D97-AF65-F5344CB8AC3E}">
        <p14:creationId xmlns:p14="http://schemas.microsoft.com/office/powerpoint/2010/main" val="48460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5A99D38-8AD1-4290-980C-3AC4D82594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xmlns="" id="{E8B89B0D-BCE1-4AB2-8E20-537E42EBF7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xmlns="" id="{24E69319-00FC-452E-94B4-F0E7B2A50550}"/>
              </a:ext>
            </a:extLst>
          </p:cNvPr>
          <p:cNvSpPr>
            <a:spLocks noGrp="1"/>
          </p:cNvSpPr>
          <p:nvPr>
            <p:ph type="dt" sz="half" idx="10"/>
          </p:nvPr>
        </p:nvSpPr>
        <p:spPr/>
        <p:txBody>
          <a:bodyPr/>
          <a:lstStyle/>
          <a:p>
            <a:fld id="{5D1DF9F7-E1B0-4CB3-B684-2B60BDAF196C}" type="datetimeFigureOut">
              <a:rPr lang="th-TH" smtClean="0"/>
              <a:pPr/>
              <a:t>24/10/64</a:t>
            </a:fld>
            <a:endParaRPr lang="th-TH"/>
          </a:p>
        </p:txBody>
      </p:sp>
      <p:sp>
        <p:nvSpPr>
          <p:cNvPr id="5" name="Footer Placeholder 4">
            <a:extLst>
              <a:ext uri="{FF2B5EF4-FFF2-40B4-BE49-F238E27FC236}">
                <a16:creationId xmlns:a16="http://schemas.microsoft.com/office/drawing/2014/main" xmlns="" id="{2ED7A9DA-CD06-4368-A76A-3B65B73DF866}"/>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xmlns="" id="{C701F948-8D27-43E5-B5B9-9D68DD670478}"/>
              </a:ext>
            </a:extLst>
          </p:cNvPr>
          <p:cNvSpPr>
            <a:spLocks noGrp="1"/>
          </p:cNvSpPr>
          <p:nvPr>
            <p:ph type="sldNum" sz="quarter" idx="12"/>
          </p:nvPr>
        </p:nvSpPr>
        <p:spPr/>
        <p:txBody>
          <a:bodyPr/>
          <a:lstStyle/>
          <a:p>
            <a:fld id="{82C39325-E241-41F8-A7B1-1EA35755729A}" type="slidenum">
              <a:rPr lang="th-TH" smtClean="0"/>
              <a:pPr/>
              <a:t>‹#›</a:t>
            </a:fld>
            <a:endParaRPr lang="th-TH"/>
          </a:p>
        </p:txBody>
      </p:sp>
    </p:spTree>
    <p:extLst>
      <p:ext uri="{BB962C8B-B14F-4D97-AF65-F5344CB8AC3E}">
        <p14:creationId xmlns:p14="http://schemas.microsoft.com/office/powerpoint/2010/main" val="100940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BBA88-932D-4544-8DDD-54EE87864B82}"/>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xmlns="" id="{430DAF4C-615F-45D8-A61D-C4CBE8954F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xmlns="" id="{26A163A1-9FDD-4FEA-B78F-B10D2D16D875}"/>
              </a:ext>
            </a:extLst>
          </p:cNvPr>
          <p:cNvSpPr>
            <a:spLocks noGrp="1"/>
          </p:cNvSpPr>
          <p:nvPr>
            <p:ph type="dt" sz="half" idx="10"/>
          </p:nvPr>
        </p:nvSpPr>
        <p:spPr/>
        <p:txBody>
          <a:bodyPr/>
          <a:lstStyle/>
          <a:p>
            <a:fld id="{5D1DF9F7-E1B0-4CB3-B684-2B60BDAF196C}" type="datetimeFigureOut">
              <a:rPr lang="th-TH" smtClean="0"/>
              <a:pPr/>
              <a:t>24/10/64</a:t>
            </a:fld>
            <a:endParaRPr lang="th-TH"/>
          </a:p>
        </p:txBody>
      </p:sp>
      <p:sp>
        <p:nvSpPr>
          <p:cNvPr id="5" name="Footer Placeholder 4">
            <a:extLst>
              <a:ext uri="{FF2B5EF4-FFF2-40B4-BE49-F238E27FC236}">
                <a16:creationId xmlns:a16="http://schemas.microsoft.com/office/drawing/2014/main" xmlns="" id="{EF13249D-FA32-4AE4-BFC4-B4A31EA372E6}"/>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xmlns="" id="{0558EE16-E484-4329-A73B-CBA254DD7F77}"/>
              </a:ext>
            </a:extLst>
          </p:cNvPr>
          <p:cNvSpPr>
            <a:spLocks noGrp="1"/>
          </p:cNvSpPr>
          <p:nvPr>
            <p:ph type="sldNum" sz="quarter" idx="12"/>
          </p:nvPr>
        </p:nvSpPr>
        <p:spPr/>
        <p:txBody>
          <a:bodyPr/>
          <a:lstStyle/>
          <a:p>
            <a:fld id="{82C39325-E241-41F8-A7B1-1EA35755729A}" type="slidenum">
              <a:rPr lang="th-TH" smtClean="0"/>
              <a:pPr/>
              <a:t>‹#›</a:t>
            </a:fld>
            <a:endParaRPr lang="th-TH"/>
          </a:p>
        </p:txBody>
      </p:sp>
    </p:spTree>
    <p:extLst>
      <p:ext uri="{BB962C8B-B14F-4D97-AF65-F5344CB8AC3E}">
        <p14:creationId xmlns:p14="http://schemas.microsoft.com/office/powerpoint/2010/main" val="265263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53AA07-0002-4B66-9173-69EE2E6E28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xmlns="" id="{AFE3D4A6-6DCB-4FE3-95D0-EAF3A02B6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3C2A3A8-4549-480C-8877-0FFAA09B4257}"/>
              </a:ext>
            </a:extLst>
          </p:cNvPr>
          <p:cNvSpPr>
            <a:spLocks noGrp="1"/>
          </p:cNvSpPr>
          <p:nvPr>
            <p:ph type="dt" sz="half" idx="10"/>
          </p:nvPr>
        </p:nvSpPr>
        <p:spPr/>
        <p:txBody>
          <a:bodyPr/>
          <a:lstStyle/>
          <a:p>
            <a:fld id="{5D1DF9F7-E1B0-4CB3-B684-2B60BDAF196C}" type="datetimeFigureOut">
              <a:rPr lang="th-TH" smtClean="0"/>
              <a:pPr/>
              <a:t>24/10/64</a:t>
            </a:fld>
            <a:endParaRPr lang="th-TH"/>
          </a:p>
        </p:txBody>
      </p:sp>
      <p:sp>
        <p:nvSpPr>
          <p:cNvPr id="5" name="Footer Placeholder 4">
            <a:extLst>
              <a:ext uri="{FF2B5EF4-FFF2-40B4-BE49-F238E27FC236}">
                <a16:creationId xmlns:a16="http://schemas.microsoft.com/office/drawing/2014/main" xmlns="" id="{A3E93735-3BD3-4B3A-82D9-CF404A81027A}"/>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xmlns="" id="{D00857B6-63C6-45C4-A39F-92001BFC715C}"/>
              </a:ext>
            </a:extLst>
          </p:cNvPr>
          <p:cNvSpPr>
            <a:spLocks noGrp="1"/>
          </p:cNvSpPr>
          <p:nvPr>
            <p:ph type="sldNum" sz="quarter" idx="12"/>
          </p:nvPr>
        </p:nvSpPr>
        <p:spPr/>
        <p:txBody>
          <a:bodyPr/>
          <a:lstStyle/>
          <a:p>
            <a:fld id="{82C39325-E241-41F8-A7B1-1EA35755729A}" type="slidenum">
              <a:rPr lang="th-TH" smtClean="0"/>
              <a:pPr/>
              <a:t>‹#›</a:t>
            </a:fld>
            <a:endParaRPr lang="th-TH"/>
          </a:p>
        </p:txBody>
      </p:sp>
    </p:spTree>
    <p:extLst>
      <p:ext uri="{BB962C8B-B14F-4D97-AF65-F5344CB8AC3E}">
        <p14:creationId xmlns:p14="http://schemas.microsoft.com/office/powerpoint/2010/main" val="506566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898740-4B28-4C6F-A9DD-7614100C7401}"/>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xmlns="" id="{AFDDEF27-1135-4DD2-AA1D-DA5FB67589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xmlns="" id="{23A0C255-5D55-4F08-B54E-686E7884B9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xmlns="" id="{25C83FE6-72A1-4390-90D7-0977F93B2132}"/>
              </a:ext>
            </a:extLst>
          </p:cNvPr>
          <p:cNvSpPr>
            <a:spLocks noGrp="1"/>
          </p:cNvSpPr>
          <p:nvPr>
            <p:ph type="dt" sz="half" idx="10"/>
          </p:nvPr>
        </p:nvSpPr>
        <p:spPr/>
        <p:txBody>
          <a:bodyPr/>
          <a:lstStyle/>
          <a:p>
            <a:fld id="{5D1DF9F7-E1B0-4CB3-B684-2B60BDAF196C}" type="datetimeFigureOut">
              <a:rPr lang="th-TH" smtClean="0"/>
              <a:pPr/>
              <a:t>24/10/64</a:t>
            </a:fld>
            <a:endParaRPr lang="th-TH"/>
          </a:p>
        </p:txBody>
      </p:sp>
      <p:sp>
        <p:nvSpPr>
          <p:cNvPr id="6" name="Footer Placeholder 5">
            <a:extLst>
              <a:ext uri="{FF2B5EF4-FFF2-40B4-BE49-F238E27FC236}">
                <a16:creationId xmlns:a16="http://schemas.microsoft.com/office/drawing/2014/main" xmlns="" id="{4B7A1163-CA8C-4E91-BEDE-8DFD9552B2F0}"/>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xmlns="" id="{18E93CE4-E0AD-402E-8816-87E53499389D}"/>
              </a:ext>
            </a:extLst>
          </p:cNvPr>
          <p:cNvSpPr>
            <a:spLocks noGrp="1"/>
          </p:cNvSpPr>
          <p:nvPr>
            <p:ph type="sldNum" sz="quarter" idx="12"/>
          </p:nvPr>
        </p:nvSpPr>
        <p:spPr/>
        <p:txBody>
          <a:bodyPr/>
          <a:lstStyle/>
          <a:p>
            <a:fld id="{82C39325-E241-41F8-A7B1-1EA35755729A}" type="slidenum">
              <a:rPr lang="th-TH" smtClean="0"/>
              <a:pPr/>
              <a:t>‹#›</a:t>
            </a:fld>
            <a:endParaRPr lang="th-TH"/>
          </a:p>
        </p:txBody>
      </p:sp>
    </p:spTree>
    <p:extLst>
      <p:ext uri="{BB962C8B-B14F-4D97-AF65-F5344CB8AC3E}">
        <p14:creationId xmlns:p14="http://schemas.microsoft.com/office/powerpoint/2010/main" val="175417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500C44-BE0A-4AF8-A349-772A48928DA4}"/>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xmlns="" id="{DDE2D4AC-57CA-4929-8543-A1A445773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5C1D930-2C81-40F1-B700-3A6A60044C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xmlns="" id="{BCD420DB-F1B7-45D9-B377-36404C9C4B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501B0C3-FBC1-476B-8952-9360E8FF58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xmlns="" id="{252307A3-23B0-4167-A3CB-47FDC1432447}"/>
              </a:ext>
            </a:extLst>
          </p:cNvPr>
          <p:cNvSpPr>
            <a:spLocks noGrp="1"/>
          </p:cNvSpPr>
          <p:nvPr>
            <p:ph type="dt" sz="half" idx="10"/>
          </p:nvPr>
        </p:nvSpPr>
        <p:spPr/>
        <p:txBody>
          <a:bodyPr/>
          <a:lstStyle/>
          <a:p>
            <a:fld id="{5D1DF9F7-E1B0-4CB3-B684-2B60BDAF196C}" type="datetimeFigureOut">
              <a:rPr lang="th-TH" smtClean="0"/>
              <a:pPr/>
              <a:t>24/10/64</a:t>
            </a:fld>
            <a:endParaRPr lang="th-TH"/>
          </a:p>
        </p:txBody>
      </p:sp>
      <p:sp>
        <p:nvSpPr>
          <p:cNvPr id="8" name="Footer Placeholder 7">
            <a:extLst>
              <a:ext uri="{FF2B5EF4-FFF2-40B4-BE49-F238E27FC236}">
                <a16:creationId xmlns:a16="http://schemas.microsoft.com/office/drawing/2014/main" xmlns="" id="{F5D5C465-A6FD-403E-BA04-5D7DF32E9119}"/>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xmlns="" id="{9D317EC7-7DC3-42AB-A05F-8E97EA56A862}"/>
              </a:ext>
            </a:extLst>
          </p:cNvPr>
          <p:cNvSpPr>
            <a:spLocks noGrp="1"/>
          </p:cNvSpPr>
          <p:nvPr>
            <p:ph type="sldNum" sz="quarter" idx="12"/>
          </p:nvPr>
        </p:nvSpPr>
        <p:spPr/>
        <p:txBody>
          <a:bodyPr/>
          <a:lstStyle/>
          <a:p>
            <a:fld id="{82C39325-E241-41F8-A7B1-1EA35755729A}" type="slidenum">
              <a:rPr lang="th-TH" smtClean="0"/>
              <a:pPr/>
              <a:t>‹#›</a:t>
            </a:fld>
            <a:endParaRPr lang="th-TH"/>
          </a:p>
        </p:txBody>
      </p:sp>
    </p:spTree>
    <p:extLst>
      <p:ext uri="{BB962C8B-B14F-4D97-AF65-F5344CB8AC3E}">
        <p14:creationId xmlns:p14="http://schemas.microsoft.com/office/powerpoint/2010/main" val="128271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2602D9-25AB-4F4E-B501-151462B38BF1}"/>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xmlns="" id="{C9E54401-BAD4-49C3-A121-EFD3839698D7}"/>
              </a:ext>
            </a:extLst>
          </p:cNvPr>
          <p:cNvSpPr>
            <a:spLocks noGrp="1"/>
          </p:cNvSpPr>
          <p:nvPr>
            <p:ph type="dt" sz="half" idx="10"/>
          </p:nvPr>
        </p:nvSpPr>
        <p:spPr/>
        <p:txBody>
          <a:bodyPr/>
          <a:lstStyle/>
          <a:p>
            <a:fld id="{5D1DF9F7-E1B0-4CB3-B684-2B60BDAF196C}" type="datetimeFigureOut">
              <a:rPr lang="th-TH" smtClean="0"/>
              <a:pPr/>
              <a:t>24/10/64</a:t>
            </a:fld>
            <a:endParaRPr lang="th-TH"/>
          </a:p>
        </p:txBody>
      </p:sp>
      <p:sp>
        <p:nvSpPr>
          <p:cNvPr id="4" name="Footer Placeholder 3">
            <a:extLst>
              <a:ext uri="{FF2B5EF4-FFF2-40B4-BE49-F238E27FC236}">
                <a16:creationId xmlns:a16="http://schemas.microsoft.com/office/drawing/2014/main" xmlns="" id="{3949C193-D01C-4BCC-BD69-B5507721009A}"/>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xmlns="" id="{1E52B989-4AC1-44CE-B743-911CFEC98F23}"/>
              </a:ext>
            </a:extLst>
          </p:cNvPr>
          <p:cNvSpPr>
            <a:spLocks noGrp="1"/>
          </p:cNvSpPr>
          <p:nvPr>
            <p:ph type="sldNum" sz="quarter" idx="12"/>
          </p:nvPr>
        </p:nvSpPr>
        <p:spPr/>
        <p:txBody>
          <a:bodyPr/>
          <a:lstStyle/>
          <a:p>
            <a:fld id="{82C39325-E241-41F8-A7B1-1EA35755729A}" type="slidenum">
              <a:rPr lang="th-TH" smtClean="0"/>
              <a:pPr/>
              <a:t>‹#›</a:t>
            </a:fld>
            <a:endParaRPr lang="th-TH"/>
          </a:p>
        </p:txBody>
      </p:sp>
    </p:spTree>
    <p:extLst>
      <p:ext uri="{BB962C8B-B14F-4D97-AF65-F5344CB8AC3E}">
        <p14:creationId xmlns:p14="http://schemas.microsoft.com/office/powerpoint/2010/main" val="113813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6D92028-5E82-44A8-A650-3B6D7D9B1526}"/>
              </a:ext>
            </a:extLst>
          </p:cNvPr>
          <p:cNvSpPr>
            <a:spLocks noGrp="1"/>
          </p:cNvSpPr>
          <p:nvPr>
            <p:ph type="dt" sz="half" idx="10"/>
          </p:nvPr>
        </p:nvSpPr>
        <p:spPr/>
        <p:txBody>
          <a:bodyPr/>
          <a:lstStyle/>
          <a:p>
            <a:fld id="{5D1DF9F7-E1B0-4CB3-B684-2B60BDAF196C}" type="datetimeFigureOut">
              <a:rPr lang="th-TH" smtClean="0"/>
              <a:pPr/>
              <a:t>24/10/64</a:t>
            </a:fld>
            <a:endParaRPr lang="th-TH"/>
          </a:p>
        </p:txBody>
      </p:sp>
      <p:sp>
        <p:nvSpPr>
          <p:cNvPr id="3" name="Footer Placeholder 2">
            <a:extLst>
              <a:ext uri="{FF2B5EF4-FFF2-40B4-BE49-F238E27FC236}">
                <a16:creationId xmlns:a16="http://schemas.microsoft.com/office/drawing/2014/main" xmlns="" id="{6598F45D-B61D-41A2-8962-C36E4EE6D794}"/>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xmlns="" id="{211051B5-44A1-49AD-8BE0-D934EDA1F420}"/>
              </a:ext>
            </a:extLst>
          </p:cNvPr>
          <p:cNvSpPr>
            <a:spLocks noGrp="1"/>
          </p:cNvSpPr>
          <p:nvPr>
            <p:ph type="sldNum" sz="quarter" idx="12"/>
          </p:nvPr>
        </p:nvSpPr>
        <p:spPr/>
        <p:txBody>
          <a:bodyPr/>
          <a:lstStyle/>
          <a:p>
            <a:fld id="{82C39325-E241-41F8-A7B1-1EA35755729A}" type="slidenum">
              <a:rPr lang="th-TH" smtClean="0"/>
              <a:pPr/>
              <a:t>‹#›</a:t>
            </a:fld>
            <a:endParaRPr lang="th-TH"/>
          </a:p>
        </p:txBody>
      </p:sp>
    </p:spTree>
    <p:extLst>
      <p:ext uri="{BB962C8B-B14F-4D97-AF65-F5344CB8AC3E}">
        <p14:creationId xmlns:p14="http://schemas.microsoft.com/office/powerpoint/2010/main" val="419925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45F4E-5922-4ABB-AAF9-E766B574A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xmlns="" id="{37B5F649-CCA3-4591-8FAF-DEA7499C75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xmlns="" id="{0B4C1665-1FE4-486B-A21D-97339B91A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B951C45-5C21-4C59-8E55-DE69A4799B7D}"/>
              </a:ext>
            </a:extLst>
          </p:cNvPr>
          <p:cNvSpPr>
            <a:spLocks noGrp="1"/>
          </p:cNvSpPr>
          <p:nvPr>
            <p:ph type="dt" sz="half" idx="10"/>
          </p:nvPr>
        </p:nvSpPr>
        <p:spPr/>
        <p:txBody>
          <a:bodyPr/>
          <a:lstStyle/>
          <a:p>
            <a:fld id="{5D1DF9F7-E1B0-4CB3-B684-2B60BDAF196C}" type="datetimeFigureOut">
              <a:rPr lang="th-TH" smtClean="0"/>
              <a:pPr/>
              <a:t>24/10/64</a:t>
            </a:fld>
            <a:endParaRPr lang="th-TH"/>
          </a:p>
        </p:txBody>
      </p:sp>
      <p:sp>
        <p:nvSpPr>
          <p:cNvPr id="6" name="Footer Placeholder 5">
            <a:extLst>
              <a:ext uri="{FF2B5EF4-FFF2-40B4-BE49-F238E27FC236}">
                <a16:creationId xmlns:a16="http://schemas.microsoft.com/office/drawing/2014/main" xmlns="" id="{EAE03019-3A54-4D14-9C7A-DFC03FCD968C}"/>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xmlns="" id="{0F4FAACB-0D58-408E-9FC0-37C5AB03D954}"/>
              </a:ext>
            </a:extLst>
          </p:cNvPr>
          <p:cNvSpPr>
            <a:spLocks noGrp="1"/>
          </p:cNvSpPr>
          <p:nvPr>
            <p:ph type="sldNum" sz="quarter" idx="12"/>
          </p:nvPr>
        </p:nvSpPr>
        <p:spPr/>
        <p:txBody>
          <a:bodyPr/>
          <a:lstStyle/>
          <a:p>
            <a:fld id="{82C39325-E241-41F8-A7B1-1EA35755729A}" type="slidenum">
              <a:rPr lang="th-TH" smtClean="0"/>
              <a:pPr/>
              <a:t>‹#›</a:t>
            </a:fld>
            <a:endParaRPr lang="th-TH"/>
          </a:p>
        </p:txBody>
      </p:sp>
    </p:spTree>
    <p:extLst>
      <p:ext uri="{BB962C8B-B14F-4D97-AF65-F5344CB8AC3E}">
        <p14:creationId xmlns:p14="http://schemas.microsoft.com/office/powerpoint/2010/main" val="18388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D87D4D-8063-4B73-BD69-A0A071A7D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xmlns="" id="{24516D45-C5C1-4C5C-94AF-7735C318D3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xmlns="" id="{A7200894-C895-41DB-94D2-27F9AC4BC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6BFD26-FB1E-4CDE-A536-93AA3D57486D}"/>
              </a:ext>
            </a:extLst>
          </p:cNvPr>
          <p:cNvSpPr>
            <a:spLocks noGrp="1"/>
          </p:cNvSpPr>
          <p:nvPr>
            <p:ph type="dt" sz="half" idx="10"/>
          </p:nvPr>
        </p:nvSpPr>
        <p:spPr/>
        <p:txBody>
          <a:bodyPr/>
          <a:lstStyle/>
          <a:p>
            <a:fld id="{5D1DF9F7-E1B0-4CB3-B684-2B60BDAF196C}" type="datetimeFigureOut">
              <a:rPr lang="th-TH" smtClean="0"/>
              <a:pPr/>
              <a:t>24/10/64</a:t>
            </a:fld>
            <a:endParaRPr lang="th-TH"/>
          </a:p>
        </p:txBody>
      </p:sp>
      <p:sp>
        <p:nvSpPr>
          <p:cNvPr id="6" name="Footer Placeholder 5">
            <a:extLst>
              <a:ext uri="{FF2B5EF4-FFF2-40B4-BE49-F238E27FC236}">
                <a16:creationId xmlns:a16="http://schemas.microsoft.com/office/drawing/2014/main" xmlns="" id="{C1ED4106-2085-497B-A5A1-3836AB2EC733}"/>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xmlns="" id="{67BC3579-8BE1-4088-B7B0-67A969A3F441}"/>
              </a:ext>
            </a:extLst>
          </p:cNvPr>
          <p:cNvSpPr>
            <a:spLocks noGrp="1"/>
          </p:cNvSpPr>
          <p:nvPr>
            <p:ph type="sldNum" sz="quarter" idx="12"/>
          </p:nvPr>
        </p:nvSpPr>
        <p:spPr/>
        <p:txBody>
          <a:bodyPr/>
          <a:lstStyle/>
          <a:p>
            <a:fld id="{82C39325-E241-41F8-A7B1-1EA35755729A}" type="slidenum">
              <a:rPr lang="th-TH" smtClean="0"/>
              <a:pPr/>
              <a:t>‹#›</a:t>
            </a:fld>
            <a:endParaRPr lang="th-TH"/>
          </a:p>
        </p:txBody>
      </p:sp>
    </p:spTree>
    <p:extLst>
      <p:ext uri="{BB962C8B-B14F-4D97-AF65-F5344CB8AC3E}">
        <p14:creationId xmlns:p14="http://schemas.microsoft.com/office/powerpoint/2010/main" val="348160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5EE7181-4845-4874-B9B6-B7C43AC65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xmlns="" id="{C31532AD-EA2B-4BDF-8C82-861DEEC4C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xmlns="" id="{FBFA32A8-85E0-41B5-BD4E-C3452BC8C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DF9F7-E1B0-4CB3-B684-2B60BDAF196C}" type="datetimeFigureOut">
              <a:rPr lang="th-TH" smtClean="0"/>
              <a:pPr/>
              <a:t>24/10/64</a:t>
            </a:fld>
            <a:endParaRPr lang="th-TH"/>
          </a:p>
        </p:txBody>
      </p:sp>
      <p:sp>
        <p:nvSpPr>
          <p:cNvPr id="5" name="Footer Placeholder 4">
            <a:extLst>
              <a:ext uri="{FF2B5EF4-FFF2-40B4-BE49-F238E27FC236}">
                <a16:creationId xmlns:a16="http://schemas.microsoft.com/office/drawing/2014/main" xmlns="" id="{80859399-F36A-4640-B1F4-31DCD369E5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xmlns="" id="{5FE39F04-720B-412D-8B5B-5105F2E5AA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39325-E241-41F8-A7B1-1EA35755729A}" type="slidenum">
              <a:rPr lang="th-TH" smtClean="0"/>
              <a:pPr/>
              <a:t>‹#›</a:t>
            </a:fld>
            <a:endParaRPr lang="th-TH"/>
          </a:p>
        </p:txBody>
      </p:sp>
    </p:spTree>
    <p:extLst>
      <p:ext uri="{BB962C8B-B14F-4D97-AF65-F5344CB8AC3E}">
        <p14:creationId xmlns:p14="http://schemas.microsoft.com/office/powerpoint/2010/main" val="2919602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openxmlformats.org/officeDocument/2006/relationships/image" Target="../media/image4.png"/><Relationship Id="rId3" Type="http://schemas.openxmlformats.org/officeDocument/2006/relationships/image" Target="../media/image2.svg"/><Relationship Id="rId21" Type="http://schemas.openxmlformats.org/officeDocument/2006/relationships/image" Target="../media/image7.png"/><Relationship Id="rId17" Type="http://schemas.openxmlformats.org/officeDocument/2006/relationships/image" Target="../media/image16.svg"/><Relationship Id="rId2" Type="http://schemas.openxmlformats.org/officeDocument/2006/relationships/image" Target="../media/image1.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svg"/><Relationship Id="rId19"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4.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2.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 Id="rId10" Type="http://schemas.openxmlformats.org/officeDocument/2006/relationships/image" Target="../media/image14.png"/><Relationship Id="rId9"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DCC1"/>
        </a:solidFill>
        <a:effectLst/>
      </p:bgPr>
    </p:bg>
    <p:spTree>
      <p:nvGrpSpPr>
        <p:cNvPr id="1" name=""/>
        <p:cNvGrpSpPr/>
        <p:nvPr/>
      </p:nvGrpSpPr>
      <p:grpSpPr>
        <a:xfrm>
          <a:off x="0" y="0"/>
          <a:ext cx="0" cy="0"/>
          <a:chOff x="0" y="0"/>
          <a:chExt cx="0" cy="0"/>
        </a:xfrm>
      </p:grpSpPr>
      <p:pic>
        <p:nvPicPr>
          <p:cNvPr id="4598" name="Graphic 4597">
            <a:extLst>
              <a:ext uri="{FF2B5EF4-FFF2-40B4-BE49-F238E27FC236}">
                <a16:creationId xmlns:a16="http://schemas.microsoft.com/office/drawing/2014/main" xmlns="" id="{110AEDE7-DD10-4F61-883E-19F64F35382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98193" y="0"/>
            <a:ext cx="2270370" cy="6858000"/>
          </a:xfrm>
          <a:prstGeom prst="rect">
            <a:avLst/>
          </a:prstGeom>
        </p:spPr>
      </p:pic>
      <p:sp>
        <p:nvSpPr>
          <p:cNvPr id="4597" name="Graphic 4595">
            <a:extLst>
              <a:ext uri="{FF2B5EF4-FFF2-40B4-BE49-F238E27FC236}">
                <a16:creationId xmlns:a16="http://schemas.microsoft.com/office/drawing/2014/main" xmlns="" id="{B649E0CE-BD5E-4208-9490-013D62B86B04}"/>
              </a:ext>
            </a:extLst>
          </p:cNvPr>
          <p:cNvSpPr/>
          <p:nvPr/>
        </p:nvSpPr>
        <p:spPr>
          <a:xfrm>
            <a:off x="0" y="4126167"/>
            <a:ext cx="12219233" cy="2731833"/>
          </a:xfrm>
          <a:custGeom>
            <a:avLst/>
            <a:gdLst>
              <a:gd name="connsiteX0" fmla="*/ 0 w 12219233"/>
              <a:gd name="connsiteY0" fmla="*/ 2731834 h 2731833"/>
              <a:gd name="connsiteX1" fmla="*/ 12219233 w 12219233"/>
              <a:gd name="connsiteY1" fmla="*/ 0 h 2731833"/>
              <a:gd name="connsiteX2" fmla="*/ 12219233 w 12219233"/>
              <a:gd name="connsiteY2" fmla="*/ 2731834 h 2731833"/>
              <a:gd name="connsiteX3" fmla="*/ 0 w 12219233"/>
              <a:gd name="connsiteY3" fmla="*/ 2731834 h 2731833"/>
            </a:gdLst>
            <a:ahLst/>
            <a:cxnLst>
              <a:cxn ang="0">
                <a:pos x="connsiteX0" y="connsiteY0"/>
              </a:cxn>
              <a:cxn ang="0">
                <a:pos x="connsiteX1" y="connsiteY1"/>
              </a:cxn>
              <a:cxn ang="0">
                <a:pos x="connsiteX2" y="connsiteY2"/>
              </a:cxn>
              <a:cxn ang="0">
                <a:pos x="connsiteX3" y="connsiteY3"/>
              </a:cxn>
            </a:cxnLst>
            <a:rect l="l" t="t" r="r" b="b"/>
            <a:pathLst>
              <a:path w="12219233" h="2731833">
                <a:moveTo>
                  <a:pt x="0" y="2731834"/>
                </a:moveTo>
                <a:cubicBezTo>
                  <a:pt x="0" y="2731834"/>
                  <a:pt x="5169540" y="0"/>
                  <a:pt x="12219233" y="0"/>
                </a:cubicBezTo>
                <a:lnTo>
                  <a:pt x="12219233" y="2731834"/>
                </a:lnTo>
                <a:lnTo>
                  <a:pt x="0" y="2731834"/>
                </a:lnTo>
                <a:close/>
              </a:path>
            </a:pathLst>
          </a:custGeom>
          <a:solidFill>
            <a:srgbClr val="98B8A5"/>
          </a:solidFill>
          <a:ln w="70474" cap="flat">
            <a:noFill/>
            <a:prstDash val="solid"/>
            <a:miter/>
          </a:ln>
        </p:spPr>
        <p:txBody>
          <a:bodyPr rtlCol="0" anchor="ctr"/>
          <a:lstStyle/>
          <a:p>
            <a:endParaRPr lang="th-TH"/>
          </a:p>
        </p:txBody>
      </p:sp>
      <p:sp>
        <p:nvSpPr>
          <p:cNvPr id="4938" name="Freeform: Shape 4937">
            <a:extLst>
              <a:ext uri="{FF2B5EF4-FFF2-40B4-BE49-F238E27FC236}">
                <a16:creationId xmlns:a16="http://schemas.microsoft.com/office/drawing/2014/main" xmlns="" id="{FD5E1AE7-F1F9-4E48-8C50-8A1664C940D3}"/>
              </a:ext>
            </a:extLst>
          </p:cNvPr>
          <p:cNvSpPr/>
          <p:nvPr/>
        </p:nvSpPr>
        <p:spPr>
          <a:xfrm>
            <a:off x="-831563" y="-984953"/>
            <a:ext cx="14024002" cy="8910893"/>
          </a:xfrm>
          <a:custGeom>
            <a:avLst/>
            <a:gdLst>
              <a:gd name="connsiteX0" fmla="*/ 768063 w 14024002"/>
              <a:gd name="connsiteY0" fmla="*/ 8439853 h 8910893"/>
              <a:gd name="connsiteX1" fmla="*/ 806163 w 14024002"/>
              <a:gd name="connsiteY1" fmla="*/ 8376353 h 8910893"/>
              <a:gd name="connsiteX2" fmla="*/ 5975063 w 14024002"/>
              <a:gd name="connsiteY2" fmla="*/ 5595053 h 8910893"/>
              <a:gd name="connsiteX3" fmla="*/ 11690063 w 14024002"/>
              <a:gd name="connsiteY3" fmla="*/ 5696653 h 8910893"/>
              <a:gd name="connsiteX4" fmla="*/ 14001463 w 14024002"/>
              <a:gd name="connsiteY4" fmla="*/ 1797753 h 8910893"/>
              <a:gd name="connsiteX5" fmla="*/ 10483563 w 14024002"/>
              <a:gd name="connsiteY5" fmla="*/ 654753 h 8910893"/>
              <a:gd name="connsiteX6" fmla="*/ 4514563 w 14024002"/>
              <a:gd name="connsiteY6" fmla="*/ 95953 h 8910893"/>
              <a:gd name="connsiteX7" fmla="*/ 221963 w 14024002"/>
              <a:gd name="connsiteY7" fmla="*/ 2635953 h 8910893"/>
              <a:gd name="connsiteX8" fmla="*/ 628363 w 14024002"/>
              <a:gd name="connsiteY8" fmla="*/ 8490653 h 8910893"/>
              <a:gd name="connsiteX9" fmla="*/ 768063 w 14024002"/>
              <a:gd name="connsiteY9" fmla="*/ 8439853 h 891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4002" h="8910893">
                <a:moveTo>
                  <a:pt x="768063" y="8439853"/>
                </a:moveTo>
                <a:cubicBezTo>
                  <a:pt x="797696" y="8420803"/>
                  <a:pt x="806163" y="8376353"/>
                  <a:pt x="806163" y="8376353"/>
                </a:cubicBezTo>
                <a:cubicBezTo>
                  <a:pt x="1673996" y="7902220"/>
                  <a:pt x="4161080" y="6041670"/>
                  <a:pt x="5975063" y="5595053"/>
                </a:cubicBezTo>
                <a:cubicBezTo>
                  <a:pt x="7789046" y="5148436"/>
                  <a:pt x="10352330" y="6329536"/>
                  <a:pt x="11690063" y="5696653"/>
                </a:cubicBezTo>
                <a:cubicBezTo>
                  <a:pt x="13027796" y="5063770"/>
                  <a:pt x="14202546" y="2638070"/>
                  <a:pt x="14001463" y="1797753"/>
                </a:cubicBezTo>
                <a:cubicBezTo>
                  <a:pt x="13800380" y="957436"/>
                  <a:pt x="12064713" y="938386"/>
                  <a:pt x="10483563" y="654753"/>
                </a:cubicBezTo>
                <a:cubicBezTo>
                  <a:pt x="8902413" y="371120"/>
                  <a:pt x="6224830" y="-234247"/>
                  <a:pt x="4514563" y="95953"/>
                </a:cubicBezTo>
                <a:cubicBezTo>
                  <a:pt x="2804296" y="426153"/>
                  <a:pt x="869663" y="1236836"/>
                  <a:pt x="221963" y="2635953"/>
                </a:cubicBezTo>
                <a:cubicBezTo>
                  <a:pt x="-425737" y="4035070"/>
                  <a:pt x="541580" y="7525453"/>
                  <a:pt x="628363" y="8490653"/>
                </a:cubicBezTo>
                <a:cubicBezTo>
                  <a:pt x="715146" y="9455853"/>
                  <a:pt x="738430" y="8458903"/>
                  <a:pt x="768063" y="8439853"/>
                </a:cubicBezTo>
                <a:close/>
              </a:path>
            </a:pathLst>
          </a:custGeom>
          <a:noFill/>
          <a:ln>
            <a:solidFill>
              <a:srgbClr val="E0A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3" name="Graphic 2">
            <a:extLst>
              <a:ext uri="{FF2B5EF4-FFF2-40B4-BE49-F238E27FC236}">
                <a16:creationId xmlns:a16="http://schemas.microsoft.com/office/drawing/2014/main" xmlns="" id="{4612A6E0-36F1-4C82-84AF-30584024FAFF}"/>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7313" y="-337032"/>
            <a:ext cx="2500074" cy="3815279"/>
          </a:xfrm>
          <a:prstGeom prst="rect">
            <a:avLst/>
          </a:prstGeom>
        </p:spPr>
      </p:pic>
      <p:pic>
        <p:nvPicPr>
          <p:cNvPr id="13" name="Graphic 12">
            <a:extLst>
              <a:ext uri="{FF2B5EF4-FFF2-40B4-BE49-F238E27FC236}">
                <a16:creationId xmlns:a16="http://schemas.microsoft.com/office/drawing/2014/main" xmlns="" id="{4591BCB6-882E-46F9-A769-8CC2F0DB87F3}"/>
              </a:ext>
            </a:extLst>
          </p:cNvPr>
          <p:cNvPicPr>
            <a:picLocks noChangeAspect="1"/>
          </p:cNvPicPr>
          <p:nvPr/>
        </p:nvPicPr>
        <p:blipFill>
          <a:blip r:embed="rId6">
            <a:extLst>
              <a:ext uri="{96DAC541-7B7A-43D3-8B79-37D633B846F1}">
                <asvg:svgBlip xmlns:asvg="http://schemas.microsoft.com/office/drawing/2016/SVG/main" xmlns="" r:embed="rId17"/>
              </a:ext>
            </a:extLst>
          </a:blip>
          <a:stretch>
            <a:fillRect/>
          </a:stretch>
        </p:blipFill>
        <p:spPr>
          <a:xfrm>
            <a:off x="2165845" y="-93132"/>
            <a:ext cx="1416050" cy="1395226"/>
          </a:xfrm>
          <a:prstGeom prst="rect">
            <a:avLst/>
          </a:prstGeom>
        </p:spPr>
      </p:pic>
      <p:sp>
        <p:nvSpPr>
          <p:cNvPr id="21" name="TextBox 20"/>
          <p:cNvSpPr txBox="1"/>
          <p:nvPr/>
        </p:nvSpPr>
        <p:spPr>
          <a:xfrm>
            <a:off x="3143250" y="367311"/>
            <a:ext cx="7332215" cy="1938992"/>
          </a:xfrm>
          <a:prstGeom prst="rect">
            <a:avLst/>
          </a:prstGeom>
          <a:noFill/>
          <a:ln>
            <a:solidFill>
              <a:schemeClr val="accent1">
                <a:lumMod val="50000"/>
              </a:schemeClr>
            </a:solidFill>
          </a:ln>
        </p:spPr>
        <p:txBody>
          <a:bodyPr wrap="square" rtlCol="0">
            <a:spAutoFit/>
          </a:bodyPr>
          <a:lstStyle/>
          <a:p>
            <a:pPr algn="ctr"/>
            <a:r>
              <a:rPr lang="en-US" sz="4000" b="1" dirty="0" smtClean="0">
                <a:solidFill>
                  <a:schemeClr val="accent4">
                    <a:lumMod val="75000"/>
                  </a:schemeClr>
                </a:solidFill>
                <a:effectLst>
                  <a:outerShdw blurRad="38100" dist="38100" dir="2700000" algn="tl">
                    <a:srgbClr val="000000">
                      <a:alpha val="43137"/>
                    </a:srgbClr>
                  </a:outerShdw>
                </a:effectLst>
                <a:latin typeface="Agency FB" panose="020B0503020202020204" pitchFamily="34" charset="0"/>
                <a:cs typeface="Times New Roman" pitchFamily="18" charset="0"/>
              </a:rPr>
              <a:t>DAMPAK UNDANG – UNDANG AGRARIA DAN UNDANG – UNDANG GULA BAGI PEDESAAN</a:t>
            </a:r>
            <a:endParaRPr lang="en-US" sz="4000" b="1" dirty="0">
              <a:solidFill>
                <a:schemeClr val="accent4">
                  <a:lumMod val="75000"/>
                </a:schemeClr>
              </a:solidFill>
              <a:effectLst>
                <a:outerShdw blurRad="38100" dist="38100" dir="2700000" algn="tl">
                  <a:srgbClr val="000000">
                    <a:alpha val="43137"/>
                  </a:srgbClr>
                </a:outerShdw>
              </a:effectLst>
              <a:latin typeface="Agency FB" panose="020B0503020202020204" pitchFamily="34" charset="0"/>
              <a:cs typeface="Times New Roman" pitchFamily="18" charset="0"/>
            </a:endParaRPr>
          </a:p>
        </p:txBody>
      </p:sp>
      <p:sp>
        <p:nvSpPr>
          <p:cNvPr id="22" name="TextBox 21"/>
          <p:cNvSpPr txBox="1"/>
          <p:nvPr/>
        </p:nvSpPr>
        <p:spPr>
          <a:xfrm>
            <a:off x="3201528" y="2979428"/>
            <a:ext cx="6210300" cy="1723549"/>
          </a:xfrm>
          <a:prstGeom prst="rect">
            <a:avLst/>
          </a:prstGeom>
          <a:noFill/>
        </p:spPr>
        <p:txBody>
          <a:bodyPr wrap="square" rtlCol="0">
            <a:spAutoFit/>
          </a:bodyPr>
          <a:lstStyle/>
          <a:p>
            <a:pPr algn="ctr"/>
            <a:r>
              <a:rPr lang="id-ID" sz="24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Dosen pengampu:</a:t>
            </a:r>
            <a:endParaRPr lang="en-US" sz="2400" dirty="0" smtClean="0">
              <a:effectLst>
                <a:outerShdw blurRad="38100" dist="38100" dir="2700000" algn="tl">
                  <a:srgbClr val="000000">
                    <a:alpha val="43137"/>
                  </a:srgbClr>
                </a:outerShdw>
              </a:effectLst>
              <a:latin typeface="Agency FB" panose="020B0503020202020204" pitchFamily="34" charset="0"/>
              <a:cs typeface="Times New Roman" pitchFamily="18" charset="0"/>
            </a:endParaRPr>
          </a:p>
          <a:p>
            <a:pPr algn="ctr"/>
            <a:r>
              <a:rPr lang="en-US" sz="2400" dirty="0" err="1" smtClean="0">
                <a:effectLst>
                  <a:outerShdw blurRad="38100" dist="38100" dir="2700000" algn="tl">
                    <a:srgbClr val="000000">
                      <a:alpha val="43137"/>
                    </a:srgbClr>
                  </a:outerShdw>
                </a:effectLst>
                <a:latin typeface="Agency FB" panose="020B0503020202020204" pitchFamily="34" charset="0"/>
                <a:cs typeface="Times New Roman" pitchFamily="18" charset="0"/>
              </a:rPr>
              <a:t>Yustina</a:t>
            </a:r>
            <a:r>
              <a:rPr lang="en-US" sz="24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 Sri </a:t>
            </a:r>
            <a:r>
              <a:rPr lang="en-US" sz="2400" dirty="0" err="1" smtClean="0">
                <a:effectLst>
                  <a:outerShdw blurRad="38100" dist="38100" dir="2700000" algn="tl">
                    <a:srgbClr val="000000">
                      <a:alpha val="43137"/>
                    </a:srgbClr>
                  </a:outerShdw>
                </a:effectLst>
                <a:latin typeface="Agency FB" panose="020B0503020202020204" pitchFamily="34" charset="0"/>
                <a:cs typeface="Times New Roman" pitchFamily="18" charset="0"/>
              </a:rPr>
              <a:t>Ekwandari</a:t>
            </a:r>
            <a:r>
              <a:rPr lang="en-US" sz="24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en-US" sz="2400" dirty="0" err="1" smtClean="0">
                <a:effectLst>
                  <a:outerShdw blurRad="38100" dist="38100" dir="2700000" algn="tl">
                    <a:srgbClr val="000000">
                      <a:alpha val="43137"/>
                    </a:srgbClr>
                  </a:outerShdw>
                </a:effectLst>
                <a:latin typeface="Agency FB" panose="020B0503020202020204" pitchFamily="34" charset="0"/>
                <a:cs typeface="Times New Roman" pitchFamily="18" charset="0"/>
              </a:rPr>
              <a:t>S.Pd</a:t>
            </a:r>
            <a:r>
              <a:rPr lang="en-US" sz="24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a:t>
            </a:r>
            <a:r>
              <a:rPr lang="id-ID" sz="24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id-ID" sz="24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M.Hum.</a:t>
            </a:r>
            <a:endParaRPr lang="en-US" sz="2400" dirty="0" smtClean="0">
              <a:effectLst>
                <a:outerShdw blurRad="38100" dist="38100" dir="2700000" algn="tl">
                  <a:srgbClr val="000000">
                    <a:alpha val="43137"/>
                  </a:srgbClr>
                </a:outerShdw>
              </a:effectLst>
              <a:latin typeface="Agency FB" panose="020B0503020202020204" pitchFamily="34" charset="0"/>
              <a:cs typeface="Times New Roman" pitchFamily="18" charset="0"/>
            </a:endParaRPr>
          </a:p>
          <a:p>
            <a:pPr algn="ctr"/>
            <a:r>
              <a:rPr lang="en-US" sz="24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Yusuf </a:t>
            </a:r>
            <a:r>
              <a:rPr lang="en-US" sz="2400" dirty="0" err="1" smtClean="0">
                <a:effectLst>
                  <a:outerShdw blurRad="38100" dist="38100" dir="2700000" algn="tl">
                    <a:srgbClr val="000000">
                      <a:alpha val="43137"/>
                    </a:srgbClr>
                  </a:outerShdw>
                </a:effectLst>
                <a:latin typeface="Agency FB" panose="020B0503020202020204" pitchFamily="34" charset="0"/>
                <a:cs typeface="Times New Roman" pitchFamily="18" charset="0"/>
              </a:rPr>
              <a:t>Perdana</a:t>
            </a:r>
            <a:r>
              <a:rPr lang="id-ID" sz="24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id-ID" sz="24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S.Pd., M.Pd</a:t>
            </a:r>
            <a:r>
              <a:rPr lang="id-ID" sz="3000" dirty="0" smtClean="0">
                <a:latin typeface="Times New Roman" pitchFamily="18" charset="0"/>
                <a:cs typeface="Times New Roman" pitchFamily="18" charset="0"/>
              </a:rPr>
              <a:t>.</a:t>
            </a:r>
            <a:endParaRPr lang="en-US" sz="3000" dirty="0" smtClean="0">
              <a:latin typeface="Times New Roman" pitchFamily="18" charset="0"/>
              <a:cs typeface="Times New Roman" pitchFamily="18" charset="0"/>
            </a:endParaRPr>
          </a:p>
          <a:p>
            <a:endParaRPr lang="en-US" dirty="0"/>
          </a:p>
        </p:txBody>
      </p:sp>
      <p:sp>
        <p:nvSpPr>
          <p:cNvPr id="2" name="TextBox 1"/>
          <p:cNvSpPr txBox="1"/>
          <p:nvPr/>
        </p:nvSpPr>
        <p:spPr>
          <a:xfrm>
            <a:off x="3143250" y="2382592"/>
            <a:ext cx="6348480" cy="523220"/>
          </a:xfrm>
          <a:prstGeom prst="rect">
            <a:avLst/>
          </a:prstGeom>
          <a:noFill/>
        </p:spPr>
        <p:txBody>
          <a:bodyPr wrap="square" rtlCol="0">
            <a:spAutoFit/>
          </a:bodyPr>
          <a:lstStyle/>
          <a:p>
            <a:pPr algn="ctr"/>
            <a:r>
              <a:rPr lang="en-US" b="1" dirty="0" smtClean="0">
                <a:solidFill>
                  <a:schemeClr val="accent5">
                    <a:lumMod val="75000"/>
                  </a:schemeClr>
                </a:solidFill>
                <a:effectLst>
                  <a:outerShdw blurRad="38100" dist="38100" dir="2700000" algn="tl">
                    <a:srgbClr val="000000">
                      <a:alpha val="43137"/>
                    </a:srgbClr>
                  </a:outerShdw>
                </a:effectLst>
                <a:latin typeface="Agency FB" panose="020B0503020202020204" pitchFamily="34" charset="0"/>
              </a:rPr>
              <a:t>Mata </a:t>
            </a:r>
            <a:r>
              <a:rPr lang="en-US" b="1" dirty="0" err="1" smtClean="0">
                <a:solidFill>
                  <a:schemeClr val="accent5">
                    <a:lumMod val="75000"/>
                  </a:schemeClr>
                </a:solidFill>
                <a:effectLst>
                  <a:outerShdw blurRad="38100" dist="38100" dir="2700000" algn="tl">
                    <a:srgbClr val="000000">
                      <a:alpha val="43137"/>
                    </a:srgbClr>
                  </a:outerShdw>
                </a:effectLst>
                <a:latin typeface="Agency FB" panose="020B0503020202020204" pitchFamily="34" charset="0"/>
              </a:rPr>
              <a:t>Kuliah</a:t>
            </a:r>
            <a:r>
              <a:rPr lang="en-US" b="1" dirty="0" smtClean="0">
                <a:solidFill>
                  <a:schemeClr val="accent5">
                    <a:lumMod val="75000"/>
                  </a:schemeClr>
                </a:solidFill>
                <a:effectLst>
                  <a:outerShdw blurRad="38100" dist="38100" dir="2700000" algn="tl">
                    <a:srgbClr val="000000">
                      <a:alpha val="43137"/>
                    </a:srgbClr>
                  </a:outerShdw>
                </a:effectLst>
                <a:latin typeface="Agency FB" panose="020B0503020202020204" pitchFamily="34" charset="0"/>
              </a:rPr>
              <a:t> </a:t>
            </a:r>
            <a:r>
              <a:rPr lang="en-US" b="1" dirty="0" err="1" smtClean="0">
                <a:solidFill>
                  <a:schemeClr val="accent5">
                    <a:lumMod val="75000"/>
                  </a:schemeClr>
                </a:solidFill>
                <a:effectLst>
                  <a:outerShdw blurRad="38100" dist="38100" dir="2700000" algn="tl">
                    <a:srgbClr val="000000">
                      <a:alpha val="43137"/>
                    </a:srgbClr>
                  </a:outerShdw>
                </a:effectLst>
                <a:latin typeface="Agency FB" panose="020B0503020202020204" pitchFamily="34" charset="0"/>
              </a:rPr>
              <a:t>Sejarah</a:t>
            </a:r>
            <a:r>
              <a:rPr lang="en-US" b="1" dirty="0" smtClean="0">
                <a:solidFill>
                  <a:schemeClr val="accent5">
                    <a:lumMod val="75000"/>
                  </a:schemeClr>
                </a:solidFill>
                <a:effectLst>
                  <a:outerShdw blurRad="38100" dist="38100" dir="2700000" algn="tl">
                    <a:srgbClr val="000000">
                      <a:alpha val="43137"/>
                    </a:srgbClr>
                  </a:outerShdw>
                </a:effectLst>
                <a:latin typeface="Agency FB" panose="020B0503020202020204" pitchFamily="34" charset="0"/>
              </a:rPr>
              <a:t> </a:t>
            </a:r>
            <a:r>
              <a:rPr lang="en-US" b="1" dirty="0" err="1" smtClean="0">
                <a:solidFill>
                  <a:schemeClr val="accent5">
                    <a:lumMod val="75000"/>
                  </a:schemeClr>
                </a:solidFill>
                <a:effectLst>
                  <a:outerShdw blurRad="38100" dist="38100" dir="2700000" algn="tl">
                    <a:srgbClr val="000000">
                      <a:alpha val="43137"/>
                    </a:srgbClr>
                  </a:outerShdw>
                </a:effectLst>
                <a:latin typeface="Agency FB" panose="020B0503020202020204" pitchFamily="34" charset="0"/>
              </a:rPr>
              <a:t>Pedesaan</a:t>
            </a:r>
            <a:endParaRPr lang="en-ID" b="1" dirty="0">
              <a:solidFill>
                <a:schemeClr val="accent5">
                  <a:lumMod val="75000"/>
                </a:schemeClr>
              </a:solidFill>
              <a:effectLst>
                <a:outerShdw blurRad="38100" dist="38100" dir="2700000" algn="tl">
                  <a:srgbClr val="000000">
                    <a:alpha val="43137"/>
                  </a:srgbClr>
                </a:outerShdw>
              </a:effectLst>
              <a:latin typeface="Agency FB" panose="020B0503020202020204" pitchFamily="34" charset="0"/>
            </a:endParaRPr>
          </a:p>
        </p:txBody>
      </p:sp>
      <p:pic>
        <p:nvPicPr>
          <p:cNvPr id="4" name="Picture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51583" y="704850"/>
            <a:ext cx="1257389" cy="1250334"/>
          </a:xfrm>
          <a:prstGeom prst="rect">
            <a:avLst/>
          </a:prstGeom>
          <a:effectLst>
            <a:reflection blurRad="6350" stA="50000" endA="300" endPos="55000" dir="5400000" sy="-100000" algn="bl" rotWithShape="0"/>
          </a:effectLst>
        </p:spPr>
      </p:pic>
      <p:pic>
        <p:nvPicPr>
          <p:cNvPr id="5" name="Picture 4"/>
          <p:cNvPicPr>
            <a:picLocks noChangeAspect="1"/>
          </p:cNvPicPr>
          <p:nvPr/>
        </p:nvPicPr>
        <p:blipFill>
          <a:blip r:embed="rId19"/>
          <a:stretch>
            <a:fillRect/>
          </a:stretch>
        </p:blipFill>
        <p:spPr>
          <a:xfrm rot="4047202">
            <a:off x="9065210" y="3338125"/>
            <a:ext cx="2499577" cy="3816427"/>
          </a:xfrm>
          <a:prstGeom prst="rect">
            <a:avLst/>
          </a:prstGeom>
        </p:spPr>
      </p:pic>
      <p:pic>
        <p:nvPicPr>
          <p:cNvPr id="6" name="Picture 5"/>
          <p:cNvPicPr>
            <a:picLocks noChangeAspect="1"/>
          </p:cNvPicPr>
          <p:nvPr/>
        </p:nvPicPr>
        <p:blipFill>
          <a:blip r:embed="rId20"/>
          <a:stretch>
            <a:fillRect/>
          </a:stretch>
        </p:blipFill>
        <p:spPr>
          <a:xfrm>
            <a:off x="11009601" y="5707339"/>
            <a:ext cx="1165736" cy="1150661"/>
          </a:xfrm>
          <a:prstGeom prst="rect">
            <a:avLst/>
          </a:prstGeom>
        </p:spPr>
      </p:pic>
      <p:pic>
        <p:nvPicPr>
          <p:cNvPr id="7" name="Picture 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0760" y="5009629"/>
            <a:ext cx="1273040" cy="1273040"/>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1560047185"/>
      </p:ext>
    </p:extLst>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DCC1"/>
        </a:solidFill>
        <a:effectLst/>
      </p:bgPr>
    </p:bg>
    <p:spTree>
      <p:nvGrpSpPr>
        <p:cNvPr id="1" name=""/>
        <p:cNvGrpSpPr/>
        <p:nvPr/>
      </p:nvGrpSpPr>
      <p:grpSpPr>
        <a:xfrm>
          <a:off x="0" y="0"/>
          <a:ext cx="0" cy="0"/>
          <a:chOff x="0" y="0"/>
          <a:chExt cx="0" cy="0"/>
        </a:xfrm>
      </p:grpSpPr>
      <p:sp>
        <p:nvSpPr>
          <p:cNvPr id="182" name="Graphic 4595">
            <a:extLst>
              <a:ext uri="{FF2B5EF4-FFF2-40B4-BE49-F238E27FC236}">
                <a16:creationId xmlns:a16="http://schemas.microsoft.com/office/drawing/2014/main" xmlns="" id="{CEA453E3-6B97-48A1-99FB-C291FC1978B5}"/>
              </a:ext>
            </a:extLst>
          </p:cNvPr>
          <p:cNvSpPr/>
          <p:nvPr/>
        </p:nvSpPr>
        <p:spPr>
          <a:xfrm>
            <a:off x="601436" y="3086100"/>
            <a:ext cx="11718471" cy="4676302"/>
          </a:xfrm>
          <a:custGeom>
            <a:avLst/>
            <a:gdLst>
              <a:gd name="connsiteX0" fmla="*/ 0 w 12219233"/>
              <a:gd name="connsiteY0" fmla="*/ 2731834 h 2731833"/>
              <a:gd name="connsiteX1" fmla="*/ 12219233 w 12219233"/>
              <a:gd name="connsiteY1" fmla="*/ 0 h 2731833"/>
              <a:gd name="connsiteX2" fmla="*/ 12219233 w 12219233"/>
              <a:gd name="connsiteY2" fmla="*/ 2731834 h 2731833"/>
              <a:gd name="connsiteX3" fmla="*/ 0 w 12219233"/>
              <a:gd name="connsiteY3" fmla="*/ 2731834 h 2731833"/>
            </a:gdLst>
            <a:ahLst/>
            <a:cxnLst>
              <a:cxn ang="0">
                <a:pos x="connsiteX0" y="connsiteY0"/>
              </a:cxn>
              <a:cxn ang="0">
                <a:pos x="connsiteX1" y="connsiteY1"/>
              </a:cxn>
              <a:cxn ang="0">
                <a:pos x="connsiteX2" y="connsiteY2"/>
              </a:cxn>
              <a:cxn ang="0">
                <a:pos x="connsiteX3" y="connsiteY3"/>
              </a:cxn>
            </a:cxnLst>
            <a:rect l="l" t="t" r="r" b="b"/>
            <a:pathLst>
              <a:path w="12219233" h="2731833">
                <a:moveTo>
                  <a:pt x="0" y="2731834"/>
                </a:moveTo>
                <a:cubicBezTo>
                  <a:pt x="0" y="2731834"/>
                  <a:pt x="5169540" y="0"/>
                  <a:pt x="12219233" y="0"/>
                </a:cubicBezTo>
                <a:lnTo>
                  <a:pt x="12219233" y="2731834"/>
                </a:lnTo>
                <a:lnTo>
                  <a:pt x="0" y="2731834"/>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endParaRPr lang="th-TH"/>
          </a:p>
        </p:txBody>
      </p:sp>
      <p:pic>
        <p:nvPicPr>
          <p:cNvPr id="2" name="Graphic 1">
            <a:extLst>
              <a:ext uri="{FF2B5EF4-FFF2-40B4-BE49-F238E27FC236}">
                <a16:creationId xmlns:a16="http://schemas.microsoft.com/office/drawing/2014/main" xmlns="" id="{936D8C1B-EE89-4F30-AD69-C0E7EEDBF54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60762" y="914400"/>
            <a:ext cx="2185975" cy="6603073"/>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03" name="TextBox 302">
            <a:extLst>
              <a:ext uri="{FF2B5EF4-FFF2-40B4-BE49-F238E27FC236}">
                <a16:creationId xmlns:a16="http://schemas.microsoft.com/office/drawing/2014/main" xmlns="" id="{39E61CF2-2EB3-4845-8C88-35458C171E5B}"/>
              </a:ext>
            </a:extLst>
          </p:cNvPr>
          <p:cNvSpPr txBox="1"/>
          <p:nvPr/>
        </p:nvSpPr>
        <p:spPr>
          <a:xfrm>
            <a:off x="2774643" y="2748749"/>
            <a:ext cx="9417357" cy="1938992"/>
          </a:xfrm>
          <a:prstGeom prst="rect">
            <a:avLst/>
          </a:prstGeom>
          <a:noFill/>
        </p:spPr>
        <p:txBody>
          <a:bodyPr wrap="square">
            <a:spAutoFit/>
          </a:bodyPr>
          <a:lstStyle/>
          <a:p>
            <a:pPr algn="just"/>
            <a:r>
              <a:rPr lang="en-US" sz="2400" dirty="0" smtClean="0"/>
              <a:t>	</a:t>
            </a:r>
            <a:r>
              <a:rPr lang="en-US" sz="2400" dirty="0" smtClean="0">
                <a:latin typeface="Agency FB" panose="020B0503020202020204" pitchFamily="34" charset="0"/>
              </a:rPr>
              <a:t>A</a:t>
            </a:r>
            <a:r>
              <a:rPr lang="id-ID" sz="2400" dirty="0" smtClean="0">
                <a:latin typeface="Agency FB" panose="020B0503020202020204" pitchFamily="34" charset="0"/>
              </a:rPr>
              <a:t>danya </a:t>
            </a:r>
            <a:r>
              <a:rPr lang="id-ID" sz="2400" dirty="0">
                <a:latin typeface="Agency FB" panose="020B0503020202020204" pitchFamily="34" charset="0"/>
              </a:rPr>
              <a:t>undang-undang ini pemerintah Belanda telah menghapuskan sistem perbudakan, dan diganti dengan sistem upah atau kerja kontrak (poenale sanctie), tetapi hasilnya hanya sedikit bagi rakyat. Apabila para pekerja kontrak berusaha melarikan diri dan melanggar perjanjian kontrak mereka, maka mereka akan ditangkap dan dijatuhi hukuman berupa kerja paksa atau membayar denda</a:t>
            </a:r>
            <a:endParaRPr lang="en-US" sz="2400" dirty="0">
              <a:solidFill>
                <a:srgbClr val="3D5C6E"/>
              </a:solidFill>
              <a:latin typeface="Agency FB" panose="020B0503020202020204" pitchFamily="34" charset="0"/>
            </a:endParaRPr>
          </a:p>
        </p:txBody>
      </p:sp>
      <p:pic>
        <p:nvPicPr>
          <p:cNvPr id="3" name="Picture 2"/>
          <p:cNvPicPr>
            <a:picLocks noChangeAspect="1"/>
          </p:cNvPicPr>
          <p:nvPr/>
        </p:nvPicPr>
        <p:blipFill>
          <a:blip r:embed="rId4"/>
          <a:stretch>
            <a:fillRect/>
          </a:stretch>
        </p:blipFill>
        <p:spPr>
          <a:xfrm rot="7580444">
            <a:off x="-362799" y="4344708"/>
            <a:ext cx="3551800" cy="3947030"/>
          </a:xfrm>
          <a:prstGeom prst="rect">
            <a:avLst/>
          </a:prstGeom>
        </p:spPr>
      </p:pic>
      <p:pic>
        <p:nvPicPr>
          <p:cNvPr id="4" name="Picture 3"/>
          <p:cNvPicPr>
            <a:picLocks noChangeAspect="1"/>
          </p:cNvPicPr>
          <p:nvPr/>
        </p:nvPicPr>
        <p:blipFill>
          <a:blip r:embed="rId5"/>
          <a:stretch>
            <a:fillRect/>
          </a:stretch>
        </p:blipFill>
        <p:spPr>
          <a:xfrm>
            <a:off x="98246" y="6928420"/>
            <a:ext cx="865707" cy="859611"/>
          </a:xfrm>
          <a:prstGeom prst="rect">
            <a:avLst/>
          </a:prstGeom>
        </p:spPr>
      </p:pic>
      <p:sp>
        <p:nvSpPr>
          <p:cNvPr id="5" name="Rounded Rectangle 4"/>
          <p:cNvSpPr/>
          <p:nvPr/>
        </p:nvSpPr>
        <p:spPr>
          <a:xfrm>
            <a:off x="4572000" y="759854"/>
            <a:ext cx="6838682" cy="60530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err="1" smtClean="0">
                <a:effectLst>
                  <a:outerShdw blurRad="38100" dist="38100" dir="2700000" algn="tl">
                    <a:srgbClr val="000000">
                      <a:alpha val="43137"/>
                    </a:srgbClr>
                  </a:outerShdw>
                </a:effectLst>
                <a:latin typeface="Agency FB" panose="020B0503020202020204" pitchFamily="34" charset="0"/>
              </a:rPr>
              <a:t>Dampak</a:t>
            </a:r>
            <a:r>
              <a:rPr lang="en-US" b="1" dirty="0" smtClean="0">
                <a:effectLst>
                  <a:outerShdw blurRad="38100" dist="38100" dir="2700000" algn="tl">
                    <a:srgbClr val="000000">
                      <a:alpha val="43137"/>
                    </a:srgbClr>
                  </a:outerShdw>
                </a:effectLst>
                <a:latin typeface="Agency FB" panose="020B0503020202020204" pitchFamily="34" charset="0"/>
              </a:rPr>
              <a:t> </a:t>
            </a:r>
            <a:r>
              <a:rPr lang="en-US" b="1" dirty="0" err="1" smtClean="0">
                <a:effectLst>
                  <a:outerShdw blurRad="38100" dist="38100" dir="2700000" algn="tl">
                    <a:srgbClr val="000000">
                      <a:alpha val="43137"/>
                    </a:srgbClr>
                  </a:outerShdw>
                </a:effectLst>
                <a:latin typeface="Agency FB" panose="020B0503020202020204" pitchFamily="34" charset="0"/>
              </a:rPr>
              <a:t>Undang</a:t>
            </a:r>
            <a:r>
              <a:rPr lang="en-US" b="1" dirty="0" smtClean="0">
                <a:effectLst>
                  <a:outerShdw blurRad="38100" dist="38100" dir="2700000" algn="tl">
                    <a:srgbClr val="000000">
                      <a:alpha val="43137"/>
                    </a:srgbClr>
                  </a:outerShdw>
                </a:effectLst>
                <a:latin typeface="Agency FB" panose="020B0503020202020204" pitchFamily="34" charset="0"/>
              </a:rPr>
              <a:t>- </a:t>
            </a:r>
            <a:r>
              <a:rPr lang="en-US" b="1" dirty="0" err="1" smtClean="0">
                <a:effectLst>
                  <a:outerShdw blurRad="38100" dist="38100" dir="2700000" algn="tl">
                    <a:srgbClr val="000000">
                      <a:alpha val="43137"/>
                    </a:srgbClr>
                  </a:outerShdw>
                </a:effectLst>
                <a:latin typeface="Agency FB" panose="020B0503020202020204" pitchFamily="34" charset="0"/>
              </a:rPr>
              <a:t>Undang</a:t>
            </a:r>
            <a:r>
              <a:rPr lang="en-US" b="1" dirty="0" smtClean="0">
                <a:effectLst>
                  <a:outerShdw blurRad="38100" dist="38100" dir="2700000" algn="tl">
                    <a:srgbClr val="000000">
                      <a:alpha val="43137"/>
                    </a:srgbClr>
                  </a:outerShdw>
                </a:effectLst>
                <a:latin typeface="Agency FB" panose="020B0503020202020204" pitchFamily="34" charset="0"/>
              </a:rPr>
              <a:t> </a:t>
            </a:r>
            <a:r>
              <a:rPr lang="en-US" b="1" dirty="0" err="1" smtClean="0">
                <a:effectLst>
                  <a:outerShdw blurRad="38100" dist="38100" dir="2700000" algn="tl">
                    <a:srgbClr val="000000">
                      <a:alpha val="43137"/>
                    </a:srgbClr>
                  </a:outerShdw>
                </a:effectLst>
                <a:latin typeface="Agency FB" panose="020B0503020202020204" pitchFamily="34" charset="0"/>
              </a:rPr>
              <a:t>Gula</a:t>
            </a:r>
            <a:endParaRPr lang="en-ID" b="1" dirty="0">
              <a:effectLst>
                <a:outerShdw blurRad="38100" dist="38100" dir="2700000" algn="tl">
                  <a:srgbClr val="000000">
                    <a:alpha val="43137"/>
                  </a:srgbClr>
                </a:outerShdw>
              </a:effectLst>
              <a:latin typeface="Agency FB" panose="020B0503020202020204" pitchFamily="34" charset="0"/>
            </a:endParaRPr>
          </a:p>
        </p:txBody>
      </p:sp>
    </p:spTree>
    <p:extLst>
      <p:ext uri="{BB962C8B-B14F-4D97-AF65-F5344CB8AC3E}">
        <p14:creationId xmlns:p14="http://schemas.microsoft.com/office/powerpoint/2010/main" val="24813019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DCC1"/>
        </a:solidFill>
        <a:effectLst/>
      </p:bgPr>
    </p:bg>
    <p:spTree>
      <p:nvGrpSpPr>
        <p:cNvPr id="1" name=""/>
        <p:cNvGrpSpPr/>
        <p:nvPr/>
      </p:nvGrpSpPr>
      <p:grpSpPr>
        <a:xfrm>
          <a:off x="0" y="0"/>
          <a:ext cx="0" cy="0"/>
          <a:chOff x="0" y="0"/>
          <a:chExt cx="0" cy="0"/>
        </a:xfrm>
      </p:grpSpPr>
      <p:pic>
        <p:nvPicPr>
          <p:cNvPr id="4598" name="Graphic 4597">
            <a:extLst>
              <a:ext uri="{FF2B5EF4-FFF2-40B4-BE49-F238E27FC236}">
                <a16:creationId xmlns:a16="http://schemas.microsoft.com/office/drawing/2014/main" xmlns="" id="{110AEDE7-DD10-4F61-883E-19F64F35382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871856" y="0"/>
            <a:ext cx="2184667" cy="68580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4597" name="Graphic 4595">
            <a:extLst>
              <a:ext uri="{FF2B5EF4-FFF2-40B4-BE49-F238E27FC236}">
                <a16:creationId xmlns:a16="http://schemas.microsoft.com/office/drawing/2014/main" xmlns="" id="{B649E0CE-BD5E-4208-9490-013D62B86B04}"/>
              </a:ext>
            </a:extLst>
          </p:cNvPr>
          <p:cNvSpPr/>
          <p:nvPr/>
        </p:nvSpPr>
        <p:spPr>
          <a:xfrm>
            <a:off x="0" y="4126167"/>
            <a:ext cx="12219233" cy="2731833"/>
          </a:xfrm>
          <a:custGeom>
            <a:avLst/>
            <a:gdLst>
              <a:gd name="connsiteX0" fmla="*/ 0 w 12219233"/>
              <a:gd name="connsiteY0" fmla="*/ 2731834 h 2731833"/>
              <a:gd name="connsiteX1" fmla="*/ 12219233 w 12219233"/>
              <a:gd name="connsiteY1" fmla="*/ 0 h 2731833"/>
              <a:gd name="connsiteX2" fmla="*/ 12219233 w 12219233"/>
              <a:gd name="connsiteY2" fmla="*/ 2731834 h 2731833"/>
              <a:gd name="connsiteX3" fmla="*/ 0 w 12219233"/>
              <a:gd name="connsiteY3" fmla="*/ 2731834 h 2731833"/>
            </a:gdLst>
            <a:ahLst/>
            <a:cxnLst>
              <a:cxn ang="0">
                <a:pos x="connsiteX0" y="connsiteY0"/>
              </a:cxn>
              <a:cxn ang="0">
                <a:pos x="connsiteX1" y="connsiteY1"/>
              </a:cxn>
              <a:cxn ang="0">
                <a:pos x="connsiteX2" y="connsiteY2"/>
              </a:cxn>
              <a:cxn ang="0">
                <a:pos x="connsiteX3" y="connsiteY3"/>
              </a:cxn>
            </a:cxnLst>
            <a:rect l="l" t="t" r="r" b="b"/>
            <a:pathLst>
              <a:path w="12219233" h="2731833">
                <a:moveTo>
                  <a:pt x="0" y="2731834"/>
                </a:moveTo>
                <a:cubicBezTo>
                  <a:pt x="0" y="2731834"/>
                  <a:pt x="5169540" y="0"/>
                  <a:pt x="12219233" y="0"/>
                </a:cubicBezTo>
                <a:lnTo>
                  <a:pt x="12219233" y="2731834"/>
                </a:lnTo>
                <a:lnTo>
                  <a:pt x="0" y="2731834"/>
                </a:lnTo>
                <a:close/>
              </a:path>
            </a:pathLst>
          </a:custGeom>
          <a:solidFill>
            <a:srgbClr val="CF7F77"/>
          </a:solidFill>
          <a:ln w="70474" cap="flat">
            <a:noFill/>
            <a:prstDash val="solid"/>
            <a:miter/>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endParaRPr lang="th-TH"/>
          </a:p>
        </p:txBody>
      </p:sp>
      <p:sp>
        <p:nvSpPr>
          <p:cNvPr id="6" name="Rectangle 5">
            <a:extLst>
              <a:ext uri="{FF2B5EF4-FFF2-40B4-BE49-F238E27FC236}">
                <a16:creationId xmlns:a16="http://schemas.microsoft.com/office/drawing/2014/main" xmlns="" id="{7FEA0F5C-DA8D-4DC3-AD0C-98873931989C}"/>
              </a:ext>
            </a:extLst>
          </p:cNvPr>
          <p:cNvSpPr/>
          <p:nvPr/>
        </p:nvSpPr>
        <p:spPr>
          <a:xfrm>
            <a:off x="2693709" y="2245795"/>
            <a:ext cx="7620000" cy="16248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a:solidFill>
                  <a:srgbClr val="583326"/>
                </a:solidFill>
                <a:effectLst>
                  <a:outerShdw blurRad="38100" dist="38100" dir="2700000" algn="tl">
                    <a:srgbClr val="000000">
                      <a:alpha val="43137"/>
                    </a:srgbClr>
                  </a:outerShdw>
                </a:effectLst>
              </a:rPr>
              <a:t>THANK</a:t>
            </a:r>
            <a:endParaRPr lang="th-TH" sz="13800" b="1" dirty="0">
              <a:solidFill>
                <a:srgbClr val="583326"/>
              </a:solidFill>
              <a:effectLst>
                <a:outerShdw blurRad="38100" dist="38100" dir="2700000" algn="tl">
                  <a:srgbClr val="000000">
                    <a:alpha val="43137"/>
                  </a:srgbClr>
                </a:outerShdw>
              </a:effectLst>
            </a:endParaRPr>
          </a:p>
        </p:txBody>
      </p:sp>
      <p:sp>
        <p:nvSpPr>
          <p:cNvPr id="4938" name="Freeform: Shape 4937">
            <a:extLst>
              <a:ext uri="{FF2B5EF4-FFF2-40B4-BE49-F238E27FC236}">
                <a16:creationId xmlns:a16="http://schemas.microsoft.com/office/drawing/2014/main" xmlns="" id="{FD5E1AE7-F1F9-4E48-8C50-8A1664C940D3}"/>
              </a:ext>
            </a:extLst>
          </p:cNvPr>
          <p:cNvSpPr/>
          <p:nvPr/>
        </p:nvSpPr>
        <p:spPr>
          <a:xfrm>
            <a:off x="-831563" y="-984953"/>
            <a:ext cx="14024002" cy="8910893"/>
          </a:xfrm>
          <a:custGeom>
            <a:avLst/>
            <a:gdLst>
              <a:gd name="connsiteX0" fmla="*/ 768063 w 14024002"/>
              <a:gd name="connsiteY0" fmla="*/ 8439853 h 8910893"/>
              <a:gd name="connsiteX1" fmla="*/ 806163 w 14024002"/>
              <a:gd name="connsiteY1" fmla="*/ 8376353 h 8910893"/>
              <a:gd name="connsiteX2" fmla="*/ 5975063 w 14024002"/>
              <a:gd name="connsiteY2" fmla="*/ 5595053 h 8910893"/>
              <a:gd name="connsiteX3" fmla="*/ 11690063 w 14024002"/>
              <a:gd name="connsiteY3" fmla="*/ 5696653 h 8910893"/>
              <a:gd name="connsiteX4" fmla="*/ 14001463 w 14024002"/>
              <a:gd name="connsiteY4" fmla="*/ 1797753 h 8910893"/>
              <a:gd name="connsiteX5" fmla="*/ 10483563 w 14024002"/>
              <a:gd name="connsiteY5" fmla="*/ 654753 h 8910893"/>
              <a:gd name="connsiteX6" fmla="*/ 4514563 w 14024002"/>
              <a:gd name="connsiteY6" fmla="*/ 95953 h 8910893"/>
              <a:gd name="connsiteX7" fmla="*/ 221963 w 14024002"/>
              <a:gd name="connsiteY7" fmla="*/ 2635953 h 8910893"/>
              <a:gd name="connsiteX8" fmla="*/ 628363 w 14024002"/>
              <a:gd name="connsiteY8" fmla="*/ 8490653 h 8910893"/>
              <a:gd name="connsiteX9" fmla="*/ 768063 w 14024002"/>
              <a:gd name="connsiteY9" fmla="*/ 8439853 h 891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4002" h="8910893">
                <a:moveTo>
                  <a:pt x="768063" y="8439853"/>
                </a:moveTo>
                <a:cubicBezTo>
                  <a:pt x="797696" y="8420803"/>
                  <a:pt x="806163" y="8376353"/>
                  <a:pt x="806163" y="8376353"/>
                </a:cubicBezTo>
                <a:cubicBezTo>
                  <a:pt x="1673996" y="7902220"/>
                  <a:pt x="4161080" y="6041670"/>
                  <a:pt x="5975063" y="5595053"/>
                </a:cubicBezTo>
                <a:cubicBezTo>
                  <a:pt x="7789046" y="5148436"/>
                  <a:pt x="10352330" y="6329536"/>
                  <a:pt x="11690063" y="5696653"/>
                </a:cubicBezTo>
                <a:cubicBezTo>
                  <a:pt x="13027796" y="5063770"/>
                  <a:pt x="14202546" y="2638070"/>
                  <a:pt x="14001463" y="1797753"/>
                </a:cubicBezTo>
                <a:cubicBezTo>
                  <a:pt x="13800380" y="957436"/>
                  <a:pt x="12064713" y="938386"/>
                  <a:pt x="10483563" y="654753"/>
                </a:cubicBezTo>
                <a:cubicBezTo>
                  <a:pt x="8902413" y="371120"/>
                  <a:pt x="6224830" y="-234247"/>
                  <a:pt x="4514563" y="95953"/>
                </a:cubicBezTo>
                <a:cubicBezTo>
                  <a:pt x="2804296" y="426153"/>
                  <a:pt x="869663" y="1236836"/>
                  <a:pt x="221963" y="2635953"/>
                </a:cubicBezTo>
                <a:cubicBezTo>
                  <a:pt x="-425737" y="4035070"/>
                  <a:pt x="541580" y="7525453"/>
                  <a:pt x="628363" y="8490653"/>
                </a:cubicBezTo>
                <a:cubicBezTo>
                  <a:pt x="715146" y="9455853"/>
                  <a:pt x="738430" y="8458903"/>
                  <a:pt x="768063" y="8439853"/>
                </a:cubicBezTo>
                <a:close/>
              </a:path>
            </a:pathLst>
          </a:custGeom>
          <a:noFill/>
          <a:ln>
            <a:solidFill>
              <a:srgbClr val="E0A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23" name="Rectangle 522">
            <a:extLst>
              <a:ext uri="{FF2B5EF4-FFF2-40B4-BE49-F238E27FC236}">
                <a16:creationId xmlns:a16="http://schemas.microsoft.com/office/drawing/2014/main" xmlns="" id="{00BA961F-F112-4E34-BBD1-28E9DEEB5AB0}"/>
              </a:ext>
            </a:extLst>
          </p:cNvPr>
          <p:cNvSpPr/>
          <p:nvPr/>
        </p:nvSpPr>
        <p:spPr>
          <a:xfrm>
            <a:off x="2781709" y="3482313"/>
            <a:ext cx="7620000" cy="1624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a:solidFill>
                  <a:srgbClr val="583326"/>
                </a:solidFill>
                <a:effectLst>
                  <a:outerShdw blurRad="38100" dist="38100" dir="2700000" algn="tl">
                    <a:srgbClr val="000000">
                      <a:alpha val="43137"/>
                    </a:srgbClr>
                  </a:outerShdw>
                </a:effectLst>
              </a:rPr>
              <a:t>YOU</a:t>
            </a:r>
            <a:endParaRPr lang="th-TH" sz="13800" b="1" dirty="0">
              <a:solidFill>
                <a:srgbClr val="583326"/>
              </a:solidFill>
              <a:effectLst>
                <a:outerShdw blurRad="38100" dist="38100" dir="2700000" algn="tl">
                  <a:srgbClr val="000000">
                    <a:alpha val="43137"/>
                  </a:srgbClr>
                </a:outerShdw>
              </a:effectLst>
            </a:endParaRPr>
          </a:p>
        </p:txBody>
      </p:sp>
      <p:pic>
        <p:nvPicPr>
          <p:cNvPr id="222" name="Graphic 221">
            <a:extLst>
              <a:ext uri="{FF2B5EF4-FFF2-40B4-BE49-F238E27FC236}">
                <a16:creationId xmlns:a16="http://schemas.microsoft.com/office/drawing/2014/main" xmlns="" id="{58469F3F-18CF-4E86-85AD-9CB9A75519DE}"/>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rot="7492110">
            <a:off x="1407583" y="2073388"/>
            <a:ext cx="2165597" cy="3304844"/>
          </a:xfrm>
          <a:prstGeom prst="rect">
            <a:avLst/>
          </a:prstGeom>
        </p:spPr>
      </p:pic>
      <p:pic>
        <p:nvPicPr>
          <p:cNvPr id="2" name="Picture 1"/>
          <p:cNvPicPr>
            <a:picLocks noChangeAspect="1"/>
          </p:cNvPicPr>
          <p:nvPr/>
        </p:nvPicPr>
        <p:blipFill>
          <a:blip r:embed="rId6"/>
          <a:stretch>
            <a:fillRect/>
          </a:stretch>
        </p:blipFill>
        <p:spPr>
          <a:xfrm rot="7209655">
            <a:off x="1944794" y="3882494"/>
            <a:ext cx="3956647" cy="3670110"/>
          </a:xfrm>
          <a:prstGeom prst="rect">
            <a:avLst/>
          </a:prstGeom>
        </p:spPr>
      </p:pic>
    </p:spTree>
    <p:extLst>
      <p:ext uri="{BB962C8B-B14F-4D97-AF65-F5344CB8AC3E}">
        <p14:creationId xmlns:p14="http://schemas.microsoft.com/office/powerpoint/2010/main" val="15289809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DCC1"/>
        </a:solidFill>
        <a:effectLst/>
      </p:bgPr>
    </p:bg>
    <p:spTree>
      <p:nvGrpSpPr>
        <p:cNvPr id="1" name=""/>
        <p:cNvGrpSpPr/>
        <p:nvPr/>
      </p:nvGrpSpPr>
      <p:grpSpPr>
        <a:xfrm>
          <a:off x="0" y="0"/>
          <a:ext cx="0" cy="0"/>
          <a:chOff x="0" y="0"/>
          <a:chExt cx="0" cy="0"/>
        </a:xfrm>
      </p:grpSpPr>
      <p:sp>
        <p:nvSpPr>
          <p:cNvPr id="2" name="Rectangle 1"/>
          <p:cNvSpPr/>
          <p:nvPr/>
        </p:nvSpPr>
        <p:spPr>
          <a:xfrm>
            <a:off x="4159996" y="0"/>
            <a:ext cx="4002156" cy="68277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D"/>
          </a:p>
        </p:txBody>
      </p:sp>
      <p:sp>
        <p:nvSpPr>
          <p:cNvPr id="4" name="Graphic 4595">
            <a:extLst>
              <a:ext uri="{FF2B5EF4-FFF2-40B4-BE49-F238E27FC236}">
                <a16:creationId xmlns:a16="http://schemas.microsoft.com/office/drawing/2014/main" xmlns="" id="{FDF0907E-9FC1-4848-ADAB-E24170155167}"/>
              </a:ext>
            </a:extLst>
          </p:cNvPr>
          <p:cNvSpPr/>
          <p:nvPr/>
        </p:nvSpPr>
        <p:spPr>
          <a:xfrm rot="10800000">
            <a:off x="0" y="-1"/>
            <a:ext cx="6858000" cy="4988689"/>
          </a:xfrm>
          <a:custGeom>
            <a:avLst/>
            <a:gdLst>
              <a:gd name="connsiteX0" fmla="*/ 0 w 12219233"/>
              <a:gd name="connsiteY0" fmla="*/ 2731834 h 2731833"/>
              <a:gd name="connsiteX1" fmla="*/ 12219233 w 12219233"/>
              <a:gd name="connsiteY1" fmla="*/ 0 h 2731833"/>
              <a:gd name="connsiteX2" fmla="*/ 12219233 w 12219233"/>
              <a:gd name="connsiteY2" fmla="*/ 2731834 h 2731833"/>
              <a:gd name="connsiteX3" fmla="*/ 0 w 12219233"/>
              <a:gd name="connsiteY3" fmla="*/ 2731834 h 2731833"/>
            </a:gdLst>
            <a:ahLst/>
            <a:cxnLst>
              <a:cxn ang="0">
                <a:pos x="connsiteX0" y="connsiteY0"/>
              </a:cxn>
              <a:cxn ang="0">
                <a:pos x="connsiteX1" y="connsiteY1"/>
              </a:cxn>
              <a:cxn ang="0">
                <a:pos x="connsiteX2" y="connsiteY2"/>
              </a:cxn>
              <a:cxn ang="0">
                <a:pos x="connsiteX3" y="connsiteY3"/>
              </a:cxn>
            </a:cxnLst>
            <a:rect l="l" t="t" r="r" b="b"/>
            <a:pathLst>
              <a:path w="12219233" h="2731833">
                <a:moveTo>
                  <a:pt x="0" y="2731834"/>
                </a:moveTo>
                <a:cubicBezTo>
                  <a:pt x="0" y="2731834"/>
                  <a:pt x="5169540" y="0"/>
                  <a:pt x="12219233" y="0"/>
                </a:cubicBezTo>
                <a:lnTo>
                  <a:pt x="12219233" y="2731834"/>
                </a:lnTo>
                <a:lnTo>
                  <a:pt x="0" y="2731834"/>
                </a:lnTo>
                <a:close/>
              </a:path>
            </a:pathLst>
          </a:custGeom>
          <a:solidFill>
            <a:srgbClr val="3D5C6E"/>
          </a:solidFill>
          <a:ln w="70474" cap="flat">
            <a:noFill/>
            <a:prstDash val="solid"/>
            <a:miter/>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endParaRPr lang="th-TH"/>
          </a:p>
        </p:txBody>
      </p:sp>
      <p:sp>
        <p:nvSpPr>
          <p:cNvPr id="5" name="Graphic 4595">
            <a:extLst>
              <a:ext uri="{FF2B5EF4-FFF2-40B4-BE49-F238E27FC236}">
                <a16:creationId xmlns:a16="http://schemas.microsoft.com/office/drawing/2014/main" xmlns="" id="{468C397E-F10F-433B-91C2-7C4ECDE133D9}"/>
              </a:ext>
            </a:extLst>
          </p:cNvPr>
          <p:cNvSpPr/>
          <p:nvPr/>
        </p:nvSpPr>
        <p:spPr>
          <a:xfrm>
            <a:off x="5334000" y="1869311"/>
            <a:ext cx="6858000" cy="4988689"/>
          </a:xfrm>
          <a:custGeom>
            <a:avLst/>
            <a:gdLst>
              <a:gd name="connsiteX0" fmla="*/ 0 w 12219233"/>
              <a:gd name="connsiteY0" fmla="*/ 2731834 h 2731833"/>
              <a:gd name="connsiteX1" fmla="*/ 12219233 w 12219233"/>
              <a:gd name="connsiteY1" fmla="*/ 0 h 2731833"/>
              <a:gd name="connsiteX2" fmla="*/ 12219233 w 12219233"/>
              <a:gd name="connsiteY2" fmla="*/ 2731834 h 2731833"/>
              <a:gd name="connsiteX3" fmla="*/ 0 w 12219233"/>
              <a:gd name="connsiteY3" fmla="*/ 2731834 h 2731833"/>
            </a:gdLst>
            <a:ahLst/>
            <a:cxnLst>
              <a:cxn ang="0">
                <a:pos x="connsiteX0" y="connsiteY0"/>
              </a:cxn>
              <a:cxn ang="0">
                <a:pos x="connsiteX1" y="connsiteY1"/>
              </a:cxn>
              <a:cxn ang="0">
                <a:pos x="connsiteX2" y="connsiteY2"/>
              </a:cxn>
              <a:cxn ang="0">
                <a:pos x="connsiteX3" y="connsiteY3"/>
              </a:cxn>
            </a:cxnLst>
            <a:rect l="l" t="t" r="r" b="b"/>
            <a:pathLst>
              <a:path w="12219233" h="2731833">
                <a:moveTo>
                  <a:pt x="0" y="2731834"/>
                </a:moveTo>
                <a:cubicBezTo>
                  <a:pt x="0" y="2731834"/>
                  <a:pt x="5169540" y="0"/>
                  <a:pt x="12219233" y="0"/>
                </a:cubicBezTo>
                <a:lnTo>
                  <a:pt x="12219233" y="2731834"/>
                </a:lnTo>
                <a:lnTo>
                  <a:pt x="0" y="2731834"/>
                </a:lnTo>
                <a:close/>
              </a:path>
            </a:pathLst>
          </a:custGeom>
          <a:solidFill>
            <a:srgbClr val="3D5C6E"/>
          </a:solidFill>
          <a:ln w="70474" cap="flat">
            <a:noFill/>
            <a:prstDash val="solid"/>
            <a:miter/>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endParaRPr lang="th-TH"/>
          </a:p>
        </p:txBody>
      </p:sp>
      <p:sp>
        <p:nvSpPr>
          <p:cNvPr id="284" name="TextBox 283">
            <a:extLst>
              <a:ext uri="{FF2B5EF4-FFF2-40B4-BE49-F238E27FC236}">
                <a16:creationId xmlns:a16="http://schemas.microsoft.com/office/drawing/2014/main" xmlns="" id="{26DDCF3D-AC94-4A0A-A035-0964F82E4B5E}"/>
              </a:ext>
            </a:extLst>
          </p:cNvPr>
          <p:cNvSpPr txBox="1"/>
          <p:nvPr/>
        </p:nvSpPr>
        <p:spPr>
          <a:xfrm>
            <a:off x="4102381" y="1710586"/>
            <a:ext cx="4108766" cy="1446550"/>
          </a:xfrm>
          <a:prstGeom prst="rect">
            <a:avLst/>
          </a:prstGeom>
          <a:noFill/>
          <a:ln>
            <a:solidFill>
              <a:srgbClr val="FF0000"/>
            </a:solidFill>
          </a:ln>
        </p:spPr>
        <p:txBody>
          <a:bodyPr wrap="square">
            <a:spAutoFit/>
          </a:bodyPr>
          <a:lstStyle/>
          <a:p>
            <a:pPr algn="ctr"/>
            <a:endParaRPr lang="en-US" b="1" dirty="0" smtClean="0">
              <a:solidFill>
                <a:schemeClr val="accent4">
                  <a:lumMod val="75000"/>
                </a:schemeClr>
              </a:solidFill>
              <a:effectLst>
                <a:outerShdw blurRad="38100" dist="38100" dir="2700000" algn="tl">
                  <a:srgbClr val="000000">
                    <a:alpha val="43137"/>
                  </a:srgbClr>
                </a:outerShdw>
              </a:effectLst>
              <a:latin typeface="Agency FB" panose="020B0503020202020204" pitchFamily="34" charset="0"/>
              <a:cs typeface="Times New Roman" pitchFamily="18" charset="0"/>
            </a:endParaRPr>
          </a:p>
          <a:p>
            <a:pPr algn="ctr"/>
            <a:endParaRPr lang="en-US" sz="2000" b="1" dirty="0" smtClean="0">
              <a:solidFill>
                <a:schemeClr val="accent4">
                  <a:lumMod val="75000"/>
                </a:schemeClr>
              </a:solidFill>
              <a:effectLst>
                <a:outerShdw blurRad="38100" dist="38100" dir="2700000" algn="tl">
                  <a:srgbClr val="000000">
                    <a:alpha val="43137"/>
                  </a:srgbClr>
                </a:outerShdw>
              </a:effectLst>
              <a:latin typeface="Agency FB" panose="020B0503020202020204" pitchFamily="34" charset="0"/>
            </a:endParaRPr>
          </a:p>
          <a:p>
            <a:pPr algn="ctr"/>
            <a:r>
              <a:rPr lang="en-US" sz="4000" b="1" dirty="0" smtClean="0">
                <a:solidFill>
                  <a:schemeClr val="accent4">
                    <a:lumMod val="75000"/>
                  </a:schemeClr>
                </a:solidFill>
                <a:effectLst>
                  <a:outerShdw blurRad="38100" dist="38100" dir="2700000" algn="tl">
                    <a:srgbClr val="000000">
                      <a:alpha val="43137"/>
                    </a:srgbClr>
                  </a:outerShdw>
                </a:effectLst>
                <a:latin typeface="Agency FB" panose="020B0503020202020204" pitchFamily="34" charset="0"/>
                <a:cs typeface="Times New Roman" pitchFamily="18" charset="0"/>
              </a:rPr>
              <a:t>ANY QUESTIONS</a:t>
            </a:r>
            <a:r>
              <a:rPr lang="en-US" sz="4000" b="1" dirty="0" smtClean="0">
                <a:solidFill>
                  <a:schemeClr val="accent4">
                    <a:lumMod val="75000"/>
                  </a:schemeClr>
                </a:solidFill>
                <a:effectLst>
                  <a:outerShdw blurRad="38100" dist="38100" dir="2700000" algn="tl">
                    <a:srgbClr val="000000">
                      <a:alpha val="43137"/>
                    </a:srgbClr>
                  </a:outerShdw>
                </a:effectLst>
                <a:latin typeface="Agency FB" panose="020B0503020202020204" pitchFamily="34" charset="0"/>
                <a:cs typeface="Times New Roman" pitchFamily="18" charset="0"/>
              </a:rPr>
              <a:t> </a:t>
            </a:r>
            <a:endParaRPr lang="en-US" sz="4000" b="1" dirty="0">
              <a:solidFill>
                <a:schemeClr val="accent4">
                  <a:lumMod val="75000"/>
                </a:schemeClr>
              </a:solidFill>
              <a:effectLst>
                <a:outerShdw blurRad="38100" dist="38100" dir="2700000" algn="tl">
                  <a:srgbClr val="000000">
                    <a:alpha val="43137"/>
                  </a:srgbClr>
                </a:outerShdw>
              </a:effectLst>
              <a:latin typeface="Agency FB" panose="020B0503020202020204" pitchFamily="34" charset="0"/>
              <a:cs typeface="Times New Roman" pitchFamily="18" charset="0"/>
            </a:endParaRPr>
          </a:p>
        </p:txBody>
      </p:sp>
      <p:pic>
        <p:nvPicPr>
          <p:cNvPr id="1747" name="Graphic 1746">
            <a:extLst>
              <a:ext uri="{FF2B5EF4-FFF2-40B4-BE49-F238E27FC236}">
                <a16:creationId xmlns:a16="http://schemas.microsoft.com/office/drawing/2014/main" xmlns="" id="{61996646-D8E2-47FD-86DD-6094742AE095}"/>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rot="12839153">
            <a:off x="1906375" y="3708117"/>
            <a:ext cx="2082433" cy="3177930"/>
          </a:xfrm>
          <a:prstGeom prst="rect">
            <a:avLst/>
          </a:prstGeom>
        </p:spPr>
      </p:pic>
      <p:pic>
        <p:nvPicPr>
          <p:cNvPr id="3" name="Picture 2"/>
          <p:cNvPicPr>
            <a:picLocks noChangeAspect="1"/>
          </p:cNvPicPr>
          <p:nvPr/>
        </p:nvPicPr>
        <p:blipFill>
          <a:blip r:embed="rId4"/>
          <a:stretch>
            <a:fillRect/>
          </a:stretch>
        </p:blipFill>
        <p:spPr>
          <a:xfrm rot="10543343">
            <a:off x="7796980" y="-254190"/>
            <a:ext cx="3204148" cy="3471161"/>
          </a:xfrm>
          <a:prstGeom prst="rect">
            <a:avLst/>
          </a:prstGeom>
        </p:spPr>
      </p:pic>
      <p:pic>
        <p:nvPicPr>
          <p:cNvPr id="8" name="Picture 7"/>
          <p:cNvPicPr>
            <a:picLocks noChangeAspect="1"/>
          </p:cNvPicPr>
          <p:nvPr/>
        </p:nvPicPr>
        <p:blipFill>
          <a:blip r:embed="rId5"/>
          <a:stretch>
            <a:fillRect/>
          </a:stretch>
        </p:blipFill>
        <p:spPr>
          <a:xfrm>
            <a:off x="10218241" y="226107"/>
            <a:ext cx="1823601" cy="1797550"/>
          </a:xfrm>
          <a:prstGeom prst="rect">
            <a:avLst/>
          </a:prstGeom>
        </p:spPr>
      </p:pic>
      <p:pic>
        <p:nvPicPr>
          <p:cNvPr id="9" name="Picture 8"/>
          <p:cNvPicPr>
            <a:picLocks noChangeAspect="1"/>
          </p:cNvPicPr>
          <p:nvPr/>
        </p:nvPicPr>
        <p:blipFill>
          <a:blip r:embed="rId5"/>
          <a:stretch>
            <a:fillRect/>
          </a:stretch>
        </p:blipFill>
        <p:spPr>
          <a:xfrm>
            <a:off x="269691" y="4437092"/>
            <a:ext cx="1807089" cy="1781274"/>
          </a:xfrm>
          <a:prstGeom prst="rect">
            <a:avLst/>
          </a:prstGeom>
        </p:spPr>
      </p:pic>
    </p:spTree>
    <p:extLst>
      <p:ext uri="{BB962C8B-B14F-4D97-AF65-F5344CB8AC3E}">
        <p14:creationId xmlns:p14="http://schemas.microsoft.com/office/powerpoint/2010/main" val="7657702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5DCC1"/>
        </a:solidFill>
        <a:effectLst/>
      </p:bgPr>
    </p:bg>
    <p:spTree>
      <p:nvGrpSpPr>
        <p:cNvPr id="1" name=""/>
        <p:cNvGrpSpPr/>
        <p:nvPr/>
      </p:nvGrpSpPr>
      <p:grpSpPr>
        <a:xfrm>
          <a:off x="0" y="0"/>
          <a:ext cx="0" cy="0"/>
          <a:chOff x="0" y="0"/>
          <a:chExt cx="0" cy="0"/>
        </a:xfrm>
      </p:grpSpPr>
      <p:sp>
        <p:nvSpPr>
          <p:cNvPr id="1506" name="Rectangle 1505">
            <a:extLst>
              <a:ext uri="{FF2B5EF4-FFF2-40B4-BE49-F238E27FC236}">
                <a16:creationId xmlns:a16="http://schemas.microsoft.com/office/drawing/2014/main" xmlns="" id="{7E9F48ED-2970-4E2F-8DA8-51DD5ABAA23A}"/>
              </a:ext>
            </a:extLst>
          </p:cNvPr>
          <p:cNvSpPr/>
          <p:nvPr/>
        </p:nvSpPr>
        <p:spPr>
          <a:xfrm>
            <a:off x="382949" y="403259"/>
            <a:ext cx="11463308" cy="5929302"/>
          </a:xfrm>
          <a:prstGeom prst="rect">
            <a:avLst/>
          </a:prstGeom>
          <a:noFill/>
          <a:ln>
            <a:solidFill>
              <a:srgbClr val="5833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 name="Rectangle 2">
            <a:extLst>
              <a:ext uri="{FF2B5EF4-FFF2-40B4-BE49-F238E27FC236}">
                <a16:creationId xmlns:a16="http://schemas.microsoft.com/office/drawing/2014/main" xmlns="" id="{9A639703-1D1F-4859-B16E-60560AE657A9}"/>
              </a:ext>
            </a:extLst>
          </p:cNvPr>
          <p:cNvSpPr/>
          <p:nvPr/>
        </p:nvSpPr>
        <p:spPr>
          <a:xfrm>
            <a:off x="873457" y="627797"/>
            <a:ext cx="10563367" cy="5472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04" name="Rectangle 1503">
            <a:extLst>
              <a:ext uri="{FF2B5EF4-FFF2-40B4-BE49-F238E27FC236}">
                <a16:creationId xmlns:a16="http://schemas.microsoft.com/office/drawing/2014/main" xmlns="" id="{9D56BB2A-6709-41CE-B8A1-AADDE332C257}"/>
              </a:ext>
            </a:extLst>
          </p:cNvPr>
          <p:cNvSpPr/>
          <p:nvPr/>
        </p:nvSpPr>
        <p:spPr>
          <a:xfrm>
            <a:off x="10744687" y="0"/>
            <a:ext cx="870858" cy="1629898"/>
          </a:xfrm>
          <a:prstGeom prst="rect">
            <a:avLst/>
          </a:prstGeom>
          <a:solidFill>
            <a:srgbClr val="58332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05" name="TextBox 1504">
            <a:extLst>
              <a:ext uri="{FF2B5EF4-FFF2-40B4-BE49-F238E27FC236}">
                <a16:creationId xmlns:a16="http://schemas.microsoft.com/office/drawing/2014/main" xmlns="" id="{2A3B69B1-1C4B-4FC0-8FCA-10456C63B4F9}"/>
              </a:ext>
            </a:extLst>
          </p:cNvPr>
          <p:cNvSpPr txBox="1"/>
          <p:nvPr/>
        </p:nvSpPr>
        <p:spPr>
          <a:xfrm>
            <a:off x="873457" y="1693419"/>
            <a:ext cx="10563367" cy="3268652"/>
          </a:xfrm>
          <a:prstGeom prst="rect">
            <a:avLst/>
          </a:prstGeom>
          <a:noFill/>
        </p:spPr>
        <p:txBody>
          <a:bodyPr wrap="square">
            <a:spAutoFit/>
          </a:bodyPr>
          <a:lstStyle/>
          <a:p>
            <a:pPr>
              <a:lnSpc>
                <a:spcPct val="150000"/>
              </a:lnSpc>
            </a:pPr>
            <a:r>
              <a:rPr lang="en-US" sz="2000" dirty="0" err="1">
                <a:latin typeface="Times New Roman" panose="02020603050405020304" pitchFamily="18" charset="0"/>
                <a:cs typeface="Times New Roman" panose="02020603050405020304" pitchFamily="18" charset="0"/>
              </a:rPr>
              <a:t>Dwi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Ratna</a:t>
            </a:r>
            <a:r>
              <a:rPr lang="en-US" sz="2000" dirty="0">
                <a:latin typeface="Times New Roman" panose="02020603050405020304" pitchFamily="18" charset="0"/>
                <a:cs typeface="Times New Roman" panose="02020603050405020304" pitchFamily="18" charset="0"/>
              </a:rPr>
              <a:t> N, </a:t>
            </a:r>
            <a:r>
              <a:rPr lang="en-US" sz="2000" dirty="0" err="1">
                <a:latin typeface="Times New Roman" panose="02020603050405020304" pitchFamily="18" charset="0"/>
                <a:cs typeface="Times New Roman" panose="02020603050405020304" pitchFamily="18" charset="0"/>
              </a:rPr>
              <a:t>Sejarah</a:t>
            </a:r>
            <a:r>
              <a:rPr lang="en-US" sz="2000" dirty="0">
                <a:latin typeface="Times New Roman" panose="02020603050405020304" pitchFamily="18" charset="0"/>
                <a:cs typeface="Times New Roman" panose="02020603050405020304" pitchFamily="18" charset="0"/>
              </a:rPr>
              <a:t> Perkebunan di Indonesia,(</a:t>
            </a:r>
            <a:r>
              <a:rPr lang="en-US" sz="2000" dirty="0" err="1">
                <a:latin typeface="Times New Roman" panose="02020603050405020304" pitchFamily="18" charset="0"/>
                <a:cs typeface="Times New Roman" panose="02020603050405020304" pitchFamily="18" charset="0"/>
              </a:rPr>
              <a:t>Klaten:Cempaka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Putih</a:t>
            </a:r>
            <a:r>
              <a:rPr lang="en-US" sz="2000" dirty="0">
                <a:latin typeface="Times New Roman" panose="02020603050405020304" pitchFamily="18" charset="0"/>
                <a:cs typeface="Times New Roman" panose="02020603050405020304" pitchFamily="18" charset="0"/>
              </a:rPr>
              <a:t>, 2009),</a:t>
            </a:r>
            <a:r>
              <a:rPr lang="en-US" sz="2000" dirty="0" err="1">
                <a:latin typeface="Times New Roman" panose="02020603050405020304" pitchFamily="18" charset="0"/>
                <a:cs typeface="Times New Roman" panose="02020603050405020304" pitchFamily="18" charset="0"/>
              </a:rPr>
              <a:t>hal</a:t>
            </a:r>
            <a:r>
              <a:rPr lang="en-US" sz="2000" dirty="0">
                <a:latin typeface="Times New Roman" panose="02020603050405020304" pitchFamily="18" charset="0"/>
                <a:cs typeface="Times New Roman" panose="02020603050405020304" pitchFamily="18" charset="0"/>
              </a:rPr>
              <a:t>. 10</a:t>
            </a:r>
            <a:endParaRPr lang="en-ID" sz="2000" dirty="0">
              <a:latin typeface="Times New Roman" panose="02020603050405020304" pitchFamily="18" charset="0"/>
              <a:cs typeface="Times New Roman" panose="02020603050405020304" pitchFamily="18" charset="0"/>
            </a:endParaRPr>
          </a:p>
          <a:p>
            <a:pPr>
              <a:lnSpc>
                <a:spcPct val="150000"/>
              </a:lnSpc>
            </a:pPr>
            <a:r>
              <a:rPr lang="en-US" sz="2000" dirty="0" err="1">
                <a:latin typeface="Times New Roman" panose="02020603050405020304" pitchFamily="18" charset="0"/>
                <a:cs typeface="Times New Roman" panose="02020603050405020304" pitchFamily="18" charset="0"/>
              </a:rPr>
              <a:t>Sigit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Sapto</a:t>
            </a:r>
            <a:r>
              <a:rPr lang="en-US" sz="2000" dirty="0">
                <a:latin typeface="Times New Roman" panose="02020603050405020304" pitchFamily="18" charset="0"/>
                <a:cs typeface="Times New Roman" panose="02020603050405020304" pitchFamily="18" charset="0"/>
              </a:rPr>
              <a:t> N, </a:t>
            </a:r>
            <a:r>
              <a:rPr lang="en-US" sz="2000" dirty="0" err="1">
                <a:latin typeface="Times New Roman" panose="02020603050405020304" pitchFamily="18" charset="0"/>
                <a:cs typeface="Times New Roman" panose="02020603050405020304" pitchFamily="18" charset="0"/>
              </a:rPr>
              <a:t>Hukum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Agraria</a:t>
            </a:r>
            <a:r>
              <a:rPr lang="en-US" sz="2000" dirty="0">
                <a:latin typeface="Times New Roman" panose="02020603050405020304" pitchFamily="18" charset="0"/>
                <a:cs typeface="Times New Roman" panose="02020603050405020304" pitchFamily="18" charset="0"/>
              </a:rPr>
              <a:t> Indonesia, (</a:t>
            </a:r>
            <a:r>
              <a:rPr lang="en-US" sz="2000" dirty="0" err="1">
                <a:latin typeface="Times New Roman" panose="02020603050405020304" pitchFamily="18" charset="0"/>
                <a:cs typeface="Times New Roman" panose="02020603050405020304" pitchFamily="18" charset="0"/>
              </a:rPr>
              <a:t>Solo:Kafilah</a:t>
            </a:r>
            <a:r>
              <a:rPr lang="en-US" sz="2000" dirty="0">
                <a:latin typeface="Times New Roman" panose="02020603050405020304" pitchFamily="18" charset="0"/>
                <a:cs typeface="Times New Roman" panose="02020603050405020304" pitchFamily="18" charset="0"/>
              </a:rPr>
              <a:t> Publishing, 2017), </a:t>
            </a:r>
            <a:r>
              <a:rPr lang="en-US" sz="2000" dirty="0" err="1">
                <a:latin typeface="Times New Roman" panose="02020603050405020304" pitchFamily="18" charset="0"/>
                <a:cs typeface="Times New Roman" panose="02020603050405020304" pitchFamily="18" charset="0"/>
              </a:rPr>
              <a:t>hal</a:t>
            </a:r>
            <a:r>
              <a:rPr lang="en-US" sz="2000" dirty="0">
                <a:latin typeface="Times New Roman" panose="02020603050405020304" pitchFamily="18" charset="0"/>
                <a:cs typeface="Times New Roman" panose="02020603050405020304" pitchFamily="18" charset="0"/>
              </a:rPr>
              <a:t>. 32</a:t>
            </a:r>
            <a:endParaRPr lang="en-ID" sz="2000" dirty="0">
              <a:latin typeface="Times New Roman" panose="02020603050405020304" pitchFamily="18" charset="0"/>
              <a:cs typeface="Times New Roman" panose="02020603050405020304" pitchFamily="18" charset="0"/>
            </a:endParaRPr>
          </a:p>
          <a:p>
            <a:pPr>
              <a:lnSpc>
                <a:spcPct val="150000"/>
              </a:lnSpc>
            </a:pPr>
            <a:r>
              <a:rPr lang="en-US" sz="2000" dirty="0" err="1">
                <a:latin typeface="Times New Roman" panose="02020603050405020304" pitchFamily="18" charset="0"/>
                <a:cs typeface="Times New Roman" panose="02020603050405020304" pitchFamily="18" charset="0"/>
              </a:rPr>
              <a:t>Ismono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Perkembangan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Ekonomi</a:t>
            </a:r>
            <a:r>
              <a:rPr lang="en-US" sz="2000" dirty="0">
                <a:latin typeface="Times New Roman" panose="02020603050405020304" pitchFamily="18" charset="0"/>
                <a:cs typeface="Times New Roman" panose="02020603050405020304" pitchFamily="18" charset="0"/>
              </a:rPr>
              <a:t> Surabaya </a:t>
            </a:r>
            <a:r>
              <a:rPr lang="en-US" sz="2000" dirty="0" err="1">
                <a:latin typeface="Times New Roman" panose="02020603050405020304" pitchFamily="18" charset="0"/>
                <a:cs typeface="Times New Roman" panose="02020603050405020304" pitchFamily="18" charset="0"/>
              </a:rPr>
              <a:t>Setelah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Penerapan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Undang-Undang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Agraria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Politik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Pintu</a:t>
            </a:r>
            <a:r>
              <a:rPr lang="en-US" sz="2000" dirty="0">
                <a:latin typeface="Times New Roman" panose="02020603050405020304" pitchFamily="18" charset="0"/>
                <a:cs typeface="Times New Roman" panose="02020603050405020304" pitchFamily="18" charset="0"/>
              </a:rPr>
              <a:t> Terbuka (1870-1900),” Avatar e-Journal </a:t>
            </a:r>
            <a:r>
              <a:rPr lang="en-US" sz="2000" dirty="0" err="1">
                <a:latin typeface="Times New Roman" panose="02020603050405020304" pitchFamily="18" charset="0"/>
                <a:cs typeface="Times New Roman" panose="02020603050405020304" pitchFamily="18" charset="0"/>
              </a:rPr>
              <a:t>Pendidikan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Sejarah</a:t>
            </a:r>
            <a:r>
              <a:rPr lang="en-US" sz="2000" dirty="0">
                <a:latin typeface="Times New Roman" panose="02020603050405020304" pitchFamily="18" charset="0"/>
                <a:cs typeface="Times New Roman" panose="02020603050405020304" pitchFamily="18" charset="0"/>
              </a:rPr>
              <a:t>, Vol.1 No. 1, </a:t>
            </a:r>
            <a:r>
              <a:rPr lang="en-US" sz="2000" dirty="0" err="1">
                <a:latin typeface="Times New Roman" panose="02020603050405020304" pitchFamily="18" charset="0"/>
                <a:cs typeface="Times New Roman" panose="02020603050405020304" pitchFamily="18" charset="0"/>
              </a:rPr>
              <a:t>Januari</a:t>
            </a:r>
            <a:r>
              <a:rPr lang="en-US" sz="2000" dirty="0">
                <a:latin typeface="Times New Roman" panose="02020603050405020304" pitchFamily="18" charset="0"/>
                <a:cs typeface="Times New Roman" panose="02020603050405020304" pitchFamily="18" charset="0"/>
              </a:rPr>
              <a:t> 2013.</a:t>
            </a:r>
            <a:endParaRPr lang="en-ID" sz="2000" dirty="0">
              <a:latin typeface="Times New Roman" panose="02020603050405020304" pitchFamily="18" charset="0"/>
              <a:cs typeface="Times New Roman" panose="02020603050405020304" pitchFamily="18" charset="0"/>
            </a:endParaRPr>
          </a:p>
          <a:p>
            <a:pPr>
              <a:lnSpc>
                <a:spcPct val="150000"/>
              </a:lnSpc>
            </a:pPr>
            <a:r>
              <a:rPr lang="en-US" sz="2000" dirty="0" err="1">
                <a:latin typeface="Times New Roman" panose="02020603050405020304" pitchFamily="18" charset="0"/>
                <a:cs typeface="Times New Roman" panose="02020603050405020304" pitchFamily="18" charset="0"/>
              </a:rPr>
              <a:t>Makaria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Asfina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Ratu,dampak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pelaksanaan</a:t>
            </a:r>
            <a:r>
              <a:rPr lang="en-US" sz="2000" dirty="0">
                <a:latin typeface="Times New Roman" panose="02020603050405020304" pitchFamily="18" charset="0"/>
                <a:cs typeface="Times New Roman" panose="02020603050405020304" pitchFamily="18" charset="0"/>
              </a:rPr>
              <a:t> AGRARISCHE WET 1870 </a:t>
            </a:r>
            <a:r>
              <a:rPr lang="en-US" sz="2000" dirty="0" err="1">
                <a:latin typeface="Times New Roman" panose="02020603050405020304" pitchFamily="18" charset="0"/>
                <a:cs typeface="Times New Roman" panose="02020603050405020304" pitchFamily="18" charset="0"/>
              </a:rPr>
              <a:t>Terhadap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Kehidupan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Petani</a:t>
            </a:r>
            <a:r>
              <a:rPr lang="en-US" sz="2000" dirty="0">
                <a:latin typeface="Times New Roman" panose="02020603050405020304" pitchFamily="18" charset="0"/>
                <a:cs typeface="Times New Roman" panose="02020603050405020304" pitchFamily="18" charset="0"/>
              </a:rPr>
              <a:t> di </a:t>
            </a:r>
            <a:r>
              <a:rPr lang="en-US" sz="2000" dirty="0" err="1">
                <a:latin typeface="Times New Roman" panose="02020603050405020304" pitchFamily="18" charset="0"/>
                <a:cs typeface="Times New Roman" panose="02020603050405020304" pitchFamily="18" charset="0"/>
              </a:rPr>
              <a:t>Kabupaten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Grobogan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tahun</a:t>
            </a:r>
            <a:r>
              <a:rPr lang="en-US" sz="2000" dirty="0">
                <a:latin typeface="Times New Roman" panose="02020603050405020304" pitchFamily="18" charset="0"/>
                <a:cs typeface="Times New Roman" panose="02020603050405020304" pitchFamily="18" charset="0"/>
              </a:rPr>
              <a:t> 1870-1875, </a:t>
            </a:r>
            <a:r>
              <a:rPr lang="en-US" sz="2000" dirty="0" err="1">
                <a:latin typeface="Times New Roman" panose="02020603050405020304" pitchFamily="18" charset="0"/>
                <a:cs typeface="Times New Roman" panose="02020603050405020304" pitchFamily="18" charset="0"/>
              </a:rPr>
              <a:t>Universitas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Sanata</a:t>
            </a:r>
            <a:r>
              <a:rPr lang="en-US" sz="2000" dirty="0">
                <a:latin typeface="Times New Roman" panose="02020603050405020304" pitchFamily="18" charset="0"/>
                <a:cs typeface="Times New Roman" panose="02020603050405020304" pitchFamily="18" charset="0"/>
              </a:rPr>
              <a:t> Dharma Yogyakarta ,2009.</a:t>
            </a:r>
            <a:endParaRPr lang="en-ID" sz="2000" dirty="0">
              <a:latin typeface="Times New Roman" panose="02020603050405020304" pitchFamily="18" charset="0"/>
              <a:cs typeface="Times New Roman" panose="02020603050405020304" pitchFamily="18" charset="0"/>
            </a:endParaRPr>
          </a:p>
          <a:p>
            <a:pPr algn="just">
              <a:lnSpc>
                <a:spcPct val="150000"/>
              </a:lnSpc>
            </a:pPr>
            <a:endParaRPr lang="en-US" sz="2000" dirty="0">
              <a:solidFill>
                <a:srgbClr val="3D5C6E"/>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114800" y="814949"/>
            <a:ext cx="4539343" cy="523220"/>
          </a:xfrm>
          <a:prstGeom prst="rect">
            <a:avLst/>
          </a:prstGeom>
          <a:noFill/>
        </p:spPr>
        <p:txBody>
          <a:bodyPr wrap="square" rtlCol="0">
            <a:spAutoFit/>
          </a:bodyPr>
          <a:lstStyle/>
          <a:p>
            <a:pPr algn="ctr"/>
            <a:r>
              <a:rPr lang="en-US" b="1" dirty="0" smtClean="0">
                <a:latin typeface="Agency FB" panose="020B0503020202020204" pitchFamily="34" charset="0"/>
              </a:rPr>
              <a:t>DAFTAR PUSTAKA</a:t>
            </a:r>
            <a:endParaRPr lang="en-ID" b="1" dirty="0">
              <a:latin typeface="Agency FB" panose="020B0503020202020204" pitchFamily="34" charset="0"/>
            </a:endParaRPr>
          </a:p>
        </p:txBody>
      </p:sp>
    </p:spTree>
    <p:extLst>
      <p:ext uri="{BB962C8B-B14F-4D97-AF65-F5344CB8AC3E}">
        <p14:creationId xmlns:p14="http://schemas.microsoft.com/office/powerpoint/2010/main" val="234328848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5DCC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E34EE8DB-EA93-4853-A9F7-9DA5097A274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5400000">
            <a:off x="5282400" y="-5153036"/>
            <a:ext cx="1620586" cy="1219861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49" name="Rectangle 248">
            <a:extLst>
              <a:ext uri="{FF2B5EF4-FFF2-40B4-BE49-F238E27FC236}">
                <a16:creationId xmlns:a16="http://schemas.microsoft.com/office/drawing/2014/main" xmlns="" id="{DD05FAE9-5DF1-4C5C-A57F-318E4640DD4E}"/>
              </a:ext>
            </a:extLst>
          </p:cNvPr>
          <p:cNvSpPr/>
          <p:nvPr/>
        </p:nvSpPr>
        <p:spPr>
          <a:xfrm>
            <a:off x="686525" y="545909"/>
            <a:ext cx="10340866" cy="5583811"/>
          </a:xfrm>
          <a:prstGeom prst="rect">
            <a:avLst/>
          </a:prstGeom>
          <a:noFill/>
          <a:ln>
            <a:solidFill>
              <a:srgbClr val="3D5C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52" name="TextBox 251">
            <a:extLst>
              <a:ext uri="{FF2B5EF4-FFF2-40B4-BE49-F238E27FC236}">
                <a16:creationId xmlns:a16="http://schemas.microsoft.com/office/drawing/2014/main" xmlns="" id="{B8BC1047-8905-449C-B00D-95D230E49188}"/>
              </a:ext>
            </a:extLst>
          </p:cNvPr>
          <p:cNvSpPr txBox="1"/>
          <p:nvPr/>
        </p:nvSpPr>
        <p:spPr>
          <a:xfrm>
            <a:off x="1375971" y="1706598"/>
            <a:ext cx="8961974" cy="3477875"/>
          </a:xfrm>
          <a:prstGeom prst="rect">
            <a:avLst/>
          </a:prstGeom>
          <a:noFill/>
        </p:spPr>
        <p:txBody>
          <a:bodyPr wrap="square">
            <a:spAutoFit/>
          </a:bodyPr>
          <a:lstStyle/>
          <a:p>
            <a:pPr algn="just"/>
            <a:r>
              <a:rPr lang="en-US" sz="2000" b="1" dirty="0" smtClean="0">
                <a:latin typeface="Agency FB" panose="020B0503020202020204" pitchFamily="34" charset="0"/>
              </a:rPr>
              <a:t>	</a:t>
            </a:r>
            <a:r>
              <a:rPr lang="en-US" sz="2000" b="1" dirty="0" err="1" smtClean="0">
                <a:latin typeface="Agency FB" panose="020B0503020202020204" pitchFamily="34" charset="0"/>
              </a:rPr>
              <a:t>Adanya</a:t>
            </a:r>
            <a:r>
              <a:rPr lang="en-US" sz="2000" b="1" dirty="0" smtClean="0">
                <a:latin typeface="Agency FB" panose="020B0503020202020204" pitchFamily="34" charset="0"/>
              </a:rPr>
              <a:t> </a:t>
            </a:r>
            <a:r>
              <a:rPr lang="en-US" sz="2000" b="1" dirty="0" err="1" smtClean="0">
                <a:latin typeface="Agency FB" panose="020B0503020202020204" pitchFamily="34" charset="0"/>
              </a:rPr>
              <a:t>Undang</a:t>
            </a:r>
            <a:r>
              <a:rPr lang="en-US" sz="2000" b="1" dirty="0" smtClean="0">
                <a:latin typeface="Agency FB" panose="020B0503020202020204" pitchFamily="34" charset="0"/>
              </a:rPr>
              <a:t> – </a:t>
            </a:r>
            <a:r>
              <a:rPr lang="en-US" sz="2000" b="1" dirty="0" err="1" smtClean="0">
                <a:latin typeface="Agency FB" panose="020B0503020202020204" pitchFamily="34" charset="0"/>
              </a:rPr>
              <a:t>Undang</a:t>
            </a:r>
            <a:r>
              <a:rPr lang="en-US" sz="2000" b="1" dirty="0" smtClean="0">
                <a:latin typeface="Agency FB" panose="020B0503020202020204" pitchFamily="34" charset="0"/>
              </a:rPr>
              <a:t> </a:t>
            </a:r>
            <a:r>
              <a:rPr lang="en-US" sz="2000" b="1" dirty="0" err="1" smtClean="0">
                <a:latin typeface="Agency FB" panose="020B0503020202020204" pitchFamily="34" charset="0"/>
              </a:rPr>
              <a:t>Agraria</a:t>
            </a:r>
            <a:r>
              <a:rPr lang="en-US" sz="2000" b="1" dirty="0" smtClean="0">
                <a:latin typeface="Agency FB" panose="020B0503020202020204" pitchFamily="34" charset="0"/>
              </a:rPr>
              <a:t> </a:t>
            </a:r>
            <a:r>
              <a:rPr lang="en-US" sz="2000" b="1" dirty="0" err="1" smtClean="0">
                <a:latin typeface="Agency FB" panose="020B0503020202020204" pitchFamily="34" charset="0"/>
              </a:rPr>
              <a:t>telah</a:t>
            </a:r>
            <a:r>
              <a:rPr lang="en-US" sz="2000" b="1" dirty="0" smtClean="0">
                <a:latin typeface="Agency FB" panose="020B0503020202020204" pitchFamily="34" charset="0"/>
              </a:rPr>
              <a:t> </a:t>
            </a:r>
            <a:r>
              <a:rPr lang="en-US" sz="2000" b="1" dirty="0" err="1" smtClean="0">
                <a:latin typeface="Agency FB" panose="020B0503020202020204" pitchFamily="34" charset="0"/>
              </a:rPr>
              <a:t>merubah</a:t>
            </a:r>
            <a:r>
              <a:rPr lang="en-US" sz="2000" b="1" dirty="0" smtClean="0">
                <a:latin typeface="Agency FB" panose="020B0503020202020204" pitchFamily="34" charset="0"/>
              </a:rPr>
              <a:t> </a:t>
            </a:r>
            <a:r>
              <a:rPr lang="en-US" sz="2000" b="1" dirty="0" err="1" smtClean="0">
                <a:latin typeface="Agency FB" panose="020B0503020202020204" pitchFamily="34" charset="0"/>
              </a:rPr>
              <a:t>sistem</a:t>
            </a:r>
            <a:r>
              <a:rPr lang="en-US" sz="2000" b="1" dirty="0" smtClean="0">
                <a:latin typeface="Agency FB" panose="020B0503020202020204" pitchFamily="34" charset="0"/>
              </a:rPr>
              <a:t> </a:t>
            </a:r>
            <a:r>
              <a:rPr lang="en-US" sz="2000" b="1" dirty="0" err="1" smtClean="0">
                <a:latin typeface="Agency FB" panose="020B0503020202020204" pitchFamily="34" charset="0"/>
              </a:rPr>
              <a:t>ekonomi</a:t>
            </a:r>
            <a:r>
              <a:rPr lang="en-US" sz="2000" b="1" dirty="0" smtClean="0">
                <a:latin typeface="Agency FB" panose="020B0503020202020204" pitchFamily="34" charset="0"/>
              </a:rPr>
              <a:t> </a:t>
            </a:r>
            <a:r>
              <a:rPr lang="en-US" sz="2000" b="1" dirty="0" err="1" smtClean="0">
                <a:latin typeface="Agency FB" panose="020B0503020202020204" pitchFamily="34" charset="0"/>
              </a:rPr>
              <a:t>masyarakat</a:t>
            </a:r>
            <a:r>
              <a:rPr lang="en-US" sz="2000" b="1" dirty="0" smtClean="0">
                <a:latin typeface="Agency FB" panose="020B0503020202020204" pitchFamily="34" charset="0"/>
              </a:rPr>
              <a:t> Indonesia </a:t>
            </a:r>
            <a:r>
              <a:rPr lang="en-US" sz="2000" b="1" dirty="0" err="1" smtClean="0">
                <a:latin typeface="Agency FB" panose="020B0503020202020204" pitchFamily="34" charset="0"/>
              </a:rPr>
              <a:t>pada</a:t>
            </a:r>
            <a:r>
              <a:rPr lang="en-US" sz="2000" b="1" dirty="0" smtClean="0">
                <a:latin typeface="Agency FB" panose="020B0503020202020204" pitchFamily="34" charset="0"/>
              </a:rPr>
              <a:t> masa </a:t>
            </a:r>
            <a:r>
              <a:rPr lang="en-US" sz="2000" b="1" dirty="0" err="1" smtClean="0">
                <a:latin typeface="Agency FB" panose="020B0503020202020204" pitchFamily="34" charset="0"/>
              </a:rPr>
              <a:t>itu</a:t>
            </a:r>
            <a:r>
              <a:rPr lang="en-US" sz="2000" b="1" dirty="0" smtClean="0">
                <a:latin typeface="Agency FB" panose="020B0503020202020204" pitchFamily="34" charset="0"/>
              </a:rPr>
              <a:t> </a:t>
            </a:r>
            <a:r>
              <a:rPr lang="en-US" sz="2000" b="1" dirty="0" err="1" smtClean="0">
                <a:latin typeface="Agency FB" panose="020B0503020202020204" pitchFamily="34" charset="0"/>
              </a:rPr>
              <a:t>dengan</a:t>
            </a:r>
            <a:r>
              <a:rPr lang="en-US" sz="2000" b="1" dirty="0" smtClean="0">
                <a:latin typeface="Agency FB" panose="020B0503020202020204" pitchFamily="34" charset="0"/>
              </a:rPr>
              <a:t> </a:t>
            </a:r>
            <a:r>
              <a:rPr lang="en-US" sz="2000" b="1" dirty="0" err="1" smtClean="0">
                <a:latin typeface="Agency FB" panose="020B0503020202020204" pitchFamily="34" charset="0"/>
              </a:rPr>
              <a:t>sistem</a:t>
            </a:r>
            <a:r>
              <a:rPr lang="en-US" sz="2000" b="1" dirty="0" smtClean="0">
                <a:latin typeface="Agency FB" panose="020B0503020202020204" pitchFamily="34" charset="0"/>
              </a:rPr>
              <a:t> </a:t>
            </a:r>
            <a:r>
              <a:rPr lang="en-US" sz="2000" b="1" dirty="0" err="1" smtClean="0">
                <a:latin typeface="Agency FB" panose="020B0503020202020204" pitchFamily="34" charset="0"/>
              </a:rPr>
              <a:t>ekonomi</a:t>
            </a:r>
            <a:r>
              <a:rPr lang="en-US" sz="2000" b="1" dirty="0" smtClean="0">
                <a:latin typeface="Agency FB" panose="020B0503020202020204" pitchFamily="34" charset="0"/>
              </a:rPr>
              <a:t> liberal yang </a:t>
            </a:r>
            <a:r>
              <a:rPr lang="en-US" sz="2000" b="1" dirty="0" err="1" smtClean="0">
                <a:latin typeface="Agency FB" panose="020B0503020202020204" pitchFamily="34" charset="0"/>
              </a:rPr>
              <a:t>diterapkan</a:t>
            </a:r>
            <a:r>
              <a:rPr lang="en-US" sz="2000" b="1" dirty="0" smtClean="0">
                <a:latin typeface="Agency FB" panose="020B0503020202020204" pitchFamily="34" charset="0"/>
              </a:rPr>
              <a:t>. </a:t>
            </a:r>
            <a:r>
              <a:rPr lang="en-US" sz="2000" b="1" dirty="0" err="1" smtClean="0">
                <a:latin typeface="Agency FB" panose="020B0503020202020204" pitchFamily="34" charset="0"/>
              </a:rPr>
              <a:t>Faktor</a:t>
            </a:r>
            <a:r>
              <a:rPr lang="en-US" sz="2000" b="1" dirty="0" smtClean="0">
                <a:latin typeface="Agency FB" panose="020B0503020202020204" pitchFamily="34" charset="0"/>
              </a:rPr>
              <a:t> yang </a:t>
            </a:r>
            <a:r>
              <a:rPr lang="en-US" sz="2000" b="1" dirty="0" err="1" smtClean="0">
                <a:latin typeface="Agency FB" panose="020B0503020202020204" pitchFamily="34" charset="0"/>
              </a:rPr>
              <a:t>berpengaruh</a:t>
            </a:r>
            <a:r>
              <a:rPr lang="en-US" sz="2000" b="1" dirty="0" smtClean="0">
                <a:latin typeface="Agency FB" panose="020B0503020202020204" pitchFamily="34" charset="0"/>
              </a:rPr>
              <a:t> </a:t>
            </a:r>
            <a:r>
              <a:rPr lang="en-US" sz="2000" b="1" dirty="0" err="1" smtClean="0">
                <a:latin typeface="Agency FB" panose="020B0503020202020204" pitchFamily="34" charset="0"/>
              </a:rPr>
              <a:t>terhadap</a:t>
            </a:r>
            <a:r>
              <a:rPr lang="en-US" sz="2000" b="1" dirty="0" smtClean="0">
                <a:latin typeface="Agency FB" panose="020B0503020202020204" pitchFamily="34" charset="0"/>
              </a:rPr>
              <a:t> </a:t>
            </a:r>
            <a:r>
              <a:rPr lang="en-US" sz="2000" b="1" dirty="0" err="1" smtClean="0">
                <a:latin typeface="Agency FB" panose="020B0503020202020204" pitchFamily="34" charset="0"/>
              </a:rPr>
              <a:t>sistem</a:t>
            </a:r>
            <a:r>
              <a:rPr lang="en-US" sz="2000" b="1" dirty="0" smtClean="0">
                <a:latin typeface="Agency FB" panose="020B0503020202020204" pitchFamily="34" charset="0"/>
              </a:rPr>
              <a:t> </a:t>
            </a:r>
            <a:r>
              <a:rPr lang="en-US" sz="2000" b="1" dirty="0" err="1" smtClean="0">
                <a:latin typeface="Agency FB" panose="020B0503020202020204" pitchFamily="34" charset="0"/>
              </a:rPr>
              <a:t>ekonomi</a:t>
            </a:r>
            <a:r>
              <a:rPr lang="en-US" sz="2000" b="1" dirty="0" smtClean="0">
                <a:latin typeface="Agency FB" panose="020B0503020202020204" pitchFamily="34" charset="0"/>
              </a:rPr>
              <a:t> </a:t>
            </a:r>
            <a:r>
              <a:rPr lang="en-US" sz="2000" b="1" dirty="0" err="1" smtClean="0">
                <a:latin typeface="Agency FB" panose="020B0503020202020204" pitchFamily="34" charset="0"/>
              </a:rPr>
              <a:t>ini</a:t>
            </a:r>
            <a:r>
              <a:rPr lang="en-US" sz="2000" b="1" dirty="0" smtClean="0">
                <a:latin typeface="Agency FB" panose="020B0503020202020204" pitchFamily="34" charset="0"/>
              </a:rPr>
              <a:t> </a:t>
            </a:r>
            <a:r>
              <a:rPr lang="en-US" sz="2000" b="1" dirty="0" err="1" smtClean="0">
                <a:latin typeface="Agency FB" panose="020B0503020202020204" pitchFamily="34" charset="0"/>
              </a:rPr>
              <a:t>adalah</a:t>
            </a:r>
            <a:r>
              <a:rPr lang="en-US" sz="2000" b="1" dirty="0" smtClean="0">
                <a:latin typeface="Agency FB" panose="020B0503020202020204" pitchFamily="34" charset="0"/>
              </a:rPr>
              <a:t> </a:t>
            </a:r>
            <a:r>
              <a:rPr lang="en-US" sz="2000" b="1" dirty="0" err="1" smtClean="0">
                <a:latin typeface="Agency FB" panose="020B0503020202020204" pitchFamily="34" charset="0"/>
              </a:rPr>
              <a:t>bidang</a:t>
            </a:r>
            <a:r>
              <a:rPr lang="en-US" sz="2000" b="1" dirty="0" smtClean="0">
                <a:latin typeface="Agency FB" panose="020B0503020202020204" pitchFamily="34" charset="0"/>
              </a:rPr>
              <a:t> </a:t>
            </a:r>
            <a:r>
              <a:rPr lang="en-US" sz="2000" b="1" dirty="0" err="1" smtClean="0">
                <a:latin typeface="Agency FB" panose="020B0503020202020204" pitchFamily="34" charset="0"/>
              </a:rPr>
              <a:t>ekonomi</a:t>
            </a:r>
            <a:r>
              <a:rPr lang="en-US" sz="2000" b="1" dirty="0" smtClean="0">
                <a:latin typeface="Agency FB" panose="020B0503020202020204" pitchFamily="34" charset="0"/>
              </a:rPr>
              <a:t> </a:t>
            </a:r>
            <a:r>
              <a:rPr lang="en-US" sz="2000" b="1" dirty="0" err="1" smtClean="0">
                <a:latin typeface="Agency FB" panose="020B0503020202020204" pitchFamily="34" charset="0"/>
              </a:rPr>
              <a:t>dan</a:t>
            </a:r>
            <a:r>
              <a:rPr lang="en-US" sz="2000" b="1" dirty="0" smtClean="0">
                <a:latin typeface="Agency FB" panose="020B0503020202020204" pitchFamily="34" charset="0"/>
              </a:rPr>
              <a:t> </a:t>
            </a:r>
            <a:r>
              <a:rPr lang="en-US" sz="2000" b="1" dirty="0" err="1" smtClean="0">
                <a:latin typeface="Agency FB" panose="020B0503020202020204" pitchFamily="34" charset="0"/>
              </a:rPr>
              <a:t>sosial</a:t>
            </a:r>
            <a:r>
              <a:rPr lang="en-US" sz="2000" b="1" dirty="0" smtClean="0">
                <a:latin typeface="Agency FB" panose="020B0503020202020204" pitchFamily="34" charset="0"/>
              </a:rPr>
              <a:t> </a:t>
            </a:r>
            <a:r>
              <a:rPr lang="en-US" sz="2000" b="1" dirty="0" err="1" smtClean="0">
                <a:latin typeface="Agency FB" panose="020B0503020202020204" pitchFamily="34" charset="0"/>
              </a:rPr>
              <a:t>dimana</a:t>
            </a:r>
            <a:r>
              <a:rPr lang="en-US" sz="2000" b="1" dirty="0" smtClean="0">
                <a:latin typeface="Agency FB" panose="020B0503020202020204" pitchFamily="34" charset="0"/>
              </a:rPr>
              <a:t> </a:t>
            </a:r>
            <a:r>
              <a:rPr lang="en-US" sz="2000" b="1" dirty="0" err="1" smtClean="0">
                <a:latin typeface="Agency FB" panose="020B0503020202020204" pitchFamily="34" charset="0"/>
              </a:rPr>
              <a:t>pada</a:t>
            </a:r>
            <a:r>
              <a:rPr lang="en-US" sz="2000" b="1" dirty="0" smtClean="0">
                <a:latin typeface="Agency FB" panose="020B0503020202020204" pitchFamily="34" charset="0"/>
              </a:rPr>
              <a:t> </a:t>
            </a:r>
            <a:r>
              <a:rPr lang="en-US" sz="2000" b="1" dirty="0" err="1" smtClean="0">
                <a:latin typeface="Agency FB" panose="020B0503020202020204" pitchFamily="34" charset="0"/>
              </a:rPr>
              <a:t>bidang</a:t>
            </a:r>
            <a:r>
              <a:rPr lang="en-US" sz="2000" b="1" dirty="0" smtClean="0">
                <a:latin typeface="Agency FB" panose="020B0503020202020204" pitchFamily="34" charset="0"/>
              </a:rPr>
              <a:t> </a:t>
            </a:r>
            <a:r>
              <a:rPr lang="en-US" sz="2000" b="1" dirty="0" err="1" smtClean="0">
                <a:latin typeface="Agency FB" panose="020B0503020202020204" pitchFamily="34" charset="0"/>
              </a:rPr>
              <a:t>ekonomi</a:t>
            </a:r>
            <a:r>
              <a:rPr lang="en-US" sz="2000" b="1" dirty="0" smtClean="0">
                <a:latin typeface="Agency FB" panose="020B0503020202020204" pitchFamily="34" charset="0"/>
              </a:rPr>
              <a:t> </a:t>
            </a:r>
            <a:r>
              <a:rPr lang="en-US" sz="2000" b="1" dirty="0" err="1" smtClean="0">
                <a:latin typeface="Agency FB" panose="020B0503020202020204" pitchFamily="34" charset="0"/>
              </a:rPr>
              <a:t>terjadi</a:t>
            </a:r>
            <a:r>
              <a:rPr lang="en-US" sz="2000" b="1" dirty="0" smtClean="0">
                <a:latin typeface="Agency FB" panose="020B0503020202020204" pitchFamily="34" charset="0"/>
              </a:rPr>
              <a:t> </a:t>
            </a:r>
            <a:r>
              <a:rPr lang="en-US" sz="2000" b="1" dirty="0" err="1" smtClean="0">
                <a:latin typeface="Agency FB" panose="020B0503020202020204" pitchFamily="34" charset="0"/>
              </a:rPr>
              <a:t>peningkatan</a:t>
            </a:r>
            <a:r>
              <a:rPr lang="en-US" sz="2000" b="1" dirty="0" smtClean="0">
                <a:latin typeface="Agency FB" panose="020B0503020202020204" pitchFamily="34" charset="0"/>
              </a:rPr>
              <a:t> </a:t>
            </a:r>
            <a:r>
              <a:rPr lang="en-US" sz="2000" b="1" dirty="0" err="1" smtClean="0">
                <a:latin typeface="Agency FB" panose="020B0503020202020204" pitchFamily="34" charset="0"/>
              </a:rPr>
              <a:t>penghasilan</a:t>
            </a:r>
            <a:r>
              <a:rPr lang="en-US" sz="2000" b="1" dirty="0" smtClean="0">
                <a:latin typeface="Agency FB" panose="020B0503020202020204" pitchFamily="34" charset="0"/>
              </a:rPr>
              <a:t> </a:t>
            </a:r>
            <a:r>
              <a:rPr lang="en-US" sz="2000" b="1" dirty="0" err="1" smtClean="0">
                <a:latin typeface="Agency FB" panose="020B0503020202020204" pitchFamily="34" charset="0"/>
              </a:rPr>
              <a:t>terutama</a:t>
            </a:r>
            <a:r>
              <a:rPr lang="en-US" sz="2000" b="1" dirty="0" smtClean="0">
                <a:latin typeface="Agency FB" panose="020B0503020202020204" pitchFamily="34" charset="0"/>
              </a:rPr>
              <a:t> di </a:t>
            </a:r>
            <a:r>
              <a:rPr lang="en-US" sz="2000" b="1" dirty="0" err="1" smtClean="0">
                <a:latin typeface="Agency FB" panose="020B0503020202020204" pitchFamily="34" charset="0"/>
              </a:rPr>
              <a:t>negeri</a:t>
            </a:r>
            <a:r>
              <a:rPr lang="en-US" sz="2000" b="1" dirty="0" smtClean="0">
                <a:latin typeface="Agency FB" panose="020B0503020202020204" pitchFamily="34" charset="0"/>
              </a:rPr>
              <a:t> </a:t>
            </a:r>
            <a:r>
              <a:rPr lang="en-US" sz="2000" b="1" dirty="0" err="1" smtClean="0">
                <a:latin typeface="Agency FB" panose="020B0503020202020204" pitchFamily="34" charset="0"/>
              </a:rPr>
              <a:t>Belanda</a:t>
            </a:r>
            <a:r>
              <a:rPr lang="en-US" sz="2000" b="1" dirty="0" smtClean="0">
                <a:latin typeface="Agency FB" panose="020B0503020202020204" pitchFamily="34" charset="0"/>
              </a:rPr>
              <a:t> </a:t>
            </a:r>
            <a:r>
              <a:rPr lang="en-US" sz="2000" b="1" dirty="0" err="1" smtClean="0">
                <a:latin typeface="Agency FB" panose="020B0503020202020204" pitchFamily="34" charset="0"/>
              </a:rPr>
              <a:t>dan</a:t>
            </a:r>
            <a:r>
              <a:rPr lang="en-US" sz="2000" b="1" dirty="0" smtClean="0">
                <a:latin typeface="Agency FB" panose="020B0503020202020204" pitchFamily="34" charset="0"/>
              </a:rPr>
              <a:t> </a:t>
            </a:r>
            <a:r>
              <a:rPr lang="en-US" sz="2000" b="1" dirty="0" err="1" smtClean="0">
                <a:latin typeface="Agency FB" panose="020B0503020202020204" pitchFamily="34" charset="0"/>
              </a:rPr>
              <a:t>perubahan</a:t>
            </a:r>
            <a:r>
              <a:rPr lang="en-US" sz="2000" b="1" dirty="0" smtClean="0">
                <a:latin typeface="Agency FB" panose="020B0503020202020204" pitchFamily="34" charset="0"/>
              </a:rPr>
              <a:t> </a:t>
            </a:r>
            <a:r>
              <a:rPr lang="en-US" sz="2000" b="1" dirty="0" err="1" smtClean="0">
                <a:latin typeface="Agency FB" panose="020B0503020202020204" pitchFamily="34" charset="0"/>
              </a:rPr>
              <a:t>tanaman</a:t>
            </a:r>
            <a:r>
              <a:rPr lang="en-US" sz="2000" b="1" dirty="0" smtClean="0">
                <a:latin typeface="Agency FB" panose="020B0503020202020204" pitchFamily="34" charset="0"/>
              </a:rPr>
              <a:t> </a:t>
            </a:r>
            <a:r>
              <a:rPr lang="en-US" sz="2000" b="1" dirty="0" err="1" smtClean="0">
                <a:latin typeface="Agency FB" panose="020B0503020202020204" pitchFamily="34" charset="0"/>
              </a:rPr>
              <a:t>dari</a:t>
            </a:r>
            <a:r>
              <a:rPr lang="en-US" sz="2000" b="1" dirty="0" smtClean="0">
                <a:latin typeface="Agency FB" panose="020B0503020202020204" pitchFamily="34" charset="0"/>
              </a:rPr>
              <a:t> </a:t>
            </a:r>
            <a:r>
              <a:rPr lang="en-US" sz="2000" b="1" dirty="0" err="1" smtClean="0">
                <a:latin typeface="Agency FB" panose="020B0503020202020204" pitchFamily="34" charset="0"/>
              </a:rPr>
              <a:t>pertanian</a:t>
            </a:r>
            <a:r>
              <a:rPr lang="en-US" sz="2000" b="1" dirty="0" smtClean="0">
                <a:latin typeface="Agency FB" panose="020B0503020202020204" pitchFamily="34" charset="0"/>
              </a:rPr>
              <a:t> </a:t>
            </a:r>
            <a:r>
              <a:rPr lang="en-US" sz="2000" b="1" dirty="0" err="1" smtClean="0">
                <a:latin typeface="Agency FB" panose="020B0503020202020204" pitchFamily="34" charset="0"/>
              </a:rPr>
              <a:t>ke</a:t>
            </a:r>
            <a:r>
              <a:rPr lang="en-US" sz="2000" b="1" dirty="0" smtClean="0">
                <a:latin typeface="Agency FB" panose="020B0503020202020204" pitchFamily="34" charset="0"/>
              </a:rPr>
              <a:t> </a:t>
            </a:r>
            <a:r>
              <a:rPr lang="en-US" sz="2000" b="1" dirty="0" err="1" smtClean="0">
                <a:latin typeface="Agency FB" panose="020B0503020202020204" pitchFamily="34" charset="0"/>
              </a:rPr>
              <a:t>perkebunan</a:t>
            </a:r>
            <a:r>
              <a:rPr lang="en-US" sz="2000" b="1" dirty="0" smtClean="0">
                <a:latin typeface="Agency FB" panose="020B0503020202020204" pitchFamily="34" charset="0"/>
              </a:rPr>
              <a:t> </a:t>
            </a:r>
            <a:r>
              <a:rPr lang="en-US" sz="2000" b="1" dirty="0" err="1" smtClean="0">
                <a:latin typeface="Agency FB" panose="020B0503020202020204" pitchFamily="34" charset="0"/>
              </a:rPr>
              <a:t>dan</a:t>
            </a:r>
            <a:r>
              <a:rPr lang="en-US" sz="2000" b="1" dirty="0" smtClean="0">
                <a:latin typeface="Agency FB" panose="020B0503020202020204" pitchFamily="34" charset="0"/>
              </a:rPr>
              <a:t> </a:t>
            </a:r>
            <a:r>
              <a:rPr lang="en-US" sz="2000" b="1" dirty="0" err="1" smtClean="0">
                <a:latin typeface="Agency FB" panose="020B0503020202020204" pitchFamily="34" charset="0"/>
              </a:rPr>
              <a:t>dalam</a:t>
            </a:r>
            <a:r>
              <a:rPr lang="en-US" sz="2000" b="1" dirty="0" smtClean="0">
                <a:latin typeface="Agency FB" panose="020B0503020202020204" pitchFamily="34" charset="0"/>
              </a:rPr>
              <a:t> </a:t>
            </a:r>
            <a:r>
              <a:rPr lang="en-US" sz="2000" b="1" dirty="0" err="1" smtClean="0">
                <a:latin typeface="Agency FB" panose="020B0503020202020204" pitchFamily="34" charset="0"/>
              </a:rPr>
              <a:t>bidang</a:t>
            </a:r>
            <a:r>
              <a:rPr lang="en-US" sz="2000" b="1" dirty="0" smtClean="0">
                <a:latin typeface="Agency FB" panose="020B0503020202020204" pitchFamily="34" charset="0"/>
              </a:rPr>
              <a:t> </a:t>
            </a:r>
            <a:r>
              <a:rPr lang="en-US" sz="2000" b="1" dirty="0" err="1" smtClean="0">
                <a:latin typeface="Agency FB" panose="020B0503020202020204" pitchFamily="34" charset="0"/>
              </a:rPr>
              <a:t>sosial</a:t>
            </a:r>
            <a:r>
              <a:rPr lang="en-US" sz="2000" b="1" dirty="0" smtClean="0">
                <a:latin typeface="Agency FB" panose="020B0503020202020204" pitchFamily="34" charset="0"/>
              </a:rPr>
              <a:t> </a:t>
            </a:r>
            <a:r>
              <a:rPr lang="en-US" sz="2000" b="1" dirty="0" err="1" smtClean="0">
                <a:latin typeface="Agency FB" panose="020B0503020202020204" pitchFamily="34" charset="0"/>
              </a:rPr>
              <a:t>petanilah</a:t>
            </a:r>
            <a:r>
              <a:rPr lang="en-US" sz="2000" b="1" dirty="0" smtClean="0">
                <a:latin typeface="Agency FB" panose="020B0503020202020204" pitchFamily="34" charset="0"/>
              </a:rPr>
              <a:t> yang </a:t>
            </a:r>
            <a:r>
              <a:rPr lang="en-US" sz="2000" b="1" dirty="0" err="1" smtClean="0">
                <a:latin typeface="Agency FB" panose="020B0503020202020204" pitchFamily="34" charset="0"/>
              </a:rPr>
              <a:t>sangat</a:t>
            </a:r>
            <a:r>
              <a:rPr lang="en-US" sz="2000" b="1" dirty="0" smtClean="0">
                <a:latin typeface="Agency FB" panose="020B0503020202020204" pitchFamily="34" charset="0"/>
              </a:rPr>
              <a:t> </a:t>
            </a:r>
            <a:r>
              <a:rPr lang="en-US" sz="2000" b="1" dirty="0" err="1" smtClean="0">
                <a:latin typeface="Agency FB" panose="020B0503020202020204" pitchFamily="34" charset="0"/>
              </a:rPr>
              <a:t>terpengaruh</a:t>
            </a:r>
            <a:r>
              <a:rPr lang="en-US" sz="2000" b="1" dirty="0" smtClean="0">
                <a:latin typeface="Agency FB" panose="020B0503020202020204" pitchFamily="34" charset="0"/>
              </a:rPr>
              <a:t>.</a:t>
            </a:r>
          </a:p>
          <a:p>
            <a:pPr algn="just"/>
            <a:endParaRPr lang="en-US" sz="2000" b="1" dirty="0">
              <a:solidFill>
                <a:srgbClr val="3D5C6E"/>
              </a:solidFill>
              <a:latin typeface="Agency FB" panose="020B0503020202020204" pitchFamily="34" charset="0"/>
            </a:endParaRPr>
          </a:p>
          <a:p>
            <a:pPr algn="just"/>
            <a:r>
              <a:rPr lang="en-US" sz="2000" b="1" dirty="0" err="1" smtClean="0">
                <a:latin typeface="Agency FB" panose="020B0503020202020204" pitchFamily="34" charset="0"/>
              </a:rPr>
              <a:t>Sedangkan</a:t>
            </a:r>
            <a:r>
              <a:rPr lang="en-US" sz="2000" b="1" dirty="0" smtClean="0">
                <a:latin typeface="Agency FB" panose="020B0503020202020204" pitchFamily="34" charset="0"/>
              </a:rPr>
              <a:t> </a:t>
            </a:r>
            <a:r>
              <a:rPr lang="en-US" sz="2000" b="1" dirty="0" err="1" smtClean="0">
                <a:latin typeface="Agency FB" panose="020B0503020202020204" pitchFamily="34" charset="0"/>
              </a:rPr>
              <a:t>Undang</a:t>
            </a:r>
            <a:r>
              <a:rPr lang="en-US" sz="2000" b="1" dirty="0" smtClean="0">
                <a:latin typeface="Agency FB" panose="020B0503020202020204" pitchFamily="34" charset="0"/>
              </a:rPr>
              <a:t>- </a:t>
            </a:r>
            <a:r>
              <a:rPr lang="en-US" sz="2000" b="1" dirty="0" err="1" smtClean="0">
                <a:latin typeface="Agency FB" panose="020B0503020202020204" pitchFamily="34" charset="0"/>
              </a:rPr>
              <a:t>Undang</a:t>
            </a:r>
            <a:r>
              <a:rPr lang="en-US" sz="2000" b="1" dirty="0" smtClean="0">
                <a:latin typeface="Agency FB" panose="020B0503020202020204" pitchFamily="34" charset="0"/>
              </a:rPr>
              <a:t> </a:t>
            </a:r>
            <a:r>
              <a:rPr lang="en-US" sz="2000" b="1" dirty="0" err="1" smtClean="0">
                <a:latin typeface="Agency FB" panose="020B0503020202020204" pitchFamily="34" charset="0"/>
              </a:rPr>
              <a:t>gula</a:t>
            </a:r>
            <a:r>
              <a:rPr lang="en-US" sz="2000" b="1" dirty="0" smtClean="0">
                <a:latin typeface="Agency FB" panose="020B0503020202020204" pitchFamily="34" charset="0"/>
              </a:rPr>
              <a:t> </a:t>
            </a:r>
            <a:r>
              <a:rPr lang="en-US" sz="2000" b="1" dirty="0" err="1" smtClean="0">
                <a:latin typeface="Agency FB" panose="020B0503020202020204" pitchFamily="34" charset="0"/>
              </a:rPr>
              <a:t>sendiri</a:t>
            </a:r>
            <a:r>
              <a:rPr lang="en-US" sz="2000" b="1" dirty="0" smtClean="0">
                <a:latin typeface="Agency FB" panose="020B0503020202020204" pitchFamily="34" charset="0"/>
              </a:rPr>
              <a:t> </a:t>
            </a:r>
            <a:r>
              <a:rPr lang="en-US" sz="2000" b="1" dirty="0" err="1" smtClean="0">
                <a:latin typeface="Agency FB" panose="020B0503020202020204" pitchFamily="34" charset="0"/>
              </a:rPr>
              <a:t>telah</a:t>
            </a:r>
            <a:r>
              <a:rPr lang="en-US" sz="2000" b="1" dirty="0" smtClean="0">
                <a:latin typeface="Agency FB" panose="020B0503020202020204" pitchFamily="34" charset="0"/>
              </a:rPr>
              <a:t> </a:t>
            </a:r>
            <a:r>
              <a:rPr lang="en-US" sz="2000" b="1" dirty="0" err="1" smtClean="0">
                <a:latin typeface="Agency FB" panose="020B0503020202020204" pitchFamily="34" charset="0"/>
              </a:rPr>
              <a:t>memberikan</a:t>
            </a:r>
            <a:r>
              <a:rPr lang="en-US" sz="2000" b="1" dirty="0" smtClean="0">
                <a:latin typeface="Agency FB" panose="020B0503020202020204" pitchFamily="34" charset="0"/>
              </a:rPr>
              <a:t> </a:t>
            </a:r>
            <a:r>
              <a:rPr lang="en-US" sz="2000" b="1" dirty="0" err="1" smtClean="0">
                <a:latin typeface="Agency FB" panose="020B0503020202020204" pitchFamily="34" charset="0"/>
              </a:rPr>
              <a:t>pengaruh</a:t>
            </a:r>
            <a:r>
              <a:rPr lang="en-US" sz="2000" b="1" dirty="0" smtClean="0">
                <a:latin typeface="Agency FB" panose="020B0503020202020204" pitchFamily="34" charset="0"/>
              </a:rPr>
              <a:t> </a:t>
            </a:r>
            <a:r>
              <a:rPr lang="en-US" sz="2000" b="1" dirty="0" err="1" smtClean="0">
                <a:latin typeface="Agency FB" panose="020B0503020202020204" pitchFamily="34" charset="0"/>
              </a:rPr>
              <a:t>terhadap</a:t>
            </a:r>
            <a:r>
              <a:rPr lang="en-US" sz="2000" b="1" dirty="0" smtClean="0">
                <a:latin typeface="Agency FB" panose="020B0503020202020204" pitchFamily="34" charset="0"/>
              </a:rPr>
              <a:t> </a:t>
            </a:r>
            <a:r>
              <a:rPr lang="en-US" sz="2000" b="1" dirty="0" err="1" smtClean="0">
                <a:latin typeface="Agency FB" panose="020B0503020202020204" pitchFamily="34" charset="0"/>
              </a:rPr>
              <a:t>dihapuskannya</a:t>
            </a:r>
            <a:r>
              <a:rPr lang="en-US" sz="2000" b="1" dirty="0" smtClean="0">
                <a:latin typeface="Agency FB" panose="020B0503020202020204" pitchFamily="34" charset="0"/>
              </a:rPr>
              <a:t> </a:t>
            </a:r>
            <a:r>
              <a:rPr lang="id-ID" sz="2000" b="1" dirty="0" smtClean="0">
                <a:latin typeface="Agency FB" panose="020B0503020202020204" pitchFamily="34" charset="0"/>
              </a:rPr>
              <a:t> </a:t>
            </a:r>
            <a:r>
              <a:rPr lang="id-ID" sz="2000" b="1" dirty="0">
                <a:latin typeface="Agency FB" panose="020B0503020202020204" pitchFamily="34" charset="0"/>
              </a:rPr>
              <a:t>sistem perbudakan, dan diganti dengan sistem upah atau kerja </a:t>
            </a:r>
            <a:r>
              <a:rPr lang="id-ID" sz="2000" b="1" dirty="0" smtClean="0">
                <a:latin typeface="Agency FB" panose="020B0503020202020204" pitchFamily="34" charset="0"/>
              </a:rPr>
              <a:t>kontrak</a:t>
            </a:r>
            <a:r>
              <a:rPr lang="en-US" sz="2000" b="1" dirty="0" smtClean="0">
                <a:latin typeface="Agency FB" panose="020B0503020202020204" pitchFamily="34" charset="0"/>
              </a:rPr>
              <a:t>. </a:t>
            </a:r>
            <a:r>
              <a:rPr lang="en-US" sz="2000" b="1" dirty="0" err="1" smtClean="0">
                <a:latin typeface="Agency FB" panose="020B0503020202020204" pitchFamily="34" charset="0"/>
              </a:rPr>
              <a:t>Undang</a:t>
            </a:r>
            <a:r>
              <a:rPr lang="en-US" sz="2000" b="1" dirty="0" smtClean="0">
                <a:latin typeface="Agency FB" panose="020B0503020202020204" pitchFamily="34" charset="0"/>
              </a:rPr>
              <a:t> – </a:t>
            </a:r>
            <a:r>
              <a:rPr lang="en-US" sz="2000" b="1" dirty="0" err="1" smtClean="0">
                <a:latin typeface="Agency FB" panose="020B0503020202020204" pitchFamily="34" charset="0"/>
              </a:rPr>
              <a:t>undang</a:t>
            </a:r>
            <a:r>
              <a:rPr lang="en-US" sz="2000" b="1" dirty="0" smtClean="0">
                <a:latin typeface="Agency FB" panose="020B0503020202020204" pitchFamily="34" charset="0"/>
              </a:rPr>
              <a:t> </a:t>
            </a:r>
            <a:r>
              <a:rPr lang="en-US" sz="2000" b="1" dirty="0" err="1" smtClean="0">
                <a:latin typeface="Agency FB" panose="020B0503020202020204" pitchFamily="34" charset="0"/>
              </a:rPr>
              <a:t>ini</a:t>
            </a:r>
            <a:r>
              <a:rPr lang="en-US" sz="2000" b="1" dirty="0" smtClean="0">
                <a:latin typeface="Agency FB" panose="020B0503020202020204" pitchFamily="34" charset="0"/>
              </a:rPr>
              <a:t> </a:t>
            </a:r>
            <a:r>
              <a:rPr lang="en-US" sz="2000" b="1" dirty="0" err="1" smtClean="0">
                <a:latin typeface="Agency FB" panose="020B0503020202020204" pitchFamily="34" charset="0"/>
              </a:rPr>
              <a:t>juga</a:t>
            </a:r>
            <a:r>
              <a:rPr lang="en-US" sz="2000" b="1" dirty="0" smtClean="0">
                <a:latin typeface="Agency FB" panose="020B0503020202020204" pitchFamily="34" charset="0"/>
              </a:rPr>
              <a:t> </a:t>
            </a:r>
            <a:r>
              <a:rPr lang="en-US" sz="2000" b="1" dirty="0" err="1" smtClean="0">
                <a:latin typeface="Agency FB" panose="020B0503020202020204" pitchFamily="34" charset="0"/>
              </a:rPr>
              <a:t>mempengaruhi</a:t>
            </a:r>
            <a:r>
              <a:rPr lang="en-US" sz="2000" b="1" dirty="0" smtClean="0">
                <a:latin typeface="Agency FB" panose="020B0503020202020204" pitchFamily="34" charset="0"/>
              </a:rPr>
              <a:t> </a:t>
            </a:r>
            <a:r>
              <a:rPr lang="id-ID" sz="2000" b="1" dirty="0">
                <a:latin typeface="Agency FB" panose="020B0503020202020204" pitchFamily="34" charset="0"/>
              </a:rPr>
              <a:t>perusahaan perusahaan swasta Eropa mulai berinvestasi di Hindia-Belanda di bidang perkebunan</a:t>
            </a:r>
            <a:r>
              <a:rPr lang="id-ID" sz="2000" b="1" dirty="0" smtClean="0">
                <a:latin typeface="Agency FB" panose="020B0503020202020204" pitchFamily="34" charset="0"/>
              </a:rPr>
              <a:t>.</a:t>
            </a:r>
            <a:r>
              <a:rPr lang="en-US" sz="2000" b="1" dirty="0" smtClean="0">
                <a:latin typeface="Agency FB" panose="020B0503020202020204" pitchFamily="34" charset="0"/>
              </a:rPr>
              <a:t> </a:t>
            </a:r>
            <a:r>
              <a:rPr lang="id-ID" sz="2000" dirty="0"/>
              <a:t>. </a:t>
            </a:r>
            <a:r>
              <a:rPr lang="id-ID" sz="2000" b="1" dirty="0">
                <a:latin typeface="Agency FB" panose="020B0503020202020204" pitchFamily="34" charset="0"/>
              </a:rPr>
              <a:t>Pabrik gula milik pemerintah akan dihapus secara bertahap dan diambil alih oleh pihak </a:t>
            </a:r>
            <a:r>
              <a:rPr lang="id-ID" sz="2000" b="1" dirty="0" smtClean="0">
                <a:latin typeface="Agency FB" panose="020B0503020202020204" pitchFamily="34" charset="0"/>
              </a:rPr>
              <a:t>swasta</a:t>
            </a:r>
            <a:r>
              <a:rPr lang="id-ID" sz="2000" b="1" dirty="0">
                <a:latin typeface="Agency FB" panose="020B0503020202020204" pitchFamily="34" charset="0"/>
              </a:rPr>
              <a:t>. Pihak swasta diberi kesempatan yang luas untuk mendirikan pabrik gula baru</a:t>
            </a:r>
            <a:endParaRPr lang="en-US" sz="2000" b="1" dirty="0">
              <a:latin typeface="Agency FB" panose="020B0503020202020204" pitchFamily="34" charset="0"/>
            </a:endParaRPr>
          </a:p>
        </p:txBody>
      </p:sp>
      <p:pic>
        <p:nvPicPr>
          <p:cNvPr id="2" name="Picture 1"/>
          <p:cNvPicPr>
            <a:picLocks noChangeAspect="1"/>
          </p:cNvPicPr>
          <p:nvPr/>
        </p:nvPicPr>
        <p:blipFill>
          <a:blip r:embed="rId4"/>
          <a:stretch>
            <a:fillRect/>
          </a:stretch>
        </p:blipFill>
        <p:spPr>
          <a:xfrm>
            <a:off x="162125" y="5053952"/>
            <a:ext cx="1646063" cy="1621677"/>
          </a:xfrm>
          <a:prstGeom prst="rect">
            <a:avLst/>
          </a:prstGeom>
        </p:spPr>
      </p:pic>
      <p:pic>
        <p:nvPicPr>
          <p:cNvPr id="3" name="Picture 2"/>
          <p:cNvPicPr>
            <a:picLocks noChangeAspect="1"/>
          </p:cNvPicPr>
          <p:nvPr/>
        </p:nvPicPr>
        <p:blipFill>
          <a:blip r:embed="rId4"/>
          <a:stretch>
            <a:fillRect/>
          </a:stretch>
        </p:blipFill>
        <p:spPr>
          <a:xfrm>
            <a:off x="1669136" y="5719789"/>
            <a:ext cx="832191" cy="819862"/>
          </a:xfrm>
          <a:prstGeom prst="rect">
            <a:avLst/>
          </a:prstGeom>
        </p:spPr>
      </p:pic>
      <p:pic>
        <p:nvPicPr>
          <p:cNvPr id="6" name="Picture 5"/>
          <p:cNvPicPr>
            <a:picLocks noChangeAspect="1"/>
          </p:cNvPicPr>
          <p:nvPr/>
        </p:nvPicPr>
        <p:blipFill>
          <a:blip r:embed="rId5"/>
          <a:stretch>
            <a:fillRect/>
          </a:stretch>
        </p:blipFill>
        <p:spPr>
          <a:xfrm>
            <a:off x="8775749" y="2158244"/>
            <a:ext cx="5291787" cy="5206435"/>
          </a:xfrm>
          <a:prstGeom prst="rect">
            <a:avLst/>
          </a:prstGeom>
        </p:spPr>
      </p:pic>
      <p:sp>
        <p:nvSpPr>
          <p:cNvPr id="8" name="Rectangle 7"/>
          <p:cNvSpPr/>
          <p:nvPr/>
        </p:nvSpPr>
        <p:spPr>
          <a:xfrm>
            <a:off x="686525" y="545909"/>
            <a:ext cx="3738518" cy="79401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err="1" smtClean="0">
                <a:effectLst>
                  <a:outerShdw blurRad="38100" dist="38100" dir="2700000" algn="tl">
                    <a:srgbClr val="000000">
                      <a:alpha val="43137"/>
                    </a:srgbClr>
                  </a:outerShdw>
                </a:effectLst>
                <a:latin typeface="Agency FB" panose="020B0503020202020204" pitchFamily="34" charset="0"/>
              </a:rPr>
              <a:t>Kesimpulan</a:t>
            </a:r>
            <a:endParaRPr lang="en-ID" sz="4000" b="1" dirty="0">
              <a:effectLst>
                <a:outerShdw blurRad="38100" dist="38100" dir="2700000" algn="tl">
                  <a:srgbClr val="000000">
                    <a:alpha val="43137"/>
                  </a:srgbClr>
                </a:outerShdw>
              </a:effectLst>
              <a:latin typeface="Agency FB" panose="020B0503020202020204" pitchFamily="34" charset="0"/>
            </a:endParaRPr>
          </a:p>
        </p:txBody>
      </p:sp>
    </p:spTree>
    <p:extLst>
      <p:ext uri="{BB962C8B-B14F-4D97-AF65-F5344CB8AC3E}">
        <p14:creationId xmlns:p14="http://schemas.microsoft.com/office/powerpoint/2010/main" val="27954777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DCC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15543">
            <a:off x="7390399" y="384245"/>
            <a:ext cx="2499577" cy="3816427"/>
          </a:xfrm>
          <a:prstGeom prst="rect">
            <a:avLst/>
          </a:prstGeom>
          <a:scene3d>
            <a:camera prst="orthographicFront"/>
            <a:lightRig rig="threePt" dir="t"/>
          </a:scene3d>
          <a:sp3d>
            <a:bevelT/>
          </a:sp3d>
        </p:spPr>
      </p:pic>
      <p:sp>
        <p:nvSpPr>
          <p:cNvPr id="5" name="Graphic 4595">
            <a:extLst>
              <a:ext uri="{FF2B5EF4-FFF2-40B4-BE49-F238E27FC236}">
                <a16:creationId xmlns:a16="http://schemas.microsoft.com/office/drawing/2014/main" xmlns="" id="{AEF7076F-E5A1-4AFB-89CF-E7461A358514}"/>
              </a:ext>
            </a:extLst>
          </p:cNvPr>
          <p:cNvSpPr/>
          <p:nvPr/>
        </p:nvSpPr>
        <p:spPr>
          <a:xfrm rot="10800000">
            <a:off x="0" y="0"/>
            <a:ext cx="12219233" cy="2731833"/>
          </a:xfrm>
          <a:custGeom>
            <a:avLst/>
            <a:gdLst>
              <a:gd name="connsiteX0" fmla="*/ 0 w 12219233"/>
              <a:gd name="connsiteY0" fmla="*/ 2731834 h 2731833"/>
              <a:gd name="connsiteX1" fmla="*/ 12219233 w 12219233"/>
              <a:gd name="connsiteY1" fmla="*/ 0 h 2731833"/>
              <a:gd name="connsiteX2" fmla="*/ 12219233 w 12219233"/>
              <a:gd name="connsiteY2" fmla="*/ 2731834 h 2731833"/>
              <a:gd name="connsiteX3" fmla="*/ 0 w 12219233"/>
              <a:gd name="connsiteY3" fmla="*/ 2731834 h 2731833"/>
            </a:gdLst>
            <a:ahLst/>
            <a:cxnLst>
              <a:cxn ang="0">
                <a:pos x="connsiteX0" y="connsiteY0"/>
              </a:cxn>
              <a:cxn ang="0">
                <a:pos x="connsiteX1" y="connsiteY1"/>
              </a:cxn>
              <a:cxn ang="0">
                <a:pos x="connsiteX2" y="connsiteY2"/>
              </a:cxn>
              <a:cxn ang="0">
                <a:pos x="connsiteX3" y="connsiteY3"/>
              </a:cxn>
            </a:cxnLst>
            <a:rect l="l" t="t" r="r" b="b"/>
            <a:pathLst>
              <a:path w="12219233" h="2731833">
                <a:moveTo>
                  <a:pt x="0" y="2731834"/>
                </a:moveTo>
                <a:cubicBezTo>
                  <a:pt x="0" y="2731834"/>
                  <a:pt x="5169540" y="0"/>
                  <a:pt x="12219233" y="0"/>
                </a:cubicBezTo>
                <a:lnTo>
                  <a:pt x="12219233" y="2731834"/>
                </a:lnTo>
                <a:lnTo>
                  <a:pt x="0" y="2731834"/>
                </a:lnTo>
                <a:close/>
              </a:path>
            </a:pathLst>
          </a:custGeom>
          <a:solidFill>
            <a:srgbClr val="98B8A5"/>
          </a:solidFill>
          <a:ln w="70474"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endParaRPr lang="th-TH"/>
          </a:p>
        </p:txBody>
      </p:sp>
      <p:pic>
        <p:nvPicPr>
          <p:cNvPr id="6" name="Graphic 5">
            <a:extLst>
              <a:ext uri="{FF2B5EF4-FFF2-40B4-BE49-F238E27FC236}">
                <a16:creationId xmlns:a16="http://schemas.microsoft.com/office/drawing/2014/main" xmlns="" id="{3264440B-1D29-4A65-B950-71C3A37D211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481893" y="0"/>
            <a:ext cx="2270370" cy="68580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27" name="Rectangle 226">
            <a:extLst>
              <a:ext uri="{FF2B5EF4-FFF2-40B4-BE49-F238E27FC236}">
                <a16:creationId xmlns:a16="http://schemas.microsoft.com/office/drawing/2014/main" xmlns="" id="{98991B1F-9588-4359-B13D-79A39D9A4AE6}"/>
              </a:ext>
            </a:extLst>
          </p:cNvPr>
          <p:cNvSpPr/>
          <p:nvPr/>
        </p:nvSpPr>
        <p:spPr>
          <a:xfrm>
            <a:off x="439737" y="-263982"/>
            <a:ext cx="1257300" cy="1629898"/>
          </a:xfrm>
          <a:prstGeom prst="rect">
            <a:avLst/>
          </a:prstGeom>
          <a:solidFill>
            <a:srgbClr val="58332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 name="TextBox 11"/>
          <p:cNvSpPr txBox="1"/>
          <p:nvPr/>
        </p:nvSpPr>
        <p:spPr>
          <a:xfrm>
            <a:off x="-93997" y="2975162"/>
            <a:ext cx="5448300" cy="630942"/>
          </a:xfrm>
          <a:prstGeom prst="rect">
            <a:avLst/>
          </a:prstGeom>
          <a:noFill/>
        </p:spPr>
        <p:txBody>
          <a:bodyPr wrap="square" rtlCol="0">
            <a:spAutoFit/>
          </a:bodyPr>
          <a:lstStyle/>
          <a:p>
            <a:pPr algn="ctr"/>
            <a:r>
              <a:rPr lang="en-US" sz="3500" b="1"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NAMA KELOMPOK 9</a:t>
            </a:r>
            <a:endParaRPr lang="en-US" sz="3500" b="1" dirty="0">
              <a:effectLst>
                <a:outerShdw blurRad="38100" dist="38100" dir="2700000" algn="tl">
                  <a:srgbClr val="000000">
                    <a:alpha val="43137"/>
                  </a:srgbClr>
                </a:outerShdw>
              </a:effectLst>
              <a:latin typeface="Agency FB" panose="020B0503020202020204" pitchFamily="34" charset="0"/>
              <a:cs typeface="Times New Roman" pitchFamily="18" charset="0"/>
            </a:endParaRPr>
          </a:p>
        </p:txBody>
      </p:sp>
      <p:sp>
        <p:nvSpPr>
          <p:cNvPr id="13" name="TextBox 12"/>
          <p:cNvSpPr txBox="1"/>
          <p:nvPr/>
        </p:nvSpPr>
        <p:spPr>
          <a:xfrm>
            <a:off x="582501" y="3846910"/>
            <a:ext cx="5886450" cy="2831544"/>
          </a:xfrm>
          <a:prstGeom prst="rect">
            <a:avLst/>
          </a:prstGeom>
          <a:noFill/>
          <a:ln>
            <a:solidFill>
              <a:schemeClr val="accent4">
                <a:lumMod val="75000"/>
              </a:schemeClr>
            </a:solidFill>
          </a:ln>
        </p:spPr>
        <p:txBody>
          <a:bodyPr wrap="square" rtlCol="0">
            <a:spAutoFit/>
          </a:bodyPr>
          <a:lstStyle/>
          <a:p>
            <a:r>
              <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Devi </a:t>
            </a:r>
            <a:r>
              <a:rPr lang="en-US" sz="3000" dirty="0" err="1" smtClean="0">
                <a:effectLst>
                  <a:outerShdw blurRad="38100" dist="38100" dir="2700000" algn="tl">
                    <a:srgbClr val="000000">
                      <a:alpha val="43137"/>
                    </a:srgbClr>
                  </a:outerShdw>
                </a:effectLst>
                <a:latin typeface="Agency FB" panose="020B0503020202020204" pitchFamily="34" charset="0"/>
                <a:cs typeface="Times New Roman" pitchFamily="18" charset="0"/>
              </a:rPr>
              <a:t>Ayu</a:t>
            </a:r>
            <a:r>
              <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 Lestari</a:t>
            </a:r>
            <a:r>
              <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id-ID"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20130330</a:t>
            </a:r>
            <a:r>
              <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05</a:t>
            </a:r>
            <a:endPar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endParaRPr>
          </a:p>
          <a:p>
            <a:r>
              <a:rPr lang="en-US" sz="3000" dirty="0" err="1" smtClean="0">
                <a:effectLst>
                  <a:outerShdw blurRad="38100" dist="38100" dir="2700000" algn="tl">
                    <a:srgbClr val="000000">
                      <a:alpha val="43137"/>
                    </a:srgbClr>
                  </a:outerShdw>
                </a:effectLst>
                <a:latin typeface="Agency FB" panose="020B0503020202020204" pitchFamily="34" charset="0"/>
                <a:cs typeface="Times New Roman" pitchFamily="18" charset="0"/>
              </a:rPr>
              <a:t>Murniyati</a:t>
            </a:r>
            <a:r>
              <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id-ID"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20130330</a:t>
            </a:r>
            <a:r>
              <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25</a:t>
            </a:r>
            <a:endPar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endParaRPr>
          </a:p>
          <a:p>
            <a:r>
              <a:rPr lang="en-US" sz="3000" dirty="0" err="1" smtClean="0">
                <a:effectLst>
                  <a:outerShdw blurRad="38100" dist="38100" dir="2700000" algn="tl">
                    <a:srgbClr val="000000">
                      <a:alpha val="43137"/>
                    </a:srgbClr>
                  </a:outerShdw>
                </a:effectLst>
                <a:latin typeface="Agency FB" panose="020B0503020202020204" pitchFamily="34" charset="0"/>
                <a:cs typeface="Times New Roman" pitchFamily="18" charset="0"/>
              </a:rPr>
              <a:t>Iskandar</a:t>
            </a:r>
            <a:r>
              <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id-ID"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	20130330</a:t>
            </a:r>
            <a:r>
              <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26</a:t>
            </a:r>
          </a:p>
          <a:p>
            <a:r>
              <a:rPr lang="en-US" sz="3000" dirty="0" err="1" smtClean="0">
                <a:effectLst>
                  <a:outerShdw blurRad="38100" dist="38100" dir="2700000" algn="tl">
                    <a:srgbClr val="000000">
                      <a:alpha val="43137"/>
                    </a:srgbClr>
                  </a:outerShdw>
                </a:effectLst>
                <a:latin typeface="Agency FB" panose="020B0503020202020204" pitchFamily="34" charset="0"/>
                <a:cs typeface="Times New Roman" pitchFamily="18" charset="0"/>
              </a:rPr>
              <a:t>Aliska</a:t>
            </a:r>
            <a:r>
              <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en-US" sz="3000" dirty="0" err="1" smtClean="0">
                <a:effectLst>
                  <a:outerShdw blurRad="38100" dist="38100" dir="2700000" algn="tl">
                    <a:srgbClr val="000000">
                      <a:alpha val="43137"/>
                    </a:srgbClr>
                  </a:outerShdw>
                </a:effectLst>
                <a:latin typeface="Agency FB" panose="020B0503020202020204" pitchFamily="34" charset="0"/>
                <a:cs typeface="Times New Roman" pitchFamily="18" charset="0"/>
              </a:rPr>
              <a:t>Widya</a:t>
            </a:r>
            <a:r>
              <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en-US" sz="3000" dirty="0" err="1" smtClean="0">
                <a:effectLst>
                  <a:outerShdw blurRad="38100" dist="38100" dir="2700000" algn="tl">
                    <a:srgbClr val="000000">
                      <a:alpha val="43137"/>
                    </a:srgbClr>
                  </a:outerShdw>
                </a:effectLst>
                <a:latin typeface="Agency FB" panose="020B0503020202020204" pitchFamily="34" charset="0"/>
                <a:cs typeface="Times New Roman" pitchFamily="18" charset="0"/>
              </a:rPr>
              <a:t>Alawiyah</a:t>
            </a:r>
            <a:r>
              <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id-ID"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20130330</a:t>
            </a:r>
            <a:r>
              <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27</a:t>
            </a:r>
            <a:endPar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endParaRPr>
          </a:p>
          <a:p>
            <a:r>
              <a:rPr lang="en-US" sz="3000" dirty="0" err="1" smtClean="0">
                <a:effectLst>
                  <a:outerShdw blurRad="38100" dist="38100" dir="2700000" algn="tl">
                    <a:srgbClr val="000000">
                      <a:alpha val="43137"/>
                    </a:srgbClr>
                  </a:outerShdw>
                </a:effectLst>
                <a:latin typeface="Agency FB" panose="020B0503020202020204" pitchFamily="34" charset="0"/>
                <a:cs typeface="Times New Roman" pitchFamily="18" charset="0"/>
              </a:rPr>
              <a:t>Riski</a:t>
            </a:r>
            <a:r>
              <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en-US" sz="3000" dirty="0" err="1" smtClean="0">
                <a:effectLst>
                  <a:outerShdw blurRad="38100" dist="38100" dir="2700000" algn="tl">
                    <a:srgbClr val="000000">
                      <a:alpha val="43137"/>
                    </a:srgbClr>
                  </a:outerShdw>
                </a:effectLst>
                <a:latin typeface="Agency FB" panose="020B0503020202020204" pitchFamily="34" charset="0"/>
                <a:cs typeface="Times New Roman" pitchFamily="18" charset="0"/>
              </a:rPr>
              <a:t>Rismawati</a:t>
            </a:r>
            <a:r>
              <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rPr>
              <a:t>2013033029</a:t>
            </a:r>
            <a:endParaRPr lang="en-US" sz="3000" dirty="0" smtClean="0">
              <a:effectLst>
                <a:outerShdw blurRad="38100" dist="38100" dir="2700000" algn="tl">
                  <a:srgbClr val="000000">
                    <a:alpha val="43137"/>
                  </a:srgbClr>
                </a:outerShdw>
              </a:effectLst>
              <a:latin typeface="Agency FB" panose="020B0503020202020204" pitchFamily="34" charset="0"/>
              <a:cs typeface="Times New Roman" pitchFamily="18" charset="0"/>
            </a:endParaRPr>
          </a:p>
          <a:p>
            <a:endParaRPr lang="en-US" dirty="0">
              <a:effectLst>
                <a:outerShdw blurRad="38100" dist="38100" dir="2700000" algn="tl">
                  <a:srgbClr val="000000">
                    <a:alpha val="43137"/>
                  </a:srgbClr>
                </a:outerShdw>
              </a:effectLst>
              <a:latin typeface="Agency FB" panose="020B0503020202020204" pitchFamily="34" charset="0"/>
            </a:endParaRPr>
          </a:p>
        </p:txBody>
      </p:sp>
      <p:sp>
        <p:nvSpPr>
          <p:cNvPr id="9" name="Rectangle 8"/>
          <p:cNvSpPr/>
          <p:nvPr/>
        </p:nvSpPr>
        <p:spPr>
          <a:xfrm>
            <a:off x="5731099" y="5262682"/>
            <a:ext cx="1262129" cy="1833577"/>
          </a:xfrm>
          <a:prstGeom prst="rect">
            <a:avLst/>
          </a:prstGeo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74458800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DCC1"/>
        </a:solidFill>
        <a:effectLst/>
      </p:bgPr>
    </p:bg>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xmlns="" id="{1528C2DB-F2CC-4A0A-9A3A-FB587D7B8353}"/>
              </a:ext>
            </a:extLst>
          </p:cNvPr>
          <p:cNvSpPr/>
          <p:nvPr/>
        </p:nvSpPr>
        <p:spPr>
          <a:xfrm>
            <a:off x="5848899" y="749067"/>
            <a:ext cx="5844968" cy="1930400"/>
          </a:xfrm>
          <a:prstGeom prst="rect">
            <a:avLst/>
          </a:prstGeom>
          <a:solidFill>
            <a:schemeClr val="bg1"/>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a:extLst>
              <a:ext uri="{FF2B5EF4-FFF2-40B4-BE49-F238E27FC236}">
                <a16:creationId xmlns:a16="http://schemas.microsoft.com/office/drawing/2014/main" xmlns="" id="{E3F2B8C7-4A53-4925-9C7A-44EA5372FF94}"/>
              </a:ext>
            </a:extLst>
          </p:cNvPr>
          <p:cNvSpPr/>
          <p:nvPr/>
        </p:nvSpPr>
        <p:spPr>
          <a:xfrm>
            <a:off x="0" y="5232400"/>
            <a:ext cx="12192000" cy="1371600"/>
          </a:xfrm>
          <a:prstGeom prst="rect">
            <a:avLst/>
          </a:prstGeom>
          <a:solidFill>
            <a:srgbClr val="98B8A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Rectangle 4">
            <a:extLst>
              <a:ext uri="{FF2B5EF4-FFF2-40B4-BE49-F238E27FC236}">
                <a16:creationId xmlns:a16="http://schemas.microsoft.com/office/drawing/2014/main" xmlns="" id="{15FC73F6-9B95-4D0B-826E-D9C4412737A8}"/>
              </a:ext>
            </a:extLst>
          </p:cNvPr>
          <p:cNvSpPr/>
          <p:nvPr/>
        </p:nvSpPr>
        <p:spPr>
          <a:xfrm>
            <a:off x="785611" y="0"/>
            <a:ext cx="6349324" cy="6604000"/>
          </a:xfrm>
          <a:prstGeom prst="rect">
            <a:avLst/>
          </a:prstGeom>
          <a:solidFill>
            <a:srgbClr val="3D5C6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5" name="Rectangle 44">
            <a:extLst>
              <a:ext uri="{FF2B5EF4-FFF2-40B4-BE49-F238E27FC236}">
                <a16:creationId xmlns:a16="http://schemas.microsoft.com/office/drawing/2014/main" xmlns="" id="{3114D8F7-7AA5-422C-930B-26995B63CF16}"/>
              </a:ext>
            </a:extLst>
          </p:cNvPr>
          <p:cNvSpPr/>
          <p:nvPr/>
        </p:nvSpPr>
        <p:spPr>
          <a:xfrm>
            <a:off x="5219700" y="2032000"/>
            <a:ext cx="7188200" cy="113155"/>
          </a:xfrm>
          <a:prstGeom prst="rect">
            <a:avLst/>
          </a:prstGeom>
          <a:solidFill>
            <a:srgbClr val="23232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47" name="Graphic 146">
            <a:extLst>
              <a:ext uri="{FF2B5EF4-FFF2-40B4-BE49-F238E27FC236}">
                <a16:creationId xmlns:a16="http://schemas.microsoft.com/office/drawing/2014/main" xmlns="" id="{21092F3C-04B2-4784-813E-476074E39CB0}"/>
              </a:ext>
            </a:extLst>
          </p:cNvPr>
          <p:cNvPicPr>
            <a:picLocks noChangeAspect="1"/>
          </p:cNvPicPr>
          <p:nvPr/>
        </p:nvPicPr>
        <p:blipFill>
          <a:blip r:embed="rId2">
            <a:extLst>
              <a:ext uri="{96DAC541-7B7A-43D3-8B79-37D633B846F1}">
                <asvg:svgBlip xmlns:asvg="http://schemas.microsoft.com/office/drawing/2016/SVG/main" xmlns="" r:embed="rId7"/>
              </a:ext>
            </a:extLst>
          </a:blip>
          <a:stretch>
            <a:fillRect/>
          </a:stretch>
        </p:blipFill>
        <p:spPr>
          <a:xfrm>
            <a:off x="8610168" y="-1128769"/>
            <a:ext cx="3680605" cy="5616848"/>
          </a:xfrm>
          <a:prstGeom prst="rect">
            <a:avLst/>
          </a:prstGeom>
        </p:spPr>
      </p:pic>
      <p:sp>
        <p:nvSpPr>
          <p:cNvPr id="17" name="TextBox 16"/>
          <p:cNvSpPr txBox="1"/>
          <p:nvPr/>
        </p:nvSpPr>
        <p:spPr>
          <a:xfrm>
            <a:off x="-1" y="202625"/>
            <a:ext cx="7662931" cy="1631216"/>
          </a:xfrm>
          <a:prstGeom prst="rect">
            <a:avLst/>
          </a:prstGeom>
          <a:noFill/>
        </p:spPr>
        <p:txBody>
          <a:bodyPr wrap="square" rtlCol="0">
            <a:spAutoFit/>
          </a:bodyPr>
          <a:lstStyle/>
          <a:p>
            <a:pPr algn="ctr"/>
            <a:r>
              <a:rPr lang="en-US" sz="5000" b="1" dirty="0"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2.1 </a:t>
            </a:r>
            <a:r>
              <a:rPr lang="en-US" sz="5000" b="1" dirty="0" err="1"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Latar</a:t>
            </a:r>
            <a:r>
              <a:rPr lang="en-US" sz="5000" b="1" dirty="0"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en-US" sz="5000" b="1" dirty="0" err="1"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Belakang</a:t>
            </a:r>
            <a:r>
              <a:rPr lang="en-US" sz="5000" b="1" dirty="0"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en-US" sz="5000" b="1" dirty="0" err="1"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Undang</a:t>
            </a:r>
            <a:r>
              <a:rPr lang="en-US" sz="5000" b="1" dirty="0"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en-US" sz="5000" b="1" dirty="0" err="1"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Undang</a:t>
            </a:r>
            <a:r>
              <a:rPr lang="en-US" sz="5000" b="1" dirty="0"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en-US" sz="5000" b="1" dirty="0" err="1"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Agraria</a:t>
            </a:r>
            <a:endParaRPr lang="en-US" sz="5000" b="1" dirty="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endParaRPr>
          </a:p>
        </p:txBody>
      </p:sp>
      <p:sp>
        <p:nvSpPr>
          <p:cNvPr id="18" name="TextBox 17"/>
          <p:cNvSpPr txBox="1"/>
          <p:nvPr/>
        </p:nvSpPr>
        <p:spPr>
          <a:xfrm>
            <a:off x="1003015" y="2274097"/>
            <a:ext cx="6190484" cy="4832092"/>
          </a:xfrm>
          <a:prstGeom prst="rect">
            <a:avLst/>
          </a:prstGeom>
          <a:noFill/>
          <a:ln>
            <a:solidFill>
              <a:srgbClr val="C00000"/>
            </a:solidFill>
          </a:ln>
        </p:spPr>
        <p:txBody>
          <a:bodyPr wrap="square" rtlCol="0">
            <a:spAutoFit/>
          </a:bodyPr>
          <a:lstStyle/>
          <a:p>
            <a:pPr marL="457200" indent="-457200" algn="just">
              <a:buFont typeface="Arial" panose="020B0604020202020204" pitchFamily="34" charset="0"/>
              <a:buChar char="•"/>
            </a:pPr>
            <a:r>
              <a:rPr lang="en-US" b="1" dirty="0" err="1" smtClean="0">
                <a:solidFill>
                  <a:schemeClr val="bg1"/>
                </a:solidFill>
                <a:latin typeface="Agency FB" panose="020B0503020202020204" pitchFamily="34" charset="0"/>
                <a:cs typeface="Times New Roman" pitchFamily="18" charset="0"/>
              </a:rPr>
              <a:t>Rencana</a:t>
            </a:r>
            <a:r>
              <a:rPr lang="en-US" b="1" dirty="0" smtClean="0">
                <a:solidFill>
                  <a:schemeClr val="bg1"/>
                </a:solidFill>
                <a:latin typeface="Agency FB" panose="020B0503020202020204" pitchFamily="34" charset="0"/>
                <a:cs typeface="Times New Roman" pitchFamily="18" charset="0"/>
              </a:rPr>
              <a:t> </a:t>
            </a:r>
            <a:r>
              <a:rPr lang="en-US" b="1" dirty="0" err="1" smtClean="0">
                <a:solidFill>
                  <a:schemeClr val="bg1"/>
                </a:solidFill>
                <a:latin typeface="Agency FB" panose="020B0503020202020204" pitchFamily="34" charset="0"/>
                <a:cs typeface="Times New Roman" pitchFamily="18" charset="0"/>
              </a:rPr>
              <a:t>Kebijakan</a:t>
            </a:r>
            <a:r>
              <a:rPr lang="en-US" b="1" dirty="0" smtClean="0">
                <a:solidFill>
                  <a:schemeClr val="bg1"/>
                </a:solidFill>
                <a:latin typeface="Agency FB" panose="020B0503020202020204" pitchFamily="34" charset="0"/>
                <a:cs typeface="Times New Roman" pitchFamily="18" charset="0"/>
              </a:rPr>
              <a:t> </a:t>
            </a:r>
            <a:r>
              <a:rPr lang="en-US" b="1" dirty="0" err="1" smtClean="0">
                <a:solidFill>
                  <a:schemeClr val="bg1"/>
                </a:solidFill>
                <a:latin typeface="Agency FB" panose="020B0503020202020204" pitchFamily="34" charset="0"/>
                <a:cs typeface="Times New Roman" pitchFamily="18" charset="0"/>
              </a:rPr>
              <a:t>Culturwet</a:t>
            </a:r>
            <a:r>
              <a:rPr lang="en-US" b="1" dirty="0" smtClean="0">
                <a:solidFill>
                  <a:schemeClr val="bg1"/>
                </a:solidFill>
                <a:latin typeface="Agency FB" panose="020B0503020202020204" pitchFamily="34" charset="0"/>
                <a:cs typeface="Times New Roman" pitchFamily="18" charset="0"/>
              </a:rPr>
              <a:t> </a:t>
            </a:r>
            <a:r>
              <a:rPr lang="en-US" b="1" dirty="0" err="1" smtClean="0">
                <a:solidFill>
                  <a:schemeClr val="bg1"/>
                </a:solidFill>
                <a:latin typeface="Agency FB" panose="020B0503020202020204" pitchFamily="34" charset="0"/>
                <a:cs typeface="Times New Roman" pitchFamily="18" charset="0"/>
              </a:rPr>
              <a:t>Fransen</a:t>
            </a:r>
            <a:r>
              <a:rPr lang="en-US" b="1" dirty="0" smtClean="0">
                <a:solidFill>
                  <a:schemeClr val="bg1"/>
                </a:solidFill>
                <a:latin typeface="Agency FB" panose="020B0503020202020204" pitchFamily="34" charset="0"/>
                <a:cs typeface="Times New Roman" pitchFamily="18" charset="0"/>
              </a:rPr>
              <a:t> Van De </a:t>
            </a:r>
            <a:r>
              <a:rPr lang="en-US" b="1" dirty="0" err="1" smtClean="0">
                <a:solidFill>
                  <a:schemeClr val="bg1"/>
                </a:solidFill>
                <a:latin typeface="Agency FB" panose="020B0503020202020204" pitchFamily="34" charset="0"/>
                <a:cs typeface="Times New Roman" pitchFamily="18" charset="0"/>
              </a:rPr>
              <a:t>Putte</a:t>
            </a:r>
            <a:endParaRPr lang="en-US" b="1" dirty="0" smtClean="0">
              <a:solidFill>
                <a:schemeClr val="bg1"/>
              </a:solidFill>
              <a:latin typeface="Agency FB" panose="020B0503020202020204" pitchFamily="34" charset="0"/>
              <a:cs typeface="Times New Roman" pitchFamily="18" charset="0"/>
            </a:endParaRPr>
          </a:p>
          <a:p>
            <a:pPr marL="457200" indent="-457200" algn="just">
              <a:buFont typeface="Arial" panose="020B0604020202020204" pitchFamily="34" charset="0"/>
              <a:buChar char="•"/>
            </a:pPr>
            <a:endParaRPr lang="en-US" b="1" dirty="0">
              <a:solidFill>
                <a:schemeClr val="bg1"/>
              </a:solidFill>
              <a:latin typeface="Agency FB" panose="020B0503020202020204" pitchFamily="34" charset="0"/>
              <a:cs typeface="Times New Roman" pitchFamily="18" charset="0"/>
            </a:endParaRPr>
          </a:p>
          <a:p>
            <a:pPr marL="457200" indent="-457200" algn="just">
              <a:buFont typeface="Arial" panose="020B0604020202020204" pitchFamily="34" charset="0"/>
              <a:buChar char="•"/>
            </a:pPr>
            <a:r>
              <a:rPr lang="en-US" b="1" dirty="0" err="1" smtClean="0">
                <a:solidFill>
                  <a:schemeClr val="bg1"/>
                </a:solidFill>
                <a:latin typeface="Agency FB" panose="020B0503020202020204" pitchFamily="34" charset="0"/>
                <a:cs typeface="Times New Roman" pitchFamily="18" charset="0"/>
              </a:rPr>
              <a:t>Kemenangan</a:t>
            </a:r>
            <a:r>
              <a:rPr lang="en-US" b="1" dirty="0" smtClean="0">
                <a:solidFill>
                  <a:schemeClr val="bg1"/>
                </a:solidFill>
                <a:latin typeface="Agency FB" panose="020B0503020202020204" pitchFamily="34" charset="0"/>
                <a:cs typeface="Times New Roman" pitchFamily="18" charset="0"/>
              </a:rPr>
              <a:t> </a:t>
            </a:r>
            <a:r>
              <a:rPr lang="en-US" b="1" dirty="0" err="1" smtClean="0">
                <a:solidFill>
                  <a:schemeClr val="bg1"/>
                </a:solidFill>
                <a:latin typeface="Agency FB" panose="020B0503020202020204" pitchFamily="34" charset="0"/>
                <a:cs typeface="Times New Roman" pitchFamily="18" charset="0"/>
              </a:rPr>
              <a:t>kalangan</a:t>
            </a:r>
            <a:r>
              <a:rPr lang="en-US" b="1" dirty="0" smtClean="0">
                <a:solidFill>
                  <a:schemeClr val="bg1"/>
                </a:solidFill>
                <a:latin typeface="Agency FB" panose="020B0503020202020204" pitchFamily="34" charset="0"/>
                <a:cs typeface="Times New Roman" pitchFamily="18" charset="0"/>
              </a:rPr>
              <a:t> liberal </a:t>
            </a:r>
            <a:r>
              <a:rPr lang="en-US" b="1" dirty="0" err="1" smtClean="0">
                <a:solidFill>
                  <a:schemeClr val="bg1"/>
                </a:solidFill>
                <a:latin typeface="Agency FB" panose="020B0503020202020204" pitchFamily="34" charset="0"/>
                <a:cs typeface="Times New Roman" pitchFamily="18" charset="0"/>
              </a:rPr>
              <a:t>dalam</a:t>
            </a:r>
            <a:r>
              <a:rPr lang="en-US" b="1" dirty="0" smtClean="0">
                <a:solidFill>
                  <a:schemeClr val="bg1"/>
                </a:solidFill>
                <a:latin typeface="Agency FB" panose="020B0503020202020204" pitchFamily="34" charset="0"/>
                <a:cs typeface="Times New Roman" pitchFamily="18" charset="0"/>
              </a:rPr>
              <a:t> </a:t>
            </a:r>
            <a:r>
              <a:rPr lang="en-US" b="1" dirty="0" err="1" smtClean="0">
                <a:solidFill>
                  <a:schemeClr val="bg1"/>
                </a:solidFill>
                <a:latin typeface="Agency FB" panose="020B0503020202020204" pitchFamily="34" charset="0"/>
                <a:cs typeface="Times New Roman" pitchFamily="18" charset="0"/>
              </a:rPr>
              <a:t>parlemen</a:t>
            </a:r>
            <a:r>
              <a:rPr lang="en-US" b="1" dirty="0" smtClean="0">
                <a:solidFill>
                  <a:schemeClr val="bg1"/>
                </a:solidFill>
                <a:latin typeface="Agency FB" panose="020B0503020202020204" pitchFamily="34" charset="0"/>
                <a:cs typeface="Times New Roman" pitchFamily="18" charset="0"/>
              </a:rPr>
              <a:t> yang </a:t>
            </a:r>
            <a:r>
              <a:rPr lang="en-US" b="1" dirty="0" err="1" smtClean="0">
                <a:solidFill>
                  <a:schemeClr val="bg1"/>
                </a:solidFill>
                <a:latin typeface="Agency FB" panose="020B0503020202020204" pitchFamily="34" charset="0"/>
                <a:cs typeface="Times New Roman" pitchFamily="18" charset="0"/>
              </a:rPr>
              <a:t>kemudian</a:t>
            </a:r>
            <a:r>
              <a:rPr lang="en-US" b="1" dirty="0" smtClean="0">
                <a:solidFill>
                  <a:schemeClr val="bg1"/>
                </a:solidFill>
                <a:latin typeface="Agency FB" panose="020B0503020202020204" pitchFamily="34" charset="0"/>
                <a:cs typeface="Times New Roman" pitchFamily="18" charset="0"/>
              </a:rPr>
              <a:t> </a:t>
            </a:r>
            <a:r>
              <a:rPr lang="en-US" b="1" dirty="0" err="1" smtClean="0">
                <a:solidFill>
                  <a:schemeClr val="bg1"/>
                </a:solidFill>
                <a:latin typeface="Agency FB" panose="020B0503020202020204" pitchFamily="34" charset="0"/>
                <a:cs typeface="Times New Roman" pitchFamily="18" charset="0"/>
              </a:rPr>
              <a:t>merumuskan</a:t>
            </a:r>
            <a:r>
              <a:rPr lang="en-US" b="1" dirty="0" smtClean="0">
                <a:solidFill>
                  <a:schemeClr val="bg1"/>
                </a:solidFill>
                <a:latin typeface="Agency FB" panose="020B0503020202020204" pitchFamily="34" charset="0"/>
                <a:cs typeface="Times New Roman" pitchFamily="18" charset="0"/>
              </a:rPr>
              <a:t> </a:t>
            </a:r>
            <a:r>
              <a:rPr lang="en-US" b="1" dirty="0" err="1" smtClean="0">
                <a:solidFill>
                  <a:schemeClr val="bg1"/>
                </a:solidFill>
                <a:latin typeface="Agency FB" panose="020B0503020202020204" pitchFamily="34" charset="0"/>
                <a:cs typeface="Times New Roman" pitchFamily="18" charset="0"/>
              </a:rPr>
              <a:t>Agrariche</a:t>
            </a:r>
            <a:r>
              <a:rPr lang="en-US" b="1" dirty="0" smtClean="0">
                <a:solidFill>
                  <a:schemeClr val="bg1"/>
                </a:solidFill>
                <a:latin typeface="Agency FB" panose="020B0503020202020204" pitchFamily="34" charset="0"/>
                <a:cs typeface="Times New Roman" pitchFamily="18" charset="0"/>
              </a:rPr>
              <a:t> Wet </a:t>
            </a:r>
            <a:r>
              <a:rPr lang="en-US" b="1" dirty="0" err="1" smtClean="0">
                <a:solidFill>
                  <a:schemeClr val="bg1"/>
                </a:solidFill>
                <a:latin typeface="Agency FB" panose="020B0503020202020204" pitchFamily="34" charset="0"/>
                <a:cs typeface="Times New Roman" pitchFamily="18" charset="0"/>
              </a:rPr>
              <a:t>tahun</a:t>
            </a:r>
            <a:r>
              <a:rPr lang="en-US" b="1" dirty="0" smtClean="0">
                <a:solidFill>
                  <a:schemeClr val="bg1"/>
                </a:solidFill>
                <a:latin typeface="Agency FB" panose="020B0503020202020204" pitchFamily="34" charset="0"/>
                <a:cs typeface="Times New Roman" pitchFamily="18" charset="0"/>
              </a:rPr>
              <a:t> 1870.</a:t>
            </a:r>
          </a:p>
          <a:p>
            <a:pPr marL="457200" indent="-457200" algn="just">
              <a:buFont typeface="Arial" panose="020B0604020202020204" pitchFamily="34" charset="0"/>
              <a:buChar char="•"/>
            </a:pPr>
            <a:endParaRPr lang="en-US" b="1" dirty="0" smtClean="0">
              <a:solidFill>
                <a:schemeClr val="bg1"/>
              </a:solidFill>
              <a:latin typeface="Agency FB" panose="020B0503020202020204" pitchFamily="34" charset="0"/>
              <a:cs typeface="Times New Roman" pitchFamily="18" charset="0"/>
            </a:endParaRPr>
          </a:p>
          <a:p>
            <a:pPr marL="457200" indent="-457200" algn="just">
              <a:buFont typeface="Arial" panose="020B0604020202020204" pitchFamily="34" charset="0"/>
              <a:buChar char="•"/>
            </a:pPr>
            <a:r>
              <a:rPr lang="en-US" b="1" dirty="0" err="1" smtClean="0">
                <a:solidFill>
                  <a:schemeClr val="bg1"/>
                </a:solidFill>
                <a:latin typeface="Agency FB" panose="020B0503020202020204" pitchFamily="34" charset="0"/>
                <a:cs typeface="Times New Roman" pitchFamily="18" charset="0"/>
              </a:rPr>
              <a:t>Diberlakukannya</a:t>
            </a:r>
            <a:r>
              <a:rPr lang="en-US" b="1" dirty="0" smtClean="0">
                <a:solidFill>
                  <a:schemeClr val="bg1"/>
                </a:solidFill>
                <a:latin typeface="Agency FB" panose="020B0503020202020204" pitchFamily="34" charset="0"/>
                <a:cs typeface="Times New Roman" pitchFamily="18" charset="0"/>
              </a:rPr>
              <a:t> </a:t>
            </a:r>
            <a:r>
              <a:rPr lang="en-US" b="1" dirty="0" err="1" smtClean="0">
                <a:solidFill>
                  <a:schemeClr val="bg1"/>
                </a:solidFill>
                <a:latin typeface="Agency FB" panose="020B0503020202020204" pitchFamily="34" charset="0"/>
                <a:cs typeface="Times New Roman" pitchFamily="18" charset="0"/>
              </a:rPr>
              <a:t>Politik</a:t>
            </a:r>
            <a:r>
              <a:rPr lang="en-US" b="1" dirty="0" smtClean="0">
                <a:solidFill>
                  <a:schemeClr val="bg1"/>
                </a:solidFill>
                <a:latin typeface="Agency FB" panose="020B0503020202020204" pitchFamily="34" charset="0"/>
                <a:cs typeface="Times New Roman" pitchFamily="18" charset="0"/>
              </a:rPr>
              <a:t> </a:t>
            </a:r>
            <a:r>
              <a:rPr lang="en-US" b="1" dirty="0" err="1" smtClean="0">
                <a:solidFill>
                  <a:schemeClr val="bg1"/>
                </a:solidFill>
                <a:latin typeface="Agency FB" panose="020B0503020202020204" pitchFamily="34" charset="0"/>
                <a:cs typeface="Times New Roman" pitchFamily="18" charset="0"/>
              </a:rPr>
              <a:t>Pintu</a:t>
            </a:r>
            <a:r>
              <a:rPr lang="en-US" b="1" dirty="0" smtClean="0">
                <a:solidFill>
                  <a:schemeClr val="bg1"/>
                </a:solidFill>
                <a:latin typeface="Agency FB" panose="020B0503020202020204" pitchFamily="34" charset="0"/>
                <a:cs typeface="Times New Roman" pitchFamily="18" charset="0"/>
              </a:rPr>
              <a:t> Terbuka</a:t>
            </a:r>
          </a:p>
          <a:p>
            <a:pPr marL="457200" indent="-457200" algn="just">
              <a:buFont typeface="Arial" panose="020B0604020202020204" pitchFamily="34" charset="0"/>
              <a:buChar char="•"/>
            </a:pPr>
            <a:endParaRPr lang="en-US" b="1" dirty="0" smtClean="0">
              <a:solidFill>
                <a:schemeClr val="bg1"/>
              </a:solidFill>
              <a:latin typeface="Agency FB" panose="020B0503020202020204" pitchFamily="34" charset="0"/>
              <a:cs typeface="Times New Roman" pitchFamily="18" charset="0"/>
            </a:endParaRPr>
          </a:p>
          <a:p>
            <a:pPr algn="just"/>
            <a:endParaRPr lang="en-US" b="1" dirty="0" smtClean="0">
              <a:solidFill>
                <a:schemeClr val="bg1"/>
              </a:solidFill>
              <a:latin typeface="Times New Roman" pitchFamily="18" charset="0"/>
              <a:cs typeface="Times New Roman" pitchFamily="18" charset="0"/>
            </a:endParaRPr>
          </a:p>
          <a:p>
            <a:pPr algn="just"/>
            <a:endParaRPr lang="en-US" b="1" dirty="0">
              <a:solidFill>
                <a:schemeClr val="bg1"/>
              </a:solidFill>
              <a:latin typeface="Agency FB" panose="020B0503020202020204" pitchFamily="34" charset="0"/>
              <a:cs typeface="Times New Roman" pitchFamily="18" charset="0"/>
            </a:endParaRPr>
          </a:p>
        </p:txBody>
      </p:sp>
      <p:sp>
        <p:nvSpPr>
          <p:cNvPr id="2" name="Rectangle 1"/>
          <p:cNvSpPr/>
          <p:nvPr/>
        </p:nvSpPr>
        <p:spPr>
          <a:xfrm>
            <a:off x="206061" y="4444515"/>
            <a:ext cx="940158" cy="509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 name="Picture 3"/>
          <p:cNvPicPr>
            <a:picLocks noChangeAspect="1"/>
          </p:cNvPicPr>
          <p:nvPr/>
        </p:nvPicPr>
        <p:blipFill>
          <a:blip r:embed="rId8"/>
          <a:stretch>
            <a:fillRect/>
          </a:stretch>
        </p:blipFill>
        <p:spPr>
          <a:xfrm>
            <a:off x="334798" y="4953715"/>
            <a:ext cx="1219306" cy="1121761"/>
          </a:xfrm>
          <a:prstGeom prst="rect">
            <a:avLst/>
          </a:prstGeom>
        </p:spPr>
      </p:pic>
      <p:pic>
        <p:nvPicPr>
          <p:cNvPr id="8" name="Picture 7"/>
          <p:cNvPicPr>
            <a:picLocks noChangeAspect="1"/>
          </p:cNvPicPr>
          <p:nvPr/>
        </p:nvPicPr>
        <p:blipFill>
          <a:blip r:embed="rId9"/>
          <a:stretch>
            <a:fillRect/>
          </a:stretch>
        </p:blipFill>
        <p:spPr>
          <a:xfrm>
            <a:off x="944451" y="5689872"/>
            <a:ext cx="1219306" cy="1121761"/>
          </a:xfrm>
          <a:prstGeom prst="rect">
            <a:avLst/>
          </a:prstGeom>
        </p:spPr>
      </p:pic>
    </p:spTree>
    <p:extLst>
      <p:ext uri="{BB962C8B-B14F-4D97-AF65-F5344CB8AC3E}">
        <p14:creationId xmlns:p14="http://schemas.microsoft.com/office/powerpoint/2010/main" val="5346630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DCC1"/>
        </a:solidFill>
        <a:effectLst/>
      </p:bgPr>
    </p:bg>
    <p:spTree>
      <p:nvGrpSpPr>
        <p:cNvPr id="1" name=""/>
        <p:cNvGrpSpPr/>
        <p:nvPr/>
      </p:nvGrpSpPr>
      <p:grpSpPr>
        <a:xfrm>
          <a:off x="0" y="0"/>
          <a:ext cx="0" cy="0"/>
          <a:chOff x="0" y="0"/>
          <a:chExt cx="0" cy="0"/>
        </a:xfrm>
      </p:grpSpPr>
      <p:sp>
        <p:nvSpPr>
          <p:cNvPr id="4" name="Graphic 4595">
            <a:extLst>
              <a:ext uri="{FF2B5EF4-FFF2-40B4-BE49-F238E27FC236}">
                <a16:creationId xmlns:a16="http://schemas.microsoft.com/office/drawing/2014/main" xmlns="" id="{31FAB0FA-AB8F-406C-9721-817BCDA36BDB}"/>
              </a:ext>
            </a:extLst>
          </p:cNvPr>
          <p:cNvSpPr/>
          <p:nvPr/>
        </p:nvSpPr>
        <p:spPr>
          <a:xfrm>
            <a:off x="5334000" y="4126167"/>
            <a:ext cx="6858000" cy="2731833"/>
          </a:xfrm>
          <a:custGeom>
            <a:avLst/>
            <a:gdLst>
              <a:gd name="connsiteX0" fmla="*/ 0 w 12219233"/>
              <a:gd name="connsiteY0" fmla="*/ 2731834 h 2731833"/>
              <a:gd name="connsiteX1" fmla="*/ 12219233 w 12219233"/>
              <a:gd name="connsiteY1" fmla="*/ 0 h 2731833"/>
              <a:gd name="connsiteX2" fmla="*/ 12219233 w 12219233"/>
              <a:gd name="connsiteY2" fmla="*/ 2731834 h 2731833"/>
              <a:gd name="connsiteX3" fmla="*/ 0 w 12219233"/>
              <a:gd name="connsiteY3" fmla="*/ 2731834 h 2731833"/>
            </a:gdLst>
            <a:ahLst/>
            <a:cxnLst>
              <a:cxn ang="0">
                <a:pos x="connsiteX0" y="connsiteY0"/>
              </a:cxn>
              <a:cxn ang="0">
                <a:pos x="connsiteX1" y="connsiteY1"/>
              </a:cxn>
              <a:cxn ang="0">
                <a:pos x="connsiteX2" y="connsiteY2"/>
              </a:cxn>
              <a:cxn ang="0">
                <a:pos x="connsiteX3" y="connsiteY3"/>
              </a:cxn>
            </a:cxnLst>
            <a:rect l="l" t="t" r="r" b="b"/>
            <a:pathLst>
              <a:path w="12219233" h="2731833">
                <a:moveTo>
                  <a:pt x="0" y="2731834"/>
                </a:moveTo>
                <a:cubicBezTo>
                  <a:pt x="0" y="2731834"/>
                  <a:pt x="5169540" y="0"/>
                  <a:pt x="12219233" y="0"/>
                </a:cubicBezTo>
                <a:lnTo>
                  <a:pt x="12219233" y="2731834"/>
                </a:lnTo>
                <a:lnTo>
                  <a:pt x="0" y="2731834"/>
                </a:lnTo>
                <a:close/>
              </a:path>
            </a:pathLst>
          </a:custGeom>
          <a:solidFill>
            <a:srgbClr val="B5D2D1"/>
          </a:solidFill>
          <a:ln w="70474"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endParaRPr lang="th-TH"/>
          </a:p>
        </p:txBody>
      </p:sp>
      <p:pic>
        <p:nvPicPr>
          <p:cNvPr id="2" name="Picture 1"/>
          <p:cNvPicPr>
            <a:picLocks noChangeAspect="1"/>
          </p:cNvPicPr>
          <p:nvPr/>
        </p:nvPicPr>
        <p:blipFill>
          <a:blip r:embed="rId2"/>
          <a:stretch>
            <a:fillRect/>
          </a:stretch>
        </p:blipFill>
        <p:spPr>
          <a:xfrm rot="4832627">
            <a:off x="8743069" y="3294740"/>
            <a:ext cx="2789464" cy="4253471"/>
          </a:xfrm>
          <a:prstGeom prst="rect">
            <a:avLst/>
          </a:prstGeom>
        </p:spPr>
      </p:pic>
      <p:sp>
        <p:nvSpPr>
          <p:cNvPr id="5" name="Rectangle 4">
            <a:extLst>
              <a:ext uri="{FF2B5EF4-FFF2-40B4-BE49-F238E27FC236}">
                <a16:creationId xmlns:a16="http://schemas.microsoft.com/office/drawing/2014/main" xmlns="" id="{2106F8C8-65FC-414B-A269-479023FD6509}"/>
              </a:ext>
            </a:extLst>
          </p:cNvPr>
          <p:cNvSpPr/>
          <p:nvPr/>
        </p:nvSpPr>
        <p:spPr>
          <a:xfrm>
            <a:off x="30991" y="0"/>
            <a:ext cx="2975212" cy="6858000"/>
          </a:xfrm>
          <a:prstGeom prst="rect">
            <a:avLst/>
          </a:prstGeom>
          <a:solidFill>
            <a:srgbClr val="3D5C6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a:extLst>
              <a:ext uri="{FF2B5EF4-FFF2-40B4-BE49-F238E27FC236}">
                <a16:creationId xmlns:a16="http://schemas.microsoft.com/office/drawing/2014/main" xmlns="" id="{BF67EE0B-D48E-4CF6-AD41-274572D16E4B}"/>
              </a:ext>
            </a:extLst>
          </p:cNvPr>
          <p:cNvSpPr/>
          <p:nvPr/>
        </p:nvSpPr>
        <p:spPr>
          <a:xfrm>
            <a:off x="253052" y="836494"/>
            <a:ext cx="2531091" cy="273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6000" b="1" dirty="0">
              <a:effectLst>
                <a:outerShdw blurRad="38100" dist="38100" dir="2700000" algn="tl">
                  <a:srgbClr val="000000">
                    <a:alpha val="43137"/>
                  </a:srgbClr>
                </a:outerShdw>
              </a:effectLst>
              <a:latin typeface="Times New Roman" pitchFamily="18" charset="0"/>
            </a:endParaRPr>
          </a:p>
        </p:txBody>
      </p:sp>
      <p:sp>
        <p:nvSpPr>
          <p:cNvPr id="1470" name="TextBox 6">
            <a:extLst>
              <a:ext uri="{FF2B5EF4-FFF2-40B4-BE49-F238E27FC236}">
                <a16:creationId xmlns:a16="http://schemas.microsoft.com/office/drawing/2014/main" xmlns="" id="{961F2DCF-F840-451C-8C88-C5F4545DD491}"/>
              </a:ext>
            </a:extLst>
          </p:cNvPr>
          <p:cNvSpPr txBox="1"/>
          <p:nvPr/>
        </p:nvSpPr>
        <p:spPr>
          <a:xfrm>
            <a:off x="3144400" y="616836"/>
            <a:ext cx="8297837" cy="430887"/>
          </a:xfrm>
          <a:prstGeom prst="rect">
            <a:avLst/>
          </a:prstGeom>
          <a:noFill/>
        </p:spPr>
        <p:txBody>
          <a:bodyPr wrap="square">
            <a:spAutoFit/>
          </a:bodyPr>
          <a:lstStyle/>
          <a:p>
            <a:endParaRPr lang="en-US" sz="2200" dirty="0" smtClean="0">
              <a:solidFill>
                <a:srgbClr val="3D5C6E"/>
              </a:solidFill>
              <a:latin typeface="Times New Roman" pitchFamily="18" charset="0"/>
              <a:cs typeface="Times New Roman" pitchFamily="18" charset="0"/>
            </a:endParaRPr>
          </a:p>
        </p:txBody>
      </p:sp>
      <p:pic>
        <p:nvPicPr>
          <p:cNvPr id="3" name="Picture 2"/>
          <p:cNvPicPr>
            <a:picLocks noChangeAspect="1"/>
          </p:cNvPicPr>
          <p:nvPr/>
        </p:nvPicPr>
        <p:blipFill>
          <a:blip r:embed="rId3"/>
          <a:stretch>
            <a:fillRect/>
          </a:stretch>
        </p:blipFill>
        <p:spPr>
          <a:xfrm>
            <a:off x="11016071" y="6014592"/>
            <a:ext cx="852333" cy="843408"/>
          </a:xfrm>
          <a:prstGeom prst="rect">
            <a:avLst/>
          </a:prstGeom>
        </p:spPr>
      </p:pic>
      <p:sp>
        <p:nvSpPr>
          <p:cNvPr id="9" name="TextBox 8"/>
          <p:cNvSpPr txBox="1"/>
          <p:nvPr/>
        </p:nvSpPr>
        <p:spPr>
          <a:xfrm>
            <a:off x="30991" y="1062948"/>
            <a:ext cx="2975212" cy="461665"/>
          </a:xfrm>
          <a:prstGeom prst="rect">
            <a:avLst/>
          </a:prstGeom>
          <a:noFill/>
          <a:ln>
            <a:solidFill>
              <a:srgbClr val="FF0000"/>
            </a:solidFill>
          </a:ln>
        </p:spPr>
        <p:txBody>
          <a:bodyPr wrap="square" rtlCol="0">
            <a:spAutoFit/>
          </a:bodyPr>
          <a:lstStyle/>
          <a:p>
            <a:r>
              <a:rPr lang="en-US" sz="2400" b="1" dirty="0" smtClean="0">
                <a:solidFill>
                  <a:srgbClr val="CF7F77"/>
                </a:solidFill>
                <a:effectLst>
                  <a:outerShdw blurRad="38100" dist="38100" dir="2700000" algn="tl">
                    <a:srgbClr val="000000">
                      <a:alpha val="43137"/>
                    </a:srgbClr>
                  </a:outerShdw>
                </a:effectLst>
                <a:latin typeface="Agency FB" panose="020B0503020202020204" pitchFamily="34" charset="0"/>
              </a:rPr>
              <a:t>Isi </a:t>
            </a:r>
            <a:r>
              <a:rPr lang="en-US" sz="2400" b="1" dirty="0" err="1" smtClean="0">
                <a:solidFill>
                  <a:srgbClr val="CF7F77"/>
                </a:solidFill>
                <a:effectLst>
                  <a:outerShdw blurRad="38100" dist="38100" dir="2700000" algn="tl">
                    <a:srgbClr val="000000">
                      <a:alpha val="43137"/>
                    </a:srgbClr>
                  </a:outerShdw>
                </a:effectLst>
                <a:latin typeface="Agency FB" panose="020B0503020202020204" pitchFamily="34" charset="0"/>
              </a:rPr>
              <a:t>Undang</a:t>
            </a:r>
            <a:r>
              <a:rPr lang="en-US" sz="2400" b="1" dirty="0" smtClean="0">
                <a:solidFill>
                  <a:srgbClr val="CF7F77"/>
                </a:solidFill>
                <a:effectLst>
                  <a:outerShdw blurRad="38100" dist="38100" dir="2700000" algn="tl">
                    <a:srgbClr val="000000">
                      <a:alpha val="43137"/>
                    </a:srgbClr>
                  </a:outerShdw>
                </a:effectLst>
                <a:latin typeface="Agency FB" panose="020B0503020202020204" pitchFamily="34" charset="0"/>
              </a:rPr>
              <a:t> -</a:t>
            </a:r>
            <a:r>
              <a:rPr lang="en-US" sz="2400" b="1" dirty="0" err="1" smtClean="0">
                <a:solidFill>
                  <a:srgbClr val="CF7F77"/>
                </a:solidFill>
                <a:effectLst>
                  <a:outerShdw blurRad="38100" dist="38100" dir="2700000" algn="tl">
                    <a:srgbClr val="000000">
                      <a:alpha val="43137"/>
                    </a:srgbClr>
                  </a:outerShdw>
                </a:effectLst>
                <a:latin typeface="Agency FB" panose="020B0503020202020204" pitchFamily="34" charset="0"/>
              </a:rPr>
              <a:t>Undang</a:t>
            </a:r>
            <a:r>
              <a:rPr lang="en-US" sz="2400" b="1" dirty="0" smtClean="0">
                <a:solidFill>
                  <a:srgbClr val="CF7F77"/>
                </a:solidFill>
                <a:effectLst>
                  <a:outerShdw blurRad="38100" dist="38100" dir="2700000" algn="tl">
                    <a:srgbClr val="000000">
                      <a:alpha val="43137"/>
                    </a:srgbClr>
                  </a:outerShdw>
                </a:effectLst>
                <a:latin typeface="Agency FB" panose="020B0503020202020204" pitchFamily="34" charset="0"/>
              </a:rPr>
              <a:t> </a:t>
            </a:r>
            <a:r>
              <a:rPr lang="en-US" sz="2400" b="1" dirty="0" err="1" smtClean="0">
                <a:solidFill>
                  <a:srgbClr val="CF7F77"/>
                </a:solidFill>
                <a:effectLst>
                  <a:outerShdw blurRad="38100" dist="38100" dir="2700000" algn="tl">
                    <a:srgbClr val="000000">
                      <a:alpha val="43137"/>
                    </a:srgbClr>
                  </a:outerShdw>
                </a:effectLst>
                <a:latin typeface="Agency FB" panose="020B0503020202020204" pitchFamily="34" charset="0"/>
              </a:rPr>
              <a:t>Agaria</a:t>
            </a:r>
            <a:endParaRPr lang="en-ID" sz="2400" b="1" dirty="0">
              <a:solidFill>
                <a:srgbClr val="CF7F77"/>
              </a:solidFill>
              <a:effectLst>
                <a:outerShdw blurRad="38100" dist="38100" dir="2700000" algn="tl">
                  <a:srgbClr val="000000">
                    <a:alpha val="43137"/>
                  </a:srgbClr>
                </a:outerShdw>
              </a:effectLst>
              <a:latin typeface="Agency FB" panose="020B0503020202020204" pitchFamily="34" charset="0"/>
            </a:endParaRPr>
          </a:p>
        </p:txBody>
      </p:sp>
      <p:sp>
        <p:nvSpPr>
          <p:cNvPr id="12" name="Rectangle 11"/>
          <p:cNvSpPr/>
          <p:nvPr/>
        </p:nvSpPr>
        <p:spPr>
          <a:xfrm>
            <a:off x="3228264" y="832116"/>
            <a:ext cx="8422839" cy="3939540"/>
          </a:xfrm>
          <a:prstGeom prst="rect">
            <a:avLst/>
          </a:prstGeom>
        </p:spPr>
        <p:txBody>
          <a:bodyPr wrap="square">
            <a:spAutoFit/>
          </a:bodyPr>
          <a:lstStyle/>
          <a:p>
            <a:pPr>
              <a:lnSpc>
                <a:spcPct val="150000"/>
              </a:lnSpc>
            </a:pPr>
            <a:r>
              <a:rPr lang="en-US" sz="2000" dirty="0" smtClean="0">
                <a:latin typeface="Agency FB" panose="020B0503020202020204" pitchFamily="34" charset="0"/>
                <a:ea typeface="Calibri" panose="020F0502020204030204" pitchFamily="34" charset="0"/>
              </a:rPr>
              <a:t>	</a:t>
            </a:r>
            <a:endParaRPr lang="en-US" sz="2000" dirty="0">
              <a:latin typeface="Agency FB" panose="020B0503020202020204" pitchFamily="34" charset="0"/>
              <a:ea typeface="Calibri" panose="020F0502020204030204" pitchFamily="34" charset="0"/>
            </a:endParaRPr>
          </a:p>
          <a:p>
            <a:pPr>
              <a:lnSpc>
                <a:spcPct val="150000"/>
              </a:lnSpc>
            </a:pPr>
            <a:r>
              <a:rPr lang="en-US" sz="2000" b="1" dirty="0" err="1" smtClean="0">
                <a:latin typeface="Agency FB" panose="020B0503020202020204" pitchFamily="34" charset="0"/>
              </a:rPr>
              <a:t>Agrarische</a:t>
            </a:r>
            <a:r>
              <a:rPr lang="en-US" sz="2000" b="1" dirty="0" smtClean="0">
                <a:latin typeface="Agency FB" panose="020B0503020202020204" pitchFamily="34" charset="0"/>
              </a:rPr>
              <a:t> </a:t>
            </a:r>
            <a:r>
              <a:rPr lang="en-US" sz="2000" b="1" dirty="0">
                <a:latin typeface="Agency FB" panose="020B0503020202020204" pitchFamily="34" charset="0"/>
              </a:rPr>
              <a:t>Wet (</a:t>
            </a:r>
            <a:r>
              <a:rPr lang="en-US" sz="2000" b="1" dirty="0" err="1">
                <a:latin typeface="Agency FB" panose="020B0503020202020204" pitchFamily="34" charset="0"/>
              </a:rPr>
              <a:t>Undang-Undang</a:t>
            </a:r>
            <a:r>
              <a:rPr lang="en-US" sz="2000" b="1" dirty="0">
                <a:latin typeface="Agency FB" panose="020B0503020202020204" pitchFamily="34" charset="0"/>
              </a:rPr>
              <a:t> </a:t>
            </a:r>
            <a:r>
              <a:rPr lang="en-US" sz="2000" b="1" dirty="0" err="1">
                <a:latin typeface="Agency FB" panose="020B0503020202020204" pitchFamily="34" charset="0"/>
              </a:rPr>
              <a:t>Agraria</a:t>
            </a:r>
            <a:r>
              <a:rPr lang="en-US" sz="2000" b="1" dirty="0">
                <a:latin typeface="Agency FB" panose="020B0503020202020204" pitchFamily="34" charset="0"/>
              </a:rPr>
              <a:t>) </a:t>
            </a:r>
            <a:r>
              <a:rPr lang="en-US" sz="2000" b="1" dirty="0" smtClean="0">
                <a:latin typeface="Agency FB" panose="020B0503020202020204" pitchFamily="34" charset="0"/>
              </a:rPr>
              <a:t>1870</a:t>
            </a:r>
            <a:endParaRPr lang="en-ID" sz="2000" b="1" dirty="0">
              <a:latin typeface="Agency FB" panose="020B0503020202020204" pitchFamily="34" charset="0"/>
            </a:endParaRPr>
          </a:p>
          <a:p>
            <a:pPr marL="457200" lvl="0" indent="-457200">
              <a:lnSpc>
                <a:spcPct val="150000"/>
              </a:lnSpc>
              <a:buFont typeface="+mj-lt"/>
              <a:buAutoNum type="arabicPeriod"/>
            </a:pPr>
            <a:r>
              <a:rPr lang="en-US" sz="2000" dirty="0">
                <a:latin typeface="Agency FB" panose="020B0503020202020204" pitchFamily="34" charset="0"/>
              </a:rPr>
              <a:t>Tanah di Indonesia </a:t>
            </a:r>
            <a:r>
              <a:rPr lang="en-US" sz="2000" dirty="0" err="1">
                <a:latin typeface="Agency FB" panose="020B0503020202020204" pitchFamily="34" charset="0"/>
              </a:rPr>
              <a:t>dibedakan</a:t>
            </a:r>
            <a:r>
              <a:rPr lang="en-US" sz="2000" dirty="0">
                <a:latin typeface="Agency FB" panose="020B0503020202020204" pitchFamily="34" charset="0"/>
              </a:rPr>
              <a:t> </a:t>
            </a:r>
            <a:r>
              <a:rPr lang="en-US" sz="2000" dirty="0" err="1">
                <a:latin typeface="Agency FB" panose="020B0503020202020204" pitchFamily="34" charset="0"/>
              </a:rPr>
              <a:t>atas</a:t>
            </a:r>
            <a:r>
              <a:rPr lang="en-US" sz="2000" dirty="0">
                <a:latin typeface="Agency FB" panose="020B0503020202020204" pitchFamily="34" charset="0"/>
              </a:rPr>
              <a:t> </a:t>
            </a:r>
            <a:r>
              <a:rPr lang="en-US" sz="2000" dirty="0" err="1">
                <a:latin typeface="Agency FB" panose="020B0503020202020204" pitchFamily="34" charset="0"/>
              </a:rPr>
              <a:t>tanah</a:t>
            </a:r>
            <a:r>
              <a:rPr lang="en-US" sz="2000" dirty="0">
                <a:latin typeface="Agency FB" panose="020B0503020202020204" pitchFamily="34" charset="0"/>
              </a:rPr>
              <a:t> </a:t>
            </a:r>
            <a:r>
              <a:rPr lang="en-US" sz="2000" dirty="0" err="1">
                <a:latin typeface="Agency FB" panose="020B0503020202020204" pitchFamily="34" charset="0"/>
              </a:rPr>
              <a:t>rakyat</a:t>
            </a:r>
            <a:r>
              <a:rPr lang="en-US" sz="2000" dirty="0">
                <a:latin typeface="Agency FB" panose="020B0503020202020204" pitchFamily="34" charset="0"/>
              </a:rPr>
              <a:t> </a:t>
            </a:r>
            <a:r>
              <a:rPr lang="en-US" sz="2000" dirty="0" err="1">
                <a:latin typeface="Agency FB" panose="020B0503020202020204" pitchFamily="34" charset="0"/>
              </a:rPr>
              <a:t>dan</a:t>
            </a:r>
            <a:r>
              <a:rPr lang="en-US" sz="2000" dirty="0">
                <a:latin typeface="Agency FB" panose="020B0503020202020204" pitchFamily="34" charset="0"/>
              </a:rPr>
              <a:t> </a:t>
            </a:r>
            <a:r>
              <a:rPr lang="en-US" sz="2000" dirty="0" err="1">
                <a:latin typeface="Agency FB" panose="020B0503020202020204" pitchFamily="34" charset="0"/>
              </a:rPr>
              <a:t>tanah</a:t>
            </a:r>
            <a:r>
              <a:rPr lang="en-US" sz="2000" dirty="0">
                <a:latin typeface="Agency FB" panose="020B0503020202020204" pitchFamily="34" charset="0"/>
              </a:rPr>
              <a:t> </a:t>
            </a:r>
            <a:r>
              <a:rPr lang="en-US" sz="2000" dirty="0" err="1">
                <a:latin typeface="Agency FB" panose="020B0503020202020204" pitchFamily="34" charset="0"/>
              </a:rPr>
              <a:t>pemerintah</a:t>
            </a:r>
            <a:r>
              <a:rPr lang="en-US" sz="2000" dirty="0">
                <a:latin typeface="Agency FB" panose="020B0503020202020204" pitchFamily="34" charset="0"/>
              </a:rPr>
              <a:t>.</a:t>
            </a:r>
            <a:endParaRPr lang="en-ID" sz="2000" dirty="0">
              <a:latin typeface="Agency FB" panose="020B0503020202020204" pitchFamily="34" charset="0"/>
            </a:endParaRPr>
          </a:p>
          <a:p>
            <a:pPr marL="457200" lvl="0" indent="-457200">
              <a:lnSpc>
                <a:spcPct val="150000"/>
              </a:lnSpc>
              <a:buFont typeface="+mj-lt"/>
              <a:buAutoNum type="arabicPeriod"/>
            </a:pPr>
            <a:r>
              <a:rPr lang="en-US" sz="2000" dirty="0">
                <a:latin typeface="Agency FB" panose="020B0503020202020204" pitchFamily="34" charset="0"/>
              </a:rPr>
              <a:t>Tanah </a:t>
            </a:r>
            <a:r>
              <a:rPr lang="en-US" sz="2000" dirty="0" err="1">
                <a:latin typeface="Agency FB" panose="020B0503020202020204" pitchFamily="34" charset="0"/>
              </a:rPr>
              <a:t>rakyat</a:t>
            </a:r>
            <a:r>
              <a:rPr lang="en-US" sz="2000" dirty="0">
                <a:latin typeface="Agency FB" panose="020B0503020202020204" pitchFamily="34" charset="0"/>
              </a:rPr>
              <a:t> </a:t>
            </a:r>
            <a:r>
              <a:rPr lang="en-US" sz="2000" dirty="0" err="1">
                <a:latin typeface="Agency FB" panose="020B0503020202020204" pitchFamily="34" charset="0"/>
              </a:rPr>
              <a:t>dibedakan</a:t>
            </a:r>
            <a:r>
              <a:rPr lang="en-US" sz="2000" dirty="0">
                <a:latin typeface="Agency FB" panose="020B0503020202020204" pitchFamily="34" charset="0"/>
              </a:rPr>
              <a:t> </a:t>
            </a:r>
            <a:r>
              <a:rPr lang="en-US" sz="2000" dirty="0" err="1">
                <a:latin typeface="Agency FB" panose="020B0503020202020204" pitchFamily="34" charset="0"/>
              </a:rPr>
              <a:t>atas</a:t>
            </a:r>
            <a:r>
              <a:rPr lang="en-US" sz="2000" dirty="0">
                <a:latin typeface="Agency FB" panose="020B0503020202020204" pitchFamily="34" charset="0"/>
              </a:rPr>
              <a:t> </a:t>
            </a:r>
            <a:r>
              <a:rPr lang="en-US" sz="2000" dirty="0" err="1">
                <a:latin typeface="Agency FB" panose="020B0503020202020204" pitchFamily="34" charset="0"/>
              </a:rPr>
              <a:t>tanah</a:t>
            </a:r>
            <a:r>
              <a:rPr lang="en-US" sz="2000" dirty="0">
                <a:latin typeface="Agency FB" panose="020B0503020202020204" pitchFamily="34" charset="0"/>
              </a:rPr>
              <a:t> </a:t>
            </a:r>
            <a:r>
              <a:rPr lang="en-US" sz="2000" dirty="0" err="1">
                <a:latin typeface="Agency FB" panose="020B0503020202020204" pitchFamily="34" charset="0"/>
              </a:rPr>
              <a:t>milik</a:t>
            </a:r>
            <a:r>
              <a:rPr lang="en-US" sz="2000" dirty="0">
                <a:latin typeface="Agency FB" panose="020B0503020202020204" pitchFamily="34" charset="0"/>
              </a:rPr>
              <a:t> yang </a:t>
            </a:r>
            <a:r>
              <a:rPr lang="en-US" sz="2000" dirty="0" err="1">
                <a:latin typeface="Agency FB" panose="020B0503020202020204" pitchFamily="34" charset="0"/>
              </a:rPr>
              <a:t>bersifat</a:t>
            </a:r>
            <a:r>
              <a:rPr lang="en-US" sz="2000" dirty="0">
                <a:latin typeface="Agency FB" panose="020B0503020202020204" pitchFamily="34" charset="0"/>
              </a:rPr>
              <a:t> </a:t>
            </a:r>
            <a:r>
              <a:rPr lang="en-US" sz="2000" dirty="0" err="1">
                <a:latin typeface="Agency FB" panose="020B0503020202020204" pitchFamily="34" charset="0"/>
              </a:rPr>
              <a:t>bebas</a:t>
            </a:r>
            <a:r>
              <a:rPr lang="en-US" sz="2000" dirty="0">
                <a:latin typeface="Agency FB" panose="020B0503020202020204" pitchFamily="34" charset="0"/>
              </a:rPr>
              <a:t> </a:t>
            </a:r>
            <a:r>
              <a:rPr lang="en-US" sz="2000" dirty="0" err="1">
                <a:latin typeface="Agency FB" panose="020B0503020202020204" pitchFamily="34" charset="0"/>
              </a:rPr>
              <a:t>dan</a:t>
            </a:r>
            <a:r>
              <a:rPr lang="en-US" sz="2000" dirty="0">
                <a:latin typeface="Agency FB" panose="020B0503020202020204" pitchFamily="34" charset="0"/>
              </a:rPr>
              <a:t> </a:t>
            </a:r>
            <a:r>
              <a:rPr lang="en-US" sz="2000" dirty="0" err="1">
                <a:latin typeface="Agency FB" panose="020B0503020202020204" pitchFamily="34" charset="0"/>
              </a:rPr>
              <a:t>tanah</a:t>
            </a:r>
            <a:r>
              <a:rPr lang="en-US" sz="2000" dirty="0">
                <a:latin typeface="Agency FB" panose="020B0503020202020204" pitchFamily="34" charset="0"/>
              </a:rPr>
              <a:t> </a:t>
            </a:r>
            <a:r>
              <a:rPr lang="en-US" sz="2000" dirty="0" err="1">
                <a:latin typeface="Agency FB" panose="020B0503020202020204" pitchFamily="34" charset="0"/>
              </a:rPr>
              <a:t>desa</a:t>
            </a:r>
            <a:r>
              <a:rPr lang="en-US" sz="2000" dirty="0">
                <a:latin typeface="Agency FB" panose="020B0503020202020204" pitchFamily="34" charset="0"/>
              </a:rPr>
              <a:t> </a:t>
            </a:r>
            <a:r>
              <a:rPr lang="en-US" sz="2000" dirty="0" err="1">
                <a:latin typeface="Agency FB" panose="020B0503020202020204" pitchFamily="34" charset="0"/>
              </a:rPr>
              <a:t>tidak</a:t>
            </a:r>
            <a:r>
              <a:rPr lang="en-US" sz="2000" dirty="0">
                <a:latin typeface="Agency FB" panose="020B0503020202020204" pitchFamily="34" charset="0"/>
              </a:rPr>
              <a:t> </a:t>
            </a:r>
            <a:r>
              <a:rPr lang="en-US" sz="2000" dirty="0" err="1">
                <a:latin typeface="Agency FB" panose="020B0503020202020204" pitchFamily="34" charset="0"/>
              </a:rPr>
              <a:t>bebas</a:t>
            </a:r>
            <a:r>
              <a:rPr lang="en-US" sz="2000" dirty="0">
                <a:latin typeface="Agency FB" panose="020B0503020202020204" pitchFamily="34" charset="0"/>
              </a:rPr>
              <a:t>.</a:t>
            </a:r>
            <a:endParaRPr lang="en-ID" sz="2000" dirty="0">
              <a:latin typeface="Agency FB" panose="020B0503020202020204" pitchFamily="34" charset="0"/>
            </a:endParaRPr>
          </a:p>
          <a:p>
            <a:pPr marL="457200" lvl="0" indent="-457200">
              <a:lnSpc>
                <a:spcPct val="150000"/>
              </a:lnSpc>
              <a:buFont typeface="+mj-lt"/>
              <a:buAutoNum type="arabicPeriod"/>
            </a:pPr>
            <a:r>
              <a:rPr lang="en-US" sz="2000" dirty="0">
                <a:latin typeface="Agency FB" panose="020B0503020202020204" pitchFamily="34" charset="0"/>
              </a:rPr>
              <a:t>Tanah </a:t>
            </a:r>
            <a:r>
              <a:rPr lang="en-US" sz="2000" dirty="0" err="1">
                <a:latin typeface="Agency FB" panose="020B0503020202020204" pitchFamily="34" charset="0"/>
              </a:rPr>
              <a:t>tidak</a:t>
            </a:r>
            <a:r>
              <a:rPr lang="en-US" sz="2000" dirty="0">
                <a:latin typeface="Agency FB" panose="020B0503020202020204" pitchFamily="34" charset="0"/>
              </a:rPr>
              <a:t> </a:t>
            </a:r>
            <a:r>
              <a:rPr lang="en-US" sz="2000" dirty="0" err="1">
                <a:latin typeface="Agency FB" panose="020B0503020202020204" pitchFamily="34" charset="0"/>
              </a:rPr>
              <a:t>bebas</a:t>
            </a:r>
            <a:r>
              <a:rPr lang="en-US" sz="2000" dirty="0">
                <a:latin typeface="Agency FB" panose="020B0503020202020204" pitchFamily="34" charset="0"/>
              </a:rPr>
              <a:t> </a:t>
            </a:r>
            <a:r>
              <a:rPr lang="en-US" sz="2000" dirty="0" err="1">
                <a:latin typeface="Agency FB" panose="020B0503020202020204" pitchFamily="34" charset="0"/>
              </a:rPr>
              <a:t>adalah</a:t>
            </a:r>
            <a:r>
              <a:rPr lang="en-US" sz="2000" dirty="0">
                <a:latin typeface="Agency FB" panose="020B0503020202020204" pitchFamily="34" charset="0"/>
              </a:rPr>
              <a:t> </a:t>
            </a:r>
            <a:r>
              <a:rPr lang="en-US" sz="2000" dirty="0" err="1">
                <a:latin typeface="Agency FB" panose="020B0503020202020204" pitchFamily="34" charset="0"/>
              </a:rPr>
              <a:t>tanah</a:t>
            </a:r>
            <a:r>
              <a:rPr lang="en-US" sz="2000" dirty="0">
                <a:latin typeface="Agency FB" panose="020B0503020202020204" pitchFamily="34" charset="0"/>
              </a:rPr>
              <a:t> yang </a:t>
            </a:r>
            <a:r>
              <a:rPr lang="en-US" sz="2000" dirty="0" err="1">
                <a:latin typeface="Agency FB" panose="020B0503020202020204" pitchFamily="34" charset="0"/>
              </a:rPr>
              <a:t>dapat</a:t>
            </a:r>
            <a:r>
              <a:rPr lang="en-US" sz="2000" dirty="0">
                <a:latin typeface="Agency FB" panose="020B0503020202020204" pitchFamily="34" charset="0"/>
              </a:rPr>
              <a:t> </a:t>
            </a:r>
            <a:r>
              <a:rPr lang="en-US" sz="2000" dirty="0" err="1">
                <a:latin typeface="Agency FB" panose="020B0503020202020204" pitchFamily="34" charset="0"/>
              </a:rPr>
              <a:t>disewakan</a:t>
            </a:r>
            <a:r>
              <a:rPr lang="en-US" sz="2000" dirty="0">
                <a:latin typeface="Agency FB" panose="020B0503020202020204" pitchFamily="34" charset="0"/>
              </a:rPr>
              <a:t> </a:t>
            </a:r>
            <a:r>
              <a:rPr lang="en-US" sz="2000" dirty="0" err="1">
                <a:latin typeface="Agency FB" panose="020B0503020202020204" pitchFamily="34" charset="0"/>
              </a:rPr>
              <a:t>kepada</a:t>
            </a:r>
            <a:r>
              <a:rPr lang="en-US" sz="2000" dirty="0">
                <a:latin typeface="Agency FB" panose="020B0503020202020204" pitchFamily="34" charset="0"/>
              </a:rPr>
              <a:t> </a:t>
            </a:r>
            <a:r>
              <a:rPr lang="en-US" sz="2000" dirty="0" err="1">
                <a:latin typeface="Agency FB" panose="020B0503020202020204" pitchFamily="34" charset="0"/>
              </a:rPr>
              <a:t>pengusaha</a:t>
            </a:r>
            <a:r>
              <a:rPr lang="en-US" sz="2000" dirty="0">
                <a:latin typeface="Agency FB" panose="020B0503020202020204" pitchFamily="34" charset="0"/>
              </a:rPr>
              <a:t> </a:t>
            </a:r>
            <a:r>
              <a:rPr lang="en-US" sz="2000" dirty="0" err="1">
                <a:latin typeface="Agency FB" panose="020B0503020202020204" pitchFamily="34" charset="0"/>
              </a:rPr>
              <a:t>swasta</a:t>
            </a:r>
            <a:r>
              <a:rPr lang="en-US" sz="2000" dirty="0">
                <a:latin typeface="Agency FB" panose="020B0503020202020204" pitchFamily="34" charset="0"/>
              </a:rPr>
              <a:t>.</a:t>
            </a:r>
            <a:endParaRPr lang="en-ID" sz="2000" dirty="0">
              <a:latin typeface="Agency FB" panose="020B0503020202020204" pitchFamily="34" charset="0"/>
            </a:endParaRPr>
          </a:p>
          <a:p>
            <a:pPr marL="457200" lvl="0" indent="-457200">
              <a:lnSpc>
                <a:spcPct val="150000"/>
              </a:lnSpc>
              <a:buFont typeface="+mj-lt"/>
              <a:buAutoNum type="arabicPeriod"/>
            </a:pPr>
            <a:r>
              <a:rPr lang="en-US" sz="2000" dirty="0">
                <a:latin typeface="Agency FB" panose="020B0503020202020204" pitchFamily="34" charset="0"/>
              </a:rPr>
              <a:t>Tanah </a:t>
            </a:r>
            <a:r>
              <a:rPr lang="en-US" sz="2000" dirty="0" err="1">
                <a:latin typeface="Agency FB" panose="020B0503020202020204" pitchFamily="34" charset="0"/>
              </a:rPr>
              <a:t>rakyat</a:t>
            </a:r>
            <a:r>
              <a:rPr lang="en-US" sz="2000" dirty="0">
                <a:latin typeface="Agency FB" panose="020B0503020202020204" pitchFamily="34" charset="0"/>
              </a:rPr>
              <a:t> </a:t>
            </a:r>
            <a:r>
              <a:rPr lang="en-US" sz="2000" dirty="0" err="1">
                <a:latin typeface="Agency FB" panose="020B0503020202020204" pitchFamily="34" charset="0"/>
              </a:rPr>
              <a:t>tidak</a:t>
            </a:r>
            <a:r>
              <a:rPr lang="en-US" sz="2000" dirty="0">
                <a:latin typeface="Agency FB" panose="020B0503020202020204" pitchFamily="34" charset="0"/>
              </a:rPr>
              <a:t> </a:t>
            </a:r>
            <a:r>
              <a:rPr lang="en-US" sz="2000" dirty="0" err="1">
                <a:latin typeface="Agency FB" panose="020B0503020202020204" pitchFamily="34" charset="0"/>
              </a:rPr>
              <a:t>boleh</a:t>
            </a:r>
            <a:r>
              <a:rPr lang="en-US" sz="2000" dirty="0">
                <a:latin typeface="Agency FB" panose="020B0503020202020204" pitchFamily="34" charset="0"/>
              </a:rPr>
              <a:t> </a:t>
            </a:r>
            <a:r>
              <a:rPr lang="en-US" sz="2000" dirty="0" err="1">
                <a:latin typeface="Agency FB" panose="020B0503020202020204" pitchFamily="34" charset="0"/>
              </a:rPr>
              <a:t>dijual</a:t>
            </a:r>
            <a:r>
              <a:rPr lang="en-US" sz="2000" dirty="0">
                <a:latin typeface="Agency FB" panose="020B0503020202020204" pitchFamily="34" charset="0"/>
              </a:rPr>
              <a:t> </a:t>
            </a:r>
            <a:r>
              <a:rPr lang="en-US" sz="2000" dirty="0" err="1">
                <a:latin typeface="Agency FB" panose="020B0503020202020204" pitchFamily="34" charset="0"/>
              </a:rPr>
              <a:t>kepada</a:t>
            </a:r>
            <a:r>
              <a:rPr lang="en-US" sz="2000" dirty="0">
                <a:latin typeface="Agency FB" panose="020B0503020202020204" pitchFamily="34" charset="0"/>
              </a:rPr>
              <a:t> orang lain.</a:t>
            </a:r>
            <a:endParaRPr lang="en-ID" sz="2000" dirty="0">
              <a:latin typeface="Agency FB" panose="020B0503020202020204" pitchFamily="34" charset="0"/>
            </a:endParaRPr>
          </a:p>
          <a:p>
            <a:pPr marL="457200" lvl="0" indent="-457200">
              <a:lnSpc>
                <a:spcPct val="150000"/>
              </a:lnSpc>
              <a:buFont typeface="+mj-lt"/>
              <a:buAutoNum type="arabicPeriod"/>
            </a:pPr>
            <a:r>
              <a:rPr lang="en-US" sz="2000" dirty="0">
                <a:latin typeface="Agency FB" panose="020B0503020202020204" pitchFamily="34" charset="0"/>
              </a:rPr>
              <a:t>Tanah </a:t>
            </a:r>
            <a:r>
              <a:rPr lang="en-US" sz="2000" dirty="0" err="1">
                <a:latin typeface="Agency FB" panose="020B0503020202020204" pitchFamily="34" charset="0"/>
              </a:rPr>
              <a:t>pemerintah</a:t>
            </a:r>
            <a:r>
              <a:rPr lang="en-US" sz="2000" dirty="0">
                <a:latin typeface="Agency FB" panose="020B0503020202020204" pitchFamily="34" charset="0"/>
              </a:rPr>
              <a:t> </a:t>
            </a:r>
            <a:r>
              <a:rPr lang="en-US" sz="2000" dirty="0" err="1">
                <a:latin typeface="Agency FB" panose="020B0503020202020204" pitchFamily="34" charset="0"/>
              </a:rPr>
              <a:t>dapat</a:t>
            </a:r>
            <a:r>
              <a:rPr lang="en-US" sz="2000" dirty="0">
                <a:latin typeface="Agency FB" panose="020B0503020202020204" pitchFamily="34" charset="0"/>
              </a:rPr>
              <a:t> </a:t>
            </a:r>
            <a:r>
              <a:rPr lang="en-US" sz="2000" dirty="0" err="1">
                <a:latin typeface="Agency FB" panose="020B0503020202020204" pitchFamily="34" charset="0"/>
              </a:rPr>
              <a:t>disewakan</a:t>
            </a:r>
            <a:r>
              <a:rPr lang="en-US" sz="2000" dirty="0">
                <a:latin typeface="Agency FB" panose="020B0503020202020204" pitchFamily="34" charset="0"/>
              </a:rPr>
              <a:t> </a:t>
            </a:r>
            <a:r>
              <a:rPr lang="en-US" sz="2000" dirty="0" err="1">
                <a:latin typeface="Agency FB" panose="020B0503020202020204" pitchFamily="34" charset="0"/>
              </a:rPr>
              <a:t>kepada</a:t>
            </a:r>
            <a:r>
              <a:rPr lang="en-US" sz="2000" dirty="0">
                <a:latin typeface="Agency FB" panose="020B0503020202020204" pitchFamily="34" charset="0"/>
              </a:rPr>
              <a:t> </a:t>
            </a:r>
            <a:r>
              <a:rPr lang="en-US" sz="2000" dirty="0" err="1">
                <a:latin typeface="Agency FB" panose="020B0503020202020204" pitchFamily="34" charset="0"/>
              </a:rPr>
              <a:t>pengusaha</a:t>
            </a:r>
            <a:r>
              <a:rPr lang="en-US" sz="2000" dirty="0">
                <a:latin typeface="Agency FB" panose="020B0503020202020204" pitchFamily="34" charset="0"/>
              </a:rPr>
              <a:t> </a:t>
            </a:r>
            <a:r>
              <a:rPr lang="en-US" sz="2000" dirty="0" err="1">
                <a:latin typeface="Agency FB" panose="020B0503020202020204" pitchFamily="34" charset="0"/>
              </a:rPr>
              <a:t>swasta</a:t>
            </a:r>
            <a:r>
              <a:rPr lang="en-US" sz="2000" dirty="0">
                <a:latin typeface="Agency FB" panose="020B0503020202020204" pitchFamily="34" charset="0"/>
              </a:rPr>
              <a:t> </a:t>
            </a:r>
            <a:r>
              <a:rPr lang="en-US" sz="2000" dirty="0" err="1">
                <a:latin typeface="Agency FB" panose="020B0503020202020204" pitchFamily="34" charset="0"/>
              </a:rPr>
              <a:t>hingga</a:t>
            </a:r>
            <a:r>
              <a:rPr lang="en-US" sz="2000" dirty="0">
                <a:latin typeface="Agency FB" panose="020B0503020202020204" pitchFamily="34" charset="0"/>
              </a:rPr>
              <a:t> 75 </a:t>
            </a:r>
            <a:r>
              <a:rPr lang="en-US" sz="2000" dirty="0" err="1">
                <a:latin typeface="Agency FB" panose="020B0503020202020204" pitchFamily="34" charset="0"/>
              </a:rPr>
              <a:t>tahun</a:t>
            </a:r>
            <a:r>
              <a:rPr lang="en-US" sz="2000" dirty="0">
                <a:latin typeface="Agency FB" panose="020B0503020202020204" pitchFamily="34" charset="0"/>
              </a:rPr>
              <a:t>.</a:t>
            </a:r>
            <a:endParaRPr lang="en-ID" sz="2000" dirty="0">
              <a:latin typeface="Agency FB" panose="020B0503020202020204" pitchFamily="34" charset="0"/>
            </a:endParaRPr>
          </a:p>
          <a:p>
            <a:pPr algn="just"/>
            <a:endParaRPr lang="en-US" sz="2000" dirty="0">
              <a:latin typeface="Agency FB" panose="020B0503020202020204" pitchFamily="34" charset="0"/>
            </a:endParaRPr>
          </a:p>
          <a:p>
            <a:pPr lvl="0" algn="just"/>
            <a:r>
              <a:rPr lang="en-US" sz="2000" b="1" dirty="0" smtClean="0">
                <a:latin typeface="Agency FB" panose="020B0503020202020204" pitchFamily="34" charset="0"/>
              </a:rPr>
              <a:t>	</a:t>
            </a:r>
            <a:endParaRPr lang="en-ID" sz="2000" dirty="0">
              <a:latin typeface="Agency FB" panose="020B0503020202020204" pitchFamily="34" charset="0"/>
            </a:endParaRPr>
          </a:p>
        </p:txBody>
      </p:sp>
    </p:spTree>
    <p:extLst>
      <p:ext uri="{BB962C8B-B14F-4D97-AF65-F5344CB8AC3E}">
        <p14:creationId xmlns:p14="http://schemas.microsoft.com/office/powerpoint/2010/main" val="263761432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DCC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2EE7C24-C552-45DD-B05E-E8B36A38EAAC}"/>
              </a:ext>
            </a:extLst>
          </p:cNvPr>
          <p:cNvSpPr/>
          <p:nvPr/>
        </p:nvSpPr>
        <p:spPr>
          <a:xfrm>
            <a:off x="8839200" y="0"/>
            <a:ext cx="3352800" cy="6858000"/>
          </a:xfrm>
          <a:prstGeom prst="rect">
            <a:avLst/>
          </a:prstGeom>
          <a:solidFill>
            <a:srgbClr val="3D5C6E"/>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Graphic 4595">
            <a:extLst>
              <a:ext uri="{FF2B5EF4-FFF2-40B4-BE49-F238E27FC236}">
                <a16:creationId xmlns:a16="http://schemas.microsoft.com/office/drawing/2014/main" xmlns="" id="{5DAF0809-F29B-4BE9-860A-F96FEA77926E}"/>
              </a:ext>
            </a:extLst>
          </p:cNvPr>
          <p:cNvSpPr/>
          <p:nvPr/>
        </p:nvSpPr>
        <p:spPr>
          <a:xfrm rot="5400000">
            <a:off x="-2063084" y="2063082"/>
            <a:ext cx="6858000" cy="2731833"/>
          </a:xfrm>
          <a:custGeom>
            <a:avLst/>
            <a:gdLst>
              <a:gd name="connsiteX0" fmla="*/ 0 w 12219233"/>
              <a:gd name="connsiteY0" fmla="*/ 2731834 h 2731833"/>
              <a:gd name="connsiteX1" fmla="*/ 12219233 w 12219233"/>
              <a:gd name="connsiteY1" fmla="*/ 0 h 2731833"/>
              <a:gd name="connsiteX2" fmla="*/ 12219233 w 12219233"/>
              <a:gd name="connsiteY2" fmla="*/ 2731834 h 2731833"/>
              <a:gd name="connsiteX3" fmla="*/ 0 w 12219233"/>
              <a:gd name="connsiteY3" fmla="*/ 2731834 h 2731833"/>
            </a:gdLst>
            <a:ahLst/>
            <a:cxnLst>
              <a:cxn ang="0">
                <a:pos x="connsiteX0" y="connsiteY0"/>
              </a:cxn>
              <a:cxn ang="0">
                <a:pos x="connsiteX1" y="connsiteY1"/>
              </a:cxn>
              <a:cxn ang="0">
                <a:pos x="connsiteX2" y="connsiteY2"/>
              </a:cxn>
              <a:cxn ang="0">
                <a:pos x="connsiteX3" y="connsiteY3"/>
              </a:cxn>
            </a:cxnLst>
            <a:rect l="l" t="t" r="r" b="b"/>
            <a:pathLst>
              <a:path w="12219233" h="2731833">
                <a:moveTo>
                  <a:pt x="0" y="2731834"/>
                </a:moveTo>
                <a:cubicBezTo>
                  <a:pt x="0" y="2731834"/>
                  <a:pt x="5169540" y="0"/>
                  <a:pt x="12219233" y="0"/>
                </a:cubicBezTo>
                <a:lnTo>
                  <a:pt x="12219233" y="2731834"/>
                </a:lnTo>
                <a:lnTo>
                  <a:pt x="0" y="2731834"/>
                </a:lnTo>
                <a:close/>
              </a:path>
            </a:pathLst>
          </a:custGeom>
          <a:solidFill>
            <a:srgbClr val="B5D2D1"/>
          </a:solidFill>
          <a:ln w="70474" cap="flat">
            <a:noFill/>
            <a:prstDash val="solid"/>
            <a:miter/>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endParaRPr lang="th-TH"/>
          </a:p>
        </p:txBody>
      </p:sp>
      <p:sp>
        <p:nvSpPr>
          <p:cNvPr id="9" name="Rectangle 8">
            <a:extLst>
              <a:ext uri="{FF2B5EF4-FFF2-40B4-BE49-F238E27FC236}">
                <a16:creationId xmlns:a16="http://schemas.microsoft.com/office/drawing/2014/main" xmlns="" id="{DAE5056F-DC14-4B8D-81B2-6AAB90D541F6}"/>
              </a:ext>
            </a:extLst>
          </p:cNvPr>
          <p:cNvSpPr/>
          <p:nvPr/>
        </p:nvSpPr>
        <p:spPr>
          <a:xfrm>
            <a:off x="1" y="194603"/>
            <a:ext cx="8839200" cy="58615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08" name="Graphic 107">
            <a:extLst>
              <a:ext uri="{FF2B5EF4-FFF2-40B4-BE49-F238E27FC236}">
                <a16:creationId xmlns:a16="http://schemas.microsoft.com/office/drawing/2014/main" xmlns="" id="{586CD976-9428-43E4-8082-88972B5F16B5}"/>
              </a:ext>
            </a:extLst>
          </p:cNvPr>
          <p:cNvPicPr>
            <a:picLocks noChangeAspect="1"/>
          </p:cNvPicPr>
          <p:nvPr/>
        </p:nvPicPr>
        <p:blipFill>
          <a:blip r:embed="rId2" cstate="print">
            <a:extLst>
              <a:ext uri="{96DAC541-7B7A-43D3-8B79-37D633B846F1}">
                <asvg:svgBlip xmlns:asvg="http://schemas.microsoft.com/office/drawing/2016/SVG/main" xmlns="" r:embed="rId9"/>
              </a:ext>
            </a:extLst>
          </a:blip>
          <a:stretch>
            <a:fillRect/>
          </a:stretch>
        </p:blipFill>
        <p:spPr>
          <a:xfrm rot="13253505">
            <a:off x="7347822" y="4075667"/>
            <a:ext cx="2050546" cy="3129270"/>
          </a:xfrm>
          <a:prstGeom prst="rect">
            <a:avLst/>
          </a:prstGeom>
        </p:spPr>
      </p:pic>
      <p:sp>
        <p:nvSpPr>
          <p:cNvPr id="13" name="TextBox 12"/>
          <p:cNvSpPr txBox="1"/>
          <p:nvPr/>
        </p:nvSpPr>
        <p:spPr>
          <a:xfrm>
            <a:off x="9291336" y="1967591"/>
            <a:ext cx="2924126" cy="1815882"/>
          </a:xfrm>
          <a:prstGeom prst="rect">
            <a:avLst/>
          </a:prstGeom>
          <a:noFill/>
          <a:ln>
            <a:solidFill>
              <a:srgbClr val="FF0000"/>
            </a:solidFill>
          </a:ln>
        </p:spPr>
        <p:txBody>
          <a:bodyPr wrap="square" rtlCol="0">
            <a:spAutoFit/>
          </a:bodyPr>
          <a:lstStyle/>
          <a:p>
            <a:pPr algn="just"/>
            <a:r>
              <a:rPr lang="en-US" b="1" dirty="0" smtClean="0">
                <a:solidFill>
                  <a:srgbClr val="CF7F77"/>
                </a:solidFill>
                <a:latin typeface="Agency FB" panose="020B0503020202020204" pitchFamily="34" charset="0"/>
                <a:cs typeface="Times New Roman" pitchFamily="18" charset="0"/>
              </a:rPr>
              <a:t>PENERAPAN</a:t>
            </a:r>
          </a:p>
          <a:p>
            <a:pPr algn="just"/>
            <a:r>
              <a:rPr lang="en-US" b="1" dirty="0" smtClean="0">
                <a:solidFill>
                  <a:srgbClr val="CF7F77"/>
                </a:solidFill>
                <a:latin typeface="Agency FB" panose="020B0503020202020204" pitchFamily="34" charset="0"/>
                <a:cs typeface="Times New Roman" pitchFamily="18" charset="0"/>
              </a:rPr>
              <a:t> UNDANG- UNDANG AGRARIA</a:t>
            </a:r>
            <a:endParaRPr lang="en-US" b="1" dirty="0" smtClean="0">
              <a:solidFill>
                <a:srgbClr val="CF7F77"/>
              </a:solidFill>
              <a:latin typeface="Agency FB" panose="020B0503020202020204" pitchFamily="34" charset="0"/>
              <a:cs typeface="Times New Roman" pitchFamily="18" charset="0"/>
            </a:endParaRPr>
          </a:p>
          <a:p>
            <a:endParaRPr lang="en-US" dirty="0">
              <a:solidFill>
                <a:srgbClr val="CF7F77"/>
              </a:solidFill>
              <a:latin typeface="Agency FB" panose="020B0503020202020204" pitchFamily="34" charset="0"/>
            </a:endParaRPr>
          </a:p>
        </p:txBody>
      </p:sp>
      <p:sp>
        <p:nvSpPr>
          <p:cNvPr id="17" name="TextBox 16"/>
          <p:cNvSpPr txBox="1"/>
          <p:nvPr/>
        </p:nvSpPr>
        <p:spPr>
          <a:xfrm>
            <a:off x="1551282" y="1521292"/>
            <a:ext cx="6544710" cy="3046988"/>
          </a:xfrm>
          <a:prstGeom prst="rect">
            <a:avLst/>
          </a:prstGeom>
          <a:noFill/>
        </p:spPr>
        <p:txBody>
          <a:bodyPr wrap="square" rtlCol="0">
            <a:spAutoFit/>
          </a:bodyPr>
          <a:lstStyle/>
          <a:p>
            <a:pPr algn="just"/>
            <a:r>
              <a:rPr lang="en-US" sz="2400" dirty="0" smtClean="0">
                <a:latin typeface="Agency FB" panose="020B0503020202020204" pitchFamily="34" charset="0"/>
              </a:rPr>
              <a:t>	</a:t>
            </a:r>
            <a:r>
              <a:rPr lang="en-US" sz="2400" dirty="0" err="1" smtClean="0">
                <a:latin typeface="Agency FB" panose="020B0503020202020204" pitchFamily="34" charset="0"/>
              </a:rPr>
              <a:t>Pelaksanaan</a:t>
            </a:r>
            <a:r>
              <a:rPr lang="en-US" sz="2400" dirty="0" smtClean="0">
                <a:latin typeface="Agency FB" panose="020B0503020202020204" pitchFamily="34" charset="0"/>
              </a:rPr>
              <a:t> </a:t>
            </a:r>
            <a:r>
              <a:rPr lang="en-US" sz="2400" dirty="0" err="1">
                <a:latin typeface="Agency FB" panose="020B0503020202020204" pitchFamily="34" charset="0"/>
              </a:rPr>
              <a:t>Undang-Undang</a:t>
            </a:r>
            <a:r>
              <a:rPr lang="en-US" sz="2400" dirty="0">
                <a:latin typeface="Agency FB" panose="020B0503020202020204" pitchFamily="34" charset="0"/>
              </a:rPr>
              <a:t> </a:t>
            </a:r>
            <a:r>
              <a:rPr lang="en-US" sz="2400" dirty="0" err="1">
                <a:latin typeface="Agency FB" panose="020B0503020202020204" pitchFamily="34" charset="0"/>
              </a:rPr>
              <a:t>Agraria</a:t>
            </a:r>
            <a:r>
              <a:rPr lang="en-US" sz="2400" dirty="0">
                <a:latin typeface="Agency FB" panose="020B0503020202020204" pitchFamily="34" charset="0"/>
              </a:rPr>
              <a:t> 1870 </a:t>
            </a:r>
            <a:r>
              <a:rPr lang="en-US" sz="2400" dirty="0" err="1">
                <a:latin typeface="Agency FB" panose="020B0503020202020204" pitchFamily="34" charset="0"/>
              </a:rPr>
              <a:t>secara</a:t>
            </a:r>
            <a:r>
              <a:rPr lang="en-US" sz="2400" dirty="0">
                <a:latin typeface="Agency FB" panose="020B0503020202020204" pitchFamily="34" charset="0"/>
              </a:rPr>
              <a:t> </a:t>
            </a:r>
            <a:r>
              <a:rPr lang="en-US" sz="2400" dirty="0" err="1">
                <a:latin typeface="Agency FB" panose="020B0503020202020204" pitchFamily="34" charset="0"/>
              </a:rPr>
              <a:t>tidak</a:t>
            </a:r>
            <a:r>
              <a:rPr lang="en-US" sz="2400" dirty="0">
                <a:latin typeface="Agency FB" panose="020B0503020202020204" pitchFamily="34" charset="0"/>
              </a:rPr>
              <a:t> </a:t>
            </a:r>
            <a:r>
              <a:rPr lang="en-US" sz="2400" dirty="0" err="1">
                <a:latin typeface="Agency FB" panose="020B0503020202020204" pitchFamily="34" charset="0"/>
              </a:rPr>
              <a:t>langsung</a:t>
            </a:r>
            <a:r>
              <a:rPr lang="en-US" sz="2400" dirty="0">
                <a:latin typeface="Agency FB" panose="020B0503020202020204" pitchFamily="34" charset="0"/>
              </a:rPr>
              <a:t> </a:t>
            </a:r>
            <a:r>
              <a:rPr lang="en-US" sz="2400" dirty="0" err="1">
                <a:latin typeface="Agency FB" panose="020B0503020202020204" pitchFamily="34" charset="0"/>
              </a:rPr>
              <a:t>melancarkan</a:t>
            </a:r>
            <a:r>
              <a:rPr lang="en-US" sz="2400" dirty="0">
                <a:latin typeface="Agency FB" panose="020B0503020202020204" pitchFamily="34" charset="0"/>
              </a:rPr>
              <a:t> </a:t>
            </a:r>
            <a:r>
              <a:rPr lang="en-US" sz="2400" dirty="0" err="1">
                <a:latin typeface="Agency FB" panose="020B0503020202020204" pitchFamily="34" charset="0"/>
              </a:rPr>
              <a:t>politik</a:t>
            </a:r>
            <a:r>
              <a:rPr lang="en-US" sz="2400" dirty="0">
                <a:latin typeface="Agency FB" panose="020B0503020202020204" pitchFamily="34" charset="0"/>
              </a:rPr>
              <a:t> </a:t>
            </a:r>
            <a:r>
              <a:rPr lang="en-US" sz="2400" dirty="0" err="1">
                <a:latin typeface="Agency FB" panose="020B0503020202020204" pitchFamily="34" charset="0"/>
              </a:rPr>
              <a:t>pintu</a:t>
            </a:r>
            <a:r>
              <a:rPr lang="en-US" sz="2400" dirty="0">
                <a:latin typeface="Agency FB" panose="020B0503020202020204" pitchFamily="34" charset="0"/>
              </a:rPr>
              <a:t> </a:t>
            </a:r>
            <a:r>
              <a:rPr lang="en-US" sz="2400" dirty="0" err="1">
                <a:latin typeface="Agency FB" panose="020B0503020202020204" pitchFamily="34" charset="0"/>
              </a:rPr>
              <a:t>terbuka</a:t>
            </a:r>
            <a:r>
              <a:rPr lang="en-US" sz="2400" dirty="0">
                <a:latin typeface="Agency FB" panose="020B0503020202020204" pitchFamily="34" charset="0"/>
              </a:rPr>
              <a:t> yang </a:t>
            </a:r>
            <a:r>
              <a:rPr lang="en-US" sz="2400" dirty="0" err="1">
                <a:latin typeface="Agency FB" panose="020B0503020202020204" pitchFamily="34" charset="0"/>
              </a:rPr>
              <a:t>memperbolehkan</a:t>
            </a:r>
            <a:r>
              <a:rPr lang="en-US" sz="2400" dirty="0">
                <a:latin typeface="Agency FB" panose="020B0503020202020204" pitchFamily="34" charset="0"/>
              </a:rPr>
              <a:t> </a:t>
            </a:r>
            <a:r>
              <a:rPr lang="en-US" sz="2400" dirty="0" err="1">
                <a:latin typeface="Agency FB" panose="020B0503020202020204" pitchFamily="34" charset="0"/>
              </a:rPr>
              <a:t>kebebasan</a:t>
            </a:r>
            <a:r>
              <a:rPr lang="en-US" sz="2400" dirty="0">
                <a:latin typeface="Agency FB" panose="020B0503020202020204" pitchFamily="34" charset="0"/>
              </a:rPr>
              <a:t> </a:t>
            </a:r>
            <a:r>
              <a:rPr lang="en-US" sz="2400" dirty="0" err="1">
                <a:latin typeface="Agency FB" panose="020B0503020202020204" pitchFamily="34" charset="0"/>
              </a:rPr>
              <a:t>investasi</a:t>
            </a:r>
            <a:r>
              <a:rPr lang="en-US" sz="2400" dirty="0">
                <a:latin typeface="Agency FB" panose="020B0503020202020204" pitchFamily="34" charset="0"/>
              </a:rPr>
              <a:t> </a:t>
            </a:r>
            <a:r>
              <a:rPr lang="en-US" sz="2400" dirty="0" err="1">
                <a:latin typeface="Agency FB" panose="020B0503020202020204" pitchFamily="34" charset="0"/>
              </a:rPr>
              <a:t>oleh</a:t>
            </a:r>
            <a:r>
              <a:rPr lang="en-US" sz="2400" dirty="0">
                <a:latin typeface="Agency FB" panose="020B0503020202020204" pitchFamily="34" charset="0"/>
              </a:rPr>
              <a:t> </a:t>
            </a:r>
            <a:r>
              <a:rPr lang="en-US" sz="2400" dirty="0" err="1">
                <a:latin typeface="Agency FB" panose="020B0503020202020204" pitchFamily="34" charset="0"/>
              </a:rPr>
              <a:t>swasta</a:t>
            </a:r>
            <a:r>
              <a:rPr lang="en-US" sz="2400" dirty="0">
                <a:latin typeface="Agency FB" panose="020B0503020202020204" pitchFamily="34" charset="0"/>
              </a:rPr>
              <a:t>, </a:t>
            </a:r>
            <a:r>
              <a:rPr lang="en-US" sz="2400" dirty="0" err="1">
                <a:latin typeface="Agency FB" panose="020B0503020202020204" pitchFamily="34" charset="0"/>
              </a:rPr>
              <a:t>khususnya</a:t>
            </a:r>
            <a:r>
              <a:rPr lang="en-US" sz="2400" dirty="0">
                <a:latin typeface="Agency FB" panose="020B0503020202020204" pitchFamily="34" charset="0"/>
              </a:rPr>
              <a:t> </a:t>
            </a:r>
            <a:r>
              <a:rPr lang="en-US" sz="2400" dirty="0" err="1">
                <a:latin typeface="Agency FB" panose="020B0503020202020204" pitchFamily="34" charset="0"/>
              </a:rPr>
              <a:t>dari</a:t>
            </a:r>
            <a:r>
              <a:rPr lang="en-US" sz="2400" dirty="0">
                <a:latin typeface="Agency FB" panose="020B0503020202020204" pitchFamily="34" charset="0"/>
              </a:rPr>
              <a:t> </a:t>
            </a:r>
            <a:r>
              <a:rPr lang="en-US" sz="2400" dirty="0" err="1">
                <a:latin typeface="Agency FB" panose="020B0503020202020204" pitchFamily="34" charset="0"/>
              </a:rPr>
              <a:t>kalangan</a:t>
            </a:r>
            <a:r>
              <a:rPr lang="en-US" sz="2400" dirty="0">
                <a:latin typeface="Agency FB" panose="020B0503020202020204" pitchFamily="34" charset="0"/>
              </a:rPr>
              <a:t> </a:t>
            </a:r>
            <a:r>
              <a:rPr lang="en-US" sz="2400" dirty="0" err="1">
                <a:latin typeface="Agency FB" panose="020B0503020202020204" pitchFamily="34" charset="0"/>
              </a:rPr>
              <a:t>swasta</a:t>
            </a:r>
            <a:r>
              <a:rPr lang="en-US" sz="2400" dirty="0">
                <a:latin typeface="Agency FB" panose="020B0503020202020204" pitchFamily="34" charset="0"/>
              </a:rPr>
              <a:t> </a:t>
            </a:r>
            <a:r>
              <a:rPr lang="en-US" sz="2400" dirty="0" err="1">
                <a:latin typeface="Agency FB" panose="020B0503020202020204" pitchFamily="34" charset="0"/>
              </a:rPr>
              <a:t>asing</a:t>
            </a:r>
            <a:r>
              <a:rPr lang="en-US" sz="2400" dirty="0" smtClean="0">
                <a:latin typeface="Agency FB" panose="020B0503020202020204" pitchFamily="34" charset="0"/>
              </a:rPr>
              <a:t>.</a:t>
            </a:r>
          </a:p>
          <a:p>
            <a:pPr algn="just"/>
            <a:endParaRPr lang="en-US" sz="2400" dirty="0" smtClean="0">
              <a:latin typeface="Agency FB" panose="020B0503020202020204" pitchFamily="34" charset="0"/>
            </a:endParaRPr>
          </a:p>
          <a:p>
            <a:pPr algn="just"/>
            <a:r>
              <a:rPr lang="en-US" sz="2400" dirty="0" smtClean="0">
                <a:latin typeface="Agency FB" panose="020B0503020202020204" pitchFamily="34" charset="0"/>
              </a:rPr>
              <a:t>	</a:t>
            </a:r>
            <a:r>
              <a:rPr lang="en-US" sz="2400" dirty="0" err="1" smtClean="0">
                <a:latin typeface="Agency FB" panose="020B0503020202020204" pitchFamily="34" charset="0"/>
              </a:rPr>
              <a:t>Hadirnya</a:t>
            </a:r>
            <a:r>
              <a:rPr lang="en-US" sz="2400" dirty="0" smtClean="0">
                <a:latin typeface="Agency FB" panose="020B0503020202020204" pitchFamily="34" charset="0"/>
              </a:rPr>
              <a:t> </a:t>
            </a:r>
            <a:r>
              <a:rPr lang="en-US" sz="2400" dirty="0" err="1">
                <a:latin typeface="Agency FB" panose="020B0503020202020204" pitchFamily="34" charset="0"/>
              </a:rPr>
              <a:t>Undang-Undang</a:t>
            </a:r>
            <a:r>
              <a:rPr lang="en-US" sz="2400" dirty="0">
                <a:latin typeface="Agency FB" panose="020B0503020202020204" pitchFamily="34" charset="0"/>
              </a:rPr>
              <a:t> </a:t>
            </a:r>
            <a:r>
              <a:rPr lang="en-US" sz="2400" dirty="0" err="1">
                <a:latin typeface="Agency FB" panose="020B0503020202020204" pitchFamily="34" charset="0"/>
              </a:rPr>
              <a:t>Agraria</a:t>
            </a:r>
            <a:r>
              <a:rPr lang="en-US" sz="2400" dirty="0">
                <a:latin typeface="Agency FB" panose="020B0503020202020204" pitchFamily="34" charset="0"/>
              </a:rPr>
              <a:t> </a:t>
            </a:r>
            <a:r>
              <a:rPr lang="en-US" sz="2400" dirty="0" err="1">
                <a:latin typeface="Agency FB" panose="020B0503020202020204" pitchFamily="34" charset="0"/>
              </a:rPr>
              <a:t>pada</a:t>
            </a:r>
            <a:r>
              <a:rPr lang="en-US" sz="2400" dirty="0">
                <a:latin typeface="Agency FB" panose="020B0503020202020204" pitchFamily="34" charset="0"/>
              </a:rPr>
              <a:t> </a:t>
            </a:r>
            <a:r>
              <a:rPr lang="en-US" sz="2400" dirty="0" err="1">
                <a:latin typeface="Agency FB" panose="020B0503020202020204" pitchFamily="34" charset="0"/>
              </a:rPr>
              <a:t>intinya</a:t>
            </a:r>
            <a:r>
              <a:rPr lang="en-US" sz="2400" dirty="0">
                <a:latin typeface="Agency FB" panose="020B0503020202020204" pitchFamily="34" charset="0"/>
              </a:rPr>
              <a:t> </a:t>
            </a:r>
            <a:r>
              <a:rPr lang="en-US" sz="2400" dirty="0" err="1">
                <a:latin typeface="Agency FB" panose="020B0503020202020204" pitchFamily="34" charset="0"/>
              </a:rPr>
              <a:t>ada</a:t>
            </a:r>
            <a:r>
              <a:rPr lang="en-US" sz="2400" dirty="0">
                <a:latin typeface="Agency FB" panose="020B0503020202020204" pitchFamily="34" charset="0"/>
              </a:rPr>
              <a:t> </a:t>
            </a:r>
            <a:r>
              <a:rPr lang="en-US" sz="2400" dirty="0" err="1">
                <a:latin typeface="Agency FB" panose="020B0503020202020204" pitchFamily="34" charset="0"/>
              </a:rPr>
              <a:t>peralihan</a:t>
            </a:r>
            <a:r>
              <a:rPr lang="en-US" sz="2400" dirty="0">
                <a:latin typeface="Agency FB" panose="020B0503020202020204" pitchFamily="34" charset="0"/>
              </a:rPr>
              <a:t> </a:t>
            </a:r>
            <a:r>
              <a:rPr lang="en-US" sz="2400" dirty="0" err="1">
                <a:latin typeface="Agency FB" panose="020B0503020202020204" pitchFamily="34" charset="0"/>
              </a:rPr>
              <a:t>menuju</a:t>
            </a:r>
            <a:r>
              <a:rPr lang="en-US" sz="2400" dirty="0">
                <a:latin typeface="Agency FB" panose="020B0503020202020204" pitchFamily="34" charset="0"/>
              </a:rPr>
              <a:t> </a:t>
            </a:r>
            <a:r>
              <a:rPr lang="en-US" sz="2400" dirty="0" err="1">
                <a:latin typeface="Agency FB" panose="020B0503020202020204" pitchFamily="34" charset="0"/>
              </a:rPr>
              <a:t>sistem</a:t>
            </a:r>
            <a:r>
              <a:rPr lang="en-US" sz="2400" dirty="0">
                <a:latin typeface="Agency FB" panose="020B0503020202020204" pitchFamily="34" charset="0"/>
              </a:rPr>
              <a:t> </a:t>
            </a:r>
            <a:r>
              <a:rPr lang="en-US" sz="2400" dirty="0" err="1">
                <a:latin typeface="Agency FB" panose="020B0503020202020204" pitchFamily="34" charset="0"/>
              </a:rPr>
              <a:t>ekonomi</a:t>
            </a:r>
            <a:r>
              <a:rPr lang="en-US" sz="2400" dirty="0">
                <a:latin typeface="Agency FB" panose="020B0503020202020204" pitchFamily="34" charset="0"/>
              </a:rPr>
              <a:t> liberal </a:t>
            </a:r>
            <a:r>
              <a:rPr lang="en-US" sz="2400" dirty="0" err="1">
                <a:latin typeface="Agency FB" panose="020B0503020202020204" pitchFamily="34" charset="0"/>
              </a:rPr>
              <a:t>dengan</a:t>
            </a:r>
            <a:r>
              <a:rPr lang="en-US" sz="2400" dirty="0">
                <a:latin typeface="Agency FB" panose="020B0503020202020204" pitchFamily="34" charset="0"/>
              </a:rPr>
              <a:t> </a:t>
            </a:r>
            <a:r>
              <a:rPr lang="en-US" sz="2400" dirty="0" err="1">
                <a:latin typeface="Agency FB" panose="020B0503020202020204" pitchFamily="34" charset="0"/>
              </a:rPr>
              <a:t>berprinsip</a:t>
            </a:r>
            <a:r>
              <a:rPr lang="en-US" sz="2400" dirty="0">
                <a:latin typeface="Agency FB" panose="020B0503020202020204" pitchFamily="34" charset="0"/>
              </a:rPr>
              <a:t> </a:t>
            </a:r>
            <a:r>
              <a:rPr lang="en-US" sz="2400" dirty="0" err="1">
                <a:latin typeface="Agency FB" panose="020B0503020202020204" pitchFamily="34" charset="0"/>
              </a:rPr>
              <a:t>kebebasan</a:t>
            </a:r>
            <a:endParaRPr lang="en-US" sz="2500" dirty="0">
              <a:latin typeface="Agency FB" panose="020B0503020202020204" pitchFamily="34" charset="0"/>
              <a:cs typeface="Times New Roman" pitchFamily="18" charset="0"/>
            </a:endParaRPr>
          </a:p>
        </p:txBody>
      </p:sp>
      <p:pic>
        <p:nvPicPr>
          <p:cNvPr id="2" name="Picture 1"/>
          <p:cNvPicPr>
            <a:picLocks noChangeAspect="1"/>
          </p:cNvPicPr>
          <p:nvPr/>
        </p:nvPicPr>
        <p:blipFill>
          <a:blip r:embed="rId10"/>
          <a:stretch>
            <a:fillRect/>
          </a:stretch>
        </p:blipFill>
        <p:spPr>
          <a:xfrm>
            <a:off x="6652479" y="4937957"/>
            <a:ext cx="853514" cy="841321"/>
          </a:xfrm>
          <a:prstGeom prst="rect">
            <a:avLst/>
          </a:prstGeom>
        </p:spPr>
      </p:pic>
    </p:spTree>
    <p:extLst>
      <p:ext uri="{BB962C8B-B14F-4D97-AF65-F5344CB8AC3E}">
        <p14:creationId xmlns:p14="http://schemas.microsoft.com/office/powerpoint/2010/main" val="69574087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DCC1"/>
        </a:solidFill>
        <a:effectLst/>
      </p:bgPr>
    </p:bg>
    <p:spTree>
      <p:nvGrpSpPr>
        <p:cNvPr id="1" name=""/>
        <p:cNvGrpSpPr/>
        <p:nvPr/>
      </p:nvGrpSpPr>
      <p:grpSpPr>
        <a:xfrm>
          <a:off x="0" y="0"/>
          <a:ext cx="0" cy="0"/>
          <a:chOff x="0" y="0"/>
          <a:chExt cx="0" cy="0"/>
        </a:xfrm>
      </p:grpSpPr>
      <p:sp>
        <p:nvSpPr>
          <p:cNvPr id="224" name="Graphic 4595">
            <a:extLst>
              <a:ext uri="{FF2B5EF4-FFF2-40B4-BE49-F238E27FC236}">
                <a16:creationId xmlns:a16="http://schemas.microsoft.com/office/drawing/2014/main" xmlns="" id="{9ABD8257-641C-4E0F-A417-FBBE36C10D03}"/>
              </a:ext>
            </a:extLst>
          </p:cNvPr>
          <p:cNvSpPr/>
          <p:nvPr/>
        </p:nvSpPr>
        <p:spPr>
          <a:xfrm rot="11075306">
            <a:off x="147640" y="-101517"/>
            <a:ext cx="11876307" cy="3200399"/>
          </a:xfrm>
          <a:custGeom>
            <a:avLst/>
            <a:gdLst>
              <a:gd name="connsiteX0" fmla="*/ 0 w 12219233"/>
              <a:gd name="connsiteY0" fmla="*/ 2731834 h 2731833"/>
              <a:gd name="connsiteX1" fmla="*/ 12219233 w 12219233"/>
              <a:gd name="connsiteY1" fmla="*/ 0 h 2731833"/>
              <a:gd name="connsiteX2" fmla="*/ 12219233 w 12219233"/>
              <a:gd name="connsiteY2" fmla="*/ 2731834 h 2731833"/>
              <a:gd name="connsiteX3" fmla="*/ 0 w 12219233"/>
              <a:gd name="connsiteY3" fmla="*/ 2731834 h 2731833"/>
            </a:gdLst>
            <a:ahLst/>
            <a:cxnLst>
              <a:cxn ang="0">
                <a:pos x="connsiteX0" y="connsiteY0"/>
              </a:cxn>
              <a:cxn ang="0">
                <a:pos x="connsiteX1" y="connsiteY1"/>
              </a:cxn>
              <a:cxn ang="0">
                <a:pos x="connsiteX2" y="connsiteY2"/>
              </a:cxn>
              <a:cxn ang="0">
                <a:pos x="connsiteX3" y="connsiteY3"/>
              </a:cxn>
            </a:cxnLst>
            <a:rect l="l" t="t" r="r" b="b"/>
            <a:pathLst>
              <a:path w="12219233" h="2731833">
                <a:moveTo>
                  <a:pt x="0" y="2731834"/>
                </a:moveTo>
                <a:cubicBezTo>
                  <a:pt x="0" y="2731834"/>
                  <a:pt x="5169540" y="0"/>
                  <a:pt x="12219233" y="0"/>
                </a:cubicBezTo>
                <a:lnTo>
                  <a:pt x="12219233" y="2731834"/>
                </a:lnTo>
                <a:lnTo>
                  <a:pt x="0" y="2731834"/>
                </a:lnTo>
                <a:close/>
              </a:path>
            </a:pathLst>
          </a:custGeom>
          <a:noFill/>
          <a:ln w="9525" cap="flat">
            <a:solidFill>
              <a:srgbClr val="583326"/>
            </a:solidFill>
            <a:prstDash val="solid"/>
            <a:miter/>
          </a:ln>
        </p:spPr>
        <p:txBody>
          <a:bodyPr rtlCol="0" anchor="ctr"/>
          <a:lstStyle/>
          <a:p>
            <a:endParaRPr lang="th-TH"/>
          </a:p>
        </p:txBody>
      </p:sp>
      <p:sp>
        <p:nvSpPr>
          <p:cNvPr id="223" name="Graphic 4595">
            <a:extLst>
              <a:ext uri="{FF2B5EF4-FFF2-40B4-BE49-F238E27FC236}">
                <a16:creationId xmlns:a16="http://schemas.microsoft.com/office/drawing/2014/main" xmlns="" id="{C07B07CD-9FC1-4679-9612-2FDBE7EB4854}"/>
              </a:ext>
            </a:extLst>
          </p:cNvPr>
          <p:cNvSpPr/>
          <p:nvPr/>
        </p:nvSpPr>
        <p:spPr>
          <a:xfrm rot="10800000">
            <a:off x="-1" y="-241301"/>
            <a:ext cx="12371630" cy="3200399"/>
          </a:xfrm>
          <a:custGeom>
            <a:avLst/>
            <a:gdLst>
              <a:gd name="connsiteX0" fmla="*/ 0 w 12219233"/>
              <a:gd name="connsiteY0" fmla="*/ 2731834 h 2731833"/>
              <a:gd name="connsiteX1" fmla="*/ 12219233 w 12219233"/>
              <a:gd name="connsiteY1" fmla="*/ 0 h 2731833"/>
              <a:gd name="connsiteX2" fmla="*/ 12219233 w 12219233"/>
              <a:gd name="connsiteY2" fmla="*/ 2731834 h 2731833"/>
              <a:gd name="connsiteX3" fmla="*/ 0 w 12219233"/>
              <a:gd name="connsiteY3" fmla="*/ 2731834 h 2731833"/>
            </a:gdLst>
            <a:ahLst/>
            <a:cxnLst>
              <a:cxn ang="0">
                <a:pos x="connsiteX0" y="connsiteY0"/>
              </a:cxn>
              <a:cxn ang="0">
                <a:pos x="connsiteX1" y="connsiteY1"/>
              </a:cxn>
              <a:cxn ang="0">
                <a:pos x="connsiteX2" y="connsiteY2"/>
              </a:cxn>
              <a:cxn ang="0">
                <a:pos x="connsiteX3" y="connsiteY3"/>
              </a:cxn>
            </a:cxnLst>
            <a:rect l="l" t="t" r="r" b="b"/>
            <a:pathLst>
              <a:path w="12219233" h="2731833">
                <a:moveTo>
                  <a:pt x="0" y="2731834"/>
                </a:moveTo>
                <a:cubicBezTo>
                  <a:pt x="0" y="2731834"/>
                  <a:pt x="5169540" y="0"/>
                  <a:pt x="12219233" y="0"/>
                </a:cubicBezTo>
                <a:lnTo>
                  <a:pt x="12219233" y="2731834"/>
                </a:lnTo>
                <a:lnTo>
                  <a:pt x="0" y="2731834"/>
                </a:lnTo>
                <a:close/>
              </a:path>
            </a:pathLst>
          </a:custGeom>
          <a:noFill/>
          <a:ln w="9525" cap="flat">
            <a:solidFill>
              <a:srgbClr val="583326"/>
            </a:solidFill>
            <a:prstDash val="solid"/>
            <a:miter/>
          </a:ln>
        </p:spPr>
        <p:txBody>
          <a:bodyPr rtlCol="0" anchor="ctr"/>
          <a:lstStyle/>
          <a:p>
            <a:endParaRPr lang="th-TH"/>
          </a:p>
        </p:txBody>
      </p:sp>
      <p:sp>
        <p:nvSpPr>
          <p:cNvPr id="3" name="Rectangle 2">
            <a:extLst>
              <a:ext uri="{FF2B5EF4-FFF2-40B4-BE49-F238E27FC236}">
                <a16:creationId xmlns:a16="http://schemas.microsoft.com/office/drawing/2014/main" xmlns="" id="{7AF9359F-CA99-4377-B166-C3215434E676}"/>
              </a:ext>
            </a:extLst>
          </p:cNvPr>
          <p:cNvSpPr/>
          <p:nvPr/>
        </p:nvSpPr>
        <p:spPr>
          <a:xfrm>
            <a:off x="1803043" y="1823256"/>
            <a:ext cx="8306872" cy="4829453"/>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 name="Rectangle 3">
            <a:extLst>
              <a:ext uri="{FF2B5EF4-FFF2-40B4-BE49-F238E27FC236}">
                <a16:creationId xmlns:a16="http://schemas.microsoft.com/office/drawing/2014/main" xmlns="" id="{8215E4CD-090E-4C18-9D12-95CA45BCB645}"/>
              </a:ext>
            </a:extLst>
          </p:cNvPr>
          <p:cNvSpPr/>
          <p:nvPr/>
        </p:nvSpPr>
        <p:spPr>
          <a:xfrm>
            <a:off x="3617920" y="0"/>
            <a:ext cx="4965700" cy="6858000"/>
          </a:xfrm>
          <a:prstGeom prst="rect">
            <a:avLst/>
          </a:prstGeom>
          <a:solidFill>
            <a:srgbClr val="3D5C6E"/>
          </a:solidFill>
          <a:ln>
            <a:solidFill>
              <a:srgbClr val="B5D2D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86" name="TextBox 6">
            <a:extLst>
              <a:ext uri="{FF2B5EF4-FFF2-40B4-BE49-F238E27FC236}">
                <a16:creationId xmlns:a16="http://schemas.microsoft.com/office/drawing/2014/main" xmlns="" id="{71462EB5-7081-4FA5-9950-8E2E32EC9E82}"/>
              </a:ext>
            </a:extLst>
          </p:cNvPr>
          <p:cNvSpPr txBox="1"/>
          <p:nvPr/>
        </p:nvSpPr>
        <p:spPr>
          <a:xfrm>
            <a:off x="3617920" y="379166"/>
            <a:ext cx="4965700" cy="1323439"/>
          </a:xfrm>
          <a:prstGeom prst="rect">
            <a:avLst/>
          </a:prstGeom>
          <a:noFill/>
          <a:ln>
            <a:solidFill>
              <a:srgbClr val="FF0000"/>
            </a:solidFill>
          </a:ln>
        </p:spPr>
        <p:txBody>
          <a:bodyPr wrap="square">
            <a:spAutoFit/>
          </a:bodyPr>
          <a:lstStyle/>
          <a:p>
            <a:pPr algn="ctr"/>
            <a:r>
              <a:rPr lang="en-US" sz="4000" b="1" dirty="0" err="1"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Tujuan</a:t>
            </a:r>
            <a:r>
              <a:rPr lang="en-US" sz="4000" b="1" dirty="0"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en-US" sz="4000" b="1" dirty="0" err="1"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Diberlakukannya</a:t>
            </a:r>
            <a:r>
              <a:rPr lang="en-US" sz="4000" b="1" dirty="0"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en-US" sz="4000" b="1" dirty="0" err="1"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Undang</a:t>
            </a:r>
            <a:r>
              <a:rPr lang="en-US" sz="4000" b="1" dirty="0"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en-US" sz="4000" b="1" dirty="0" err="1"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Undang</a:t>
            </a:r>
            <a:r>
              <a:rPr lang="en-US" sz="4000" b="1" dirty="0"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 </a:t>
            </a:r>
            <a:r>
              <a:rPr lang="en-US" sz="4000" b="1" dirty="0" err="1" smtClean="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rPr>
              <a:t>Agraria</a:t>
            </a:r>
            <a:endParaRPr lang="en-US" sz="4000" b="1" dirty="0">
              <a:solidFill>
                <a:srgbClr val="CF7F77"/>
              </a:solidFill>
              <a:effectLst>
                <a:outerShdw blurRad="38100" dist="38100" dir="2700000" algn="tl">
                  <a:srgbClr val="000000">
                    <a:alpha val="43137"/>
                  </a:srgbClr>
                </a:outerShdw>
              </a:effectLst>
              <a:latin typeface="Agency FB" panose="020B0503020202020204" pitchFamily="34" charset="0"/>
              <a:cs typeface="Times New Roman" pitchFamily="18" charset="0"/>
            </a:endParaRPr>
          </a:p>
        </p:txBody>
      </p:sp>
      <p:sp>
        <p:nvSpPr>
          <p:cNvPr id="11" name="TextBox 10"/>
          <p:cNvSpPr txBox="1"/>
          <p:nvPr/>
        </p:nvSpPr>
        <p:spPr>
          <a:xfrm>
            <a:off x="3821083" y="1954557"/>
            <a:ext cx="4585648" cy="4093428"/>
          </a:xfrm>
          <a:prstGeom prst="rect">
            <a:avLst/>
          </a:prstGeom>
          <a:noFill/>
        </p:spPr>
        <p:txBody>
          <a:bodyPr wrap="square" rtlCol="0">
            <a:spAutoFit/>
          </a:bodyPr>
          <a:lstStyle/>
          <a:p>
            <a:pPr algn="just"/>
            <a:r>
              <a:rPr lang="en-ID" sz="2000" dirty="0" err="1">
                <a:solidFill>
                  <a:schemeClr val="bg1"/>
                </a:solidFill>
                <a:latin typeface="Agency FB" panose="020B0503020202020204" pitchFamily="34" charset="0"/>
              </a:rPr>
              <a:t>Boedi</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Harsono</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dalam</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Hukum</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Agraria</a:t>
            </a:r>
            <a:r>
              <a:rPr lang="en-ID" sz="2000" dirty="0">
                <a:solidFill>
                  <a:schemeClr val="bg1"/>
                </a:solidFill>
                <a:latin typeface="Agency FB" panose="020B0503020202020204" pitchFamily="34" charset="0"/>
              </a:rPr>
              <a:t> Indonesia (</a:t>
            </a:r>
            <a:r>
              <a:rPr lang="en-ID" sz="2000" dirty="0" smtClean="0">
                <a:solidFill>
                  <a:schemeClr val="bg1"/>
                </a:solidFill>
                <a:latin typeface="Agency FB" panose="020B0503020202020204" pitchFamily="34" charset="0"/>
              </a:rPr>
              <a:t>2008</a:t>
            </a:r>
            <a:r>
              <a:rPr lang="en-ID" sz="2000" dirty="0">
                <a:solidFill>
                  <a:schemeClr val="bg1"/>
                </a:solidFill>
                <a:latin typeface="Agency FB" panose="020B0503020202020204" pitchFamily="34" charset="0"/>
              </a:rPr>
              <a:t>)</a:t>
            </a:r>
            <a:r>
              <a:rPr lang="en-ID" sz="2000" dirty="0" smtClean="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tujuan</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diberlakukannya</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Undang-Undang</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Agraria</a:t>
            </a:r>
            <a:r>
              <a:rPr lang="en-ID" sz="2000" dirty="0">
                <a:solidFill>
                  <a:schemeClr val="bg1"/>
                </a:solidFill>
                <a:latin typeface="Agency FB" panose="020B0503020202020204" pitchFamily="34" charset="0"/>
              </a:rPr>
              <a:t> </a:t>
            </a:r>
            <a:r>
              <a:rPr lang="en-ID" sz="2000" dirty="0" smtClean="0">
                <a:solidFill>
                  <a:schemeClr val="bg1"/>
                </a:solidFill>
                <a:latin typeface="Agency FB" panose="020B0503020202020204" pitchFamily="34" charset="0"/>
              </a:rPr>
              <a:t>1870</a:t>
            </a:r>
          </a:p>
          <a:p>
            <a:pPr marL="457200" indent="-457200" algn="just">
              <a:buFont typeface="+mj-lt"/>
              <a:buAutoNum type="arabicPeriod"/>
            </a:pPr>
            <a:r>
              <a:rPr lang="en-ID" sz="2000" dirty="0" err="1">
                <a:solidFill>
                  <a:schemeClr val="bg1"/>
                </a:solidFill>
                <a:latin typeface="Agency FB" panose="020B0503020202020204" pitchFamily="34" charset="0"/>
              </a:rPr>
              <a:t>M</a:t>
            </a:r>
            <a:r>
              <a:rPr lang="en-ID" sz="2000" dirty="0" err="1" smtClean="0">
                <a:solidFill>
                  <a:schemeClr val="bg1"/>
                </a:solidFill>
                <a:latin typeface="Agency FB" panose="020B0503020202020204" pitchFamily="34" charset="0"/>
              </a:rPr>
              <a:t>emberikan</a:t>
            </a:r>
            <a:r>
              <a:rPr lang="en-ID" sz="2000" dirty="0" smtClean="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peluang</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dan</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kemungkinan</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memberikan</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jaminan</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hukum</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kepada</a:t>
            </a:r>
            <a:r>
              <a:rPr lang="en-ID" sz="2000" dirty="0">
                <a:solidFill>
                  <a:schemeClr val="bg1"/>
                </a:solidFill>
                <a:latin typeface="Agency FB" panose="020B0503020202020204" pitchFamily="34" charset="0"/>
              </a:rPr>
              <a:t> para </a:t>
            </a:r>
            <a:r>
              <a:rPr lang="en-ID" sz="2000" dirty="0" err="1">
                <a:solidFill>
                  <a:schemeClr val="bg1"/>
                </a:solidFill>
                <a:latin typeface="Agency FB" panose="020B0503020202020204" pitchFamily="34" charset="0"/>
              </a:rPr>
              <a:t>pengusaha</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swasta</a:t>
            </a:r>
            <a:r>
              <a:rPr lang="en-ID" sz="2000" dirty="0">
                <a:solidFill>
                  <a:schemeClr val="bg1"/>
                </a:solidFill>
                <a:latin typeface="Agency FB" panose="020B0503020202020204" pitchFamily="34" charset="0"/>
              </a:rPr>
              <a:t> agar </a:t>
            </a:r>
            <a:r>
              <a:rPr lang="en-ID" sz="2000" dirty="0" err="1">
                <a:solidFill>
                  <a:schemeClr val="bg1"/>
                </a:solidFill>
                <a:latin typeface="Agency FB" panose="020B0503020202020204" pitchFamily="34" charset="0"/>
              </a:rPr>
              <a:t>dapat</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berkembang</a:t>
            </a:r>
            <a:r>
              <a:rPr lang="en-ID" sz="2000" dirty="0">
                <a:solidFill>
                  <a:schemeClr val="bg1"/>
                </a:solidFill>
                <a:latin typeface="Agency FB" panose="020B0503020202020204" pitchFamily="34" charset="0"/>
              </a:rPr>
              <a:t> di </a:t>
            </a:r>
            <a:r>
              <a:rPr lang="en-ID" sz="2000" dirty="0" err="1">
                <a:solidFill>
                  <a:schemeClr val="bg1"/>
                </a:solidFill>
                <a:latin typeface="Agency FB" panose="020B0503020202020204" pitchFamily="34" charset="0"/>
              </a:rPr>
              <a:t>Hindia</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Belanda</a:t>
            </a:r>
            <a:r>
              <a:rPr lang="en-ID" sz="2000" dirty="0">
                <a:solidFill>
                  <a:schemeClr val="bg1"/>
                </a:solidFill>
                <a:latin typeface="Agency FB" panose="020B0503020202020204" pitchFamily="34" charset="0"/>
              </a:rPr>
              <a:t>. </a:t>
            </a:r>
            <a:endParaRPr lang="en-ID" sz="2000" dirty="0">
              <a:solidFill>
                <a:schemeClr val="bg1"/>
              </a:solidFill>
              <a:latin typeface="Agency FB" panose="020B0503020202020204" pitchFamily="34" charset="0"/>
            </a:endParaRPr>
          </a:p>
          <a:p>
            <a:pPr marL="457200" indent="-457200" algn="just">
              <a:buFont typeface="+mj-lt"/>
              <a:buAutoNum type="arabicPeriod"/>
            </a:pPr>
            <a:r>
              <a:rPr lang="en-ID" sz="2000" dirty="0" err="1">
                <a:solidFill>
                  <a:schemeClr val="bg1"/>
                </a:solidFill>
                <a:latin typeface="Agency FB" panose="020B0503020202020204" pitchFamily="34" charset="0"/>
              </a:rPr>
              <a:t>M</a:t>
            </a:r>
            <a:r>
              <a:rPr lang="en-ID" sz="2000" dirty="0" err="1" smtClean="0">
                <a:solidFill>
                  <a:schemeClr val="bg1"/>
                </a:solidFill>
                <a:latin typeface="Agency FB" panose="020B0503020202020204" pitchFamily="34" charset="0"/>
              </a:rPr>
              <a:t>elindungi</a:t>
            </a:r>
            <a:r>
              <a:rPr lang="en-ID" sz="2000" dirty="0" smtClean="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hak-hak</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tanah</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penduduk</a:t>
            </a:r>
            <a:r>
              <a:rPr lang="en-ID" sz="2000" dirty="0">
                <a:solidFill>
                  <a:schemeClr val="bg1"/>
                </a:solidFill>
                <a:latin typeface="Agency FB" panose="020B0503020202020204" pitchFamily="34" charset="0"/>
              </a:rPr>
              <a:t> agar </a:t>
            </a:r>
            <a:r>
              <a:rPr lang="en-ID" sz="2000" dirty="0" err="1">
                <a:solidFill>
                  <a:schemeClr val="bg1"/>
                </a:solidFill>
                <a:latin typeface="Agency FB" panose="020B0503020202020204" pitchFamily="34" charset="0"/>
              </a:rPr>
              <a:t>tidak</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hilang</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atau</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jatuh</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ke</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tangan</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asing</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melalui</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penyewaan</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tanah</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bukan</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menjual</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tanah</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kepada</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pihak</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asing</a:t>
            </a:r>
            <a:r>
              <a:rPr lang="en-ID" sz="2000" dirty="0">
                <a:solidFill>
                  <a:schemeClr val="bg1"/>
                </a:solidFill>
                <a:latin typeface="Agency FB" panose="020B0503020202020204" pitchFamily="34" charset="0"/>
              </a:rPr>
              <a:t>. </a:t>
            </a:r>
            <a:endParaRPr lang="en-ID" sz="2000" dirty="0">
              <a:solidFill>
                <a:schemeClr val="bg1"/>
              </a:solidFill>
              <a:latin typeface="Agency FB" panose="020B0503020202020204" pitchFamily="34" charset="0"/>
            </a:endParaRPr>
          </a:p>
          <a:p>
            <a:pPr marL="457200" indent="-457200" algn="just">
              <a:buFont typeface="+mj-lt"/>
              <a:buAutoNum type="arabicPeriod"/>
            </a:pPr>
            <a:r>
              <a:rPr lang="en-ID" sz="2000" dirty="0" smtClean="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M</a:t>
            </a:r>
            <a:r>
              <a:rPr lang="en-ID" sz="2000" dirty="0" err="1" smtClean="0">
                <a:solidFill>
                  <a:schemeClr val="bg1"/>
                </a:solidFill>
                <a:latin typeface="Agency FB" panose="020B0503020202020204" pitchFamily="34" charset="0"/>
              </a:rPr>
              <a:t>embuka</a:t>
            </a:r>
            <a:r>
              <a:rPr lang="en-ID" sz="2000" dirty="0" smtClean="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kesempatan</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kerja</a:t>
            </a:r>
            <a:r>
              <a:rPr lang="en-ID" sz="2000" dirty="0">
                <a:solidFill>
                  <a:schemeClr val="bg1"/>
                </a:solidFill>
                <a:latin typeface="Agency FB" panose="020B0503020202020204" pitchFamily="34" charset="0"/>
              </a:rPr>
              <a:t> yang </a:t>
            </a:r>
            <a:r>
              <a:rPr lang="en-ID" sz="2000" dirty="0" err="1">
                <a:solidFill>
                  <a:schemeClr val="bg1"/>
                </a:solidFill>
                <a:latin typeface="Agency FB" panose="020B0503020202020204" pitchFamily="34" charset="0"/>
              </a:rPr>
              <a:t>lebih</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baik</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bagi</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penduduk</a:t>
            </a:r>
            <a:r>
              <a:rPr lang="en-ID" sz="2000" dirty="0">
                <a:solidFill>
                  <a:schemeClr val="bg1"/>
                </a:solidFill>
                <a:latin typeface="Agency FB" panose="020B0503020202020204" pitchFamily="34" charset="0"/>
              </a:rPr>
              <a:t> Indonesia </a:t>
            </a:r>
            <a:r>
              <a:rPr lang="en-ID" sz="2000" dirty="0" err="1">
                <a:solidFill>
                  <a:schemeClr val="bg1"/>
                </a:solidFill>
                <a:latin typeface="Agency FB" panose="020B0503020202020204" pitchFamily="34" charset="0"/>
              </a:rPr>
              <a:t>utamanya</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dalam</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bidang</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buruh</a:t>
            </a:r>
            <a:r>
              <a:rPr lang="en-ID" sz="2000" dirty="0">
                <a:solidFill>
                  <a:schemeClr val="bg1"/>
                </a:solidFill>
                <a:latin typeface="Agency FB" panose="020B0503020202020204" pitchFamily="34" charset="0"/>
              </a:rPr>
              <a:t> </a:t>
            </a:r>
            <a:r>
              <a:rPr lang="en-ID" sz="2000" dirty="0" err="1">
                <a:solidFill>
                  <a:schemeClr val="bg1"/>
                </a:solidFill>
                <a:latin typeface="Agency FB" panose="020B0503020202020204" pitchFamily="34" charset="0"/>
              </a:rPr>
              <a:t>perkebunan</a:t>
            </a:r>
            <a:r>
              <a:rPr lang="en-ID" sz="2000" dirty="0" smtClean="0">
                <a:solidFill>
                  <a:schemeClr val="bg1"/>
                </a:solidFill>
                <a:latin typeface="Agency FB" panose="020B0503020202020204" pitchFamily="34" charset="0"/>
              </a:rPr>
              <a:t>.</a:t>
            </a:r>
            <a:endParaRPr lang="en-US" sz="2000" b="1" dirty="0" smtClean="0">
              <a:solidFill>
                <a:schemeClr val="bg1"/>
              </a:solidFill>
              <a:latin typeface="Agency FB" panose="020B0503020202020204" pitchFamily="34" charset="0"/>
              <a:cs typeface="Times New Roman" pitchFamily="18" charset="0"/>
            </a:endParaRPr>
          </a:p>
        </p:txBody>
      </p:sp>
      <p:pic>
        <p:nvPicPr>
          <p:cNvPr id="2" name="Picture 1"/>
          <p:cNvPicPr>
            <a:picLocks noChangeAspect="1"/>
          </p:cNvPicPr>
          <p:nvPr/>
        </p:nvPicPr>
        <p:blipFill>
          <a:blip r:embed="rId2"/>
          <a:stretch>
            <a:fillRect/>
          </a:stretch>
        </p:blipFill>
        <p:spPr>
          <a:xfrm>
            <a:off x="-38109" y="481773"/>
            <a:ext cx="3682303" cy="5614903"/>
          </a:xfrm>
          <a:prstGeom prst="rect">
            <a:avLst/>
          </a:prstGeom>
        </p:spPr>
      </p:pic>
      <p:pic>
        <p:nvPicPr>
          <p:cNvPr id="6" name="Picture 5"/>
          <p:cNvPicPr>
            <a:picLocks noChangeAspect="1"/>
          </p:cNvPicPr>
          <p:nvPr/>
        </p:nvPicPr>
        <p:blipFill>
          <a:blip r:embed="rId2"/>
          <a:stretch>
            <a:fillRect/>
          </a:stretch>
        </p:blipFill>
        <p:spPr>
          <a:xfrm rot="10283715">
            <a:off x="8268764" y="1240531"/>
            <a:ext cx="3682303" cy="5614903"/>
          </a:xfrm>
          <a:prstGeom prst="rect">
            <a:avLst/>
          </a:prstGeom>
        </p:spPr>
      </p:pic>
    </p:spTree>
    <p:extLst>
      <p:ext uri="{BB962C8B-B14F-4D97-AF65-F5344CB8AC3E}">
        <p14:creationId xmlns:p14="http://schemas.microsoft.com/office/powerpoint/2010/main" val="365671955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DCC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74CFEBF-8C17-4DA5-8904-D071D12BEE3D}"/>
              </a:ext>
            </a:extLst>
          </p:cNvPr>
          <p:cNvSpPr/>
          <p:nvPr/>
        </p:nvSpPr>
        <p:spPr>
          <a:xfrm rot="16200000">
            <a:off x="8218226" y="-3141261"/>
            <a:ext cx="832514" cy="7115033"/>
          </a:xfrm>
          <a:prstGeom prst="rect">
            <a:avLst/>
          </a:prstGeom>
          <a:solidFill>
            <a:srgbClr val="3D5C6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6" name="Rectangle 5">
            <a:extLst>
              <a:ext uri="{FF2B5EF4-FFF2-40B4-BE49-F238E27FC236}">
                <a16:creationId xmlns:a16="http://schemas.microsoft.com/office/drawing/2014/main" xmlns="" id="{72062DDB-C38E-4D59-BD22-BBAB4A1606E8}"/>
              </a:ext>
            </a:extLst>
          </p:cNvPr>
          <p:cNvSpPr/>
          <p:nvPr/>
        </p:nvSpPr>
        <p:spPr>
          <a:xfrm>
            <a:off x="5769736" y="141668"/>
            <a:ext cx="5422006" cy="6089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err="1" smtClean="0">
                <a:solidFill>
                  <a:srgbClr val="CF7F77"/>
                </a:solidFill>
                <a:effectLst>
                  <a:outerShdw blurRad="38100" dist="38100" dir="2700000" algn="tl">
                    <a:srgbClr val="000000">
                      <a:alpha val="43137"/>
                    </a:srgbClr>
                  </a:outerShdw>
                </a:effectLst>
                <a:latin typeface="Agency FB" panose="020B0503020202020204" pitchFamily="34" charset="0"/>
              </a:rPr>
              <a:t>Dampak</a:t>
            </a:r>
            <a:r>
              <a:rPr lang="en-US" sz="3500" b="1" dirty="0" smtClean="0">
                <a:solidFill>
                  <a:srgbClr val="CF7F77"/>
                </a:solidFill>
                <a:effectLst>
                  <a:outerShdw blurRad="38100" dist="38100" dir="2700000" algn="tl">
                    <a:srgbClr val="000000">
                      <a:alpha val="43137"/>
                    </a:srgbClr>
                  </a:outerShdw>
                </a:effectLst>
                <a:latin typeface="Agency FB" panose="020B0503020202020204" pitchFamily="34" charset="0"/>
              </a:rPr>
              <a:t> </a:t>
            </a:r>
            <a:r>
              <a:rPr lang="en-US" sz="3500" b="1" dirty="0" err="1" smtClean="0">
                <a:solidFill>
                  <a:srgbClr val="CF7F77"/>
                </a:solidFill>
                <a:effectLst>
                  <a:outerShdw blurRad="38100" dist="38100" dir="2700000" algn="tl">
                    <a:srgbClr val="000000">
                      <a:alpha val="43137"/>
                    </a:srgbClr>
                  </a:outerShdw>
                </a:effectLst>
                <a:latin typeface="Agency FB" panose="020B0503020202020204" pitchFamily="34" charset="0"/>
              </a:rPr>
              <a:t>Undang</a:t>
            </a:r>
            <a:r>
              <a:rPr lang="en-US" sz="3500" b="1" dirty="0" smtClean="0">
                <a:solidFill>
                  <a:srgbClr val="CF7F77"/>
                </a:solidFill>
                <a:effectLst>
                  <a:outerShdw blurRad="38100" dist="38100" dir="2700000" algn="tl">
                    <a:srgbClr val="000000">
                      <a:alpha val="43137"/>
                    </a:srgbClr>
                  </a:outerShdw>
                </a:effectLst>
                <a:latin typeface="Agency FB" panose="020B0503020202020204" pitchFamily="34" charset="0"/>
              </a:rPr>
              <a:t>- </a:t>
            </a:r>
            <a:r>
              <a:rPr lang="en-US" sz="3500" b="1" dirty="0" err="1" smtClean="0">
                <a:solidFill>
                  <a:srgbClr val="CF7F77"/>
                </a:solidFill>
                <a:effectLst>
                  <a:outerShdw blurRad="38100" dist="38100" dir="2700000" algn="tl">
                    <a:srgbClr val="000000">
                      <a:alpha val="43137"/>
                    </a:srgbClr>
                  </a:outerShdw>
                </a:effectLst>
                <a:latin typeface="Agency FB" panose="020B0503020202020204" pitchFamily="34" charset="0"/>
              </a:rPr>
              <a:t>Undang</a:t>
            </a:r>
            <a:r>
              <a:rPr lang="en-US" sz="3500" b="1" dirty="0" smtClean="0">
                <a:solidFill>
                  <a:srgbClr val="CF7F77"/>
                </a:solidFill>
                <a:effectLst>
                  <a:outerShdw blurRad="38100" dist="38100" dir="2700000" algn="tl">
                    <a:srgbClr val="000000">
                      <a:alpha val="43137"/>
                    </a:srgbClr>
                  </a:outerShdw>
                </a:effectLst>
                <a:latin typeface="Agency FB" panose="020B0503020202020204" pitchFamily="34" charset="0"/>
              </a:rPr>
              <a:t> </a:t>
            </a:r>
            <a:r>
              <a:rPr lang="en-US" sz="3500" b="1" dirty="0" err="1" smtClean="0">
                <a:solidFill>
                  <a:srgbClr val="CF7F77"/>
                </a:solidFill>
                <a:effectLst>
                  <a:outerShdw blurRad="38100" dist="38100" dir="2700000" algn="tl">
                    <a:srgbClr val="000000">
                      <a:alpha val="43137"/>
                    </a:srgbClr>
                  </a:outerShdw>
                </a:effectLst>
                <a:latin typeface="Agency FB" panose="020B0503020202020204" pitchFamily="34" charset="0"/>
              </a:rPr>
              <a:t>Agraria</a:t>
            </a:r>
            <a:endParaRPr lang="th-TH" sz="3500" b="1" dirty="0">
              <a:solidFill>
                <a:srgbClr val="CF7F77"/>
              </a:solidFill>
              <a:effectLst>
                <a:outerShdw blurRad="38100" dist="38100" dir="2700000" algn="tl">
                  <a:srgbClr val="000000">
                    <a:alpha val="43137"/>
                  </a:srgbClr>
                </a:outerShdw>
              </a:effectLst>
              <a:latin typeface="Agency FB" panose="020B0503020202020204" pitchFamily="34" charset="0"/>
            </a:endParaRPr>
          </a:p>
        </p:txBody>
      </p:sp>
      <p:sp>
        <p:nvSpPr>
          <p:cNvPr id="3" name="Rounded Rectangle 2"/>
          <p:cNvSpPr/>
          <p:nvPr/>
        </p:nvSpPr>
        <p:spPr>
          <a:xfrm>
            <a:off x="1056068" y="1514035"/>
            <a:ext cx="4430332" cy="51485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b="1" dirty="0" smtClean="0">
              <a:latin typeface="Agency FB" panose="020B0503020202020204" pitchFamily="34" charset="0"/>
            </a:endParaRPr>
          </a:p>
          <a:p>
            <a:pPr algn="ctr"/>
            <a:endParaRPr lang="en-US" sz="1600" b="1" dirty="0">
              <a:latin typeface="Agency FB" panose="020B0503020202020204" pitchFamily="34" charset="0"/>
            </a:endParaRPr>
          </a:p>
          <a:p>
            <a:pPr algn="ctr"/>
            <a:endParaRPr lang="en-US" sz="1600" b="1" dirty="0" smtClean="0">
              <a:latin typeface="Agency FB" panose="020B0503020202020204" pitchFamily="34" charset="0"/>
            </a:endParaRPr>
          </a:p>
          <a:p>
            <a:pPr algn="ctr"/>
            <a:endParaRPr lang="en-US" sz="1600" b="1" dirty="0">
              <a:latin typeface="Agency FB" panose="020B0503020202020204" pitchFamily="34" charset="0"/>
            </a:endParaRPr>
          </a:p>
          <a:p>
            <a:pPr algn="ctr"/>
            <a:endParaRPr lang="en-US" sz="1600" b="1" dirty="0" smtClean="0">
              <a:latin typeface="Agency FB" panose="020B0503020202020204" pitchFamily="34" charset="0"/>
            </a:endParaRPr>
          </a:p>
          <a:p>
            <a:pPr algn="ctr"/>
            <a:r>
              <a:rPr lang="en-US" sz="2400" b="1" dirty="0" err="1" smtClean="0">
                <a:latin typeface="Agency FB" panose="020B0503020202020204" pitchFamily="34" charset="0"/>
              </a:rPr>
              <a:t>Bidang</a:t>
            </a:r>
            <a:r>
              <a:rPr lang="en-US" sz="2400" b="1" dirty="0" smtClean="0">
                <a:latin typeface="Agency FB" panose="020B0503020202020204" pitchFamily="34" charset="0"/>
              </a:rPr>
              <a:t> </a:t>
            </a:r>
            <a:r>
              <a:rPr lang="en-US" sz="2400" b="1" dirty="0" err="1" smtClean="0">
                <a:latin typeface="Agency FB" panose="020B0503020202020204" pitchFamily="34" charset="0"/>
              </a:rPr>
              <a:t>Ekonomi</a:t>
            </a:r>
            <a:endParaRPr lang="en-US" sz="2400" b="1" dirty="0" smtClean="0">
              <a:latin typeface="Agency FB" panose="020B0503020202020204" pitchFamily="34" charset="0"/>
            </a:endParaRPr>
          </a:p>
          <a:p>
            <a:pPr algn="ctr"/>
            <a:endParaRPr lang="en-US" sz="1600" b="1" dirty="0">
              <a:latin typeface="Agency FB" panose="020B0503020202020204" pitchFamily="34" charset="0"/>
            </a:endParaRPr>
          </a:p>
          <a:p>
            <a:pPr marL="457200" indent="-457200" algn="just">
              <a:buFont typeface="+mj-lt"/>
              <a:buAutoNum type="arabicPeriod"/>
            </a:pPr>
            <a:r>
              <a:rPr lang="id-ID" sz="2000" dirty="0">
                <a:latin typeface="Agency FB" panose="020B0503020202020204" pitchFamily="34" charset="0"/>
              </a:rPr>
              <a:t>Kemajuan ekonomi yang semakin </a:t>
            </a:r>
            <a:r>
              <a:rPr lang="id-ID" sz="2000" dirty="0" smtClean="0">
                <a:latin typeface="Agency FB" panose="020B0503020202020204" pitchFamily="34" charset="0"/>
              </a:rPr>
              <a:t>pesat</a:t>
            </a:r>
            <a:r>
              <a:rPr lang="en-US" sz="2000" dirty="0" smtClean="0">
                <a:latin typeface="Agency FB" panose="020B0503020202020204" pitchFamily="34" charset="0"/>
              </a:rPr>
              <a:t> </a:t>
            </a:r>
            <a:r>
              <a:rPr lang="en-US" sz="2000" dirty="0" err="1" smtClean="0">
                <a:latin typeface="Agency FB" panose="020B0503020202020204" pitchFamily="34" charset="0"/>
              </a:rPr>
              <a:t>terutama</a:t>
            </a:r>
            <a:r>
              <a:rPr lang="en-US" sz="2000" dirty="0" smtClean="0">
                <a:latin typeface="Agency FB" panose="020B0503020202020204" pitchFamily="34" charset="0"/>
              </a:rPr>
              <a:t> di </a:t>
            </a:r>
            <a:r>
              <a:rPr lang="en-US" sz="2000" dirty="0" err="1" smtClean="0">
                <a:latin typeface="Agency FB" panose="020B0503020202020204" pitchFamily="34" charset="0"/>
              </a:rPr>
              <a:t>negara</a:t>
            </a:r>
            <a:r>
              <a:rPr lang="en-US" sz="2000" dirty="0" smtClean="0">
                <a:latin typeface="Agency FB" panose="020B0503020202020204" pitchFamily="34" charset="0"/>
              </a:rPr>
              <a:t> </a:t>
            </a:r>
            <a:r>
              <a:rPr lang="en-US" sz="2000" dirty="0" err="1" smtClean="0">
                <a:latin typeface="Agency FB" panose="020B0503020202020204" pitchFamily="34" charset="0"/>
              </a:rPr>
              <a:t>induk</a:t>
            </a:r>
            <a:r>
              <a:rPr lang="en-US" sz="2000" dirty="0" smtClean="0">
                <a:latin typeface="Agency FB" panose="020B0503020202020204" pitchFamily="34" charset="0"/>
              </a:rPr>
              <a:t> </a:t>
            </a:r>
            <a:r>
              <a:rPr lang="en-US" sz="2000" dirty="0" err="1" smtClean="0">
                <a:latin typeface="Agency FB" panose="020B0503020202020204" pitchFamily="34" charset="0"/>
              </a:rPr>
              <a:t>yakni</a:t>
            </a:r>
            <a:r>
              <a:rPr lang="en-US" sz="2000" dirty="0" smtClean="0">
                <a:latin typeface="Agency FB" panose="020B0503020202020204" pitchFamily="34" charset="0"/>
              </a:rPr>
              <a:t> </a:t>
            </a:r>
            <a:r>
              <a:rPr lang="en-US" sz="2000" dirty="0" err="1" smtClean="0">
                <a:latin typeface="Agency FB" panose="020B0503020202020204" pitchFamily="34" charset="0"/>
              </a:rPr>
              <a:t>Belanda</a:t>
            </a:r>
            <a:endParaRPr lang="en-US" sz="2000" dirty="0" smtClean="0">
              <a:latin typeface="Agency FB" panose="020B0503020202020204" pitchFamily="34" charset="0"/>
            </a:endParaRPr>
          </a:p>
          <a:p>
            <a:pPr marL="457200" indent="-457200" algn="just">
              <a:buFont typeface="+mj-lt"/>
              <a:buAutoNum type="arabicPeriod"/>
            </a:pPr>
            <a:r>
              <a:rPr lang="en-US" sz="2000" dirty="0">
                <a:latin typeface="Agency FB" panose="020B0503020202020204" pitchFamily="34" charset="0"/>
              </a:rPr>
              <a:t>P</a:t>
            </a:r>
            <a:r>
              <a:rPr lang="id-ID" sz="2000" dirty="0" smtClean="0">
                <a:latin typeface="Agency FB" panose="020B0503020202020204" pitchFamily="34" charset="0"/>
              </a:rPr>
              <a:t>erkembangan </a:t>
            </a:r>
            <a:r>
              <a:rPr lang="id-ID" sz="2000" dirty="0">
                <a:latin typeface="Agency FB" panose="020B0503020202020204" pitchFamily="34" charset="0"/>
              </a:rPr>
              <a:t>perkebunan-perkebunan di Hindia-Belanda, </a:t>
            </a:r>
            <a:endParaRPr lang="en-US" sz="2000" dirty="0" smtClean="0">
              <a:latin typeface="Agency FB" panose="020B0503020202020204" pitchFamily="34" charset="0"/>
            </a:endParaRPr>
          </a:p>
          <a:p>
            <a:pPr marL="457200" indent="-457200" algn="just">
              <a:buFont typeface="+mj-lt"/>
              <a:buAutoNum type="arabicPeriod"/>
            </a:pPr>
            <a:r>
              <a:rPr lang="en-US" sz="2000" dirty="0">
                <a:latin typeface="Agency FB" panose="020B0503020202020204" pitchFamily="34" charset="0"/>
              </a:rPr>
              <a:t>P</a:t>
            </a:r>
            <a:r>
              <a:rPr lang="id-ID" sz="2000" dirty="0" smtClean="0">
                <a:latin typeface="Agency FB" panose="020B0503020202020204" pitchFamily="34" charset="0"/>
              </a:rPr>
              <a:t>erkebunan-perkebunan </a:t>
            </a:r>
            <a:r>
              <a:rPr lang="id-ID" sz="2000" dirty="0">
                <a:latin typeface="Agency FB" panose="020B0503020202020204" pitchFamily="34" charset="0"/>
              </a:rPr>
              <a:t>swasta di Hindia-Belanda khususnya di Jawa dan Sumatera berkembang dengan sangat </a:t>
            </a:r>
            <a:r>
              <a:rPr lang="id-ID" sz="2000" dirty="0" smtClean="0">
                <a:latin typeface="Agency FB" panose="020B0503020202020204" pitchFamily="34" charset="0"/>
              </a:rPr>
              <a:t>pesat</a:t>
            </a:r>
            <a:endParaRPr lang="en-US" sz="2000" dirty="0" smtClean="0">
              <a:latin typeface="Agency FB" panose="020B0503020202020204" pitchFamily="34" charset="0"/>
            </a:endParaRPr>
          </a:p>
          <a:p>
            <a:pPr marL="457200" indent="-457200" algn="just">
              <a:buFont typeface="+mj-lt"/>
              <a:buAutoNum type="arabicPeriod"/>
            </a:pPr>
            <a:r>
              <a:rPr lang="en-US" sz="2000" dirty="0">
                <a:latin typeface="Agency FB" panose="020B0503020202020204" pitchFamily="34" charset="0"/>
              </a:rPr>
              <a:t>M</a:t>
            </a:r>
            <a:r>
              <a:rPr lang="id-ID" sz="2000" dirty="0" smtClean="0">
                <a:latin typeface="Agency FB" panose="020B0503020202020204" pitchFamily="34" charset="0"/>
              </a:rPr>
              <a:t>onetisasi </a:t>
            </a:r>
            <a:r>
              <a:rPr lang="id-ID" sz="2000" dirty="0">
                <a:latin typeface="Agency FB" panose="020B0503020202020204" pitchFamily="34" charset="0"/>
              </a:rPr>
              <a:t>semakin dikenal sampai ke daerah </a:t>
            </a:r>
            <a:r>
              <a:rPr lang="id-ID" sz="2000" dirty="0" smtClean="0">
                <a:latin typeface="Agency FB" panose="020B0503020202020204" pitchFamily="34" charset="0"/>
              </a:rPr>
              <a:t>pedesaan</a:t>
            </a:r>
            <a:endParaRPr lang="en-US" sz="2000" dirty="0" smtClean="0">
              <a:latin typeface="Agency FB" panose="020B0503020202020204" pitchFamily="34" charset="0"/>
            </a:endParaRPr>
          </a:p>
          <a:p>
            <a:pPr algn="just"/>
            <a:endParaRPr lang="en-US" sz="2000" dirty="0" smtClean="0"/>
          </a:p>
          <a:p>
            <a:pPr algn="ctr"/>
            <a:endParaRPr lang="en-US" sz="1600" dirty="0" smtClean="0"/>
          </a:p>
          <a:p>
            <a:pPr algn="ctr"/>
            <a:endParaRPr lang="en-US" sz="1600" b="1" dirty="0" smtClean="0">
              <a:latin typeface="Agency FB" panose="020B0503020202020204" pitchFamily="34" charset="0"/>
            </a:endParaRPr>
          </a:p>
          <a:p>
            <a:pPr algn="ctr"/>
            <a:endParaRPr lang="en-US" sz="1600" b="1" i="1" dirty="0">
              <a:latin typeface="Agency FB" panose="020B0503020202020204" pitchFamily="34" charset="0"/>
            </a:endParaRPr>
          </a:p>
          <a:p>
            <a:pPr algn="ctr"/>
            <a:endParaRPr lang="en-US" sz="1600" b="1" i="1" dirty="0" smtClean="0">
              <a:latin typeface="Agency FB" panose="020B0503020202020204" pitchFamily="34" charset="0"/>
            </a:endParaRPr>
          </a:p>
        </p:txBody>
      </p:sp>
      <p:sp>
        <p:nvSpPr>
          <p:cNvPr id="7" name="Rounded Rectangle 6"/>
          <p:cNvSpPr/>
          <p:nvPr/>
        </p:nvSpPr>
        <p:spPr>
          <a:xfrm>
            <a:off x="7125237" y="1514035"/>
            <a:ext cx="4066505" cy="51485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2400" b="1" dirty="0" err="1" smtClean="0">
                <a:latin typeface="Agency FB" panose="020B0503020202020204" pitchFamily="34" charset="0"/>
              </a:rPr>
              <a:t>Bidang</a:t>
            </a:r>
            <a:r>
              <a:rPr lang="en-US" sz="2400" b="1" dirty="0" smtClean="0">
                <a:latin typeface="Agency FB" panose="020B0503020202020204" pitchFamily="34" charset="0"/>
              </a:rPr>
              <a:t> </a:t>
            </a:r>
            <a:r>
              <a:rPr lang="en-US" sz="2400" b="1" dirty="0" err="1" smtClean="0">
                <a:latin typeface="Agency FB" panose="020B0503020202020204" pitchFamily="34" charset="0"/>
              </a:rPr>
              <a:t>Sosial</a:t>
            </a:r>
            <a:endParaRPr lang="en-US" sz="2400" b="1" dirty="0" smtClean="0">
              <a:latin typeface="Agency FB" panose="020B0503020202020204" pitchFamily="34" charset="0"/>
            </a:endParaRPr>
          </a:p>
          <a:p>
            <a:pPr lvl="0" algn="ctr"/>
            <a:endParaRPr lang="en-US" sz="2400" b="1" dirty="0">
              <a:latin typeface="Agency FB" panose="020B0503020202020204" pitchFamily="34" charset="0"/>
            </a:endParaRPr>
          </a:p>
          <a:p>
            <a:pPr marL="457200" lvl="0" indent="-457200" algn="just">
              <a:buFont typeface="+mj-lt"/>
              <a:buAutoNum type="arabicPeriod"/>
            </a:pPr>
            <a:r>
              <a:rPr lang="en-US" sz="2000" dirty="0" err="1">
                <a:latin typeface="Agency FB" panose="020B0503020202020204" pitchFamily="34" charset="0"/>
              </a:rPr>
              <a:t>M</a:t>
            </a:r>
            <a:r>
              <a:rPr lang="en-US" sz="2000" dirty="0" err="1" smtClean="0">
                <a:latin typeface="Agency FB" panose="020B0503020202020204" pitchFamily="34" charset="0"/>
              </a:rPr>
              <a:t>unculnya</a:t>
            </a:r>
            <a:r>
              <a:rPr lang="en-US" sz="2000" dirty="0" smtClean="0">
                <a:latin typeface="Agency FB" panose="020B0503020202020204" pitchFamily="34" charset="0"/>
              </a:rPr>
              <a:t> </a:t>
            </a:r>
            <a:r>
              <a:rPr lang="en-US" sz="2000" dirty="0" err="1">
                <a:latin typeface="Agency FB" panose="020B0503020202020204" pitchFamily="34" charset="0"/>
              </a:rPr>
              <a:t>golongan</a:t>
            </a:r>
            <a:r>
              <a:rPr lang="en-US" sz="2000" dirty="0">
                <a:latin typeface="Agency FB" panose="020B0503020202020204" pitchFamily="34" charset="0"/>
              </a:rPr>
              <a:t> </a:t>
            </a:r>
            <a:r>
              <a:rPr lang="en-US" sz="2000" dirty="0" err="1" smtClean="0">
                <a:latin typeface="Agency FB" panose="020B0503020202020204" pitchFamily="34" charset="0"/>
              </a:rPr>
              <a:t>buruh</a:t>
            </a:r>
            <a:endParaRPr lang="en-US" sz="2000" dirty="0" smtClean="0">
              <a:latin typeface="Agency FB" panose="020B0503020202020204" pitchFamily="34" charset="0"/>
            </a:endParaRPr>
          </a:p>
          <a:p>
            <a:pPr marL="457200" lvl="0" indent="-457200" algn="just">
              <a:buFont typeface="+mj-lt"/>
              <a:buAutoNum type="arabicPeriod"/>
            </a:pPr>
            <a:r>
              <a:rPr lang="en-US" sz="2000" dirty="0" err="1" smtClean="0">
                <a:latin typeface="Agency FB" panose="020B0503020202020204" pitchFamily="34" charset="0"/>
              </a:rPr>
              <a:t>Kondisi</a:t>
            </a:r>
            <a:r>
              <a:rPr lang="en-US" sz="2000" dirty="0" smtClean="0">
                <a:latin typeface="Agency FB" panose="020B0503020202020204" pitchFamily="34" charset="0"/>
              </a:rPr>
              <a:t> </a:t>
            </a:r>
            <a:r>
              <a:rPr lang="en-US" sz="2000" dirty="0" err="1">
                <a:latin typeface="Agency FB" panose="020B0503020202020204" pitchFamily="34" charset="0"/>
              </a:rPr>
              <a:t>perekonomian</a:t>
            </a:r>
            <a:r>
              <a:rPr lang="en-US" sz="2000" dirty="0">
                <a:latin typeface="Agency FB" panose="020B0503020202020204" pitchFamily="34" charset="0"/>
              </a:rPr>
              <a:t> </a:t>
            </a:r>
            <a:r>
              <a:rPr lang="en-US" sz="2000" dirty="0" err="1">
                <a:latin typeface="Agency FB" panose="020B0503020202020204" pitchFamily="34" charset="0"/>
              </a:rPr>
              <a:t>petani</a:t>
            </a:r>
            <a:r>
              <a:rPr lang="en-US" sz="2000" dirty="0">
                <a:latin typeface="Agency FB" panose="020B0503020202020204" pitchFamily="34" charset="0"/>
              </a:rPr>
              <a:t> yang </a:t>
            </a:r>
            <a:r>
              <a:rPr lang="en-US" sz="2000" dirty="0" err="1">
                <a:latin typeface="Agency FB" panose="020B0503020202020204" pitchFamily="34" charset="0"/>
              </a:rPr>
              <a:t>tetap</a:t>
            </a:r>
            <a:r>
              <a:rPr lang="en-US" sz="2000" dirty="0">
                <a:latin typeface="Agency FB" panose="020B0503020202020204" pitchFamily="34" charset="0"/>
              </a:rPr>
              <a:t> </a:t>
            </a:r>
            <a:r>
              <a:rPr lang="en-US" sz="2000" dirty="0" err="1">
                <a:latin typeface="Agency FB" panose="020B0503020202020204" pitchFamily="34" charset="0"/>
              </a:rPr>
              <a:t>pada</a:t>
            </a:r>
            <a:r>
              <a:rPr lang="en-US" sz="2000" dirty="0">
                <a:latin typeface="Agency FB" panose="020B0503020202020204" pitchFamily="34" charset="0"/>
              </a:rPr>
              <a:t> </a:t>
            </a:r>
            <a:r>
              <a:rPr lang="en-US" sz="2000" dirty="0" err="1">
                <a:latin typeface="Agency FB" panose="020B0503020202020204" pitchFamily="34" charset="0"/>
              </a:rPr>
              <a:t>tingkat</a:t>
            </a:r>
            <a:r>
              <a:rPr lang="en-US" sz="2000" dirty="0">
                <a:latin typeface="Agency FB" panose="020B0503020202020204" pitchFamily="34" charset="0"/>
              </a:rPr>
              <a:t> yang </a:t>
            </a:r>
            <a:r>
              <a:rPr lang="en-US" sz="2000" dirty="0" err="1">
                <a:latin typeface="Agency FB" panose="020B0503020202020204" pitchFamily="34" charset="0"/>
              </a:rPr>
              <a:t>memprihatinkan</a:t>
            </a:r>
            <a:r>
              <a:rPr lang="en-US" sz="2000" dirty="0">
                <a:latin typeface="Agency FB" panose="020B0503020202020204" pitchFamily="34" charset="0"/>
              </a:rPr>
              <a:t> </a:t>
            </a:r>
            <a:r>
              <a:rPr lang="en-US" sz="2000" dirty="0" err="1">
                <a:latin typeface="Agency FB" panose="020B0503020202020204" pitchFamily="34" charset="0"/>
              </a:rPr>
              <a:t>mendesak</a:t>
            </a:r>
            <a:r>
              <a:rPr lang="en-US" sz="2000" dirty="0">
                <a:latin typeface="Agency FB" panose="020B0503020202020204" pitchFamily="34" charset="0"/>
              </a:rPr>
              <a:t> para </a:t>
            </a:r>
            <a:r>
              <a:rPr lang="en-US" sz="2000" dirty="0" err="1">
                <a:latin typeface="Agency FB" panose="020B0503020202020204" pitchFamily="34" charset="0"/>
              </a:rPr>
              <a:t>petani</a:t>
            </a:r>
            <a:r>
              <a:rPr lang="en-US" sz="2000" dirty="0">
                <a:latin typeface="Agency FB" panose="020B0503020202020204" pitchFamily="34" charset="0"/>
              </a:rPr>
              <a:t> </a:t>
            </a:r>
            <a:r>
              <a:rPr lang="en-US" sz="2000" dirty="0" err="1">
                <a:latin typeface="Agency FB" panose="020B0503020202020204" pitchFamily="34" charset="0"/>
              </a:rPr>
              <a:t>untuk</a:t>
            </a:r>
            <a:r>
              <a:rPr lang="en-US" sz="2000" dirty="0">
                <a:latin typeface="Agency FB" panose="020B0503020202020204" pitchFamily="34" charset="0"/>
              </a:rPr>
              <a:t> </a:t>
            </a:r>
            <a:r>
              <a:rPr lang="en-US" sz="2000" dirty="0" err="1">
                <a:latin typeface="Agency FB" panose="020B0503020202020204" pitchFamily="34" charset="0"/>
              </a:rPr>
              <a:t>mencari</a:t>
            </a:r>
            <a:r>
              <a:rPr lang="en-US" sz="2000" dirty="0">
                <a:latin typeface="Agency FB" panose="020B0503020202020204" pitchFamily="34" charset="0"/>
              </a:rPr>
              <a:t> </a:t>
            </a:r>
            <a:r>
              <a:rPr lang="en-US" sz="2000" dirty="0" err="1">
                <a:latin typeface="Agency FB" panose="020B0503020202020204" pitchFamily="34" charset="0"/>
              </a:rPr>
              <a:t>tambahan</a:t>
            </a:r>
            <a:r>
              <a:rPr lang="en-US" sz="2000" dirty="0">
                <a:latin typeface="Agency FB" panose="020B0503020202020204" pitchFamily="34" charset="0"/>
              </a:rPr>
              <a:t> </a:t>
            </a:r>
            <a:r>
              <a:rPr lang="en-US" sz="2000" dirty="0" err="1" smtClean="0">
                <a:latin typeface="Agency FB" panose="020B0503020202020204" pitchFamily="34" charset="0"/>
              </a:rPr>
              <a:t>penghasilan</a:t>
            </a:r>
            <a:endParaRPr lang="en-US" sz="2000" dirty="0" smtClean="0">
              <a:latin typeface="Agency FB" panose="020B0503020202020204" pitchFamily="34" charset="0"/>
            </a:endParaRPr>
          </a:p>
          <a:p>
            <a:pPr marL="457200" lvl="0" indent="-457200" algn="just">
              <a:buFont typeface="+mj-lt"/>
              <a:buAutoNum type="arabicPeriod"/>
            </a:pPr>
            <a:r>
              <a:rPr lang="en-US" sz="2000" dirty="0" err="1">
                <a:latin typeface="Agency FB" panose="020B0503020202020204" pitchFamily="34" charset="0"/>
              </a:rPr>
              <a:t>P</a:t>
            </a:r>
            <a:r>
              <a:rPr lang="en-US" sz="2000" dirty="0" err="1" smtClean="0">
                <a:latin typeface="Agency FB" panose="020B0503020202020204" pitchFamily="34" charset="0"/>
              </a:rPr>
              <a:t>etani</a:t>
            </a:r>
            <a:r>
              <a:rPr lang="en-US" sz="2000" dirty="0" smtClean="0">
                <a:latin typeface="Agency FB" panose="020B0503020202020204" pitchFamily="34" charset="0"/>
              </a:rPr>
              <a:t> </a:t>
            </a:r>
            <a:r>
              <a:rPr lang="en-US" sz="2000" dirty="0" err="1">
                <a:latin typeface="Agency FB" panose="020B0503020202020204" pitchFamily="34" charset="0"/>
              </a:rPr>
              <a:t>beralih</a:t>
            </a:r>
            <a:r>
              <a:rPr lang="en-US" sz="2000" dirty="0">
                <a:latin typeface="Agency FB" panose="020B0503020202020204" pitchFamily="34" charset="0"/>
              </a:rPr>
              <a:t> </a:t>
            </a:r>
            <a:r>
              <a:rPr lang="en-US" sz="2000" dirty="0" err="1">
                <a:latin typeface="Agency FB" panose="020B0503020202020204" pitchFamily="34" charset="0"/>
              </a:rPr>
              <a:t>mata</a:t>
            </a:r>
            <a:r>
              <a:rPr lang="en-US" sz="2000" dirty="0">
                <a:latin typeface="Agency FB" panose="020B0503020202020204" pitchFamily="34" charset="0"/>
              </a:rPr>
              <a:t> </a:t>
            </a:r>
            <a:r>
              <a:rPr lang="en-US" sz="2000" dirty="0" err="1">
                <a:latin typeface="Agency FB" panose="020B0503020202020204" pitchFamily="34" charset="0"/>
              </a:rPr>
              <a:t>pencaharian</a:t>
            </a:r>
            <a:r>
              <a:rPr lang="en-US" sz="2000" dirty="0">
                <a:latin typeface="Agency FB" panose="020B0503020202020204" pitchFamily="34" charset="0"/>
              </a:rPr>
              <a:t> </a:t>
            </a:r>
            <a:r>
              <a:rPr lang="en-US" sz="2000" dirty="0" err="1">
                <a:latin typeface="Agency FB" panose="020B0503020202020204" pitchFamily="34" charset="0"/>
              </a:rPr>
              <a:t>dari</a:t>
            </a:r>
            <a:r>
              <a:rPr lang="en-US" sz="2000" dirty="0">
                <a:latin typeface="Agency FB" panose="020B0503020202020204" pitchFamily="34" charset="0"/>
              </a:rPr>
              <a:t> </a:t>
            </a:r>
            <a:r>
              <a:rPr lang="en-US" sz="2000" dirty="0" err="1">
                <a:latin typeface="Agency FB" panose="020B0503020202020204" pitchFamily="34" charset="0"/>
              </a:rPr>
              <a:t>petani</a:t>
            </a:r>
            <a:r>
              <a:rPr lang="en-US" sz="2000" dirty="0">
                <a:latin typeface="Agency FB" panose="020B0503020202020204" pitchFamily="34" charset="0"/>
              </a:rPr>
              <a:t> yang </a:t>
            </a:r>
            <a:r>
              <a:rPr lang="en-US" sz="2000" dirty="0" err="1">
                <a:latin typeface="Agency FB" panose="020B0503020202020204" pitchFamily="34" charset="0"/>
              </a:rPr>
              <a:t>menggarap</a:t>
            </a:r>
            <a:r>
              <a:rPr lang="en-US" sz="2000" dirty="0">
                <a:latin typeface="Agency FB" panose="020B0503020202020204" pitchFamily="34" charset="0"/>
              </a:rPr>
              <a:t> </a:t>
            </a:r>
            <a:r>
              <a:rPr lang="en-US" sz="2000" dirty="0" err="1">
                <a:latin typeface="Agency FB" panose="020B0503020202020204" pitchFamily="34" charset="0"/>
              </a:rPr>
              <a:t>lahan</a:t>
            </a:r>
            <a:r>
              <a:rPr lang="en-US" sz="2000" dirty="0">
                <a:latin typeface="Agency FB" panose="020B0503020202020204" pitchFamily="34" charset="0"/>
              </a:rPr>
              <a:t> </a:t>
            </a:r>
            <a:r>
              <a:rPr lang="en-US" sz="2000" dirty="0" err="1">
                <a:latin typeface="Agency FB" panose="020B0503020202020204" pitchFamily="34" charset="0"/>
              </a:rPr>
              <a:t>pertanian</a:t>
            </a:r>
            <a:r>
              <a:rPr lang="en-US" sz="2000" dirty="0">
                <a:latin typeface="Agency FB" panose="020B0503020202020204" pitchFamily="34" charset="0"/>
              </a:rPr>
              <a:t> </a:t>
            </a:r>
            <a:r>
              <a:rPr lang="en-US" sz="2000" dirty="0" err="1">
                <a:latin typeface="Agency FB" panose="020B0503020202020204" pitchFamily="34" charset="0"/>
              </a:rPr>
              <a:t>menjadi</a:t>
            </a:r>
            <a:r>
              <a:rPr lang="en-US" sz="2000" dirty="0">
                <a:latin typeface="Agency FB" panose="020B0503020202020204" pitchFamily="34" charset="0"/>
              </a:rPr>
              <a:t> </a:t>
            </a:r>
            <a:r>
              <a:rPr lang="en-US" sz="2000" dirty="0" err="1">
                <a:latin typeface="Agency FB" panose="020B0503020202020204" pitchFamily="34" charset="0"/>
              </a:rPr>
              <a:t>buruh</a:t>
            </a:r>
            <a:r>
              <a:rPr lang="en-US" sz="2000" dirty="0">
                <a:latin typeface="Agency FB" panose="020B0503020202020204" pitchFamily="34" charset="0"/>
              </a:rPr>
              <a:t> yang </a:t>
            </a:r>
            <a:r>
              <a:rPr lang="en-US" sz="2000" dirty="0" err="1">
                <a:latin typeface="Agency FB" panose="020B0503020202020204" pitchFamily="34" charset="0"/>
              </a:rPr>
              <a:t>menggarap</a:t>
            </a:r>
            <a:r>
              <a:rPr lang="en-US" sz="2000" dirty="0">
                <a:latin typeface="Agency FB" panose="020B0503020202020204" pitchFamily="34" charset="0"/>
              </a:rPr>
              <a:t> </a:t>
            </a:r>
            <a:r>
              <a:rPr lang="en-US" sz="2000" dirty="0" err="1">
                <a:latin typeface="Agency FB" panose="020B0503020202020204" pitchFamily="34" charset="0"/>
              </a:rPr>
              <a:t>lahan</a:t>
            </a:r>
            <a:r>
              <a:rPr lang="en-US" sz="2000" dirty="0">
                <a:latin typeface="Agency FB" panose="020B0503020202020204" pitchFamily="34" charset="0"/>
              </a:rPr>
              <a:t> </a:t>
            </a:r>
            <a:r>
              <a:rPr lang="en-US" sz="2000" dirty="0" err="1" smtClean="0">
                <a:latin typeface="Agency FB" panose="020B0503020202020204" pitchFamily="34" charset="0"/>
              </a:rPr>
              <a:t>perkebunan</a:t>
            </a:r>
            <a:endParaRPr lang="en-US" sz="2000" dirty="0" smtClean="0">
              <a:latin typeface="Agency FB" panose="020B0503020202020204" pitchFamily="34" charset="0"/>
            </a:endParaRPr>
          </a:p>
          <a:p>
            <a:pPr lvl="0" algn="just"/>
            <a:endParaRPr lang="en-US" sz="2000" b="1" dirty="0" smtClean="0">
              <a:latin typeface="Agency FB" panose="020B0503020202020204" pitchFamily="34" charset="0"/>
            </a:endParaRPr>
          </a:p>
        </p:txBody>
      </p:sp>
    </p:spTree>
    <p:extLst>
      <p:ext uri="{BB962C8B-B14F-4D97-AF65-F5344CB8AC3E}">
        <p14:creationId xmlns:p14="http://schemas.microsoft.com/office/powerpoint/2010/main" val="30144844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DCC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F09C254-25F0-45B3-84C0-4EBD3267F6F7}"/>
              </a:ext>
            </a:extLst>
          </p:cNvPr>
          <p:cNvSpPr/>
          <p:nvPr/>
        </p:nvSpPr>
        <p:spPr>
          <a:xfrm>
            <a:off x="803135" y="0"/>
            <a:ext cx="6323012" cy="68580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Agency FB" panose="020B0503020202020204" pitchFamily="34" charset="0"/>
              </a:rPr>
              <a:t> </a:t>
            </a:r>
            <a:endParaRPr lang="en-US" sz="2000" b="1" dirty="0">
              <a:solidFill>
                <a:schemeClr val="tx1"/>
              </a:solidFill>
              <a:latin typeface="Agency FB" panose="020B0503020202020204" pitchFamily="34" charset="0"/>
            </a:endParaRPr>
          </a:p>
          <a:p>
            <a:pPr marL="514350" indent="-514350">
              <a:buAutoNum type="arabicPeriod"/>
            </a:pPr>
            <a:endParaRPr lang="en-US" sz="2000" b="1" dirty="0" smtClean="0">
              <a:solidFill>
                <a:schemeClr val="tx1"/>
              </a:solidFill>
              <a:latin typeface="Agency FB" panose="020B0503020202020204" pitchFamily="34" charset="0"/>
            </a:endParaRPr>
          </a:p>
          <a:p>
            <a:pPr marL="514350" indent="-514350">
              <a:buAutoNum type="arabicPeriod"/>
            </a:pPr>
            <a:endParaRPr lang="en-US" sz="2000" b="1" dirty="0">
              <a:solidFill>
                <a:schemeClr val="tx1"/>
              </a:solidFill>
              <a:latin typeface="Agency FB" panose="020B0503020202020204" pitchFamily="34" charset="0"/>
            </a:endParaRPr>
          </a:p>
          <a:p>
            <a:pPr marL="514350" indent="-514350">
              <a:buAutoNum type="arabicPeriod"/>
            </a:pPr>
            <a:endParaRPr lang="en-US" sz="2000" b="1" dirty="0" smtClean="0">
              <a:solidFill>
                <a:schemeClr val="tx1"/>
              </a:solidFill>
              <a:latin typeface="Agency FB" panose="020B0503020202020204" pitchFamily="34" charset="0"/>
            </a:endParaRPr>
          </a:p>
          <a:p>
            <a:pPr marL="514350" indent="-514350">
              <a:buAutoNum type="arabicPeriod"/>
            </a:pPr>
            <a:endParaRPr lang="en-US" sz="2000" b="1" dirty="0">
              <a:solidFill>
                <a:schemeClr val="tx1"/>
              </a:solidFill>
              <a:latin typeface="Agency FB" panose="020B0503020202020204" pitchFamily="34" charset="0"/>
            </a:endParaRPr>
          </a:p>
          <a:p>
            <a:pPr marL="514350" indent="-514350">
              <a:buAutoNum type="arabicPeriod"/>
            </a:pPr>
            <a:endParaRPr lang="en-US" sz="2000" b="1" dirty="0" smtClean="0">
              <a:solidFill>
                <a:schemeClr val="tx1"/>
              </a:solidFill>
              <a:latin typeface="Agency FB" panose="020B0503020202020204" pitchFamily="34" charset="0"/>
            </a:endParaRPr>
          </a:p>
          <a:p>
            <a:pPr marL="514350" indent="-514350">
              <a:buAutoNum type="arabicPeriod"/>
            </a:pPr>
            <a:endParaRPr lang="en-US" sz="2000" b="1" dirty="0">
              <a:solidFill>
                <a:schemeClr val="tx1"/>
              </a:solidFill>
              <a:latin typeface="Agency FB" panose="020B0503020202020204" pitchFamily="34" charset="0"/>
            </a:endParaRPr>
          </a:p>
          <a:p>
            <a:pPr marL="514350" indent="-514350">
              <a:buAutoNum type="arabicPeriod"/>
            </a:pPr>
            <a:endParaRPr lang="en-US" sz="2000" b="1" dirty="0" smtClean="0">
              <a:solidFill>
                <a:schemeClr val="tx1"/>
              </a:solidFill>
              <a:latin typeface="Agency FB" panose="020B0503020202020204" pitchFamily="34" charset="0"/>
            </a:endParaRPr>
          </a:p>
          <a:p>
            <a:pPr marL="514350" indent="-514350">
              <a:buAutoNum type="arabicPeriod"/>
            </a:pPr>
            <a:endParaRPr lang="en-US" sz="2000" b="1" dirty="0">
              <a:solidFill>
                <a:schemeClr val="tx1"/>
              </a:solidFill>
              <a:latin typeface="Agency FB" panose="020B0503020202020204" pitchFamily="34" charset="0"/>
            </a:endParaRPr>
          </a:p>
          <a:p>
            <a:pPr marL="514350" indent="-514350">
              <a:buAutoNum type="arabicPeriod"/>
            </a:pPr>
            <a:endParaRPr lang="th-TH" sz="2000" b="1" dirty="0">
              <a:solidFill>
                <a:schemeClr val="tx1"/>
              </a:solidFill>
              <a:latin typeface="Agency FB" panose="020B0503020202020204" pitchFamily="34" charset="0"/>
            </a:endParaRPr>
          </a:p>
        </p:txBody>
      </p:sp>
      <p:sp>
        <p:nvSpPr>
          <p:cNvPr id="4" name="Rectangle 3">
            <a:extLst>
              <a:ext uri="{FF2B5EF4-FFF2-40B4-BE49-F238E27FC236}">
                <a16:creationId xmlns:a16="http://schemas.microsoft.com/office/drawing/2014/main" xmlns="" id="{4317C7E3-69F8-4BBC-AFEA-52BCD6F97C5C}"/>
              </a:ext>
            </a:extLst>
          </p:cNvPr>
          <p:cNvSpPr/>
          <p:nvPr/>
        </p:nvSpPr>
        <p:spPr>
          <a:xfrm>
            <a:off x="7126147" y="-141669"/>
            <a:ext cx="4165600" cy="6858000"/>
          </a:xfrm>
          <a:prstGeom prst="rect">
            <a:avLst/>
          </a:prstGeom>
          <a:solidFill>
            <a:srgbClr val="B5D2D1"/>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chemeClr val="tx1"/>
              </a:solidFill>
              <a:latin typeface="Agency FB" panose="020B0503020202020204" pitchFamily="34" charset="0"/>
            </a:endParaRPr>
          </a:p>
          <a:p>
            <a:pPr algn="ctr"/>
            <a:endParaRPr lang="en-US" b="1" dirty="0">
              <a:solidFill>
                <a:schemeClr val="tx1"/>
              </a:solidFill>
              <a:latin typeface="Agency FB" panose="020B0503020202020204" pitchFamily="34" charset="0"/>
            </a:endParaRPr>
          </a:p>
          <a:p>
            <a:pPr algn="ctr"/>
            <a:endParaRPr lang="en-US" b="1" dirty="0" smtClean="0">
              <a:solidFill>
                <a:schemeClr val="tx1"/>
              </a:solidFill>
              <a:latin typeface="Agency FB" panose="020B0503020202020204" pitchFamily="34" charset="0"/>
            </a:endParaRPr>
          </a:p>
          <a:p>
            <a:pPr algn="ctr"/>
            <a:endParaRPr lang="en-US" b="1" dirty="0">
              <a:solidFill>
                <a:schemeClr val="tx1"/>
              </a:solidFill>
              <a:latin typeface="Agency FB" panose="020B0503020202020204" pitchFamily="34" charset="0"/>
            </a:endParaRPr>
          </a:p>
          <a:p>
            <a:pPr algn="ctr"/>
            <a:endParaRPr lang="en-US" b="1" dirty="0" smtClean="0">
              <a:solidFill>
                <a:schemeClr val="tx1"/>
              </a:solidFill>
              <a:latin typeface="Agency FB" panose="020B0503020202020204" pitchFamily="34" charset="0"/>
            </a:endParaRPr>
          </a:p>
          <a:p>
            <a:pPr algn="ctr"/>
            <a:endParaRPr lang="en-US" b="1" dirty="0">
              <a:solidFill>
                <a:schemeClr val="tx1"/>
              </a:solidFill>
              <a:latin typeface="Agency FB" panose="020B0503020202020204" pitchFamily="34" charset="0"/>
            </a:endParaRPr>
          </a:p>
          <a:p>
            <a:pPr algn="ctr"/>
            <a:endParaRPr lang="en-US" b="1" dirty="0" smtClean="0">
              <a:solidFill>
                <a:schemeClr val="tx1"/>
              </a:solidFill>
              <a:latin typeface="Agency FB" panose="020B0503020202020204" pitchFamily="34" charset="0"/>
            </a:endParaRPr>
          </a:p>
          <a:p>
            <a:pPr algn="ctr"/>
            <a:endParaRPr lang="th-TH" b="1" dirty="0">
              <a:solidFill>
                <a:schemeClr val="tx1"/>
              </a:solidFill>
              <a:latin typeface="Agency FB" panose="020B0503020202020204" pitchFamily="34" charset="0"/>
            </a:endParaRPr>
          </a:p>
        </p:txBody>
      </p:sp>
      <p:pic>
        <p:nvPicPr>
          <p:cNvPr id="105" name="Graphic 104">
            <a:extLst>
              <a:ext uri="{FF2B5EF4-FFF2-40B4-BE49-F238E27FC236}">
                <a16:creationId xmlns:a16="http://schemas.microsoft.com/office/drawing/2014/main" xmlns="" id="{8FB619E7-0EBE-41F5-A85F-79E7E887DBDD}"/>
              </a:ext>
            </a:extLst>
          </p:cNvPr>
          <p:cNvPicPr>
            <a:picLocks noChangeAspect="1"/>
          </p:cNvPicPr>
          <p:nvPr/>
        </p:nvPicPr>
        <p:blipFill>
          <a:blip r:embed="rId2" cstate="print">
            <a:extLst>
              <a:ext uri="{96DAC541-7B7A-43D3-8B79-37D633B846F1}">
                <asvg:svgBlip xmlns:asvg="http://schemas.microsoft.com/office/drawing/2016/SVG/main" xmlns="" r:embed="rId5"/>
              </a:ext>
            </a:extLst>
          </a:blip>
          <a:stretch>
            <a:fillRect/>
          </a:stretch>
        </p:blipFill>
        <p:spPr>
          <a:xfrm rot="1845185">
            <a:off x="10281907" y="-1005555"/>
            <a:ext cx="2504217" cy="3821601"/>
          </a:xfrm>
          <a:prstGeom prst="rect">
            <a:avLst/>
          </a:prstGeom>
        </p:spPr>
      </p:pic>
      <p:sp>
        <p:nvSpPr>
          <p:cNvPr id="8" name="Rectangle 7"/>
          <p:cNvSpPr/>
          <p:nvPr/>
        </p:nvSpPr>
        <p:spPr>
          <a:xfrm>
            <a:off x="2383791" y="128789"/>
            <a:ext cx="5795576" cy="8757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err="1" smtClean="0">
                <a:effectLst>
                  <a:outerShdw blurRad="38100" dist="38100" dir="2700000" algn="tl">
                    <a:srgbClr val="000000">
                      <a:alpha val="43137"/>
                    </a:srgbClr>
                  </a:outerShdw>
                </a:effectLst>
                <a:latin typeface="Agency FB" panose="020B0503020202020204" pitchFamily="34" charset="0"/>
              </a:rPr>
              <a:t>Latar</a:t>
            </a:r>
            <a:r>
              <a:rPr lang="en-US" b="1" dirty="0" smtClean="0">
                <a:effectLst>
                  <a:outerShdw blurRad="38100" dist="38100" dir="2700000" algn="tl">
                    <a:srgbClr val="000000">
                      <a:alpha val="43137"/>
                    </a:srgbClr>
                  </a:outerShdw>
                </a:effectLst>
                <a:latin typeface="Agency FB" panose="020B0503020202020204" pitchFamily="34" charset="0"/>
              </a:rPr>
              <a:t> </a:t>
            </a:r>
            <a:r>
              <a:rPr lang="en-US" b="1" dirty="0" err="1" smtClean="0">
                <a:effectLst>
                  <a:outerShdw blurRad="38100" dist="38100" dir="2700000" algn="tl">
                    <a:srgbClr val="000000">
                      <a:alpha val="43137"/>
                    </a:srgbClr>
                  </a:outerShdw>
                </a:effectLst>
                <a:latin typeface="Agency FB" panose="020B0503020202020204" pitchFamily="34" charset="0"/>
              </a:rPr>
              <a:t>Belakang</a:t>
            </a:r>
            <a:r>
              <a:rPr lang="en-US" b="1" dirty="0" smtClean="0">
                <a:effectLst>
                  <a:outerShdw blurRad="38100" dist="38100" dir="2700000" algn="tl">
                    <a:srgbClr val="000000">
                      <a:alpha val="43137"/>
                    </a:srgbClr>
                  </a:outerShdw>
                </a:effectLst>
                <a:latin typeface="Agency FB" panose="020B0503020202020204" pitchFamily="34" charset="0"/>
              </a:rPr>
              <a:t> </a:t>
            </a:r>
            <a:r>
              <a:rPr lang="en-US" b="1" dirty="0" err="1" smtClean="0">
                <a:effectLst>
                  <a:outerShdw blurRad="38100" dist="38100" dir="2700000" algn="tl">
                    <a:srgbClr val="000000">
                      <a:alpha val="43137"/>
                    </a:srgbClr>
                  </a:outerShdw>
                </a:effectLst>
                <a:latin typeface="Agency FB" panose="020B0503020202020204" pitchFamily="34" charset="0"/>
              </a:rPr>
              <a:t>Undang</a:t>
            </a:r>
            <a:r>
              <a:rPr lang="en-US" b="1" dirty="0" smtClean="0">
                <a:effectLst>
                  <a:outerShdw blurRad="38100" dist="38100" dir="2700000" algn="tl">
                    <a:srgbClr val="000000">
                      <a:alpha val="43137"/>
                    </a:srgbClr>
                  </a:outerShdw>
                </a:effectLst>
                <a:latin typeface="Agency FB" panose="020B0503020202020204" pitchFamily="34" charset="0"/>
              </a:rPr>
              <a:t> – </a:t>
            </a:r>
            <a:r>
              <a:rPr lang="en-US" b="1" dirty="0" err="1" smtClean="0">
                <a:effectLst>
                  <a:outerShdw blurRad="38100" dist="38100" dir="2700000" algn="tl">
                    <a:srgbClr val="000000">
                      <a:alpha val="43137"/>
                    </a:srgbClr>
                  </a:outerShdw>
                </a:effectLst>
                <a:latin typeface="Agency FB" panose="020B0503020202020204" pitchFamily="34" charset="0"/>
              </a:rPr>
              <a:t>Undang</a:t>
            </a:r>
            <a:r>
              <a:rPr lang="en-US" b="1" dirty="0" smtClean="0">
                <a:effectLst>
                  <a:outerShdw blurRad="38100" dist="38100" dir="2700000" algn="tl">
                    <a:srgbClr val="000000">
                      <a:alpha val="43137"/>
                    </a:srgbClr>
                  </a:outerShdw>
                </a:effectLst>
                <a:latin typeface="Agency FB" panose="020B0503020202020204" pitchFamily="34" charset="0"/>
              </a:rPr>
              <a:t> </a:t>
            </a:r>
            <a:r>
              <a:rPr lang="en-US" b="1" dirty="0" err="1" smtClean="0">
                <a:effectLst>
                  <a:outerShdw blurRad="38100" dist="38100" dir="2700000" algn="tl">
                    <a:srgbClr val="000000">
                      <a:alpha val="43137"/>
                    </a:srgbClr>
                  </a:outerShdw>
                </a:effectLst>
                <a:latin typeface="Agency FB" panose="020B0503020202020204" pitchFamily="34" charset="0"/>
              </a:rPr>
              <a:t>Gula</a:t>
            </a:r>
            <a:endParaRPr lang="en-ID" b="1" dirty="0">
              <a:effectLst>
                <a:outerShdw blurRad="38100" dist="38100" dir="2700000" algn="tl">
                  <a:srgbClr val="000000">
                    <a:alpha val="43137"/>
                  </a:srgbClr>
                </a:outerShdw>
              </a:effectLst>
              <a:latin typeface="Agency FB" panose="020B0503020202020204" pitchFamily="34" charset="0"/>
            </a:endParaRPr>
          </a:p>
        </p:txBody>
      </p:sp>
      <p:sp>
        <p:nvSpPr>
          <p:cNvPr id="12" name="TextBox 11"/>
          <p:cNvSpPr txBox="1"/>
          <p:nvPr/>
        </p:nvSpPr>
        <p:spPr>
          <a:xfrm>
            <a:off x="957424" y="1403798"/>
            <a:ext cx="6014434" cy="5016758"/>
          </a:xfrm>
          <a:prstGeom prst="rect">
            <a:avLst/>
          </a:prstGeom>
          <a:noFill/>
        </p:spPr>
        <p:txBody>
          <a:bodyPr wrap="square" rtlCol="0">
            <a:spAutoFit/>
          </a:bodyPr>
          <a:lstStyle/>
          <a:p>
            <a:pPr algn="just"/>
            <a:r>
              <a:rPr lang="en-US" sz="2000" dirty="0" smtClean="0">
                <a:latin typeface="Agency FB" panose="020B0503020202020204" pitchFamily="34" charset="0"/>
              </a:rPr>
              <a:t>	</a:t>
            </a:r>
            <a:r>
              <a:rPr lang="id-ID" sz="2000" dirty="0" smtClean="0">
                <a:latin typeface="Agency FB" panose="020B0503020202020204" pitchFamily="34" charset="0"/>
              </a:rPr>
              <a:t>Tebu </a:t>
            </a:r>
            <a:r>
              <a:rPr lang="id-ID" sz="2000" dirty="0">
                <a:latin typeface="Agency FB" panose="020B0503020202020204" pitchFamily="34" charset="0"/>
              </a:rPr>
              <a:t>banyak ditanam di era sistem tanam paksa oleh petani sebagai kewajiban atau bahkan pajak kepada pemerintah </a:t>
            </a:r>
            <a:r>
              <a:rPr lang="id-ID" sz="2000" dirty="0" smtClean="0">
                <a:latin typeface="Agency FB" panose="020B0503020202020204" pitchFamily="34" charset="0"/>
              </a:rPr>
              <a:t>kolonial.</a:t>
            </a:r>
            <a:r>
              <a:rPr lang="en-US" sz="2000" dirty="0">
                <a:latin typeface="Agency FB" panose="020B0503020202020204" pitchFamily="34" charset="0"/>
              </a:rPr>
              <a:t> </a:t>
            </a:r>
            <a:r>
              <a:rPr lang="id-ID" sz="2000" dirty="0" smtClean="0">
                <a:latin typeface="Agency FB" panose="020B0503020202020204" pitchFamily="34" charset="0"/>
              </a:rPr>
              <a:t>Tebu salah </a:t>
            </a:r>
            <a:r>
              <a:rPr lang="id-ID" sz="2000" dirty="0">
                <a:latin typeface="Agency FB" panose="020B0503020202020204" pitchFamily="34" charset="0"/>
              </a:rPr>
              <a:t>satu jenis tanaman yang ditentukan. Para petani diharuskan menyediakan seperlima tanahnya untuk menanaminya dengan salah satu tanaman pilihan pemerintah kolonial. </a:t>
            </a:r>
            <a:r>
              <a:rPr lang="id-ID" sz="2000" dirty="0" smtClean="0">
                <a:latin typeface="Agency FB" panose="020B0503020202020204" pitchFamily="34" charset="0"/>
              </a:rPr>
              <a:t>Penanaman </a:t>
            </a:r>
            <a:r>
              <a:rPr lang="id-ID" sz="2000" dirty="0">
                <a:latin typeface="Agency FB" panose="020B0503020202020204" pitchFamily="34" charset="0"/>
              </a:rPr>
              <a:t>tebu mendorong pendirian pabrik-pabrik pembuatan gula. Perkebunan tebu dan pabrik gula menjadi motor perekonomian Hindia Belanda. </a:t>
            </a:r>
            <a:endParaRPr lang="en-US" sz="2000" dirty="0" smtClean="0">
              <a:latin typeface="Agency FB" panose="020B0503020202020204" pitchFamily="34" charset="0"/>
            </a:endParaRPr>
          </a:p>
          <a:p>
            <a:pPr algn="just"/>
            <a:endParaRPr lang="en-ID" sz="2000" dirty="0">
              <a:latin typeface="Agency FB" panose="020B0503020202020204" pitchFamily="34" charset="0"/>
            </a:endParaRPr>
          </a:p>
          <a:p>
            <a:pPr algn="just"/>
            <a:r>
              <a:rPr lang="en-US" sz="2000" dirty="0" smtClean="0">
                <a:latin typeface="Agency FB" panose="020B0503020202020204" pitchFamily="34" charset="0"/>
              </a:rPr>
              <a:t>	</a:t>
            </a:r>
            <a:r>
              <a:rPr lang="id-ID" sz="2000" dirty="0" smtClean="0">
                <a:latin typeface="Agency FB" panose="020B0503020202020204" pitchFamily="34" charset="0"/>
              </a:rPr>
              <a:t>Banyak </a:t>
            </a:r>
            <a:r>
              <a:rPr lang="id-ID" sz="2000" dirty="0">
                <a:latin typeface="Agency FB" panose="020B0503020202020204" pitchFamily="34" charset="0"/>
              </a:rPr>
              <a:t>perkebunan (onderneming) gula swasta bertumbuhan di Jawa di era liberal. Jika di masa tanam paksa hanya memperkaya pemerintah kerajaan Belanda, era ini memperbanyak jumlah orang kaya. Namun bukan petani lokal yang kaya, melainkan pengusaha Eropa yang mengelola perkebunan. Pemerintah hanya ambil pajak dari para pengusaha termasuk pengusaha gula.</a:t>
            </a:r>
            <a:endParaRPr lang="en-ID" sz="2000" dirty="0">
              <a:latin typeface="Agency FB" panose="020B0503020202020204" pitchFamily="34" charset="0"/>
            </a:endParaRPr>
          </a:p>
          <a:p>
            <a:pPr algn="just"/>
            <a:endParaRPr lang="en-ID" sz="2000" dirty="0">
              <a:latin typeface="Agency FB" panose="020B0503020202020204" pitchFamily="34" charset="0"/>
            </a:endParaRPr>
          </a:p>
          <a:p>
            <a:pPr algn="just"/>
            <a:endParaRPr lang="en-ID" sz="2000" dirty="0">
              <a:latin typeface="Agency FB" panose="020B0503020202020204" pitchFamily="34" charset="0"/>
            </a:endParaRPr>
          </a:p>
        </p:txBody>
      </p:sp>
    </p:spTree>
    <p:extLst>
      <p:ext uri="{BB962C8B-B14F-4D97-AF65-F5344CB8AC3E}">
        <p14:creationId xmlns:p14="http://schemas.microsoft.com/office/powerpoint/2010/main" val="103189622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5DCC1"/>
        </a:solidFill>
        <a:effectLst/>
      </p:bgPr>
    </p:bg>
    <p:spTree>
      <p:nvGrpSpPr>
        <p:cNvPr id="1" name=""/>
        <p:cNvGrpSpPr/>
        <p:nvPr/>
      </p:nvGrpSpPr>
      <p:grpSpPr>
        <a:xfrm>
          <a:off x="0" y="0"/>
          <a:ext cx="0" cy="0"/>
          <a:chOff x="0" y="0"/>
          <a:chExt cx="0" cy="0"/>
        </a:xfrm>
      </p:grpSpPr>
      <p:sp>
        <p:nvSpPr>
          <p:cNvPr id="4" name="Graphic 4595">
            <a:extLst>
              <a:ext uri="{FF2B5EF4-FFF2-40B4-BE49-F238E27FC236}">
                <a16:creationId xmlns:a16="http://schemas.microsoft.com/office/drawing/2014/main" xmlns="" id="{3F63A44A-0E34-4B27-84C1-C09A90F4DE7C}"/>
              </a:ext>
            </a:extLst>
          </p:cNvPr>
          <p:cNvSpPr/>
          <p:nvPr/>
        </p:nvSpPr>
        <p:spPr>
          <a:xfrm rot="10800000">
            <a:off x="0" y="326571"/>
            <a:ext cx="12192000" cy="4988688"/>
          </a:xfrm>
          <a:custGeom>
            <a:avLst/>
            <a:gdLst>
              <a:gd name="connsiteX0" fmla="*/ 0 w 12219233"/>
              <a:gd name="connsiteY0" fmla="*/ 2731834 h 2731833"/>
              <a:gd name="connsiteX1" fmla="*/ 12219233 w 12219233"/>
              <a:gd name="connsiteY1" fmla="*/ 0 h 2731833"/>
              <a:gd name="connsiteX2" fmla="*/ 12219233 w 12219233"/>
              <a:gd name="connsiteY2" fmla="*/ 2731834 h 2731833"/>
              <a:gd name="connsiteX3" fmla="*/ 0 w 12219233"/>
              <a:gd name="connsiteY3" fmla="*/ 2731834 h 2731833"/>
            </a:gdLst>
            <a:ahLst/>
            <a:cxnLst>
              <a:cxn ang="0">
                <a:pos x="connsiteX0" y="connsiteY0"/>
              </a:cxn>
              <a:cxn ang="0">
                <a:pos x="connsiteX1" y="connsiteY1"/>
              </a:cxn>
              <a:cxn ang="0">
                <a:pos x="connsiteX2" y="connsiteY2"/>
              </a:cxn>
              <a:cxn ang="0">
                <a:pos x="connsiteX3" y="connsiteY3"/>
              </a:cxn>
            </a:cxnLst>
            <a:rect l="l" t="t" r="r" b="b"/>
            <a:pathLst>
              <a:path w="12219233" h="2731833">
                <a:moveTo>
                  <a:pt x="0" y="2731834"/>
                </a:moveTo>
                <a:cubicBezTo>
                  <a:pt x="0" y="2731834"/>
                  <a:pt x="5169540" y="0"/>
                  <a:pt x="12219233" y="0"/>
                </a:cubicBezTo>
                <a:lnTo>
                  <a:pt x="12219233" y="2731834"/>
                </a:lnTo>
                <a:lnTo>
                  <a:pt x="0" y="2731834"/>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tlCol="0" anchor="ctr"/>
          <a:lstStyle/>
          <a:p>
            <a:endParaRPr lang="th-TH"/>
          </a:p>
        </p:txBody>
      </p:sp>
      <p:sp>
        <p:nvSpPr>
          <p:cNvPr id="90" name="TextBox 89">
            <a:extLst>
              <a:ext uri="{FF2B5EF4-FFF2-40B4-BE49-F238E27FC236}">
                <a16:creationId xmlns:a16="http://schemas.microsoft.com/office/drawing/2014/main" xmlns="" id="{2252A11E-BD1B-4CE7-AE26-729B31AA7279}"/>
              </a:ext>
            </a:extLst>
          </p:cNvPr>
          <p:cNvSpPr txBox="1"/>
          <p:nvPr/>
        </p:nvSpPr>
        <p:spPr>
          <a:xfrm>
            <a:off x="1346579" y="1419817"/>
            <a:ext cx="9498841" cy="5016758"/>
          </a:xfrm>
          <a:prstGeom prst="rect">
            <a:avLst/>
          </a:prstGeom>
          <a:noFill/>
        </p:spPr>
        <p:txBody>
          <a:bodyPr wrap="square">
            <a:spAutoFit/>
          </a:bodyPr>
          <a:lstStyle/>
          <a:p>
            <a:pPr algn="just"/>
            <a:r>
              <a:rPr lang="en-US" sz="2000" dirty="0" smtClean="0"/>
              <a:t>	</a:t>
            </a:r>
            <a:r>
              <a:rPr lang="id-ID" sz="2000" dirty="0" smtClean="0"/>
              <a:t>Undang-undang </a:t>
            </a:r>
            <a:r>
              <a:rPr lang="id-ID" sz="2000" dirty="0"/>
              <a:t>gula atau dalam bahasa Belandanya adalah Suiker Wet, merupakan undang-undang yang disusun Belanda pada tahun </a:t>
            </a:r>
            <a:r>
              <a:rPr lang="id-ID" sz="2000" dirty="0" smtClean="0"/>
              <a:t>1870</a:t>
            </a:r>
            <a:r>
              <a:rPr lang="en-US" sz="2000" dirty="0" smtClean="0"/>
              <a:t>.</a:t>
            </a:r>
          </a:p>
          <a:p>
            <a:pPr algn="just"/>
            <a:r>
              <a:rPr lang="en-US" sz="2000" dirty="0">
                <a:latin typeface="Agency FB" panose="020B0503020202020204" pitchFamily="34" charset="0"/>
                <a:cs typeface="Times New Roman" pitchFamily="18" charset="0"/>
              </a:rPr>
              <a:t>	</a:t>
            </a:r>
            <a:endParaRPr lang="en-US" sz="2000" dirty="0" smtClean="0">
              <a:latin typeface="Agency FB" panose="020B0503020202020204" pitchFamily="34" charset="0"/>
              <a:cs typeface="Times New Roman" pitchFamily="18" charset="0"/>
            </a:endParaRPr>
          </a:p>
          <a:p>
            <a:pPr algn="just"/>
            <a:r>
              <a:rPr lang="id-ID" sz="2000" dirty="0" smtClean="0"/>
              <a:t>Isi </a:t>
            </a:r>
            <a:r>
              <a:rPr lang="id-ID" sz="2000" dirty="0"/>
              <a:t>dari undang-undang gula ini adalah larangan mengangkut tebu keluar Indonesia, tetapi tebu harus diproses di Indonesia. </a:t>
            </a:r>
            <a:r>
              <a:rPr lang="id-ID" sz="2000" dirty="0" smtClean="0"/>
              <a:t> </a:t>
            </a:r>
            <a:r>
              <a:rPr lang="id-ID" sz="2000" dirty="0"/>
              <a:t>Pihak swasta diberi kesempatan yang luas untuk mendirikan pabrik gula baru. (pada tahun 1891 semua perusahaan gula milik pemerintah harus sudah diambil alih oleh swasta</a:t>
            </a:r>
            <a:r>
              <a:rPr lang="id-ID" sz="2000" dirty="0" smtClean="0"/>
              <a:t>.)</a:t>
            </a:r>
            <a:r>
              <a:rPr lang="en-US" sz="2000" dirty="0" smtClean="0"/>
              <a:t> </a:t>
            </a:r>
            <a:r>
              <a:rPr lang="id-ID" sz="2000" dirty="0"/>
              <a:t>Melalui UU Gula, perusahaan perusahaan swasta Eropa mulai berinvestasi di Hindia-Belanda di bidang </a:t>
            </a:r>
            <a:r>
              <a:rPr lang="id-ID" sz="2000" dirty="0" smtClean="0"/>
              <a:t>perkebunan</a:t>
            </a:r>
            <a:r>
              <a:rPr lang="en-US" sz="2000" dirty="0" smtClean="0"/>
              <a:t>.</a:t>
            </a:r>
          </a:p>
          <a:p>
            <a:pPr algn="just"/>
            <a:endParaRPr lang="en-US" sz="2000" dirty="0"/>
          </a:p>
          <a:p>
            <a:pPr algn="just"/>
            <a:r>
              <a:rPr lang="en-US" sz="2000" dirty="0" smtClean="0"/>
              <a:t>	</a:t>
            </a:r>
            <a:r>
              <a:rPr lang="id-ID" sz="2000" dirty="0"/>
              <a:t>Akibat praktik ini, Hindia-Belanda, khususnya Jawa, tetap terkungkung kemiskinan, sementara ekonomi Belanda berkembang. Dengan adanya UU Agraria dan UU Gula tahun 1870, banyak swasta asing yang menanamkan modalnya di Indonesia, baik dalam usaha.</a:t>
            </a:r>
            <a:endParaRPr lang="en-ID" sz="2000" dirty="0"/>
          </a:p>
          <a:p>
            <a:pPr algn="just"/>
            <a:endParaRPr lang="en-US" sz="2000" dirty="0" smtClean="0"/>
          </a:p>
          <a:p>
            <a:pPr algn="just"/>
            <a:endParaRPr lang="en-US" sz="2000" dirty="0">
              <a:latin typeface="Agency FB" panose="020B0503020202020204" pitchFamily="34" charset="0"/>
              <a:cs typeface="Times New Roman" pitchFamily="18" charset="0"/>
            </a:endParaRPr>
          </a:p>
          <a:p>
            <a:pPr algn="just"/>
            <a:endParaRPr lang="en-US" sz="2000" dirty="0" smtClean="0">
              <a:latin typeface="Agency FB" panose="020B0503020202020204" pitchFamily="34" charset="0"/>
              <a:cs typeface="Times New Roman" pitchFamily="18" charset="0"/>
            </a:endParaRPr>
          </a:p>
        </p:txBody>
      </p:sp>
      <p:sp>
        <p:nvSpPr>
          <p:cNvPr id="2" name="Rectangle 1"/>
          <p:cNvSpPr/>
          <p:nvPr/>
        </p:nvSpPr>
        <p:spPr>
          <a:xfrm>
            <a:off x="11506200" y="4653643"/>
            <a:ext cx="685800" cy="220435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endParaRPr lang="en-ID"/>
          </a:p>
        </p:txBody>
      </p:sp>
      <p:sp>
        <p:nvSpPr>
          <p:cNvPr id="3" name="Rectangle 2"/>
          <p:cNvSpPr/>
          <p:nvPr/>
        </p:nvSpPr>
        <p:spPr>
          <a:xfrm>
            <a:off x="10874829" y="2628900"/>
            <a:ext cx="631371" cy="40005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endParaRPr lang="en-ID"/>
          </a:p>
        </p:txBody>
      </p:sp>
      <p:pic>
        <p:nvPicPr>
          <p:cNvPr id="6" name="Picture 5"/>
          <p:cNvPicPr>
            <a:picLocks noChangeAspect="1"/>
          </p:cNvPicPr>
          <p:nvPr/>
        </p:nvPicPr>
        <p:blipFill>
          <a:blip r:embed="rId2"/>
          <a:stretch>
            <a:fillRect/>
          </a:stretch>
        </p:blipFill>
        <p:spPr>
          <a:xfrm>
            <a:off x="126121" y="5125832"/>
            <a:ext cx="1650070" cy="1622291"/>
          </a:xfrm>
          <a:prstGeom prst="rect">
            <a:avLst/>
          </a:prstGeom>
        </p:spPr>
      </p:pic>
      <p:pic>
        <p:nvPicPr>
          <p:cNvPr id="7" name="Picture 6"/>
          <p:cNvPicPr>
            <a:picLocks noChangeAspect="1"/>
          </p:cNvPicPr>
          <p:nvPr/>
        </p:nvPicPr>
        <p:blipFill>
          <a:blip r:embed="rId2"/>
          <a:stretch>
            <a:fillRect/>
          </a:stretch>
        </p:blipFill>
        <p:spPr>
          <a:xfrm>
            <a:off x="1624903" y="5936977"/>
            <a:ext cx="988376" cy="971736"/>
          </a:xfrm>
          <a:prstGeom prst="rect">
            <a:avLst/>
          </a:prstGeom>
        </p:spPr>
      </p:pic>
      <p:sp>
        <p:nvSpPr>
          <p:cNvPr id="5" name="Rounded Rectangle 4"/>
          <p:cNvSpPr/>
          <p:nvPr/>
        </p:nvSpPr>
        <p:spPr>
          <a:xfrm>
            <a:off x="553792" y="592428"/>
            <a:ext cx="7250805" cy="66227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latin typeface="Agency FB" panose="020B0503020202020204" pitchFamily="34" charset="0"/>
              </a:rPr>
              <a:t>Isi </a:t>
            </a:r>
            <a:r>
              <a:rPr lang="en-US" b="1" dirty="0" err="1" smtClean="0">
                <a:effectLst>
                  <a:outerShdw blurRad="38100" dist="38100" dir="2700000" algn="tl">
                    <a:srgbClr val="000000">
                      <a:alpha val="43137"/>
                    </a:srgbClr>
                  </a:outerShdw>
                </a:effectLst>
                <a:latin typeface="Agency FB" panose="020B0503020202020204" pitchFamily="34" charset="0"/>
              </a:rPr>
              <a:t>dan</a:t>
            </a:r>
            <a:r>
              <a:rPr lang="en-US" b="1" dirty="0" smtClean="0">
                <a:effectLst>
                  <a:outerShdw blurRad="38100" dist="38100" dir="2700000" algn="tl">
                    <a:srgbClr val="000000">
                      <a:alpha val="43137"/>
                    </a:srgbClr>
                  </a:outerShdw>
                </a:effectLst>
                <a:latin typeface="Agency FB" panose="020B0503020202020204" pitchFamily="34" charset="0"/>
              </a:rPr>
              <a:t> </a:t>
            </a:r>
            <a:r>
              <a:rPr lang="en-US" b="1" dirty="0" err="1" smtClean="0">
                <a:effectLst>
                  <a:outerShdw blurRad="38100" dist="38100" dir="2700000" algn="tl">
                    <a:srgbClr val="000000">
                      <a:alpha val="43137"/>
                    </a:srgbClr>
                  </a:outerShdw>
                </a:effectLst>
                <a:latin typeface="Agency FB" panose="020B0503020202020204" pitchFamily="34" charset="0"/>
              </a:rPr>
              <a:t>Penerapan</a:t>
            </a:r>
            <a:r>
              <a:rPr lang="en-US" b="1" dirty="0" smtClean="0">
                <a:effectLst>
                  <a:outerShdw blurRad="38100" dist="38100" dir="2700000" algn="tl">
                    <a:srgbClr val="000000">
                      <a:alpha val="43137"/>
                    </a:srgbClr>
                  </a:outerShdw>
                </a:effectLst>
                <a:latin typeface="Agency FB" panose="020B0503020202020204" pitchFamily="34" charset="0"/>
              </a:rPr>
              <a:t> </a:t>
            </a:r>
            <a:r>
              <a:rPr lang="en-US" b="1" dirty="0" err="1" smtClean="0">
                <a:effectLst>
                  <a:outerShdw blurRad="38100" dist="38100" dir="2700000" algn="tl">
                    <a:srgbClr val="000000">
                      <a:alpha val="43137"/>
                    </a:srgbClr>
                  </a:outerShdw>
                </a:effectLst>
                <a:latin typeface="Agency FB" panose="020B0503020202020204" pitchFamily="34" charset="0"/>
              </a:rPr>
              <a:t>Undang</a:t>
            </a:r>
            <a:r>
              <a:rPr lang="en-US" b="1" dirty="0" smtClean="0">
                <a:effectLst>
                  <a:outerShdw blurRad="38100" dist="38100" dir="2700000" algn="tl">
                    <a:srgbClr val="000000">
                      <a:alpha val="43137"/>
                    </a:srgbClr>
                  </a:outerShdw>
                </a:effectLst>
                <a:latin typeface="Agency FB" panose="020B0503020202020204" pitchFamily="34" charset="0"/>
              </a:rPr>
              <a:t> – </a:t>
            </a:r>
            <a:r>
              <a:rPr lang="en-US" b="1" dirty="0" err="1" smtClean="0">
                <a:effectLst>
                  <a:outerShdw blurRad="38100" dist="38100" dir="2700000" algn="tl">
                    <a:srgbClr val="000000">
                      <a:alpha val="43137"/>
                    </a:srgbClr>
                  </a:outerShdw>
                </a:effectLst>
                <a:latin typeface="Agency FB" panose="020B0503020202020204" pitchFamily="34" charset="0"/>
              </a:rPr>
              <a:t>Undang</a:t>
            </a:r>
            <a:r>
              <a:rPr lang="en-US" b="1" dirty="0" smtClean="0">
                <a:effectLst>
                  <a:outerShdw blurRad="38100" dist="38100" dir="2700000" algn="tl">
                    <a:srgbClr val="000000">
                      <a:alpha val="43137"/>
                    </a:srgbClr>
                  </a:outerShdw>
                </a:effectLst>
                <a:latin typeface="Agency FB" panose="020B0503020202020204" pitchFamily="34" charset="0"/>
              </a:rPr>
              <a:t> </a:t>
            </a:r>
            <a:r>
              <a:rPr lang="en-US" b="1" dirty="0" err="1" smtClean="0">
                <a:effectLst>
                  <a:outerShdw blurRad="38100" dist="38100" dir="2700000" algn="tl">
                    <a:srgbClr val="000000">
                      <a:alpha val="43137"/>
                    </a:srgbClr>
                  </a:outerShdw>
                </a:effectLst>
                <a:latin typeface="Agency FB" panose="020B0503020202020204" pitchFamily="34" charset="0"/>
              </a:rPr>
              <a:t>Gula</a:t>
            </a:r>
            <a:endParaRPr lang="en-ID" b="1" dirty="0">
              <a:effectLst>
                <a:outerShdw blurRad="38100" dist="38100" dir="2700000" algn="tl">
                  <a:srgbClr val="000000">
                    <a:alpha val="43137"/>
                  </a:srgbClr>
                </a:outerShdw>
              </a:effectLst>
              <a:latin typeface="Agency FB" panose="020B0503020202020204" pitchFamily="34" charset="0"/>
            </a:endParaRPr>
          </a:p>
        </p:txBody>
      </p:sp>
    </p:spTree>
    <p:extLst>
      <p:ext uri="{BB962C8B-B14F-4D97-AF65-F5344CB8AC3E}">
        <p14:creationId xmlns:p14="http://schemas.microsoft.com/office/powerpoint/2010/main" val="24473236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owerPointHub-Coffee Time">
      <a:dk1>
        <a:sysClr val="windowText" lastClr="000000"/>
      </a:dk1>
      <a:lt1>
        <a:sysClr val="window" lastClr="FFFFFF"/>
      </a:lt1>
      <a:dk2>
        <a:srgbClr val="44546A"/>
      </a:dk2>
      <a:lt2>
        <a:srgbClr val="E7E6E6"/>
      </a:lt2>
      <a:accent1>
        <a:srgbClr val="E5DCC1"/>
      </a:accent1>
      <a:accent2>
        <a:srgbClr val="B5D2D1"/>
      </a:accent2>
      <a:accent3>
        <a:srgbClr val="98B8A5"/>
      </a:accent3>
      <a:accent4>
        <a:srgbClr val="E68093"/>
      </a:accent4>
      <a:accent5>
        <a:srgbClr val="AF796D"/>
      </a:accent5>
      <a:accent6>
        <a:srgbClr val="633526"/>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1221</TotalTime>
  <Words>350</Words>
  <Application>Microsoft Office PowerPoint</Application>
  <PresentationFormat>Widescreen</PresentationFormat>
  <Paragraphs>99</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Agency FB</vt:lpstr>
      <vt:lpstr>Angsana New</vt:lpstr>
      <vt:lpstr>Arial</vt:lpstr>
      <vt:lpstr>Calibri</vt:lpstr>
      <vt:lpstr>Calibri Light</vt:lpstr>
      <vt:lpstr>Cordia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PowerPointHub.com</dc:creator>
  <cp:lastModifiedBy>hp</cp:lastModifiedBy>
  <cp:revision>70</cp:revision>
  <dcterms:created xsi:type="dcterms:W3CDTF">2021-01-14T17:51:21Z</dcterms:created>
  <dcterms:modified xsi:type="dcterms:W3CDTF">2021-10-24T00:37:26Z</dcterms:modified>
  <cp:category>Food and Beverage</cp:category>
</cp:coreProperties>
</file>