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82" r:id="rId3"/>
    <p:sldId id="257" r:id="rId4"/>
    <p:sldId id="258" r:id="rId5"/>
    <p:sldId id="259" r:id="rId6"/>
    <p:sldId id="260" r:id="rId7"/>
    <p:sldId id="263" r:id="rId8"/>
    <p:sldId id="261" r:id="rId9"/>
    <p:sldId id="269" r:id="rId10"/>
    <p:sldId id="273" r:id="rId11"/>
    <p:sldId id="28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FC3A638E-EF0D-4B37-B6E7-84CA922015F3}">
  <a:tblStyle styleId="{FC3A638E-EF0D-4B37-B6E7-84CA922015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6b20e223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2" name="Google Shape;3922;g6b20e223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7" name="Google Shape;4657;g6be81bf08b_1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8" name="Google Shape;4658;g6be81bf08b_1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g6bd56c9061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9" name="Google Shape;4649;g6bd56c9061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6bd56c906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6bd56c906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6be81bf08b_0_11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6be81bf08b_0_11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4302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4302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2_1_1_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_1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720050" y="3787660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3494960" y="3787660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6279600" y="3787660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720050" y="2155112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3494960" y="2155112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6279600" y="2155112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7"/>
          </p:nvPr>
        </p:nvSpPr>
        <p:spPr>
          <a:xfrm>
            <a:off x="720050" y="3305662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8"/>
          </p:nvPr>
        </p:nvSpPr>
        <p:spPr>
          <a:xfrm>
            <a:off x="3494960" y="3305662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9"/>
          </p:nvPr>
        </p:nvSpPr>
        <p:spPr>
          <a:xfrm>
            <a:off x="6279600" y="3305662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3"/>
          </p:nvPr>
        </p:nvSpPr>
        <p:spPr>
          <a:xfrm>
            <a:off x="720050" y="167662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4"/>
          </p:nvPr>
        </p:nvSpPr>
        <p:spPr>
          <a:xfrm>
            <a:off x="3494960" y="167662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5"/>
          </p:nvPr>
        </p:nvSpPr>
        <p:spPr>
          <a:xfrm>
            <a:off x="6279600" y="167662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MAIN_POINT_1_1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2934650" y="16584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1511850" y="3525933"/>
            <a:ext cx="2772900" cy="8883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ctrTitle" idx="2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7361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0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025" y="0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0950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>
            <a:off x="3421421" y="211507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3"/>
          </p:nvPr>
        </p:nvSpPr>
        <p:spPr>
          <a:xfrm>
            <a:off x="7477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60950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421421" y="26427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7477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TITLE_ONLY_2_1_1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9" r:id="rId5"/>
    <p:sldLayoutId id="2147483660" r:id="rId6"/>
    <p:sldLayoutId id="2147483661" r:id="rId7"/>
    <p:sldLayoutId id="2147483662" r:id="rId8"/>
    <p:sldLayoutId id="2147483666" r:id="rId9"/>
    <p:sldLayoutId id="2147483667" r:id="rId10"/>
    <p:sldLayoutId id="2147483668" r:id="rId11"/>
    <p:sldLayoutId id="2147483672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FF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rgbClr val="055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1071538" y="1000114"/>
            <a:ext cx="6715172" cy="32147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200" dirty="0" smtClean="0">
                <a:solidFill>
                  <a:srgbClr val="000000"/>
                </a:solidFill>
              </a:rPr>
              <a:t>PENDEKATAN KONSEP</a:t>
            </a:r>
            <a:r>
              <a:rPr lang="en" sz="7200" dirty="0" smtClean="0">
                <a:solidFill>
                  <a:srgbClr val="000000"/>
                </a:solidFill>
              </a:rPr>
              <a:t> </a:t>
            </a:r>
            <a:endParaRPr sz="7200">
              <a:solidFill>
                <a:srgbClr val="000000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49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. . . </a:t>
            </a:r>
            <a:r>
              <a:rPr lang="en" dirty="0" smtClean="0"/>
              <a:t> </a:t>
            </a:r>
            <a:r>
              <a:rPr lang="id-ID" sz="4400" dirty="0" smtClean="0">
                <a:solidFill>
                  <a:schemeClr val="accent2"/>
                </a:solidFill>
              </a:rPr>
              <a:t>KESIMPULAN</a:t>
            </a:r>
            <a:r>
              <a:rPr lang="id-ID" dirty="0" smtClean="0"/>
              <a:t> . . 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25" name="Google Shape;3925;p49"/>
          <p:cNvSpPr/>
          <p:nvPr/>
        </p:nvSpPr>
        <p:spPr>
          <a:xfrm>
            <a:off x="1279722" y="1265274"/>
            <a:ext cx="6560400" cy="366393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49"/>
          <p:cNvSpPr/>
          <p:nvPr/>
        </p:nvSpPr>
        <p:spPr>
          <a:xfrm>
            <a:off x="1485972" y="1449774"/>
            <a:ext cx="6147900" cy="32651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Pendekatan konsep adalah </a:t>
            </a:r>
            <a:r>
              <a:rPr lang="id-ID" sz="1600" dirty="0" smtClean="0">
                <a:latin typeface="Britannic Bold" pitchFamily="34" charset="0"/>
              </a:rPr>
              <a:t>pendekatan yang mengarahkan peserta didik meguasai konsep secara benar dengan tujuan agar tidak terjadi kesalahan konsep (miskonsepsi</a:t>
            </a:r>
            <a:r>
              <a:rPr lang="id-ID" sz="1600" dirty="0" smtClean="0">
                <a:latin typeface="Britannic Bold" pitchFamily="34" charset="0"/>
              </a:rPr>
              <a:t>).</a:t>
            </a:r>
          </a:p>
          <a:p>
            <a:pPr lvl="0"/>
            <a:r>
              <a:rPr lang="id-ID" sz="1600" dirty="0" smtClean="0">
                <a:latin typeface="Britannic Bold" pitchFamily="34" charset="0"/>
              </a:rPr>
              <a:t> </a:t>
            </a:r>
          </a:p>
          <a:p>
            <a:pPr lvl="0"/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Konsep </a:t>
            </a:r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adalah </a:t>
            </a:r>
            <a:r>
              <a:rPr lang="id-ID" sz="1600" dirty="0" smtClean="0">
                <a:latin typeface="Britannic Bold" pitchFamily="34" charset="0"/>
              </a:rPr>
              <a:t>klasifikasi perangsang yang memiliki ciri-ciri tertentu yang sama. </a:t>
            </a:r>
            <a:endParaRPr lang="id-ID" sz="1600" dirty="0" smtClean="0">
              <a:latin typeface="Britannic Bold" pitchFamily="34" charset="0"/>
            </a:endParaRPr>
          </a:p>
          <a:p>
            <a:pPr lvl="0"/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Konsep </a:t>
            </a:r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merupakan </a:t>
            </a:r>
            <a:r>
              <a:rPr lang="id-ID" sz="1600" dirty="0" smtClean="0">
                <a:latin typeface="Britannic Bold" pitchFamily="34" charset="0"/>
              </a:rPr>
              <a:t>struktur mental yang diperoleh dari pengamatan dan pengalaman</a:t>
            </a:r>
            <a:r>
              <a:rPr lang="id-ID" sz="1600" dirty="0" smtClean="0">
                <a:latin typeface="Britannic Bold" pitchFamily="34" charset="0"/>
              </a:rPr>
              <a:t>.</a:t>
            </a:r>
          </a:p>
          <a:p>
            <a:pPr lvl="0"/>
            <a:endParaRPr lang="id-ID" sz="1600" dirty="0" smtClean="0">
              <a:latin typeface="Britannic Bold" pitchFamily="34" charset="0"/>
            </a:endParaRPr>
          </a:p>
          <a:p>
            <a:pPr lvl="0"/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Pendekatan </a:t>
            </a:r>
            <a:r>
              <a:rPr lang="id-ID" sz="1600" dirty="0" smtClean="0">
                <a:solidFill>
                  <a:schemeClr val="accent2"/>
                </a:solidFill>
                <a:latin typeface="Britannic Bold" pitchFamily="34" charset="0"/>
              </a:rPr>
              <a:t>Konsep merupakan </a:t>
            </a:r>
            <a:r>
              <a:rPr lang="id-ID" sz="1600" dirty="0" smtClean="0">
                <a:latin typeface="Britannic Bold" pitchFamily="34" charset="0"/>
              </a:rPr>
              <a:t>suatu pendekatan pengajaran yang secara langsung menyajikan konsep tanpa memberi kesempatan kepada siswa untuk menghayati bagaimana konsep itu diperoleh.</a:t>
            </a:r>
            <a:endParaRPr sz="1600">
              <a:latin typeface="Britannic Bold" pitchFamily="34" charset="0"/>
            </a:endParaRPr>
          </a:p>
        </p:txBody>
      </p:sp>
      <p:grpSp>
        <p:nvGrpSpPr>
          <p:cNvPr id="3928" name="Google Shape;3928;p49"/>
          <p:cNvGrpSpPr/>
          <p:nvPr/>
        </p:nvGrpSpPr>
        <p:grpSpPr>
          <a:xfrm>
            <a:off x="6746543" y="-23879"/>
            <a:ext cx="1286618" cy="1886509"/>
            <a:chOff x="6746543" y="-23879"/>
            <a:chExt cx="1286618" cy="1886509"/>
          </a:xfrm>
        </p:grpSpPr>
        <p:sp>
          <p:nvSpPr>
            <p:cNvPr id="3929" name="Google Shape;3929;p49"/>
            <p:cNvSpPr/>
            <p:nvPr/>
          </p:nvSpPr>
          <p:spPr>
            <a:xfrm rot="-5400000">
              <a:off x="6418175" y="475895"/>
              <a:ext cx="1398302" cy="398754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9"/>
            <p:cNvSpPr/>
            <p:nvPr/>
          </p:nvSpPr>
          <p:spPr>
            <a:xfrm rot="-5400000">
              <a:off x="7045407" y="792100"/>
              <a:ext cx="630268" cy="752284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9"/>
            <p:cNvSpPr/>
            <p:nvPr/>
          </p:nvSpPr>
          <p:spPr>
            <a:xfrm rot="-8387259">
              <a:off x="7300473" y="1482776"/>
              <a:ext cx="261457" cy="82708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9"/>
            <p:cNvSpPr/>
            <p:nvPr/>
          </p:nvSpPr>
          <p:spPr>
            <a:xfrm rot="-8387259">
              <a:off x="7217949" y="1430085"/>
              <a:ext cx="120399" cy="233100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9"/>
            <p:cNvSpPr/>
            <p:nvPr/>
          </p:nvSpPr>
          <p:spPr>
            <a:xfrm rot="-8387259">
              <a:off x="7415709" y="1296923"/>
              <a:ext cx="207385" cy="16242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9"/>
            <p:cNvSpPr/>
            <p:nvPr/>
          </p:nvSpPr>
          <p:spPr>
            <a:xfrm rot="-8387259">
              <a:off x="7490167" y="1629064"/>
              <a:ext cx="34444" cy="25935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9"/>
            <p:cNvSpPr/>
            <p:nvPr/>
          </p:nvSpPr>
          <p:spPr>
            <a:xfrm rot="-8387259">
              <a:off x="7633532" y="1369785"/>
              <a:ext cx="34444" cy="25935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9"/>
            <p:cNvSpPr/>
            <p:nvPr/>
          </p:nvSpPr>
          <p:spPr>
            <a:xfrm rot="-8387259">
              <a:off x="7231778" y="1661558"/>
              <a:ext cx="34444" cy="25898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9"/>
            <p:cNvSpPr/>
            <p:nvPr/>
          </p:nvSpPr>
          <p:spPr>
            <a:xfrm rot="-8387259">
              <a:off x="7184477" y="1170408"/>
              <a:ext cx="534837" cy="588962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9"/>
            <p:cNvSpPr/>
            <p:nvPr/>
          </p:nvSpPr>
          <p:spPr>
            <a:xfrm rot="-8387259">
              <a:off x="7392376" y="1661798"/>
              <a:ext cx="23903" cy="17990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9"/>
            <p:cNvSpPr/>
            <p:nvPr/>
          </p:nvSpPr>
          <p:spPr>
            <a:xfrm rot="-8387259">
              <a:off x="7605458" y="1299917"/>
              <a:ext cx="23884" cy="17953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9"/>
            <p:cNvSpPr/>
            <p:nvPr/>
          </p:nvSpPr>
          <p:spPr>
            <a:xfrm rot="-8387259">
              <a:off x="7418528" y="1430220"/>
              <a:ext cx="23645" cy="17953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9"/>
            <p:cNvSpPr/>
            <p:nvPr/>
          </p:nvSpPr>
          <p:spPr>
            <a:xfrm rot="-8387259">
              <a:off x="7391042" y="1632402"/>
              <a:ext cx="15536" cy="1166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9"/>
            <p:cNvSpPr/>
            <p:nvPr/>
          </p:nvSpPr>
          <p:spPr>
            <a:xfrm rot="-8387259">
              <a:off x="7561575" y="1290935"/>
              <a:ext cx="15517" cy="11649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9"/>
            <p:cNvSpPr/>
            <p:nvPr/>
          </p:nvSpPr>
          <p:spPr>
            <a:xfrm rot="-8387259">
              <a:off x="7225164" y="1502081"/>
              <a:ext cx="15499" cy="1166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9"/>
            <p:cNvSpPr/>
            <p:nvPr/>
          </p:nvSpPr>
          <p:spPr>
            <a:xfrm rot="-8387259">
              <a:off x="7374123" y="1653955"/>
              <a:ext cx="10191" cy="7631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9"/>
            <p:cNvSpPr/>
            <p:nvPr/>
          </p:nvSpPr>
          <p:spPr>
            <a:xfrm rot="-8387259">
              <a:off x="7260840" y="1433861"/>
              <a:ext cx="10191" cy="7631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9"/>
            <p:cNvSpPr/>
            <p:nvPr/>
          </p:nvSpPr>
          <p:spPr>
            <a:xfrm rot="-8387259">
              <a:off x="7472220" y="1492597"/>
              <a:ext cx="10099" cy="7613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9"/>
            <p:cNvSpPr/>
            <p:nvPr/>
          </p:nvSpPr>
          <p:spPr>
            <a:xfrm rot="-5400000">
              <a:off x="6773698" y="408534"/>
              <a:ext cx="137055" cy="17385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9"/>
            <p:cNvSpPr/>
            <p:nvPr/>
          </p:nvSpPr>
          <p:spPr>
            <a:xfrm rot="-5400000">
              <a:off x="6948856" y="429844"/>
              <a:ext cx="130232" cy="170336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9" name="Google Shape;3949;p49"/>
            <p:cNvGrpSpPr/>
            <p:nvPr/>
          </p:nvGrpSpPr>
          <p:grpSpPr>
            <a:xfrm rot="-5400000">
              <a:off x="6743922" y="623744"/>
              <a:ext cx="214472" cy="176925"/>
              <a:chOff x="3961851" y="558662"/>
              <a:chExt cx="290748" cy="240113"/>
            </a:xfrm>
          </p:grpSpPr>
          <p:sp>
            <p:nvSpPr>
              <p:cNvPr id="3950" name="Google Shape;3950;p49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2" name="Google Shape;3952;p49"/>
            <p:cNvGrpSpPr/>
            <p:nvPr/>
          </p:nvGrpSpPr>
          <p:grpSpPr>
            <a:xfrm rot="-5400000">
              <a:off x="6966798" y="591220"/>
              <a:ext cx="135533" cy="196855"/>
              <a:chOff x="4045939" y="794047"/>
              <a:chExt cx="183735" cy="267161"/>
            </a:xfrm>
          </p:grpSpPr>
          <p:sp>
            <p:nvSpPr>
              <p:cNvPr id="3953" name="Google Shape;3953;p49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5" name="Google Shape;3955;p49"/>
            <p:cNvSpPr/>
            <p:nvPr/>
          </p:nvSpPr>
          <p:spPr>
            <a:xfrm rot="-5400000">
              <a:off x="6813095" y="411809"/>
              <a:ext cx="104780" cy="130894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9"/>
            <p:cNvSpPr/>
            <p:nvPr/>
          </p:nvSpPr>
          <p:spPr>
            <a:xfrm rot="-5400000">
              <a:off x="6943228" y="431755"/>
              <a:ext cx="114450" cy="146852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7" name="Google Shape;3957;p49"/>
            <p:cNvGrpSpPr/>
            <p:nvPr/>
          </p:nvGrpSpPr>
          <p:grpSpPr>
            <a:xfrm rot="-5400000">
              <a:off x="6773663" y="186732"/>
              <a:ext cx="144393" cy="198634"/>
              <a:chOff x="4587071" y="536741"/>
              <a:chExt cx="195746" cy="269575"/>
            </a:xfrm>
          </p:grpSpPr>
          <p:sp>
            <p:nvSpPr>
              <p:cNvPr id="3958" name="Google Shape;3958;p49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0" name="Google Shape;3960;p49"/>
            <p:cNvGrpSpPr/>
            <p:nvPr/>
          </p:nvGrpSpPr>
          <p:grpSpPr>
            <a:xfrm rot="-5400000">
              <a:off x="6955405" y="218092"/>
              <a:ext cx="148047" cy="178636"/>
              <a:chOff x="4555637" y="799440"/>
              <a:chExt cx="200700" cy="242435"/>
            </a:xfrm>
          </p:grpSpPr>
          <p:sp>
            <p:nvSpPr>
              <p:cNvPr id="3961" name="Google Shape;3961;p49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9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3" name="Google Shape;3963;p49"/>
            <p:cNvSpPr/>
            <p:nvPr/>
          </p:nvSpPr>
          <p:spPr>
            <a:xfrm rot="-8387240">
              <a:off x="7733160" y="1543204"/>
              <a:ext cx="143786" cy="45484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9"/>
            <p:cNvSpPr/>
            <p:nvPr/>
          </p:nvSpPr>
          <p:spPr>
            <a:xfrm rot="-8387240">
              <a:off x="7687776" y="1514228"/>
              <a:ext cx="66212" cy="128192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9"/>
            <p:cNvSpPr/>
            <p:nvPr/>
          </p:nvSpPr>
          <p:spPr>
            <a:xfrm rot="-8387240">
              <a:off x="7796533" y="1440995"/>
              <a:ext cx="114050" cy="89327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9"/>
            <p:cNvSpPr/>
            <p:nvPr/>
          </p:nvSpPr>
          <p:spPr>
            <a:xfrm rot="-8387240">
              <a:off x="7837480" y="1623655"/>
              <a:ext cx="18942" cy="1426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9"/>
            <p:cNvSpPr/>
            <p:nvPr/>
          </p:nvSpPr>
          <p:spPr>
            <a:xfrm rot="-8387240">
              <a:off x="7916322" y="1481065"/>
              <a:ext cx="18942" cy="1426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9"/>
            <p:cNvSpPr/>
            <p:nvPr/>
          </p:nvSpPr>
          <p:spPr>
            <a:xfrm rot="-8387240">
              <a:off x="7695382" y="1641524"/>
              <a:ext cx="18942" cy="14242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9"/>
            <p:cNvSpPr/>
            <p:nvPr/>
          </p:nvSpPr>
          <p:spPr>
            <a:xfrm rot="-8387240">
              <a:off x="7669369" y="1371420"/>
              <a:ext cx="294129" cy="3238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9"/>
            <p:cNvSpPr/>
            <p:nvPr/>
          </p:nvSpPr>
          <p:spPr>
            <a:xfrm rot="-8387240">
              <a:off x="7783701" y="1641657"/>
              <a:ext cx="13145" cy="9894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9"/>
            <p:cNvSpPr/>
            <p:nvPr/>
          </p:nvSpPr>
          <p:spPr>
            <a:xfrm rot="-8387240">
              <a:off x="7900883" y="1442642"/>
              <a:ext cx="13135" cy="9873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9"/>
            <p:cNvSpPr/>
            <p:nvPr/>
          </p:nvSpPr>
          <p:spPr>
            <a:xfrm rot="-8387240">
              <a:off x="7798083" y="1514301"/>
              <a:ext cx="13003" cy="9873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9"/>
            <p:cNvSpPr/>
            <p:nvPr/>
          </p:nvSpPr>
          <p:spPr>
            <a:xfrm rot="-8387240">
              <a:off x="7782967" y="1625490"/>
              <a:ext cx="8544" cy="6417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9"/>
            <p:cNvSpPr/>
            <p:nvPr/>
          </p:nvSpPr>
          <p:spPr>
            <a:xfrm rot="-8387240">
              <a:off x="7876750" y="1437703"/>
              <a:ext cx="8534" cy="6407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9"/>
            <p:cNvSpPr/>
            <p:nvPr/>
          </p:nvSpPr>
          <p:spPr>
            <a:xfrm rot="-8387240">
              <a:off x="7691745" y="1553821"/>
              <a:ext cx="8524" cy="6417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9"/>
            <p:cNvSpPr/>
            <p:nvPr/>
          </p:nvSpPr>
          <p:spPr>
            <a:xfrm rot="-8387240">
              <a:off x="7773663" y="1637343"/>
              <a:ext cx="5605" cy="4197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9"/>
            <p:cNvSpPr/>
            <p:nvPr/>
          </p:nvSpPr>
          <p:spPr>
            <a:xfrm rot="-8387240">
              <a:off x="7711365" y="1516303"/>
              <a:ext cx="5605" cy="4197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9"/>
            <p:cNvSpPr/>
            <p:nvPr/>
          </p:nvSpPr>
          <p:spPr>
            <a:xfrm rot="-8387240">
              <a:off x="7827610" y="1548605"/>
              <a:ext cx="5554" cy="418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961;p42"/>
          <p:cNvGrpSpPr/>
          <p:nvPr/>
        </p:nvGrpSpPr>
        <p:grpSpPr>
          <a:xfrm>
            <a:off x="0" y="1785932"/>
            <a:ext cx="2071670" cy="3357568"/>
            <a:chOff x="235296" y="1497695"/>
            <a:chExt cx="2487851" cy="3647820"/>
          </a:xfrm>
        </p:grpSpPr>
        <p:sp>
          <p:nvSpPr>
            <p:cNvPr id="58" name="Google Shape;2962;p42"/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63;p42"/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64;p42"/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65;p42"/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66;p42"/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67;p42"/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68;p42"/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69;p42"/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70;p42"/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71;p42"/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72;p42"/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73;p42"/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74;p42"/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75;p42"/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76;p42"/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77;p42"/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78;p42"/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79;p42"/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80;p42"/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81;p42"/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2982;p42"/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105" name="Google Shape;2983;p42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984;p42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985;p42"/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103" name="Google Shape;2986;p42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987;p42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2988;p42"/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89;p42"/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2990;p42"/>
            <p:cNvGrpSpPr/>
            <p:nvPr/>
          </p:nvGrpSpPr>
          <p:grpSpPr>
            <a:xfrm rot="-5400000" flipH="1">
              <a:off x="287737" y="4354187"/>
              <a:ext cx="279203" cy="384085"/>
              <a:chOff x="4587071" y="536741"/>
              <a:chExt cx="195746" cy="269575"/>
            </a:xfrm>
          </p:grpSpPr>
          <p:sp>
            <p:nvSpPr>
              <p:cNvPr id="101" name="Google Shape;2991;p42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992;p42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2993;p42"/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99" name="Google Shape;2994;p42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995;p42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2996;p42"/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97;p42"/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98;p42"/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99;p42"/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00;p42"/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01;p42"/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02;p42"/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03;p42"/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04;p42"/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05;p42"/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06;p42"/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07;p42"/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08;p42"/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09;p42"/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10;p42"/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4756;p60"/>
          <p:cNvGrpSpPr/>
          <p:nvPr/>
        </p:nvGrpSpPr>
        <p:grpSpPr>
          <a:xfrm rot="4800836">
            <a:off x="1632157" y="865143"/>
            <a:ext cx="3056436" cy="3711021"/>
            <a:chOff x="525237" y="1310294"/>
            <a:chExt cx="3056591" cy="3711209"/>
          </a:xfrm>
        </p:grpSpPr>
        <p:sp>
          <p:nvSpPr>
            <p:cNvPr id="78" name="Google Shape;4757;p60"/>
            <p:cNvSpPr/>
            <p:nvPr/>
          </p:nvSpPr>
          <p:spPr>
            <a:xfrm>
              <a:off x="1410050" y="2962458"/>
              <a:ext cx="1206850" cy="1741509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58;p60"/>
            <p:cNvSpPr/>
            <p:nvPr/>
          </p:nvSpPr>
          <p:spPr>
            <a:xfrm>
              <a:off x="1887751" y="4152818"/>
              <a:ext cx="1363960" cy="469949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59;p60"/>
            <p:cNvSpPr/>
            <p:nvPr/>
          </p:nvSpPr>
          <p:spPr>
            <a:xfrm>
              <a:off x="1442700" y="1820646"/>
              <a:ext cx="193964" cy="581269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60;p60"/>
            <p:cNvSpPr/>
            <p:nvPr/>
          </p:nvSpPr>
          <p:spPr>
            <a:xfrm>
              <a:off x="1552937" y="1820646"/>
              <a:ext cx="301376" cy="141803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61;p60"/>
            <p:cNvSpPr/>
            <p:nvPr/>
          </p:nvSpPr>
          <p:spPr>
            <a:xfrm>
              <a:off x="1319358" y="1421910"/>
              <a:ext cx="193143" cy="72888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62;p60"/>
            <p:cNvSpPr/>
            <p:nvPr/>
          </p:nvSpPr>
          <p:spPr>
            <a:xfrm>
              <a:off x="1389126" y="1423027"/>
              <a:ext cx="109415" cy="727769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63;p60"/>
            <p:cNvSpPr/>
            <p:nvPr/>
          </p:nvSpPr>
          <p:spPr>
            <a:xfrm>
              <a:off x="1382162" y="1893765"/>
              <a:ext cx="87079" cy="57220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64;p60"/>
            <p:cNvSpPr/>
            <p:nvPr/>
          </p:nvSpPr>
          <p:spPr>
            <a:xfrm>
              <a:off x="1453015" y="1828759"/>
              <a:ext cx="54724" cy="94338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65;p60"/>
            <p:cNvSpPr/>
            <p:nvPr/>
          </p:nvSpPr>
          <p:spPr>
            <a:xfrm>
              <a:off x="1333318" y="1726341"/>
              <a:ext cx="112765" cy="65334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66;p60"/>
            <p:cNvSpPr/>
            <p:nvPr/>
          </p:nvSpPr>
          <p:spPr>
            <a:xfrm>
              <a:off x="1432091" y="1668299"/>
              <a:ext cx="65071" cy="101335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67;p60"/>
            <p:cNvSpPr/>
            <p:nvPr/>
          </p:nvSpPr>
          <p:spPr>
            <a:xfrm>
              <a:off x="1319358" y="1598531"/>
              <a:ext cx="109415" cy="55841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68;p60"/>
            <p:cNvSpPr/>
            <p:nvPr/>
          </p:nvSpPr>
          <p:spPr>
            <a:xfrm>
              <a:off x="1414813" y="1562563"/>
              <a:ext cx="69768" cy="74531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69;p60"/>
            <p:cNvSpPr/>
            <p:nvPr/>
          </p:nvSpPr>
          <p:spPr>
            <a:xfrm>
              <a:off x="1584437" y="1310294"/>
              <a:ext cx="382608" cy="599960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70;p60"/>
            <p:cNvSpPr/>
            <p:nvPr/>
          </p:nvSpPr>
          <p:spPr>
            <a:xfrm>
              <a:off x="1584437" y="1314762"/>
              <a:ext cx="360567" cy="59549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71;p60"/>
            <p:cNvSpPr/>
            <p:nvPr/>
          </p:nvSpPr>
          <p:spPr>
            <a:xfrm>
              <a:off x="1665932" y="1638178"/>
              <a:ext cx="38267" cy="68651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72;p60"/>
            <p:cNvSpPr/>
            <p:nvPr/>
          </p:nvSpPr>
          <p:spPr>
            <a:xfrm>
              <a:off x="1703050" y="1678909"/>
              <a:ext cx="87079" cy="15110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73;p60"/>
            <p:cNvSpPr/>
            <p:nvPr/>
          </p:nvSpPr>
          <p:spPr>
            <a:xfrm>
              <a:off x="1719211" y="1508989"/>
              <a:ext cx="41913" cy="104652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74;p60"/>
            <p:cNvSpPr/>
            <p:nvPr/>
          </p:nvSpPr>
          <p:spPr>
            <a:xfrm>
              <a:off x="1758858" y="1584604"/>
              <a:ext cx="110532" cy="18723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75;p60"/>
            <p:cNvSpPr/>
            <p:nvPr/>
          </p:nvSpPr>
          <p:spPr>
            <a:xfrm>
              <a:off x="1788979" y="1398490"/>
              <a:ext cx="40764" cy="104652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76;p60"/>
            <p:cNvSpPr/>
            <p:nvPr/>
          </p:nvSpPr>
          <p:spPr>
            <a:xfrm>
              <a:off x="1837823" y="1447301"/>
              <a:ext cx="102419" cy="29333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77;p60"/>
            <p:cNvSpPr/>
            <p:nvPr/>
          </p:nvSpPr>
          <p:spPr>
            <a:xfrm>
              <a:off x="1771701" y="1512602"/>
              <a:ext cx="735817" cy="333763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rgbClr val="83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78;p60"/>
            <p:cNvSpPr/>
            <p:nvPr/>
          </p:nvSpPr>
          <p:spPr>
            <a:xfrm>
              <a:off x="1771701" y="1558917"/>
              <a:ext cx="714893" cy="287448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79;p60"/>
            <p:cNvSpPr/>
            <p:nvPr/>
          </p:nvSpPr>
          <p:spPr>
            <a:xfrm>
              <a:off x="1967012" y="1783561"/>
              <a:ext cx="110532" cy="54428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80;p60"/>
            <p:cNvSpPr/>
            <p:nvPr/>
          </p:nvSpPr>
          <p:spPr>
            <a:xfrm>
              <a:off x="1980972" y="1685873"/>
              <a:ext cx="31271" cy="9995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81;p60"/>
            <p:cNvSpPr/>
            <p:nvPr/>
          </p:nvSpPr>
          <p:spPr>
            <a:xfrm>
              <a:off x="2093705" y="1733304"/>
              <a:ext cx="155730" cy="76797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82;p60"/>
            <p:cNvSpPr/>
            <p:nvPr/>
          </p:nvSpPr>
          <p:spPr>
            <a:xfrm>
              <a:off x="2119359" y="1584604"/>
              <a:ext cx="37151" cy="146533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83;p60"/>
            <p:cNvSpPr/>
            <p:nvPr/>
          </p:nvSpPr>
          <p:spPr>
            <a:xfrm>
              <a:off x="2222599" y="1677529"/>
              <a:ext cx="168869" cy="66418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84;p60"/>
            <p:cNvSpPr/>
            <p:nvPr/>
          </p:nvSpPr>
          <p:spPr>
            <a:xfrm>
              <a:off x="2265859" y="1522916"/>
              <a:ext cx="39384" cy="144299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85;p60"/>
            <p:cNvSpPr/>
            <p:nvPr/>
          </p:nvSpPr>
          <p:spPr>
            <a:xfrm>
              <a:off x="1134361" y="3046186"/>
              <a:ext cx="675575" cy="946238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86;p60"/>
            <p:cNvSpPr/>
            <p:nvPr/>
          </p:nvSpPr>
          <p:spPr>
            <a:xfrm>
              <a:off x="1511056" y="3046186"/>
              <a:ext cx="800034" cy="830155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87;p60"/>
            <p:cNvSpPr/>
            <p:nvPr/>
          </p:nvSpPr>
          <p:spPr>
            <a:xfrm>
              <a:off x="1511056" y="3046186"/>
              <a:ext cx="1043072" cy="513735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8;p60"/>
            <p:cNvSpPr/>
            <p:nvPr/>
          </p:nvSpPr>
          <p:spPr>
            <a:xfrm>
              <a:off x="1511056" y="2815958"/>
              <a:ext cx="945417" cy="319540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89;p60"/>
            <p:cNvSpPr/>
            <p:nvPr/>
          </p:nvSpPr>
          <p:spPr>
            <a:xfrm>
              <a:off x="1511056" y="2397415"/>
              <a:ext cx="917496" cy="648804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90;p60"/>
            <p:cNvSpPr/>
            <p:nvPr/>
          </p:nvSpPr>
          <p:spPr>
            <a:xfrm>
              <a:off x="891618" y="2136803"/>
              <a:ext cx="693969" cy="909416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91;p60"/>
            <p:cNvSpPr/>
            <p:nvPr/>
          </p:nvSpPr>
          <p:spPr>
            <a:xfrm>
              <a:off x="546161" y="2364765"/>
              <a:ext cx="964928" cy="681454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92;p60"/>
            <p:cNvSpPr/>
            <p:nvPr/>
          </p:nvSpPr>
          <p:spPr>
            <a:xfrm>
              <a:off x="525237" y="2764617"/>
              <a:ext cx="985852" cy="323449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93;p60"/>
            <p:cNvSpPr/>
            <p:nvPr/>
          </p:nvSpPr>
          <p:spPr>
            <a:xfrm>
              <a:off x="553124" y="3046186"/>
              <a:ext cx="957964" cy="452047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94;p60"/>
            <p:cNvSpPr/>
            <p:nvPr/>
          </p:nvSpPr>
          <p:spPr>
            <a:xfrm>
              <a:off x="718315" y="3046186"/>
              <a:ext cx="792774" cy="813698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95;p60"/>
            <p:cNvSpPr/>
            <p:nvPr/>
          </p:nvSpPr>
          <p:spPr>
            <a:xfrm>
              <a:off x="1441321" y="2122843"/>
              <a:ext cx="636223" cy="923376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rgbClr val="F4A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96;p60"/>
            <p:cNvSpPr/>
            <p:nvPr/>
          </p:nvSpPr>
          <p:spPr>
            <a:xfrm>
              <a:off x="664740" y="2299760"/>
              <a:ext cx="1626543" cy="1468316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97;p60"/>
            <p:cNvSpPr/>
            <p:nvPr/>
          </p:nvSpPr>
          <p:spPr>
            <a:xfrm>
              <a:off x="1355359" y="3653077"/>
              <a:ext cx="11759" cy="32388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98;p60"/>
            <p:cNvSpPr/>
            <p:nvPr/>
          </p:nvSpPr>
          <p:spPr>
            <a:xfrm>
              <a:off x="1379929" y="3613463"/>
              <a:ext cx="11464" cy="27920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9;p60"/>
            <p:cNvSpPr/>
            <p:nvPr/>
          </p:nvSpPr>
          <p:spPr>
            <a:xfrm>
              <a:off x="1391360" y="3726195"/>
              <a:ext cx="13993" cy="36001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0;p60"/>
            <p:cNvSpPr/>
            <p:nvPr/>
          </p:nvSpPr>
          <p:spPr>
            <a:xfrm>
              <a:off x="1371553" y="3770277"/>
              <a:ext cx="11759" cy="37413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01;p60"/>
            <p:cNvSpPr/>
            <p:nvPr/>
          </p:nvSpPr>
          <p:spPr>
            <a:xfrm>
              <a:off x="1399440" y="3802927"/>
              <a:ext cx="9526" cy="33800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02;p60"/>
            <p:cNvSpPr/>
            <p:nvPr/>
          </p:nvSpPr>
          <p:spPr>
            <a:xfrm>
              <a:off x="1434324" y="3785616"/>
              <a:ext cx="12876" cy="30154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03;p60"/>
            <p:cNvSpPr/>
            <p:nvPr/>
          </p:nvSpPr>
          <p:spPr>
            <a:xfrm>
              <a:off x="1364589" y="3526121"/>
              <a:ext cx="15373" cy="29333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04;p60"/>
            <p:cNvSpPr/>
            <p:nvPr/>
          </p:nvSpPr>
          <p:spPr>
            <a:xfrm>
              <a:off x="1493778" y="3788967"/>
              <a:ext cx="12843" cy="30154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05;p60"/>
            <p:cNvSpPr/>
            <p:nvPr/>
          </p:nvSpPr>
          <p:spPr>
            <a:xfrm>
              <a:off x="1455248" y="3852855"/>
              <a:ext cx="12876" cy="31566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06;p60"/>
            <p:cNvSpPr/>
            <p:nvPr/>
          </p:nvSpPr>
          <p:spPr>
            <a:xfrm>
              <a:off x="1424010" y="3872662"/>
              <a:ext cx="12876" cy="31566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07;p60"/>
            <p:cNvSpPr/>
            <p:nvPr/>
          </p:nvSpPr>
          <p:spPr>
            <a:xfrm>
              <a:off x="1470621" y="3935467"/>
              <a:ext cx="12581" cy="30154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08;p60"/>
            <p:cNvSpPr/>
            <p:nvPr/>
          </p:nvSpPr>
          <p:spPr>
            <a:xfrm>
              <a:off x="1522783" y="3929587"/>
              <a:ext cx="16227" cy="31566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09;p60"/>
            <p:cNvSpPr/>
            <p:nvPr/>
          </p:nvSpPr>
          <p:spPr>
            <a:xfrm>
              <a:off x="1570510" y="3912309"/>
              <a:ext cx="16194" cy="24307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10;p60"/>
            <p:cNvSpPr/>
            <p:nvPr/>
          </p:nvSpPr>
          <p:spPr>
            <a:xfrm>
              <a:off x="1534509" y="3848388"/>
              <a:ext cx="9230" cy="24307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11;p60"/>
            <p:cNvSpPr/>
            <p:nvPr/>
          </p:nvSpPr>
          <p:spPr>
            <a:xfrm>
              <a:off x="1583321" y="3806540"/>
              <a:ext cx="13993" cy="31304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12;p60"/>
            <p:cNvSpPr/>
            <p:nvPr/>
          </p:nvSpPr>
          <p:spPr>
            <a:xfrm>
              <a:off x="1547353" y="3759962"/>
              <a:ext cx="11464" cy="2095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813;p60"/>
            <p:cNvSpPr/>
            <p:nvPr/>
          </p:nvSpPr>
          <p:spPr>
            <a:xfrm>
              <a:off x="1600631" y="3719199"/>
              <a:ext cx="11759" cy="25720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814;p60"/>
            <p:cNvSpPr/>
            <p:nvPr/>
          </p:nvSpPr>
          <p:spPr>
            <a:xfrm>
              <a:off x="1558783" y="3668154"/>
              <a:ext cx="9526" cy="19840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815;p60"/>
            <p:cNvSpPr/>
            <p:nvPr/>
          </p:nvSpPr>
          <p:spPr>
            <a:xfrm>
              <a:off x="1597281" y="3615696"/>
              <a:ext cx="11497" cy="23453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816;p60"/>
            <p:cNvSpPr/>
            <p:nvPr/>
          </p:nvSpPr>
          <p:spPr>
            <a:xfrm>
              <a:off x="1564630" y="3597269"/>
              <a:ext cx="9263" cy="30154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817;p60"/>
            <p:cNvSpPr/>
            <p:nvPr/>
          </p:nvSpPr>
          <p:spPr>
            <a:xfrm>
              <a:off x="1704167" y="3615696"/>
              <a:ext cx="20957" cy="18723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818;p60"/>
            <p:cNvSpPr/>
            <p:nvPr/>
          </p:nvSpPr>
          <p:spPr>
            <a:xfrm>
              <a:off x="1700816" y="3579695"/>
              <a:ext cx="12581" cy="12876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819;p60"/>
            <p:cNvSpPr/>
            <p:nvPr/>
          </p:nvSpPr>
          <p:spPr>
            <a:xfrm>
              <a:off x="1728704" y="3683198"/>
              <a:ext cx="26541" cy="26836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820;p60"/>
            <p:cNvSpPr/>
            <p:nvPr/>
          </p:nvSpPr>
          <p:spPr>
            <a:xfrm>
              <a:off x="1766938" y="3691311"/>
              <a:ext cx="27953" cy="23190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821;p60"/>
            <p:cNvSpPr/>
            <p:nvPr/>
          </p:nvSpPr>
          <p:spPr>
            <a:xfrm>
              <a:off x="1790096" y="3757729"/>
              <a:ext cx="31566" cy="31271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822;p60"/>
            <p:cNvSpPr/>
            <p:nvPr/>
          </p:nvSpPr>
          <p:spPr>
            <a:xfrm>
              <a:off x="1833356" y="3749353"/>
              <a:ext cx="38267" cy="26804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823;p60"/>
            <p:cNvSpPr/>
            <p:nvPr/>
          </p:nvSpPr>
          <p:spPr>
            <a:xfrm>
              <a:off x="1859864" y="3804044"/>
              <a:ext cx="29333" cy="23453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24;p60"/>
            <p:cNvSpPr/>
            <p:nvPr/>
          </p:nvSpPr>
          <p:spPr>
            <a:xfrm>
              <a:off x="1911204" y="3797047"/>
              <a:ext cx="32388" cy="25720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25;p60"/>
            <p:cNvSpPr/>
            <p:nvPr/>
          </p:nvSpPr>
          <p:spPr>
            <a:xfrm>
              <a:off x="1927398" y="3759962"/>
              <a:ext cx="24570" cy="22074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26;p60"/>
            <p:cNvSpPr/>
            <p:nvPr/>
          </p:nvSpPr>
          <p:spPr>
            <a:xfrm>
              <a:off x="1883284" y="3736772"/>
              <a:ext cx="20990" cy="18460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27;p60"/>
            <p:cNvSpPr/>
            <p:nvPr/>
          </p:nvSpPr>
          <p:spPr>
            <a:xfrm>
              <a:off x="1908675" y="3675117"/>
              <a:ext cx="19873" cy="15110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28;p60"/>
            <p:cNvSpPr/>
            <p:nvPr/>
          </p:nvSpPr>
          <p:spPr>
            <a:xfrm>
              <a:off x="1949439" y="3643584"/>
              <a:ext cx="20957" cy="15110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29;p60"/>
            <p:cNvSpPr/>
            <p:nvPr/>
          </p:nvSpPr>
          <p:spPr>
            <a:xfrm>
              <a:off x="1903124" y="3604232"/>
              <a:ext cx="19544" cy="19577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30;p60"/>
            <p:cNvSpPr/>
            <p:nvPr/>
          </p:nvSpPr>
          <p:spPr>
            <a:xfrm>
              <a:off x="1929632" y="3570498"/>
              <a:ext cx="19840" cy="16194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31;p60"/>
            <p:cNvSpPr/>
            <p:nvPr/>
          </p:nvSpPr>
          <p:spPr>
            <a:xfrm>
              <a:off x="1858747" y="3542578"/>
              <a:ext cx="15110" cy="1511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32;p60"/>
            <p:cNvSpPr/>
            <p:nvPr/>
          </p:nvSpPr>
          <p:spPr>
            <a:xfrm>
              <a:off x="1882167" y="3509927"/>
              <a:ext cx="19577" cy="1622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33;p60"/>
            <p:cNvSpPr/>
            <p:nvPr/>
          </p:nvSpPr>
          <p:spPr>
            <a:xfrm>
              <a:off x="1836706" y="3483157"/>
              <a:ext cx="15110" cy="17606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34;p60"/>
            <p:cNvSpPr/>
            <p:nvPr/>
          </p:nvSpPr>
          <p:spPr>
            <a:xfrm>
              <a:off x="1970363" y="3728429"/>
              <a:ext cx="22074" cy="13960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835;p60"/>
            <p:cNvSpPr/>
            <p:nvPr/>
          </p:nvSpPr>
          <p:spPr>
            <a:xfrm>
              <a:off x="2000779" y="3699392"/>
              <a:ext cx="18427" cy="17606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836;p60"/>
            <p:cNvSpPr/>
            <p:nvPr/>
          </p:nvSpPr>
          <p:spPr>
            <a:xfrm>
              <a:off x="1992403" y="3769160"/>
              <a:ext cx="23486" cy="2095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837;p60"/>
            <p:cNvSpPr/>
            <p:nvPr/>
          </p:nvSpPr>
          <p:spPr>
            <a:xfrm>
              <a:off x="1919285" y="3404191"/>
              <a:ext cx="27953" cy="16194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838;p60"/>
            <p:cNvSpPr/>
            <p:nvPr/>
          </p:nvSpPr>
          <p:spPr>
            <a:xfrm>
              <a:off x="1970363" y="3414505"/>
              <a:ext cx="26804" cy="18723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839;p60"/>
            <p:cNvSpPr/>
            <p:nvPr/>
          </p:nvSpPr>
          <p:spPr>
            <a:xfrm>
              <a:off x="1973976" y="3218077"/>
              <a:ext cx="25424" cy="13960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840;p60"/>
            <p:cNvSpPr/>
            <p:nvPr/>
          </p:nvSpPr>
          <p:spPr>
            <a:xfrm>
              <a:off x="1983206" y="3201883"/>
              <a:ext cx="32683" cy="13993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841;p60"/>
            <p:cNvSpPr/>
            <p:nvPr/>
          </p:nvSpPr>
          <p:spPr>
            <a:xfrm>
              <a:off x="1884401" y="3170350"/>
              <a:ext cx="22106" cy="15373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842;p60"/>
            <p:cNvSpPr/>
            <p:nvPr/>
          </p:nvSpPr>
          <p:spPr>
            <a:xfrm>
              <a:off x="1883284" y="3143842"/>
              <a:ext cx="24340" cy="11464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843;p60"/>
            <p:cNvSpPr/>
            <p:nvPr/>
          </p:nvSpPr>
          <p:spPr>
            <a:xfrm>
              <a:off x="1807669" y="3122918"/>
              <a:ext cx="30187" cy="13993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844;p60"/>
            <p:cNvSpPr/>
            <p:nvPr/>
          </p:nvSpPr>
          <p:spPr>
            <a:xfrm>
              <a:off x="1792625" y="3143842"/>
              <a:ext cx="26804" cy="12581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845;p60"/>
            <p:cNvSpPr/>
            <p:nvPr/>
          </p:nvSpPr>
          <p:spPr>
            <a:xfrm>
              <a:off x="2054058" y="3249578"/>
              <a:ext cx="24603" cy="15110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846;p60"/>
            <p:cNvSpPr/>
            <p:nvPr/>
          </p:nvSpPr>
          <p:spPr>
            <a:xfrm>
              <a:off x="2091471" y="3229771"/>
              <a:ext cx="22074" cy="12876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847;p60"/>
            <p:cNvSpPr/>
            <p:nvPr/>
          </p:nvSpPr>
          <p:spPr>
            <a:xfrm>
              <a:off x="2143633" y="3227537"/>
              <a:ext cx="17606" cy="11497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848;p60"/>
            <p:cNvSpPr/>
            <p:nvPr/>
          </p:nvSpPr>
          <p:spPr>
            <a:xfrm>
              <a:off x="2143633" y="3269418"/>
              <a:ext cx="31566" cy="15077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849;p60"/>
            <p:cNvSpPr/>
            <p:nvPr/>
          </p:nvSpPr>
          <p:spPr>
            <a:xfrm>
              <a:off x="2129673" y="3293692"/>
              <a:ext cx="30187" cy="16194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850;p60"/>
            <p:cNvSpPr/>
            <p:nvPr/>
          </p:nvSpPr>
          <p:spPr>
            <a:xfrm>
              <a:off x="2221482" y="3458882"/>
              <a:ext cx="33800" cy="15077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851;p60"/>
            <p:cNvSpPr/>
            <p:nvPr/>
          </p:nvSpPr>
          <p:spPr>
            <a:xfrm>
              <a:off x="2239055" y="3428465"/>
              <a:ext cx="34917" cy="11727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852;p60"/>
            <p:cNvSpPr/>
            <p:nvPr/>
          </p:nvSpPr>
          <p:spPr>
            <a:xfrm>
              <a:off x="2215635" y="3393581"/>
              <a:ext cx="30450" cy="11759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853;p60"/>
            <p:cNvSpPr/>
            <p:nvPr/>
          </p:nvSpPr>
          <p:spPr>
            <a:xfrm>
              <a:off x="2198324" y="3349500"/>
              <a:ext cx="30187" cy="10610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854;p60"/>
            <p:cNvSpPr/>
            <p:nvPr/>
          </p:nvSpPr>
          <p:spPr>
            <a:xfrm>
              <a:off x="2264446" y="3335540"/>
              <a:ext cx="31566" cy="11759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855;p60"/>
            <p:cNvSpPr/>
            <p:nvPr/>
          </p:nvSpPr>
          <p:spPr>
            <a:xfrm>
              <a:off x="2246052" y="3309853"/>
              <a:ext cx="25424" cy="7029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856;p60"/>
            <p:cNvSpPr/>
            <p:nvPr/>
          </p:nvSpPr>
          <p:spPr>
            <a:xfrm>
              <a:off x="2284286" y="3386585"/>
              <a:ext cx="27920" cy="12876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857;p60"/>
            <p:cNvSpPr/>
            <p:nvPr/>
          </p:nvSpPr>
          <p:spPr>
            <a:xfrm>
              <a:off x="2298214" y="3450769"/>
              <a:ext cx="30450" cy="12613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858;p60"/>
            <p:cNvSpPr/>
            <p:nvPr/>
          </p:nvSpPr>
          <p:spPr>
            <a:xfrm>
              <a:off x="2258895" y="3507694"/>
              <a:ext cx="31271" cy="15110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859;p60"/>
            <p:cNvSpPr/>
            <p:nvPr/>
          </p:nvSpPr>
          <p:spPr>
            <a:xfrm>
              <a:off x="2185481" y="3499613"/>
              <a:ext cx="31566" cy="15110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860;p60"/>
            <p:cNvSpPr/>
            <p:nvPr/>
          </p:nvSpPr>
          <p:spPr>
            <a:xfrm>
              <a:off x="2144750" y="3453003"/>
              <a:ext cx="30450" cy="17343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861;p60"/>
            <p:cNvSpPr/>
            <p:nvPr/>
          </p:nvSpPr>
          <p:spPr>
            <a:xfrm>
              <a:off x="2106516" y="3494850"/>
              <a:ext cx="22074" cy="18756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862;p60"/>
            <p:cNvSpPr/>
            <p:nvPr/>
          </p:nvSpPr>
          <p:spPr>
            <a:xfrm>
              <a:off x="2080862" y="3450769"/>
              <a:ext cx="22074" cy="16227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863;p60"/>
            <p:cNvSpPr/>
            <p:nvPr/>
          </p:nvSpPr>
          <p:spPr>
            <a:xfrm>
              <a:off x="2029784" y="3451886"/>
              <a:ext cx="20957" cy="2095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864;p60"/>
            <p:cNvSpPr/>
            <p:nvPr/>
          </p:nvSpPr>
          <p:spPr>
            <a:xfrm>
              <a:off x="1991287" y="3096114"/>
              <a:ext cx="34917" cy="12876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65;p60"/>
            <p:cNvSpPr/>
            <p:nvPr/>
          </p:nvSpPr>
          <p:spPr>
            <a:xfrm>
              <a:off x="1739051" y="3111191"/>
              <a:ext cx="32683" cy="10347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66;p60"/>
            <p:cNvSpPr/>
            <p:nvPr/>
          </p:nvSpPr>
          <p:spPr>
            <a:xfrm>
              <a:off x="2062171" y="3111191"/>
              <a:ext cx="34917" cy="10347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67;p60"/>
            <p:cNvSpPr/>
            <p:nvPr/>
          </p:nvSpPr>
          <p:spPr>
            <a:xfrm>
              <a:off x="2106516" y="3068227"/>
              <a:ext cx="48877" cy="15110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68;p60"/>
            <p:cNvSpPr/>
            <p:nvPr/>
          </p:nvSpPr>
          <p:spPr>
            <a:xfrm>
              <a:off x="2163440" y="3099465"/>
              <a:ext cx="31304" cy="11759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69;p60"/>
            <p:cNvSpPr/>
            <p:nvPr/>
          </p:nvSpPr>
          <p:spPr>
            <a:xfrm>
              <a:off x="2243522" y="3081070"/>
              <a:ext cx="36329" cy="17311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70;p60"/>
            <p:cNvSpPr/>
            <p:nvPr/>
          </p:nvSpPr>
          <p:spPr>
            <a:xfrm>
              <a:off x="2206438" y="3057617"/>
              <a:ext cx="33767" cy="17606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71;p60"/>
            <p:cNvSpPr/>
            <p:nvPr/>
          </p:nvSpPr>
          <p:spPr>
            <a:xfrm>
              <a:off x="2137786" y="2886843"/>
              <a:ext cx="22074" cy="13993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2;p60"/>
            <p:cNvSpPr/>
            <p:nvPr/>
          </p:nvSpPr>
          <p:spPr>
            <a:xfrm>
              <a:off x="2141400" y="2860072"/>
              <a:ext cx="33800" cy="11727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73;p60"/>
            <p:cNvSpPr/>
            <p:nvPr/>
          </p:nvSpPr>
          <p:spPr>
            <a:xfrm>
              <a:off x="2186598" y="2829918"/>
              <a:ext cx="34917" cy="13993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74;p60"/>
            <p:cNvSpPr/>
            <p:nvPr/>
          </p:nvSpPr>
          <p:spPr>
            <a:xfrm>
              <a:off x="2239055" y="2891310"/>
              <a:ext cx="27953" cy="9526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875;p60"/>
            <p:cNvSpPr/>
            <p:nvPr/>
          </p:nvSpPr>
          <p:spPr>
            <a:xfrm>
              <a:off x="2283169" y="2851959"/>
              <a:ext cx="26804" cy="11497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876;p60"/>
            <p:cNvSpPr/>
            <p:nvPr/>
          </p:nvSpPr>
          <p:spPr>
            <a:xfrm>
              <a:off x="2291250" y="2828539"/>
              <a:ext cx="23453" cy="9526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877;p60"/>
            <p:cNvSpPr/>
            <p:nvPr/>
          </p:nvSpPr>
          <p:spPr>
            <a:xfrm>
              <a:off x="2224011" y="2867036"/>
              <a:ext cx="33504" cy="8113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878;p60"/>
            <p:cNvSpPr/>
            <p:nvPr/>
          </p:nvSpPr>
          <p:spPr>
            <a:xfrm>
              <a:off x="2334214" y="2906650"/>
              <a:ext cx="31566" cy="10380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879;p60"/>
            <p:cNvSpPr/>
            <p:nvPr/>
          </p:nvSpPr>
          <p:spPr>
            <a:xfrm>
              <a:off x="2381942" y="2876233"/>
              <a:ext cx="26804" cy="11759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880;p60"/>
            <p:cNvSpPr/>
            <p:nvPr/>
          </p:nvSpPr>
          <p:spPr>
            <a:xfrm>
              <a:off x="2325017" y="2862306"/>
              <a:ext cx="27920" cy="10610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881;p60"/>
            <p:cNvSpPr/>
            <p:nvPr/>
          </p:nvSpPr>
          <p:spPr>
            <a:xfrm>
              <a:off x="2298214" y="2942651"/>
              <a:ext cx="23486" cy="8113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882;p60"/>
            <p:cNvSpPr/>
            <p:nvPr/>
          </p:nvSpPr>
          <p:spPr>
            <a:xfrm>
              <a:off x="2312174" y="2980885"/>
              <a:ext cx="24603" cy="8113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883;p60"/>
            <p:cNvSpPr/>
            <p:nvPr/>
          </p:nvSpPr>
          <p:spPr>
            <a:xfrm>
              <a:off x="2277290" y="3026379"/>
              <a:ext cx="34917" cy="10347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884;p60"/>
            <p:cNvSpPr/>
            <p:nvPr/>
          </p:nvSpPr>
          <p:spPr>
            <a:xfrm>
              <a:off x="2290133" y="3058734"/>
              <a:ext cx="26804" cy="10643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885;p60"/>
            <p:cNvSpPr/>
            <p:nvPr/>
          </p:nvSpPr>
          <p:spPr>
            <a:xfrm>
              <a:off x="2348175" y="3062347"/>
              <a:ext cx="22336" cy="11759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886;p60"/>
            <p:cNvSpPr/>
            <p:nvPr/>
          </p:nvSpPr>
          <p:spPr>
            <a:xfrm>
              <a:off x="2372712" y="3020499"/>
              <a:ext cx="26836" cy="11759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887;p60"/>
            <p:cNvSpPr/>
            <p:nvPr/>
          </p:nvSpPr>
          <p:spPr>
            <a:xfrm>
              <a:off x="2354021" y="3001809"/>
              <a:ext cx="22074" cy="10643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888;p60"/>
            <p:cNvSpPr/>
            <p:nvPr/>
          </p:nvSpPr>
          <p:spPr>
            <a:xfrm>
              <a:off x="2364631" y="2947118"/>
              <a:ext cx="27953" cy="11759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889;p60"/>
            <p:cNvSpPr/>
            <p:nvPr/>
          </p:nvSpPr>
          <p:spPr>
            <a:xfrm>
              <a:off x="2420439" y="2943768"/>
              <a:ext cx="18460" cy="9230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890;p60"/>
            <p:cNvSpPr/>
            <p:nvPr/>
          </p:nvSpPr>
          <p:spPr>
            <a:xfrm>
              <a:off x="2065785" y="2897157"/>
              <a:ext cx="23190" cy="7029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891;p60"/>
            <p:cNvSpPr/>
            <p:nvPr/>
          </p:nvSpPr>
          <p:spPr>
            <a:xfrm>
              <a:off x="2037897" y="2863423"/>
              <a:ext cx="20957" cy="10610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892;p60"/>
            <p:cNvSpPr/>
            <p:nvPr/>
          </p:nvSpPr>
          <p:spPr>
            <a:xfrm>
              <a:off x="1956402" y="2898274"/>
              <a:ext cx="23486" cy="10643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93;p60"/>
            <p:cNvSpPr/>
            <p:nvPr/>
          </p:nvSpPr>
          <p:spPr>
            <a:xfrm>
              <a:off x="1949439" y="2921727"/>
              <a:ext cx="20957" cy="9230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94;p60"/>
            <p:cNvSpPr/>
            <p:nvPr/>
          </p:nvSpPr>
          <p:spPr>
            <a:xfrm>
              <a:off x="1868240" y="2918114"/>
              <a:ext cx="20957" cy="10610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95;p60"/>
            <p:cNvSpPr/>
            <p:nvPr/>
          </p:nvSpPr>
          <p:spPr>
            <a:xfrm>
              <a:off x="1921518" y="2803148"/>
              <a:ext cx="23486" cy="2095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96;p60"/>
            <p:cNvSpPr/>
            <p:nvPr/>
          </p:nvSpPr>
          <p:spPr>
            <a:xfrm>
              <a:off x="1948322" y="2813462"/>
              <a:ext cx="27920" cy="19840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97;p60"/>
            <p:cNvSpPr/>
            <p:nvPr/>
          </p:nvSpPr>
          <p:spPr>
            <a:xfrm>
              <a:off x="2030901" y="2777461"/>
              <a:ext cx="22074" cy="17606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98;p60"/>
            <p:cNvSpPr/>
            <p:nvPr/>
          </p:nvSpPr>
          <p:spPr>
            <a:xfrm>
              <a:off x="1972859" y="2758771"/>
              <a:ext cx="32420" cy="23486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99;p60"/>
            <p:cNvSpPr/>
            <p:nvPr/>
          </p:nvSpPr>
          <p:spPr>
            <a:xfrm>
              <a:off x="2081978" y="2744810"/>
              <a:ext cx="18723" cy="16489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900;p60"/>
            <p:cNvSpPr/>
            <p:nvPr/>
          </p:nvSpPr>
          <p:spPr>
            <a:xfrm>
              <a:off x="2054058" y="2709926"/>
              <a:ext cx="26836" cy="18756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901;p60"/>
            <p:cNvSpPr/>
            <p:nvPr/>
          </p:nvSpPr>
          <p:spPr>
            <a:xfrm>
              <a:off x="2128556" y="2655531"/>
              <a:ext cx="18756" cy="15110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902;p60"/>
            <p:cNvSpPr/>
            <p:nvPr/>
          </p:nvSpPr>
          <p:spPr>
            <a:xfrm>
              <a:off x="2136670" y="2694882"/>
              <a:ext cx="25687" cy="16489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903;p60"/>
            <p:cNvSpPr/>
            <p:nvPr/>
          </p:nvSpPr>
          <p:spPr>
            <a:xfrm>
              <a:off x="2182130" y="2646038"/>
              <a:ext cx="22106" cy="16489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904;p60"/>
            <p:cNvSpPr/>
            <p:nvPr/>
          </p:nvSpPr>
          <p:spPr>
            <a:xfrm>
              <a:off x="2147279" y="2599723"/>
              <a:ext cx="29037" cy="2095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905;p60"/>
            <p:cNvSpPr/>
            <p:nvPr/>
          </p:nvSpPr>
          <p:spPr>
            <a:xfrm>
              <a:off x="2169320" y="2549499"/>
              <a:ext cx="25424" cy="19840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906;p60"/>
            <p:cNvSpPr/>
            <p:nvPr/>
          </p:nvSpPr>
          <p:spPr>
            <a:xfrm>
              <a:off x="2201675" y="2583266"/>
              <a:ext cx="25720" cy="15077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907;p60"/>
            <p:cNvSpPr/>
            <p:nvPr/>
          </p:nvSpPr>
          <p:spPr>
            <a:xfrm>
              <a:off x="2237938" y="2543915"/>
              <a:ext cx="16227" cy="12581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908;p60"/>
            <p:cNvSpPr/>
            <p:nvPr/>
          </p:nvSpPr>
          <p:spPr>
            <a:xfrm>
              <a:off x="2201675" y="2504301"/>
              <a:ext cx="22369" cy="17311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09;p60"/>
            <p:cNvSpPr/>
            <p:nvPr/>
          </p:nvSpPr>
          <p:spPr>
            <a:xfrm>
              <a:off x="2199441" y="2451844"/>
              <a:ext cx="26836" cy="17606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10;p60"/>
            <p:cNvSpPr/>
            <p:nvPr/>
          </p:nvSpPr>
          <p:spPr>
            <a:xfrm>
              <a:off x="2134436" y="2503184"/>
              <a:ext cx="31271" cy="18427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11;p60"/>
            <p:cNvSpPr/>
            <p:nvPr/>
          </p:nvSpPr>
          <p:spPr>
            <a:xfrm>
              <a:off x="2098435" y="2474147"/>
              <a:ext cx="15110" cy="15110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12;p60"/>
            <p:cNvSpPr/>
            <p:nvPr/>
          </p:nvSpPr>
          <p:spPr>
            <a:xfrm>
              <a:off x="2119359" y="2429803"/>
              <a:ext cx="22074" cy="16489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913;p60"/>
            <p:cNvSpPr/>
            <p:nvPr/>
          </p:nvSpPr>
          <p:spPr>
            <a:xfrm>
              <a:off x="2141400" y="2456574"/>
              <a:ext cx="18460" cy="13993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914;p60"/>
            <p:cNvSpPr/>
            <p:nvPr/>
          </p:nvSpPr>
          <p:spPr>
            <a:xfrm>
              <a:off x="2035663" y="2471651"/>
              <a:ext cx="24307" cy="13993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915;p60"/>
            <p:cNvSpPr/>
            <p:nvPr/>
          </p:nvSpPr>
          <p:spPr>
            <a:xfrm>
              <a:off x="2013327" y="2518228"/>
              <a:ext cx="27953" cy="17343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916;p60"/>
            <p:cNvSpPr/>
            <p:nvPr/>
          </p:nvSpPr>
          <p:spPr>
            <a:xfrm>
              <a:off x="1973976" y="2503184"/>
              <a:ext cx="18460" cy="13960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917;p60"/>
            <p:cNvSpPr/>
            <p:nvPr/>
          </p:nvSpPr>
          <p:spPr>
            <a:xfrm>
              <a:off x="1948322" y="2542535"/>
              <a:ext cx="23190" cy="15373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918;p60"/>
            <p:cNvSpPr/>
            <p:nvPr/>
          </p:nvSpPr>
          <p:spPr>
            <a:xfrm>
              <a:off x="1920402" y="2589113"/>
              <a:ext cx="16227" cy="10643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919;p60"/>
            <p:cNvSpPr/>
            <p:nvPr/>
          </p:nvSpPr>
          <p:spPr>
            <a:xfrm>
              <a:off x="1880788" y="2575153"/>
              <a:ext cx="24603" cy="18756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920;p60"/>
            <p:cNvSpPr/>
            <p:nvPr/>
          </p:nvSpPr>
          <p:spPr>
            <a:xfrm>
              <a:off x="1855396" y="2613683"/>
              <a:ext cx="16227" cy="11464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921;p60"/>
            <p:cNvSpPr/>
            <p:nvPr/>
          </p:nvSpPr>
          <p:spPr>
            <a:xfrm>
              <a:off x="1736817" y="2556463"/>
              <a:ext cx="10347" cy="17606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922;p60"/>
            <p:cNvSpPr/>
            <p:nvPr/>
          </p:nvSpPr>
          <p:spPr>
            <a:xfrm>
              <a:off x="1762208" y="2539185"/>
              <a:ext cx="11727" cy="17311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923;p60"/>
            <p:cNvSpPr/>
            <p:nvPr/>
          </p:nvSpPr>
          <p:spPr>
            <a:xfrm>
              <a:off x="1739051" y="2492574"/>
              <a:ext cx="16194" cy="25687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924;p60"/>
            <p:cNvSpPr/>
            <p:nvPr/>
          </p:nvSpPr>
          <p:spPr>
            <a:xfrm>
              <a:off x="1795975" y="2442613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925;p60"/>
            <p:cNvSpPr/>
            <p:nvPr/>
          </p:nvSpPr>
          <p:spPr>
            <a:xfrm>
              <a:off x="1672896" y="2229992"/>
              <a:ext cx="13993" cy="25424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926;p60"/>
            <p:cNvSpPr/>
            <p:nvPr/>
          </p:nvSpPr>
          <p:spPr>
            <a:xfrm>
              <a:off x="1707780" y="2225261"/>
              <a:ext cx="12581" cy="23190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927;p60"/>
            <p:cNvSpPr/>
            <p:nvPr/>
          </p:nvSpPr>
          <p:spPr>
            <a:xfrm>
              <a:off x="1722857" y="2170570"/>
              <a:ext cx="8113" cy="15110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928;p60"/>
            <p:cNvSpPr/>
            <p:nvPr/>
          </p:nvSpPr>
          <p:spPr>
            <a:xfrm>
              <a:off x="1686856" y="2153260"/>
              <a:ext cx="6997" cy="17343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929;p60"/>
            <p:cNvSpPr/>
            <p:nvPr/>
          </p:nvSpPr>
          <p:spPr>
            <a:xfrm>
              <a:off x="1622672" y="2239222"/>
              <a:ext cx="12876" cy="26804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930;p60"/>
            <p:cNvSpPr/>
            <p:nvPr/>
          </p:nvSpPr>
          <p:spPr>
            <a:xfrm>
              <a:off x="1661202" y="2189261"/>
              <a:ext cx="8113" cy="15110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931;p60"/>
            <p:cNvSpPr/>
            <p:nvPr/>
          </p:nvSpPr>
          <p:spPr>
            <a:xfrm>
              <a:off x="1634398" y="2157727"/>
              <a:ext cx="13993" cy="25720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932;p60"/>
            <p:cNvSpPr/>
            <p:nvPr/>
          </p:nvSpPr>
          <p:spPr>
            <a:xfrm>
              <a:off x="1638012" y="2286916"/>
              <a:ext cx="17343" cy="29070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933;p60"/>
            <p:cNvSpPr/>
            <p:nvPr/>
          </p:nvSpPr>
          <p:spPr>
            <a:xfrm>
              <a:off x="1594784" y="2306723"/>
              <a:ext cx="13993" cy="19577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934;p60"/>
            <p:cNvSpPr/>
            <p:nvPr/>
          </p:nvSpPr>
          <p:spPr>
            <a:xfrm>
              <a:off x="1579707" y="2271872"/>
              <a:ext cx="9526" cy="1954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935;p60"/>
            <p:cNvSpPr/>
            <p:nvPr/>
          </p:nvSpPr>
          <p:spPr>
            <a:xfrm>
              <a:off x="1557667" y="2366998"/>
              <a:ext cx="10643" cy="18723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936;p60"/>
            <p:cNvSpPr/>
            <p:nvPr/>
          </p:nvSpPr>
          <p:spPr>
            <a:xfrm>
              <a:off x="1587788" y="2362531"/>
              <a:ext cx="10643" cy="26541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937;p60"/>
            <p:cNvSpPr/>
            <p:nvPr/>
          </p:nvSpPr>
          <p:spPr>
            <a:xfrm>
              <a:off x="1615708" y="2346075"/>
              <a:ext cx="17606" cy="24603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938;p60"/>
            <p:cNvSpPr/>
            <p:nvPr/>
          </p:nvSpPr>
          <p:spPr>
            <a:xfrm>
              <a:off x="1586671" y="2434533"/>
              <a:ext cx="10643" cy="19840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939;p60"/>
            <p:cNvSpPr/>
            <p:nvPr/>
          </p:nvSpPr>
          <p:spPr>
            <a:xfrm>
              <a:off x="1550703" y="2411375"/>
              <a:ext cx="13960" cy="23190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940;p60"/>
            <p:cNvSpPr/>
            <p:nvPr/>
          </p:nvSpPr>
          <p:spPr>
            <a:xfrm>
              <a:off x="1542590" y="2478614"/>
              <a:ext cx="8146" cy="16489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941;p60"/>
            <p:cNvSpPr/>
            <p:nvPr/>
          </p:nvSpPr>
          <p:spPr>
            <a:xfrm>
              <a:off x="1565747" y="2471651"/>
              <a:ext cx="11759" cy="27920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942;p60"/>
            <p:cNvSpPr/>
            <p:nvPr/>
          </p:nvSpPr>
          <p:spPr>
            <a:xfrm>
              <a:off x="1732054" y="2274073"/>
              <a:ext cx="11759" cy="17343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943;p60"/>
            <p:cNvSpPr/>
            <p:nvPr/>
          </p:nvSpPr>
          <p:spPr>
            <a:xfrm>
              <a:off x="1768055" y="2233342"/>
              <a:ext cx="11759" cy="2095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944;p60"/>
            <p:cNvSpPr/>
            <p:nvPr/>
          </p:nvSpPr>
          <p:spPr>
            <a:xfrm>
              <a:off x="1773902" y="2185647"/>
              <a:ext cx="9263" cy="15077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945;p60"/>
            <p:cNvSpPr/>
            <p:nvPr/>
          </p:nvSpPr>
          <p:spPr>
            <a:xfrm>
              <a:off x="1784512" y="2263496"/>
              <a:ext cx="13993" cy="2095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946;p60"/>
            <p:cNvSpPr/>
            <p:nvPr/>
          </p:nvSpPr>
          <p:spPr>
            <a:xfrm>
              <a:off x="1812432" y="2269343"/>
              <a:ext cx="15077" cy="25720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947;p60"/>
            <p:cNvSpPr/>
            <p:nvPr/>
          </p:nvSpPr>
          <p:spPr>
            <a:xfrm>
              <a:off x="1782015" y="2336877"/>
              <a:ext cx="13993" cy="27920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948;p60"/>
            <p:cNvSpPr/>
            <p:nvPr/>
          </p:nvSpPr>
          <p:spPr>
            <a:xfrm>
              <a:off x="1828593" y="2344958"/>
              <a:ext cx="13993" cy="24603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949;p60"/>
            <p:cNvSpPr/>
            <p:nvPr/>
          </p:nvSpPr>
          <p:spPr>
            <a:xfrm>
              <a:off x="1788979" y="2399649"/>
              <a:ext cx="12876" cy="23190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950;p60"/>
            <p:cNvSpPr/>
            <p:nvPr/>
          </p:nvSpPr>
          <p:spPr>
            <a:xfrm>
              <a:off x="1813549" y="2414726"/>
              <a:ext cx="11464" cy="18723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951;p60"/>
            <p:cNvSpPr/>
            <p:nvPr/>
          </p:nvSpPr>
          <p:spPr>
            <a:xfrm>
              <a:off x="1783132" y="2448493"/>
              <a:ext cx="17606" cy="31271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952;p60"/>
            <p:cNvSpPr/>
            <p:nvPr/>
          </p:nvSpPr>
          <p:spPr>
            <a:xfrm>
              <a:off x="1194932" y="2455457"/>
              <a:ext cx="11727" cy="2095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953;p60"/>
            <p:cNvSpPr/>
            <p:nvPr/>
          </p:nvSpPr>
          <p:spPr>
            <a:xfrm>
              <a:off x="1212505" y="2422806"/>
              <a:ext cx="13993" cy="23486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954;p60"/>
            <p:cNvSpPr/>
            <p:nvPr/>
          </p:nvSpPr>
          <p:spPr>
            <a:xfrm>
              <a:off x="1174008" y="2394919"/>
              <a:ext cx="13960" cy="26804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955;p60"/>
            <p:cNvSpPr/>
            <p:nvPr/>
          </p:nvSpPr>
          <p:spPr>
            <a:xfrm>
              <a:off x="1263550" y="2257912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956;p60"/>
            <p:cNvSpPr/>
            <p:nvPr/>
          </p:nvSpPr>
          <p:spPr>
            <a:xfrm>
              <a:off x="1283390" y="2234459"/>
              <a:ext cx="10347" cy="17606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957;p60"/>
            <p:cNvSpPr/>
            <p:nvPr/>
          </p:nvSpPr>
          <p:spPr>
            <a:xfrm>
              <a:off x="1229816" y="2191494"/>
              <a:ext cx="9230" cy="18723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958;p60"/>
            <p:cNvSpPr/>
            <p:nvPr/>
          </p:nvSpPr>
          <p:spPr>
            <a:xfrm>
              <a:off x="1184585" y="2214652"/>
              <a:ext cx="11497" cy="17606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959;p60"/>
            <p:cNvSpPr/>
            <p:nvPr/>
          </p:nvSpPr>
          <p:spPr>
            <a:xfrm>
              <a:off x="1214739" y="2257912"/>
              <a:ext cx="11759" cy="2095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60;p60"/>
            <p:cNvSpPr/>
            <p:nvPr/>
          </p:nvSpPr>
          <p:spPr>
            <a:xfrm>
              <a:off x="1177621" y="2277423"/>
              <a:ext cx="12581" cy="2236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961;p60"/>
            <p:cNvSpPr/>
            <p:nvPr/>
          </p:nvSpPr>
          <p:spPr>
            <a:xfrm>
              <a:off x="1153051" y="2325151"/>
              <a:ext cx="13993" cy="26836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962;p60"/>
            <p:cNvSpPr/>
            <p:nvPr/>
          </p:nvSpPr>
          <p:spPr>
            <a:xfrm>
              <a:off x="1200779" y="2339111"/>
              <a:ext cx="9230" cy="22074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963;p60"/>
            <p:cNvSpPr/>
            <p:nvPr/>
          </p:nvSpPr>
          <p:spPr>
            <a:xfrm>
              <a:off x="1220586" y="2320683"/>
              <a:ext cx="16227" cy="24307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964;p60"/>
            <p:cNvSpPr/>
            <p:nvPr/>
          </p:nvSpPr>
          <p:spPr>
            <a:xfrm>
              <a:off x="1263550" y="2176417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965;p60"/>
            <p:cNvSpPr/>
            <p:nvPr/>
          </p:nvSpPr>
          <p:spPr>
            <a:xfrm>
              <a:off x="1303197" y="2169454"/>
              <a:ext cx="12581" cy="19840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966;p60"/>
            <p:cNvSpPr/>
            <p:nvPr/>
          </p:nvSpPr>
          <p:spPr>
            <a:xfrm>
              <a:off x="1328588" y="2243952"/>
              <a:ext cx="11727" cy="2095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967;p60"/>
            <p:cNvSpPr/>
            <p:nvPr/>
          </p:nvSpPr>
          <p:spPr>
            <a:xfrm>
              <a:off x="1367085" y="2218298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968;p60"/>
            <p:cNvSpPr/>
            <p:nvPr/>
          </p:nvSpPr>
          <p:spPr>
            <a:xfrm>
              <a:off x="1326355" y="2293913"/>
              <a:ext cx="12843" cy="2095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969;p60"/>
            <p:cNvSpPr/>
            <p:nvPr/>
          </p:nvSpPr>
          <p:spPr>
            <a:xfrm>
              <a:off x="1357593" y="2286916"/>
              <a:ext cx="11759" cy="22074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970;p60"/>
            <p:cNvSpPr/>
            <p:nvPr/>
          </p:nvSpPr>
          <p:spPr>
            <a:xfrm>
              <a:off x="1393856" y="2276307"/>
              <a:ext cx="12613" cy="20990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971;p60"/>
            <p:cNvSpPr/>
            <p:nvPr/>
          </p:nvSpPr>
          <p:spPr>
            <a:xfrm>
              <a:off x="1393856" y="2348604"/>
              <a:ext cx="15110" cy="25424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972;p60"/>
            <p:cNvSpPr/>
            <p:nvPr/>
          </p:nvSpPr>
          <p:spPr>
            <a:xfrm>
              <a:off x="1430974" y="2332114"/>
              <a:ext cx="11759" cy="20990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973;p60"/>
            <p:cNvSpPr/>
            <p:nvPr/>
          </p:nvSpPr>
          <p:spPr>
            <a:xfrm>
              <a:off x="1421777" y="2414726"/>
              <a:ext cx="8113" cy="16227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974;p60"/>
            <p:cNvSpPr/>
            <p:nvPr/>
          </p:nvSpPr>
          <p:spPr>
            <a:xfrm>
              <a:off x="1446051" y="2398532"/>
              <a:ext cx="13993" cy="29070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975;p60"/>
            <p:cNvSpPr/>
            <p:nvPr/>
          </p:nvSpPr>
          <p:spPr>
            <a:xfrm>
              <a:off x="1465858" y="2493691"/>
              <a:ext cx="13993" cy="25687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976;p60"/>
            <p:cNvSpPr/>
            <p:nvPr/>
          </p:nvSpPr>
          <p:spPr>
            <a:xfrm>
              <a:off x="1432091" y="2472767"/>
              <a:ext cx="10643" cy="23453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977;p60"/>
            <p:cNvSpPr/>
            <p:nvPr/>
          </p:nvSpPr>
          <p:spPr>
            <a:xfrm>
              <a:off x="1461128" y="2561226"/>
              <a:ext cx="8113" cy="15077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978;p60"/>
            <p:cNvSpPr/>
            <p:nvPr/>
          </p:nvSpPr>
          <p:spPr>
            <a:xfrm>
              <a:off x="1216972" y="2534422"/>
              <a:ext cx="10643" cy="22074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979;p60"/>
            <p:cNvSpPr/>
            <p:nvPr/>
          </p:nvSpPr>
          <p:spPr>
            <a:xfrm>
              <a:off x="1241509" y="2503184"/>
              <a:ext cx="12876" cy="2095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980;p60"/>
            <p:cNvSpPr/>
            <p:nvPr/>
          </p:nvSpPr>
          <p:spPr>
            <a:xfrm>
              <a:off x="1251856" y="2613683"/>
              <a:ext cx="16489" cy="22074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981;p60"/>
            <p:cNvSpPr/>
            <p:nvPr/>
          </p:nvSpPr>
          <p:spPr>
            <a:xfrm>
              <a:off x="1262433" y="2579916"/>
              <a:ext cx="19873" cy="26804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982;p60"/>
            <p:cNvSpPr/>
            <p:nvPr/>
          </p:nvSpPr>
          <p:spPr>
            <a:xfrm>
              <a:off x="1276394" y="2712456"/>
              <a:ext cx="22074" cy="2095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983;p60"/>
            <p:cNvSpPr/>
            <p:nvPr/>
          </p:nvSpPr>
          <p:spPr>
            <a:xfrm>
              <a:off x="1286708" y="2673958"/>
              <a:ext cx="23486" cy="25687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984;p60"/>
            <p:cNvSpPr/>
            <p:nvPr/>
          </p:nvSpPr>
          <p:spPr>
            <a:xfrm>
              <a:off x="1319358" y="2750690"/>
              <a:ext cx="17343" cy="19840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985;p60"/>
            <p:cNvSpPr/>
            <p:nvPr/>
          </p:nvSpPr>
          <p:spPr>
            <a:xfrm>
              <a:off x="1227582" y="2626231"/>
              <a:ext cx="11464" cy="2236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986;p60"/>
            <p:cNvSpPr/>
            <p:nvPr/>
          </p:nvSpPr>
          <p:spPr>
            <a:xfrm>
              <a:off x="1164778" y="2584383"/>
              <a:ext cx="15110" cy="17606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987;p60"/>
            <p:cNvSpPr/>
            <p:nvPr/>
          </p:nvSpPr>
          <p:spPr>
            <a:xfrm>
              <a:off x="1156697" y="2542535"/>
              <a:ext cx="15110" cy="2095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988;p60"/>
            <p:cNvSpPr/>
            <p:nvPr/>
          </p:nvSpPr>
          <p:spPr>
            <a:xfrm>
              <a:off x="1102006" y="2525225"/>
              <a:ext cx="13993" cy="2095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989;p60"/>
            <p:cNvSpPr/>
            <p:nvPr/>
          </p:nvSpPr>
          <p:spPr>
            <a:xfrm>
              <a:off x="1091396" y="2482260"/>
              <a:ext cx="16489" cy="18427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990;p60"/>
            <p:cNvSpPr/>
            <p:nvPr/>
          </p:nvSpPr>
          <p:spPr>
            <a:xfrm>
              <a:off x="1046198" y="2497304"/>
              <a:ext cx="10347" cy="18756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991;p60"/>
            <p:cNvSpPr/>
            <p:nvPr/>
          </p:nvSpPr>
          <p:spPr>
            <a:xfrm>
              <a:off x="1024158" y="2440380"/>
              <a:ext cx="23190" cy="26836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992;p60"/>
            <p:cNvSpPr/>
            <p:nvPr/>
          </p:nvSpPr>
          <p:spPr>
            <a:xfrm>
              <a:off x="970583" y="2413609"/>
              <a:ext cx="16194" cy="16227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993;p60"/>
            <p:cNvSpPr/>
            <p:nvPr/>
          </p:nvSpPr>
          <p:spPr>
            <a:xfrm>
              <a:off x="982310" y="2484494"/>
              <a:ext cx="18427" cy="24570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994;p60"/>
            <p:cNvSpPr/>
            <p:nvPr/>
          </p:nvSpPr>
          <p:spPr>
            <a:xfrm>
              <a:off x="987861" y="2454340"/>
              <a:ext cx="12876" cy="17343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995;p60"/>
            <p:cNvSpPr/>
            <p:nvPr/>
          </p:nvSpPr>
          <p:spPr>
            <a:xfrm>
              <a:off x="908896" y="2453223"/>
              <a:ext cx="20990" cy="22074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996;p60"/>
            <p:cNvSpPr/>
            <p:nvPr/>
          </p:nvSpPr>
          <p:spPr>
            <a:xfrm>
              <a:off x="877658" y="2397415"/>
              <a:ext cx="20957" cy="24307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997;p60"/>
            <p:cNvSpPr/>
            <p:nvPr/>
          </p:nvSpPr>
          <p:spPr>
            <a:xfrm>
              <a:off x="904166" y="2382075"/>
              <a:ext cx="19840" cy="2236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998;p60"/>
            <p:cNvSpPr/>
            <p:nvPr/>
          </p:nvSpPr>
          <p:spPr>
            <a:xfrm>
              <a:off x="869282" y="2461336"/>
              <a:ext cx="20957" cy="22074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999;p60"/>
            <p:cNvSpPr/>
            <p:nvPr/>
          </p:nvSpPr>
          <p:spPr>
            <a:xfrm>
              <a:off x="831047" y="2442613"/>
              <a:ext cx="17343" cy="17639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000;p60"/>
            <p:cNvSpPr/>
            <p:nvPr/>
          </p:nvSpPr>
          <p:spPr>
            <a:xfrm>
              <a:off x="834398" y="2517144"/>
              <a:ext cx="17606" cy="2095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001;p60"/>
            <p:cNvSpPr/>
            <p:nvPr/>
          </p:nvSpPr>
          <p:spPr>
            <a:xfrm>
              <a:off x="824083" y="2542535"/>
              <a:ext cx="25720" cy="26804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002;p60"/>
            <p:cNvSpPr/>
            <p:nvPr/>
          </p:nvSpPr>
          <p:spPr>
            <a:xfrm>
              <a:off x="885738" y="2558992"/>
              <a:ext cx="20957" cy="2095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003;p60"/>
            <p:cNvSpPr/>
            <p:nvPr/>
          </p:nvSpPr>
          <p:spPr>
            <a:xfrm>
              <a:off x="899698" y="2507651"/>
              <a:ext cx="26836" cy="25687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004;p60"/>
            <p:cNvSpPr/>
            <p:nvPr/>
          </p:nvSpPr>
          <p:spPr>
            <a:xfrm>
              <a:off x="942663" y="2498421"/>
              <a:ext cx="23190" cy="22074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005;p60"/>
            <p:cNvSpPr/>
            <p:nvPr/>
          </p:nvSpPr>
          <p:spPr>
            <a:xfrm>
              <a:off x="940429" y="2600840"/>
              <a:ext cx="18460" cy="2095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006;p60"/>
            <p:cNvSpPr/>
            <p:nvPr/>
          </p:nvSpPr>
          <p:spPr>
            <a:xfrm>
              <a:off x="907779" y="2608920"/>
              <a:ext cx="18756" cy="2095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007;p60"/>
            <p:cNvSpPr/>
            <p:nvPr/>
          </p:nvSpPr>
          <p:spPr>
            <a:xfrm>
              <a:off x="899698" y="2659998"/>
              <a:ext cx="22074" cy="19840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008;p60"/>
            <p:cNvSpPr/>
            <p:nvPr/>
          </p:nvSpPr>
          <p:spPr>
            <a:xfrm>
              <a:off x="1034472" y="2747340"/>
              <a:ext cx="23190" cy="2095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009;p60"/>
            <p:cNvSpPr/>
            <p:nvPr/>
          </p:nvSpPr>
          <p:spPr>
            <a:xfrm>
              <a:off x="1041435" y="2722770"/>
              <a:ext cx="23223" cy="22074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010;p60"/>
            <p:cNvSpPr/>
            <p:nvPr/>
          </p:nvSpPr>
          <p:spPr>
            <a:xfrm>
              <a:off x="1088046" y="2788071"/>
              <a:ext cx="24307" cy="2095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011;p60"/>
            <p:cNvSpPr/>
            <p:nvPr/>
          </p:nvSpPr>
          <p:spPr>
            <a:xfrm>
              <a:off x="943780" y="2671725"/>
              <a:ext cx="22074" cy="25687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012;p60"/>
            <p:cNvSpPr/>
            <p:nvPr/>
          </p:nvSpPr>
          <p:spPr>
            <a:xfrm>
              <a:off x="977547" y="2672842"/>
              <a:ext cx="20957" cy="2095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013;p60"/>
            <p:cNvSpPr/>
            <p:nvPr/>
          </p:nvSpPr>
          <p:spPr>
            <a:xfrm>
              <a:off x="685697" y="2855309"/>
              <a:ext cx="22074" cy="10643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014;p60"/>
            <p:cNvSpPr/>
            <p:nvPr/>
          </p:nvSpPr>
          <p:spPr>
            <a:xfrm>
              <a:off x="660010" y="2885726"/>
              <a:ext cx="32683" cy="11464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015;p60"/>
            <p:cNvSpPr/>
            <p:nvPr/>
          </p:nvSpPr>
          <p:spPr>
            <a:xfrm>
              <a:off x="612578" y="2860072"/>
              <a:ext cx="32388" cy="9230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016;p60"/>
            <p:cNvSpPr/>
            <p:nvPr/>
          </p:nvSpPr>
          <p:spPr>
            <a:xfrm>
              <a:off x="657777" y="2825188"/>
              <a:ext cx="26836" cy="9230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017;p60"/>
            <p:cNvSpPr/>
            <p:nvPr/>
          </p:nvSpPr>
          <p:spPr>
            <a:xfrm>
              <a:off x="703270" y="2803148"/>
              <a:ext cx="33504" cy="10347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018;p60"/>
            <p:cNvSpPr/>
            <p:nvPr/>
          </p:nvSpPr>
          <p:spPr>
            <a:xfrm>
              <a:off x="726428" y="2832152"/>
              <a:ext cx="25687" cy="11759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019;p60"/>
            <p:cNvSpPr/>
            <p:nvPr/>
          </p:nvSpPr>
          <p:spPr>
            <a:xfrm>
              <a:off x="777473" y="2798385"/>
              <a:ext cx="36034" cy="10643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020;p60"/>
            <p:cNvSpPr/>
            <p:nvPr/>
          </p:nvSpPr>
          <p:spPr>
            <a:xfrm>
              <a:off x="786966" y="2834386"/>
              <a:ext cx="26541" cy="9526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021;p60"/>
            <p:cNvSpPr/>
            <p:nvPr/>
          </p:nvSpPr>
          <p:spPr>
            <a:xfrm>
              <a:off x="901932" y="2832152"/>
              <a:ext cx="26836" cy="11759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022;p60"/>
            <p:cNvSpPr/>
            <p:nvPr/>
          </p:nvSpPr>
          <p:spPr>
            <a:xfrm>
              <a:off x="867048" y="2808994"/>
              <a:ext cx="32683" cy="10347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023;p60"/>
            <p:cNvSpPr/>
            <p:nvPr/>
          </p:nvSpPr>
          <p:spPr>
            <a:xfrm>
              <a:off x="845007" y="2836915"/>
              <a:ext cx="25720" cy="8113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024;p60"/>
            <p:cNvSpPr/>
            <p:nvPr/>
          </p:nvSpPr>
          <p:spPr>
            <a:xfrm>
              <a:off x="983427" y="2841382"/>
              <a:ext cx="29037" cy="11727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025;p60"/>
            <p:cNvSpPr/>
            <p:nvPr/>
          </p:nvSpPr>
          <p:spPr>
            <a:xfrm>
              <a:off x="975313" y="2821542"/>
              <a:ext cx="34917" cy="10643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026;p60"/>
            <p:cNvSpPr/>
            <p:nvPr/>
          </p:nvSpPr>
          <p:spPr>
            <a:xfrm>
              <a:off x="701858" y="2944885"/>
              <a:ext cx="31566" cy="11759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027;p60"/>
            <p:cNvSpPr/>
            <p:nvPr/>
          </p:nvSpPr>
          <p:spPr>
            <a:xfrm>
              <a:off x="703270" y="2979769"/>
              <a:ext cx="29037" cy="10643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028;p60"/>
            <p:cNvSpPr/>
            <p:nvPr/>
          </p:nvSpPr>
          <p:spPr>
            <a:xfrm>
              <a:off x="655543" y="2985615"/>
              <a:ext cx="24307" cy="8146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029;p60"/>
            <p:cNvSpPr/>
            <p:nvPr/>
          </p:nvSpPr>
          <p:spPr>
            <a:xfrm>
              <a:off x="643816" y="2936804"/>
              <a:ext cx="29070" cy="10347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030;p60"/>
            <p:cNvSpPr/>
            <p:nvPr/>
          </p:nvSpPr>
          <p:spPr>
            <a:xfrm>
              <a:off x="605615" y="2912234"/>
              <a:ext cx="18427" cy="9526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031;p60"/>
            <p:cNvSpPr/>
            <p:nvPr/>
          </p:nvSpPr>
          <p:spPr>
            <a:xfrm>
              <a:off x="600852" y="2958845"/>
              <a:ext cx="27953" cy="11759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032;p60"/>
            <p:cNvSpPr/>
            <p:nvPr/>
          </p:nvSpPr>
          <p:spPr>
            <a:xfrm>
              <a:off x="733392" y="3030846"/>
              <a:ext cx="27953" cy="9493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033;p60"/>
            <p:cNvSpPr/>
            <p:nvPr/>
          </p:nvSpPr>
          <p:spPr>
            <a:xfrm>
              <a:off x="771626" y="2994846"/>
              <a:ext cx="30450" cy="11727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034;p60"/>
            <p:cNvSpPr/>
            <p:nvPr/>
          </p:nvSpPr>
          <p:spPr>
            <a:xfrm>
              <a:off x="791433" y="3051770"/>
              <a:ext cx="25720" cy="9493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035;p60"/>
            <p:cNvSpPr/>
            <p:nvPr/>
          </p:nvSpPr>
          <p:spPr>
            <a:xfrm>
              <a:off x="870694" y="3049537"/>
              <a:ext cx="31271" cy="11727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036;p60"/>
            <p:cNvSpPr/>
            <p:nvPr/>
          </p:nvSpPr>
          <p:spPr>
            <a:xfrm>
              <a:off x="833281" y="3020499"/>
              <a:ext cx="30450" cy="10380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037;p60"/>
            <p:cNvSpPr/>
            <p:nvPr/>
          </p:nvSpPr>
          <p:spPr>
            <a:xfrm>
              <a:off x="914775" y="3032226"/>
              <a:ext cx="24307" cy="8113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038;p60"/>
            <p:cNvSpPr/>
            <p:nvPr/>
          </p:nvSpPr>
          <p:spPr>
            <a:xfrm>
              <a:off x="944897" y="3049537"/>
              <a:ext cx="23486" cy="10610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039;p60"/>
            <p:cNvSpPr/>
            <p:nvPr/>
          </p:nvSpPr>
          <p:spPr>
            <a:xfrm>
              <a:off x="994858" y="3048420"/>
              <a:ext cx="13993" cy="4763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040;p60"/>
            <p:cNvSpPr/>
            <p:nvPr/>
          </p:nvSpPr>
          <p:spPr>
            <a:xfrm>
              <a:off x="1020512" y="3305386"/>
              <a:ext cx="43030" cy="20990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041;p60"/>
            <p:cNvSpPr/>
            <p:nvPr/>
          </p:nvSpPr>
          <p:spPr>
            <a:xfrm>
              <a:off x="997354" y="3356464"/>
              <a:ext cx="24307" cy="13993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042;p60"/>
            <p:cNvSpPr/>
            <p:nvPr/>
          </p:nvSpPr>
          <p:spPr>
            <a:xfrm>
              <a:off x="1049549" y="3333306"/>
              <a:ext cx="37413" cy="17343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043;p60"/>
            <p:cNvSpPr/>
            <p:nvPr/>
          </p:nvSpPr>
          <p:spPr>
            <a:xfrm>
              <a:off x="969466" y="3329660"/>
              <a:ext cx="23190" cy="9526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044;p60"/>
            <p:cNvSpPr/>
            <p:nvPr/>
          </p:nvSpPr>
          <p:spPr>
            <a:xfrm>
              <a:off x="890205" y="3413388"/>
              <a:ext cx="30450" cy="13993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045;p60"/>
            <p:cNvSpPr/>
            <p:nvPr/>
          </p:nvSpPr>
          <p:spPr>
            <a:xfrm>
              <a:off x="861201" y="3382150"/>
              <a:ext cx="34917" cy="15077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046;p60"/>
            <p:cNvSpPr/>
            <p:nvPr/>
          </p:nvSpPr>
          <p:spPr>
            <a:xfrm>
              <a:off x="858967" y="3346150"/>
              <a:ext cx="16227" cy="10347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047;p60"/>
            <p:cNvSpPr/>
            <p:nvPr/>
          </p:nvSpPr>
          <p:spPr>
            <a:xfrm>
              <a:off x="928736" y="3166999"/>
              <a:ext cx="27920" cy="12876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048;p60"/>
            <p:cNvSpPr/>
            <p:nvPr/>
          </p:nvSpPr>
          <p:spPr>
            <a:xfrm>
              <a:off x="921739" y="3142429"/>
              <a:ext cx="30187" cy="10643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049;p60"/>
            <p:cNvSpPr/>
            <p:nvPr/>
          </p:nvSpPr>
          <p:spPr>
            <a:xfrm>
              <a:off x="990390" y="3127385"/>
              <a:ext cx="24307" cy="12843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050;p60"/>
            <p:cNvSpPr/>
            <p:nvPr/>
          </p:nvSpPr>
          <p:spPr>
            <a:xfrm>
              <a:off x="868165" y="3215844"/>
              <a:ext cx="34917" cy="18723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051;p60"/>
            <p:cNvSpPr/>
            <p:nvPr/>
          </p:nvSpPr>
          <p:spPr>
            <a:xfrm>
              <a:off x="829930" y="3192686"/>
              <a:ext cx="27953" cy="11464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052;p60"/>
            <p:cNvSpPr/>
            <p:nvPr/>
          </p:nvSpPr>
          <p:spPr>
            <a:xfrm>
              <a:off x="831047" y="3158919"/>
              <a:ext cx="25720" cy="10347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053;p60"/>
            <p:cNvSpPr/>
            <p:nvPr/>
          </p:nvSpPr>
          <p:spPr>
            <a:xfrm>
              <a:off x="876278" y="3179843"/>
              <a:ext cx="23453" cy="11464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054;p60"/>
            <p:cNvSpPr/>
            <p:nvPr/>
          </p:nvSpPr>
          <p:spPr>
            <a:xfrm>
              <a:off x="803160" y="3283345"/>
              <a:ext cx="36034" cy="19577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055;p60"/>
            <p:cNvSpPr/>
            <p:nvPr/>
          </p:nvSpPr>
          <p:spPr>
            <a:xfrm>
              <a:off x="839160" y="3301773"/>
              <a:ext cx="29037" cy="16489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056;p60"/>
            <p:cNvSpPr/>
            <p:nvPr/>
          </p:nvSpPr>
          <p:spPr>
            <a:xfrm>
              <a:off x="786966" y="3428465"/>
              <a:ext cx="33537" cy="15373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057;p60"/>
            <p:cNvSpPr/>
            <p:nvPr/>
          </p:nvSpPr>
          <p:spPr>
            <a:xfrm>
              <a:off x="770509" y="3378504"/>
              <a:ext cx="39647" cy="17606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058;p60"/>
            <p:cNvSpPr/>
            <p:nvPr/>
          </p:nvSpPr>
          <p:spPr>
            <a:xfrm>
              <a:off x="764662" y="3355347"/>
              <a:ext cx="29333" cy="10347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059;p60"/>
            <p:cNvSpPr/>
            <p:nvPr/>
          </p:nvSpPr>
          <p:spPr>
            <a:xfrm>
              <a:off x="797280" y="3252928"/>
              <a:ext cx="27953" cy="13993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060;p60"/>
            <p:cNvSpPr/>
            <p:nvPr/>
          </p:nvSpPr>
          <p:spPr>
            <a:xfrm>
              <a:off x="753199" y="3211081"/>
              <a:ext cx="34917" cy="11759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061;p60"/>
            <p:cNvSpPr/>
            <p:nvPr/>
          </p:nvSpPr>
          <p:spPr>
            <a:xfrm>
              <a:off x="720548" y="3261042"/>
              <a:ext cx="31566" cy="13960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062;p60"/>
            <p:cNvSpPr/>
            <p:nvPr/>
          </p:nvSpPr>
          <p:spPr>
            <a:xfrm>
              <a:off x="708854" y="3295926"/>
              <a:ext cx="33767" cy="15373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063;p60"/>
            <p:cNvSpPr/>
            <p:nvPr/>
          </p:nvSpPr>
          <p:spPr>
            <a:xfrm>
              <a:off x="657777" y="3313499"/>
              <a:ext cx="33800" cy="15077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064;p60"/>
            <p:cNvSpPr/>
            <p:nvPr/>
          </p:nvSpPr>
          <p:spPr>
            <a:xfrm>
              <a:off x="651930" y="3361194"/>
              <a:ext cx="29037" cy="17343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065;p60"/>
            <p:cNvSpPr/>
            <p:nvPr/>
          </p:nvSpPr>
          <p:spPr>
            <a:xfrm>
              <a:off x="666974" y="3403074"/>
              <a:ext cx="29333" cy="15077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066;p60"/>
            <p:cNvSpPr/>
            <p:nvPr/>
          </p:nvSpPr>
          <p:spPr>
            <a:xfrm>
              <a:off x="732275" y="3334423"/>
              <a:ext cx="34917" cy="17343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067;p60"/>
            <p:cNvSpPr/>
            <p:nvPr/>
          </p:nvSpPr>
          <p:spPr>
            <a:xfrm>
              <a:off x="720548" y="3427349"/>
              <a:ext cx="26836" cy="12843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068;p60"/>
            <p:cNvSpPr/>
            <p:nvPr/>
          </p:nvSpPr>
          <p:spPr>
            <a:xfrm>
              <a:off x="715818" y="3470313"/>
              <a:ext cx="30450" cy="15373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069;p60"/>
            <p:cNvSpPr/>
            <p:nvPr/>
          </p:nvSpPr>
          <p:spPr>
            <a:xfrm>
              <a:off x="789199" y="3471693"/>
              <a:ext cx="25720" cy="17343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070;p60"/>
            <p:cNvSpPr/>
            <p:nvPr/>
          </p:nvSpPr>
          <p:spPr>
            <a:xfrm>
              <a:off x="1028625" y="3573816"/>
              <a:ext cx="20957" cy="27953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071;p60"/>
            <p:cNvSpPr/>
            <p:nvPr/>
          </p:nvSpPr>
          <p:spPr>
            <a:xfrm>
              <a:off x="1050666" y="3592539"/>
              <a:ext cx="18723" cy="19840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072;p60"/>
            <p:cNvSpPr/>
            <p:nvPr/>
          </p:nvSpPr>
          <p:spPr>
            <a:xfrm>
              <a:off x="1059042" y="3527501"/>
              <a:ext cx="23190" cy="23190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073;p60"/>
            <p:cNvSpPr/>
            <p:nvPr/>
          </p:nvSpPr>
          <p:spPr>
            <a:xfrm>
              <a:off x="1033355" y="3497084"/>
              <a:ext cx="19840" cy="18756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074;p60"/>
            <p:cNvSpPr/>
            <p:nvPr/>
          </p:nvSpPr>
          <p:spPr>
            <a:xfrm>
              <a:off x="1085550" y="3419235"/>
              <a:ext cx="20957" cy="19840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075;p60"/>
            <p:cNvSpPr/>
            <p:nvPr/>
          </p:nvSpPr>
          <p:spPr>
            <a:xfrm>
              <a:off x="1121813" y="3399428"/>
              <a:ext cx="17343" cy="22074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076;p60"/>
            <p:cNvSpPr/>
            <p:nvPr/>
          </p:nvSpPr>
          <p:spPr>
            <a:xfrm>
              <a:off x="1081082" y="3476160"/>
              <a:ext cx="22074" cy="22074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077;p60"/>
            <p:cNvSpPr/>
            <p:nvPr/>
          </p:nvSpPr>
          <p:spPr>
            <a:xfrm>
              <a:off x="1241509" y="3572699"/>
              <a:ext cx="22074" cy="26836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078;p60"/>
            <p:cNvSpPr/>
            <p:nvPr/>
          </p:nvSpPr>
          <p:spPr>
            <a:xfrm>
              <a:off x="1265784" y="3567969"/>
              <a:ext cx="15110" cy="24603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079;p60"/>
            <p:cNvSpPr/>
            <p:nvPr/>
          </p:nvSpPr>
          <p:spPr>
            <a:xfrm>
              <a:off x="1285591" y="3504080"/>
              <a:ext cx="13993" cy="22074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080;p60"/>
            <p:cNvSpPr/>
            <p:nvPr/>
          </p:nvSpPr>
          <p:spPr>
            <a:xfrm>
              <a:off x="1313511" y="3500730"/>
              <a:ext cx="18723" cy="27920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081;p60"/>
            <p:cNvSpPr/>
            <p:nvPr/>
          </p:nvSpPr>
          <p:spPr>
            <a:xfrm>
              <a:off x="1228699" y="3650580"/>
              <a:ext cx="24307" cy="31534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082;p60"/>
            <p:cNvSpPr/>
            <p:nvPr/>
          </p:nvSpPr>
          <p:spPr>
            <a:xfrm>
              <a:off x="1190169" y="3637737"/>
              <a:ext cx="17606" cy="23453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083;p60"/>
            <p:cNvSpPr/>
            <p:nvPr/>
          </p:nvSpPr>
          <p:spPr>
            <a:xfrm>
              <a:off x="1111203" y="3614579"/>
              <a:ext cx="13993" cy="19840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084;p60"/>
            <p:cNvSpPr/>
            <p:nvPr/>
          </p:nvSpPr>
          <p:spPr>
            <a:xfrm>
              <a:off x="1126280" y="3626306"/>
              <a:ext cx="18723" cy="17311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085;p60"/>
            <p:cNvSpPr/>
            <p:nvPr/>
          </p:nvSpPr>
          <p:spPr>
            <a:xfrm>
              <a:off x="966937" y="3630740"/>
              <a:ext cx="15405" cy="26836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086;p60"/>
            <p:cNvSpPr/>
            <p:nvPr/>
          </p:nvSpPr>
          <p:spPr>
            <a:xfrm>
              <a:off x="989274" y="3642467"/>
              <a:ext cx="17343" cy="23190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087;p60"/>
            <p:cNvSpPr/>
            <p:nvPr/>
          </p:nvSpPr>
          <p:spPr>
            <a:xfrm>
              <a:off x="999588" y="3739006"/>
              <a:ext cx="13993" cy="18756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088;p60"/>
            <p:cNvSpPr/>
            <p:nvPr/>
          </p:nvSpPr>
          <p:spPr>
            <a:xfrm>
              <a:off x="1028625" y="3743769"/>
              <a:ext cx="15077" cy="18427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089;p60"/>
            <p:cNvSpPr/>
            <p:nvPr/>
          </p:nvSpPr>
          <p:spPr>
            <a:xfrm>
              <a:off x="1060158" y="3663391"/>
              <a:ext cx="15077" cy="25720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090;p60"/>
            <p:cNvSpPr/>
            <p:nvPr/>
          </p:nvSpPr>
          <p:spPr>
            <a:xfrm>
              <a:off x="1093926" y="3694924"/>
              <a:ext cx="17311" cy="19577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091;p60"/>
            <p:cNvSpPr/>
            <p:nvPr/>
          </p:nvSpPr>
          <p:spPr>
            <a:xfrm>
              <a:off x="1178738" y="3713352"/>
              <a:ext cx="19840" cy="25687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092;p60"/>
            <p:cNvSpPr/>
            <p:nvPr/>
          </p:nvSpPr>
          <p:spPr>
            <a:xfrm>
              <a:off x="1150818" y="3764692"/>
              <a:ext cx="20990" cy="24307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093;p60"/>
            <p:cNvSpPr/>
            <p:nvPr/>
          </p:nvSpPr>
          <p:spPr>
            <a:xfrm>
              <a:off x="1129894" y="3763280"/>
              <a:ext cx="16227" cy="20990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094;p60"/>
            <p:cNvSpPr/>
            <p:nvPr/>
          </p:nvSpPr>
          <p:spPr>
            <a:xfrm>
              <a:off x="1078553" y="3819088"/>
              <a:ext cx="11759" cy="16522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095;p60"/>
            <p:cNvSpPr/>
            <p:nvPr/>
          </p:nvSpPr>
          <p:spPr>
            <a:xfrm>
              <a:off x="1035589" y="3811007"/>
              <a:ext cx="19840" cy="18723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096;p60"/>
            <p:cNvSpPr/>
            <p:nvPr/>
          </p:nvSpPr>
          <p:spPr>
            <a:xfrm>
              <a:off x="881008" y="2838032"/>
              <a:ext cx="628964" cy="456810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097;p60"/>
            <p:cNvSpPr/>
            <p:nvPr/>
          </p:nvSpPr>
          <p:spPr>
            <a:xfrm>
              <a:off x="1151934" y="2915880"/>
              <a:ext cx="311723" cy="305843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098;p60"/>
            <p:cNvSpPr/>
            <p:nvPr/>
          </p:nvSpPr>
          <p:spPr>
            <a:xfrm>
              <a:off x="1064626" y="3035576"/>
              <a:ext cx="31534" cy="13993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5099;p60"/>
            <p:cNvSpPr/>
            <p:nvPr/>
          </p:nvSpPr>
          <p:spPr>
            <a:xfrm>
              <a:off x="1067122" y="3008773"/>
              <a:ext cx="31271" cy="12876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5100;p60"/>
            <p:cNvSpPr/>
            <p:nvPr/>
          </p:nvSpPr>
          <p:spPr>
            <a:xfrm>
              <a:off x="1057629" y="2962458"/>
              <a:ext cx="34917" cy="10380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5101;p60"/>
            <p:cNvSpPr/>
            <p:nvPr/>
          </p:nvSpPr>
          <p:spPr>
            <a:xfrm>
              <a:off x="1018278" y="2976418"/>
              <a:ext cx="31304" cy="9230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5102;p60"/>
            <p:cNvSpPr/>
            <p:nvPr/>
          </p:nvSpPr>
          <p:spPr>
            <a:xfrm>
              <a:off x="1036705" y="2920610"/>
              <a:ext cx="29333" cy="10347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5103;p60"/>
            <p:cNvSpPr/>
            <p:nvPr/>
          </p:nvSpPr>
          <p:spPr>
            <a:xfrm>
              <a:off x="1084433" y="2882113"/>
              <a:ext cx="40764" cy="10643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5104;p60"/>
            <p:cNvSpPr/>
            <p:nvPr/>
          </p:nvSpPr>
          <p:spPr>
            <a:xfrm>
              <a:off x="1096126" y="2928691"/>
              <a:ext cx="36034" cy="12876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5105;p60"/>
            <p:cNvSpPr/>
            <p:nvPr/>
          </p:nvSpPr>
          <p:spPr>
            <a:xfrm>
              <a:off x="1163661" y="2877350"/>
              <a:ext cx="44114" cy="11759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5106;p60"/>
            <p:cNvSpPr/>
            <p:nvPr/>
          </p:nvSpPr>
          <p:spPr>
            <a:xfrm>
              <a:off x="1153051" y="2980885"/>
              <a:ext cx="31566" cy="15110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5107;p60"/>
            <p:cNvSpPr/>
            <p:nvPr/>
          </p:nvSpPr>
          <p:spPr>
            <a:xfrm>
              <a:off x="1131010" y="3018266"/>
              <a:ext cx="31304" cy="10380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5108;p60"/>
            <p:cNvSpPr/>
            <p:nvPr/>
          </p:nvSpPr>
          <p:spPr>
            <a:xfrm>
              <a:off x="1125164" y="3054267"/>
              <a:ext cx="33800" cy="13993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5109;p60"/>
            <p:cNvSpPr/>
            <p:nvPr/>
          </p:nvSpPr>
          <p:spPr>
            <a:xfrm>
              <a:off x="1133244" y="3084421"/>
              <a:ext cx="38563" cy="13960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5110;p60"/>
            <p:cNvSpPr/>
            <p:nvPr/>
          </p:nvSpPr>
          <p:spPr>
            <a:xfrm>
              <a:off x="1221702" y="3076307"/>
              <a:ext cx="36034" cy="11759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5111;p60"/>
            <p:cNvSpPr/>
            <p:nvPr/>
          </p:nvSpPr>
          <p:spPr>
            <a:xfrm>
              <a:off x="1199662" y="3036693"/>
              <a:ext cx="38267" cy="11759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5112;p60"/>
            <p:cNvSpPr/>
            <p:nvPr/>
          </p:nvSpPr>
          <p:spPr>
            <a:xfrm>
              <a:off x="1207742" y="3004338"/>
              <a:ext cx="32683" cy="11464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5113;p60"/>
            <p:cNvSpPr/>
            <p:nvPr/>
          </p:nvSpPr>
          <p:spPr>
            <a:xfrm>
              <a:off x="1278627" y="3054267"/>
              <a:ext cx="39647" cy="11464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5114;p60"/>
            <p:cNvSpPr/>
            <p:nvPr/>
          </p:nvSpPr>
          <p:spPr>
            <a:xfrm>
              <a:off x="1276394" y="3020499"/>
              <a:ext cx="22074" cy="8146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5115;p60"/>
            <p:cNvSpPr/>
            <p:nvPr/>
          </p:nvSpPr>
          <p:spPr>
            <a:xfrm>
              <a:off x="1258820" y="2916997"/>
              <a:ext cx="29037" cy="11727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5116;p60"/>
            <p:cNvSpPr/>
            <p:nvPr/>
          </p:nvSpPr>
          <p:spPr>
            <a:xfrm>
              <a:off x="1226465" y="3125152"/>
              <a:ext cx="27920" cy="17311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5117;p60"/>
            <p:cNvSpPr/>
            <p:nvPr/>
          </p:nvSpPr>
          <p:spPr>
            <a:xfrm>
              <a:off x="1172891" y="3120389"/>
              <a:ext cx="24307" cy="17639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5118;p60"/>
            <p:cNvSpPr/>
            <p:nvPr/>
          </p:nvSpPr>
          <p:spPr>
            <a:xfrm>
              <a:off x="1095010" y="3128502"/>
              <a:ext cx="32420" cy="17606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5119;p60"/>
            <p:cNvSpPr/>
            <p:nvPr/>
          </p:nvSpPr>
          <p:spPr>
            <a:xfrm>
              <a:off x="1071589" y="3173963"/>
              <a:ext cx="30450" cy="2095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5120;p60"/>
            <p:cNvSpPr/>
            <p:nvPr/>
          </p:nvSpPr>
          <p:spPr>
            <a:xfrm>
              <a:off x="1135773" y="3161152"/>
              <a:ext cx="29037" cy="19840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5121;p60"/>
            <p:cNvSpPr/>
            <p:nvPr/>
          </p:nvSpPr>
          <p:spPr>
            <a:xfrm>
              <a:off x="1084433" y="3226158"/>
              <a:ext cx="34917" cy="24570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5122;p60"/>
            <p:cNvSpPr/>
            <p:nvPr/>
          </p:nvSpPr>
          <p:spPr>
            <a:xfrm>
              <a:off x="1143854" y="3245965"/>
              <a:ext cx="27953" cy="22074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5123;p60"/>
            <p:cNvSpPr/>
            <p:nvPr/>
          </p:nvSpPr>
          <p:spPr>
            <a:xfrm>
              <a:off x="1201895" y="3256574"/>
              <a:ext cx="26836" cy="17343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5124;p60"/>
            <p:cNvSpPr/>
            <p:nvPr/>
          </p:nvSpPr>
          <p:spPr>
            <a:xfrm>
              <a:off x="1271663" y="3221690"/>
              <a:ext cx="19840" cy="16227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5125;p60"/>
            <p:cNvSpPr/>
            <p:nvPr/>
          </p:nvSpPr>
          <p:spPr>
            <a:xfrm>
              <a:off x="1236779" y="3218077"/>
              <a:ext cx="22074" cy="12843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5126;p60"/>
            <p:cNvSpPr/>
            <p:nvPr/>
          </p:nvSpPr>
          <p:spPr>
            <a:xfrm>
              <a:off x="1314628" y="3183193"/>
              <a:ext cx="25687" cy="22074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127;p60"/>
            <p:cNvSpPr/>
            <p:nvPr/>
          </p:nvSpPr>
          <p:spPr>
            <a:xfrm>
              <a:off x="1322709" y="3049537"/>
              <a:ext cx="575685" cy="527958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128;p60"/>
            <p:cNvSpPr/>
            <p:nvPr/>
          </p:nvSpPr>
          <p:spPr>
            <a:xfrm>
              <a:off x="1497129" y="3075191"/>
              <a:ext cx="291883" cy="326800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129;p60"/>
            <p:cNvSpPr/>
            <p:nvPr/>
          </p:nvSpPr>
          <p:spPr>
            <a:xfrm>
              <a:off x="1444934" y="3237884"/>
              <a:ext cx="13993" cy="23190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5130;p60"/>
            <p:cNvSpPr/>
            <p:nvPr/>
          </p:nvSpPr>
          <p:spPr>
            <a:xfrm>
              <a:off x="1470621" y="3204117"/>
              <a:ext cx="13960" cy="29037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5131;p60"/>
            <p:cNvSpPr/>
            <p:nvPr/>
          </p:nvSpPr>
          <p:spPr>
            <a:xfrm>
              <a:off x="1443817" y="3298422"/>
              <a:ext cx="13993" cy="24307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5132;p60"/>
            <p:cNvSpPr/>
            <p:nvPr/>
          </p:nvSpPr>
          <p:spPr>
            <a:xfrm>
              <a:off x="1472854" y="3293692"/>
              <a:ext cx="13960" cy="26804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5133;p60"/>
            <p:cNvSpPr/>
            <p:nvPr/>
          </p:nvSpPr>
          <p:spPr>
            <a:xfrm>
              <a:off x="1450781" y="3378504"/>
              <a:ext cx="10380" cy="25720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5134;p60"/>
            <p:cNvSpPr/>
            <p:nvPr/>
          </p:nvSpPr>
          <p:spPr>
            <a:xfrm>
              <a:off x="1482052" y="3378504"/>
              <a:ext cx="12876" cy="26836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5135;p60"/>
            <p:cNvSpPr/>
            <p:nvPr/>
          </p:nvSpPr>
          <p:spPr>
            <a:xfrm>
              <a:off x="1475055" y="3442393"/>
              <a:ext cx="13993" cy="30450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5136;p60"/>
            <p:cNvSpPr/>
            <p:nvPr/>
          </p:nvSpPr>
          <p:spPr>
            <a:xfrm>
              <a:off x="1506589" y="3447156"/>
              <a:ext cx="13993" cy="29037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5137;p60"/>
            <p:cNvSpPr/>
            <p:nvPr/>
          </p:nvSpPr>
          <p:spPr>
            <a:xfrm>
              <a:off x="1552937" y="3444922"/>
              <a:ext cx="12843" cy="25424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5138;p60"/>
            <p:cNvSpPr/>
            <p:nvPr/>
          </p:nvSpPr>
          <p:spPr>
            <a:xfrm>
              <a:off x="1594784" y="3406425"/>
              <a:ext cx="15373" cy="2792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5139;p60"/>
            <p:cNvSpPr/>
            <p:nvPr/>
          </p:nvSpPr>
          <p:spPr>
            <a:xfrm>
              <a:off x="1572744" y="3199650"/>
              <a:ext cx="13960" cy="23190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5140;p60"/>
            <p:cNvSpPr/>
            <p:nvPr/>
          </p:nvSpPr>
          <p:spPr>
            <a:xfrm>
              <a:off x="1598398" y="3207730"/>
              <a:ext cx="16227" cy="26836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5141;p60"/>
            <p:cNvSpPr/>
            <p:nvPr/>
          </p:nvSpPr>
          <p:spPr>
            <a:xfrm>
              <a:off x="1580824" y="3278615"/>
              <a:ext cx="16489" cy="24307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5142;p60"/>
            <p:cNvSpPr/>
            <p:nvPr/>
          </p:nvSpPr>
          <p:spPr>
            <a:xfrm>
              <a:off x="1597281" y="3332189"/>
              <a:ext cx="11497" cy="2095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5143;p60"/>
            <p:cNvSpPr/>
            <p:nvPr/>
          </p:nvSpPr>
          <p:spPr>
            <a:xfrm>
              <a:off x="1633282" y="3300656"/>
              <a:ext cx="16227" cy="31566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5144;p60"/>
            <p:cNvSpPr/>
            <p:nvPr/>
          </p:nvSpPr>
          <p:spPr>
            <a:xfrm>
              <a:off x="1656439" y="3384351"/>
              <a:ext cx="19840" cy="32683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5145;p60"/>
            <p:cNvSpPr/>
            <p:nvPr/>
          </p:nvSpPr>
          <p:spPr>
            <a:xfrm>
              <a:off x="1633282" y="3451886"/>
              <a:ext cx="11759" cy="26836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5146;p60"/>
            <p:cNvSpPr/>
            <p:nvPr/>
          </p:nvSpPr>
          <p:spPr>
            <a:xfrm>
              <a:off x="1599514" y="3492617"/>
              <a:ext cx="16227" cy="29070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5147;p60"/>
            <p:cNvSpPr/>
            <p:nvPr/>
          </p:nvSpPr>
          <p:spPr>
            <a:xfrm>
              <a:off x="1555433" y="3497084"/>
              <a:ext cx="10347" cy="2095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5148;p60"/>
            <p:cNvSpPr/>
            <p:nvPr/>
          </p:nvSpPr>
          <p:spPr>
            <a:xfrm>
              <a:off x="1512469" y="3507694"/>
              <a:ext cx="9230" cy="22074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5149;p60"/>
            <p:cNvSpPr/>
            <p:nvPr/>
          </p:nvSpPr>
          <p:spPr>
            <a:xfrm>
              <a:off x="1719211" y="3399428"/>
              <a:ext cx="16522" cy="24603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5150;p60"/>
            <p:cNvSpPr/>
            <p:nvPr/>
          </p:nvSpPr>
          <p:spPr>
            <a:xfrm>
              <a:off x="1691323" y="3341387"/>
              <a:ext cx="16489" cy="18723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5151;p60"/>
            <p:cNvSpPr/>
            <p:nvPr/>
          </p:nvSpPr>
          <p:spPr>
            <a:xfrm>
              <a:off x="1757741" y="3410038"/>
              <a:ext cx="23190" cy="22074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5152;p60"/>
            <p:cNvSpPr/>
            <p:nvPr/>
          </p:nvSpPr>
          <p:spPr>
            <a:xfrm>
              <a:off x="1746014" y="3344737"/>
              <a:ext cx="23190" cy="25720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5153;p60"/>
            <p:cNvSpPr/>
            <p:nvPr/>
          </p:nvSpPr>
          <p:spPr>
            <a:xfrm>
              <a:off x="1798472" y="3386585"/>
              <a:ext cx="24307" cy="19873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5154;p60"/>
            <p:cNvSpPr/>
            <p:nvPr/>
          </p:nvSpPr>
          <p:spPr>
            <a:xfrm>
              <a:off x="1823863" y="3355347"/>
              <a:ext cx="22074" cy="17343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5155;p60"/>
            <p:cNvSpPr/>
            <p:nvPr/>
          </p:nvSpPr>
          <p:spPr>
            <a:xfrm>
              <a:off x="1765821" y="3322696"/>
              <a:ext cx="23190" cy="2095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5156;p60"/>
            <p:cNvSpPr/>
            <p:nvPr/>
          </p:nvSpPr>
          <p:spPr>
            <a:xfrm>
              <a:off x="1808786" y="3279732"/>
              <a:ext cx="17606" cy="16227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5157;p60"/>
            <p:cNvSpPr/>
            <p:nvPr/>
          </p:nvSpPr>
          <p:spPr>
            <a:xfrm>
              <a:off x="1747131" y="3257691"/>
              <a:ext cx="22074" cy="19840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5158;p60"/>
            <p:cNvSpPr/>
            <p:nvPr/>
          </p:nvSpPr>
          <p:spPr>
            <a:xfrm>
              <a:off x="1759974" y="3211081"/>
              <a:ext cx="17606" cy="18723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5159;p60"/>
            <p:cNvSpPr/>
            <p:nvPr/>
          </p:nvSpPr>
          <p:spPr>
            <a:xfrm>
              <a:off x="1708897" y="3201883"/>
              <a:ext cx="19840" cy="19840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5160;p60"/>
            <p:cNvSpPr/>
            <p:nvPr/>
          </p:nvSpPr>
          <p:spPr>
            <a:xfrm>
              <a:off x="1690206" y="3150806"/>
              <a:ext cx="12876" cy="12613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5161;p60"/>
            <p:cNvSpPr/>
            <p:nvPr/>
          </p:nvSpPr>
          <p:spPr>
            <a:xfrm>
              <a:off x="1642479" y="3128502"/>
              <a:ext cx="20990" cy="22336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5162;p60"/>
            <p:cNvSpPr/>
            <p:nvPr/>
          </p:nvSpPr>
          <p:spPr>
            <a:xfrm>
              <a:off x="1393856" y="2547266"/>
              <a:ext cx="505654" cy="502304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rgbClr val="F97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5163;p60"/>
            <p:cNvSpPr/>
            <p:nvPr/>
          </p:nvSpPr>
          <p:spPr>
            <a:xfrm>
              <a:off x="1476172" y="2648567"/>
              <a:ext cx="386221" cy="369731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5164;p60"/>
            <p:cNvSpPr/>
            <p:nvPr/>
          </p:nvSpPr>
          <p:spPr>
            <a:xfrm>
              <a:off x="1549586" y="2911117"/>
              <a:ext cx="13960" cy="30450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5165;p60"/>
            <p:cNvSpPr/>
            <p:nvPr/>
          </p:nvSpPr>
          <p:spPr>
            <a:xfrm>
              <a:off x="1597281" y="2885726"/>
              <a:ext cx="17343" cy="25424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5166;p60"/>
            <p:cNvSpPr/>
            <p:nvPr/>
          </p:nvSpPr>
          <p:spPr>
            <a:xfrm>
              <a:off x="1559900" y="2854193"/>
              <a:ext cx="16489" cy="25720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5167;p60"/>
            <p:cNvSpPr/>
            <p:nvPr/>
          </p:nvSpPr>
          <p:spPr>
            <a:xfrm>
              <a:off x="1597281" y="2819309"/>
              <a:ext cx="16227" cy="27953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5168;p60"/>
            <p:cNvSpPr/>
            <p:nvPr/>
          </p:nvSpPr>
          <p:spPr>
            <a:xfrm>
              <a:off x="1626318" y="2815958"/>
              <a:ext cx="17311" cy="30187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169;p60"/>
            <p:cNvSpPr/>
            <p:nvPr/>
          </p:nvSpPr>
          <p:spPr>
            <a:xfrm>
              <a:off x="1664520" y="2808994"/>
              <a:ext cx="19873" cy="26541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170;p60"/>
            <p:cNvSpPr/>
            <p:nvPr/>
          </p:nvSpPr>
          <p:spPr>
            <a:xfrm>
              <a:off x="1650592" y="2762384"/>
              <a:ext cx="16489" cy="27953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171;p60"/>
            <p:cNvSpPr/>
            <p:nvPr/>
          </p:nvSpPr>
          <p:spPr>
            <a:xfrm>
              <a:off x="1599514" y="2749573"/>
              <a:ext cx="12876" cy="26804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172;p60"/>
            <p:cNvSpPr/>
            <p:nvPr/>
          </p:nvSpPr>
          <p:spPr>
            <a:xfrm>
              <a:off x="1576357" y="2725299"/>
              <a:ext cx="10347" cy="25424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173;p60"/>
            <p:cNvSpPr/>
            <p:nvPr/>
          </p:nvSpPr>
          <p:spPr>
            <a:xfrm>
              <a:off x="1615708" y="2680922"/>
              <a:ext cx="12876" cy="24603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174;p60"/>
            <p:cNvSpPr/>
            <p:nvPr/>
          </p:nvSpPr>
          <p:spPr>
            <a:xfrm>
              <a:off x="1622672" y="2636841"/>
              <a:ext cx="11759" cy="19840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175;p60"/>
            <p:cNvSpPr/>
            <p:nvPr/>
          </p:nvSpPr>
          <p:spPr>
            <a:xfrm>
              <a:off x="1582237" y="2639074"/>
              <a:ext cx="10347" cy="29037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176;p60"/>
            <p:cNvSpPr/>
            <p:nvPr/>
          </p:nvSpPr>
          <p:spPr>
            <a:xfrm>
              <a:off x="1585554" y="2582150"/>
              <a:ext cx="11759" cy="23190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177;p60"/>
            <p:cNvSpPr/>
            <p:nvPr/>
          </p:nvSpPr>
          <p:spPr>
            <a:xfrm>
              <a:off x="1549586" y="2590230"/>
              <a:ext cx="12843" cy="31566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178;p60"/>
            <p:cNvSpPr/>
            <p:nvPr/>
          </p:nvSpPr>
          <p:spPr>
            <a:xfrm>
              <a:off x="1498508" y="2605307"/>
              <a:ext cx="11464" cy="2095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179;p60"/>
            <p:cNvSpPr/>
            <p:nvPr/>
          </p:nvSpPr>
          <p:spPr>
            <a:xfrm>
              <a:off x="1449664" y="2679805"/>
              <a:ext cx="15110" cy="31566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180;p60"/>
            <p:cNvSpPr/>
            <p:nvPr/>
          </p:nvSpPr>
          <p:spPr>
            <a:xfrm>
              <a:off x="1478701" y="2701846"/>
              <a:ext cx="10347" cy="23486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181;p60"/>
            <p:cNvSpPr/>
            <p:nvPr/>
          </p:nvSpPr>
          <p:spPr>
            <a:xfrm>
              <a:off x="1458894" y="2770497"/>
              <a:ext cx="11759" cy="25687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182;p60"/>
            <p:cNvSpPr/>
            <p:nvPr/>
          </p:nvSpPr>
          <p:spPr>
            <a:xfrm>
              <a:off x="1468092" y="2827422"/>
              <a:ext cx="12876" cy="22074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183;p60"/>
            <p:cNvSpPr/>
            <p:nvPr/>
          </p:nvSpPr>
          <p:spPr>
            <a:xfrm>
              <a:off x="1671516" y="2690415"/>
              <a:ext cx="15373" cy="24307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184;p60"/>
            <p:cNvSpPr/>
            <p:nvPr/>
          </p:nvSpPr>
          <p:spPr>
            <a:xfrm>
              <a:off x="1708897" y="2654118"/>
              <a:ext cx="18460" cy="25720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185;p60"/>
            <p:cNvSpPr/>
            <p:nvPr/>
          </p:nvSpPr>
          <p:spPr>
            <a:xfrm>
              <a:off x="1764704" y="2637957"/>
              <a:ext cx="17343" cy="23190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186;p60"/>
            <p:cNvSpPr/>
            <p:nvPr/>
          </p:nvSpPr>
          <p:spPr>
            <a:xfrm>
              <a:off x="1809903" y="2657765"/>
              <a:ext cx="19840" cy="23190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187;p60"/>
            <p:cNvSpPr/>
            <p:nvPr/>
          </p:nvSpPr>
          <p:spPr>
            <a:xfrm>
              <a:off x="1749627" y="2691532"/>
              <a:ext cx="12613" cy="19840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188;p60"/>
            <p:cNvSpPr/>
            <p:nvPr/>
          </p:nvSpPr>
          <p:spPr>
            <a:xfrm>
              <a:off x="1701933" y="2735613"/>
              <a:ext cx="15110" cy="24603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89;p60"/>
            <p:cNvSpPr/>
            <p:nvPr/>
          </p:nvSpPr>
          <p:spPr>
            <a:xfrm>
              <a:off x="1742664" y="2742577"/>
              <a:ext cx="16227" cy="22074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90;p60"/>
            <p:cNvSpPr/>
            <p:nvPr/>
          </p:nvSpPr>
          <p:spPr>
            <a:xfrm>
              <a:off x="1805435" y="2712456"/>
              <a:ext cx="15110" cy="2095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91;p60"/>
            <p:cNvSpPr/>
            <p:nvPr/>
          </p:nvSpPr>
          <p:spPr>
            <a:xfrm>
              <a:off x="1840319" y="2715806"/>
              <a:ext cx="18460" cy="22074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92;p60"/>
            <p:cNvSpPr/>
            <p:nvPr/>
          </p:nvSpPr>
          <p:spPr>
            <a:xfrm>
              <a:off x="1818016" y="2799501"/>
              <a:ext cx="22336" cy="23486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93;p60"/>
            <p:cNvSpPr/>
            <p:nvPr/>
          </p:nvSpPr>
          <p:spPr>
            <a:xfrm>
              <a:off x="1800705" y="2856426"/>
              <a:ext cx="24307" cy="2236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94;p60"/>
            <p:cNvSpPr/>
            <p:nvPr/>
          </p:nvSpPr>
          <p:spPr>
            <a:xfrm>
              <a:off x="1756624" y="2856426"/>
              <a:ext cx="24307" cy="24603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95;p60"/>
            <p:cNvSpPr/>
            <p:nvPr/>
          </p:nvSpPr>
          <p:spPr>
            <a:xfrm>
              <a:off x="1722857" y="2908884"/>
              <a:ext cx="31271" cy="24307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96;p60"/>
            <p:cNvSpPr/>
            <p:nvPr/>
          </p:nvSpPr>
          <p:spPr>
            <a:xfrm>
              <a:off x="1654205" y="2944885"/>
              <a:ext cx="26836" cy="2095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97;p60"/>
            <p:cNvSpPr/>
            <p:nvPr/>
          </p:nvSpPr>
          <p:spPr>
            <a:xfrm>
              <a:off x="1414813" y="2954082"/>
              <a:ext cx="190614" cy="190910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8;p60"/>
            <p:cNvSpPr/>
            <p:nvPr/>
          </p:nvSpPr>
          <p:spPr>
            <a:xfrm>
              <a:off x="2923827" y="4302964"/>
              <a:ext cx="658001" cy="718539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199;p60"/>
            <p:cNvSpPr/>
            <p:nvPr/>
          </p:nvSpPr>
          <p:spPr>
            <a:xfrm>
              <a:off x="2923827" y="4302964"/>
              <a:ext cx="515114" cy="559196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00;p60"/>
            <p:cNvSpPr/>
            <p:nvPr/>
          </p:nvSpPr>
          <p:spPr>
            <a:xfrm>
              <a:off x="3448139" y="4627202"/>
              <a:ext cx="25687" cy="16489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01;p60"/>
            <p:cNvSpPr/>
            <p:nvPr/>
          </p:nvSpPr>
          <p:spPr>
            <a:xfrm>
              <a:off x="3414372" y="4648126"/>
              <a:ext cx="38530" cy="11727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02;p60"/>
            <p:cNvSpPr/>
            <p:nvPr/>
          </p:nvSpPr>
          <p:spPr>
            <a:xfrm>
              <a:off x="3397061" y="4587851"/>
              <a:ext cx="32388" cy="15077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03;p60"/>
            <p:cNvSpPr/>
            <p:nvPr/>
          </p:nvSpPr>
          <p:spPr>
            <a:xfrm>
              <a:off x="3288796" y="4792359"/>
              <a:ext cx="29070" cy="13993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04;p60"/>
            <p:cNvSpPr/>
            <p:nvPr/>
          </p:nvSpPr>
          <p:spPr>
            <a:xfrm>
              <a:off x="3291325" y="4809670"/>
              <a:ext cx="24307" cy="13993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05;p60"/>
            <p:cNvSpPr/>
            <p:nvPr/>
          </p:nvSpPr>
          <p:spPr>
            <a:xfrm>
              <a:off x="3263404" y="4741314"/>
              <a:ext cx="23190" cy="15110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06;p60"/>
            <p:cNvSpPr/>
            <p:nvPr/>
          </p:nvSpPr>
          <p:spPr>
            <a:xfrm>
              <a:off x="3207597" y="4769202"/>
              <a:ext cx="12581" cy="9263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07;p60"/>
            <p:cNvSpPr/>
            <p:nvPr/>
          </p:nvSpPr>
          <p:spPr>
            <a:xfrm>
              <a:off x="3194753" y="4786512"/>
              <a:ext cx="23190" cy="13993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08;p60"/>
            <p:cNvSpPr/>
            <p:nvPr/>
          </p:nvSpPr>
          <p:spPr>
            <a:xfrm>
              <a:off x="3097098" y="4906209"/>
              <a:ext cx="18460" cy="31566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209;p60"/>
            <p:cNvSpPr/>
            <p:nvPr/>
          </p:nvSpPr>
          <p:spPr>
            <a:xfrm>
              <a:off x="3087605" y="4924932"/>
              <a:ext cx="20957" cy="32650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210;p60"/>
            <p:cNvSpPr/>
            <p:nvPr/>
          </p:nvSpPr>
          <p:spPr>
            <a:xfrm>
              <a:off x="3344604" y="4412051"/>
              <a:ext cx="33800" cy="11759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211;p60"/>
            <p:cNvSpPr/>
            <p:nvPr/>
          </p:nvSpPr>
          <p:spPr>
            <a:xfrm>
              <a:off x="3331760" y="4434387"/>
              <a:ext cx="32683" cy="11464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212;p60"/>
            <p:cNvSpPr/>
            <p:nvPr/>
          </p:nvSpPr>
          <p:spPr>
            <a:xfrm>
              <a:off x="3302756" y="4566927"/>
              <a:ext cx="20957" cy="10347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213;p60"/>
            <p:cNvSpPr/>
            <p:nvPr/>
          </p:nvSpPr>
          <p:spPr>
            <a:xfrm>
              <a:off x="3292409" y="4581971"/>
              <a:ext cx="19873" cy="8146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214;p60"/>
            <p:cNvSpPr/>
            <p:nvPr/>
          </p:nvSpPr>
          <p:spPr>
            <a:xfrm>
              <a:off x="3285445" y="4620206"/>
              <a:ext cx="33800" cy="16489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215;p60"/>
            <p:cNvSpPr/>
            <p:nvPr/>
          </p:nvSpPr>
          <p:spPr>
            <a:xfrm>
              <a:off x="3195870" y="4628286"/>
              <a:ext cx="17343" cy="9526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216;p60"/>
            <p:cNvSpPr/>
            <p:nvPr/>
          </p:nvSpPr>
          <p:spPr>
            <a:xfrm>
              <a:off x="3062214" y="4755274"/>
              <a:ext cx="18460" cy="15077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217;p60"/>
            <p:cNvSpPr/>
            <p:nvPr/>
          </p:nvSpPr>
          <p:spPr>
            <a:xfrm>
              <a:off x="3049370" y="4777315"/>
              <a:ext cx="17343" cy="16194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218;p60"/>
            <p:cNvSpPr/>
            <p:nvPr/>
          </p:nvSpPr>
          <p:spPr>
            <a:xfrm>
              <a:off x="3029563" y="4477352"/>
              <a:ext cx="179183" cy="37151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219;p60"/>
            <p:cNvSpPr/>
            <p:nvPr/>
          </p:nvSpPr>
          <p:spPr>
            <a:xfrm>
              <a:off x="2993562" y="4557434"/>
              <a:ext cx="114999" cy="104652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220;p60"/>
            <p:cNvSpPr/>
            <p:nvPr/>
          </p:nvSpPr>
          <p:spPr>
            <a:xfrm>
              <a:off x="2934141" y="4570277"/>
              <a:ext cx="50257" cy="162694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221;p60"/>
            <p:cNvSpPr/>
            <p:nvPr/>
          </p:nvSpPr>
          <p:spPr>
            <a:xfrm>
              <a:off x="3040173" y="4356243"/>
              <a:ext cx="151000" cy="9768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222;p60"/>
            <p:cNvSpPr/>
            <p:nvPr/>
          </p:nvSpPr>
          <p:spPr>
            <a:xfrm>
              <a:off x="2923827" y="4388893"/>
              <a:ext cx="147650" cy="232462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223;p60"/>
            <p:cNvSpPr/>
            <p:nvPr/>
          </p:nvSpPr>
          <p:spPr>
            <a:xfrm>
              <a:off x="2415709" y="4500509"/>
              <a:ext cx="441733" cy="482464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rgbClr val="F9B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224;p60"/>
            <p:cNvSpPr/>
            <p:nvPr/>
          </p:nvSpPr>
          <p:spPr>
            <a:xfrm>
              <a:off x="2415709" y="4500509"/>
              <a:ext cx="346574" cy="375611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225;p60"/>
            <p:cNvSpPr/>
            <p:nvPr/>
          </p:nvSpPr>
          <p:spPr>
            <a:xfrm>
              <a:off x="2790171" y="4559930"/>
              <a:ext cx="19840" cy="4500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226;p60"/>
            <p:cNvSpPr/>
            <p:nvPr/>
          </p:nvSpPr>
          <p:spPr>
            <a:xfrm>
              <a:off x="2787641" y="4570277"/>
              <a:ext cx="20957" cy="5880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227;p60"/>
            <p:cNvSpPr/>
            <p:nvPr/>
          </p:nvSpPr>
          <p:spPr>
            <a:xfrm>
              <a:off x="2768130" y="4717861"/>
              <a:ext cx="17311" cy="11759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228;p60"/>
            <p:cNvSpPr/>
            <p:nvPr/>
          </p:nvSpPr>
          <p:spPr>
            <a:xfrm>
              <a:off x="2744677" y="4731821"/>
              <a:ext cx="26836" cy="8113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229;p60"/>
            <p:cNvSpPr/>
            <p:nvPr/>
          </p:nvSpPr>
          <p:spPr>
            <a:xfrm>
              <a:off x="2734363" y="4692470"/>
              <a:ext cx="22074" cy="9263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230;p60"/>
            <p:cNvSpPr/>
            <p:nvPr/>
          </p:nvSpPr>
          <p:spPr>
            <a:xfrm>
              <a:off x="2660981" y="4829477"/>
              <a:ext cx="19840" cy="9526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231;p60"/>
            <p:cNvSpPr/>
            <p:nvPr/>
          </p:nvSpPr>
          <p:spPr>
            <a:xfrm>
              <a:off x="2663478" y="4841204"/>
              <a:ext cx="16227" cy="9230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232;p60"/>
            <p:cNvSpPr/>
            <p:nvPr/>
          </p:nvSpPr>
          <p:spPr>
            <a:xfrm>
              <a:off x="2643671" y="4794593"/>
              <a:ext cx="16227" cy="10643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233;p60"/>
            <p:cNvSpPr/>
            <p:nvPr/>
          </p:nvSpPr>
          <p:spPr>
            <a:xfrm>
              <a:off x="2606290" y="4813316"/>
              <a:ext cx="9493" cy="5880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234;p60"/>
            <p:cNvSpPr/>
            <p:nvPr/>
          </p:nvSpPr>
          <p:spPr>
            <a:xfrm>
              <a:off x="2597060" y="4826127"/>
              <a:ext cx="16227" cy="9263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235;p60"/>
            <p:cNvSpPr/>
            <p:nvPr/>
          </p:nvSpPr>
          <p:spPr>
            <a:xfrm>
              <a:off x="2532055" y="4906209"/>
              <a:ext cx="12876" cy="2095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236;p60"/>
            <p:cNvSpPr/>
            <p:nvPr/>
          </p:nvSpPr>
          <p:spPr>
            <a:xfrm>
              <a:off x="2526208" y="4919052"/>
              <a:ext cx="13960" cy="2095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237;p60"/>
            <p:cNvSpPr/>
            <p:nvPr/>
          </p:nvSpPr>
          <p:spPr>
            <a:xfrm>
              <a:off x="2699479" y="4573891"/>
              <a:ext cx="22074" cy="8113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238;p60"/>
            <p:cNvSpPr/>
            <p:nvPr/>
          </p:nvSpPr>
          <p:spPr>
            <a:xfrm>
              <a:off x="2689986" y="4588968"/>
              <a:ext cx="22369" cy="8113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239;p60"/>
            <p:cNvSpPr/>
            <p:nvPr/>
          </p:nvSpPr>
          <p:spPr>
            <a:xfrm>
              <a:off x="2670441" y="4677130"/>
              <a:ext cx="13993" cy="8409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240;p60"/>
            <p:cNvSpPr/>
            <p:nvPr/>
          </p:nvSpPr>
          <p:spPr>
            <a:xfrm>
              <a:off x="2663478" y="4687740"/>
              <a:ext cx="12581" cy="5880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241;p60"/>
            <p:cNvSpPr/>
            <p:nvPr/>
          </p:nvSpPr>
          <p:spPr>
            <a:xfrm>
              <a:off x="2658748" y="4714511"/>
              <a:ext cx="23190" cy="9263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242;p60"/>
            <p:cNvSpPr/>
            <p:nvPr/>
          </p:nvSpPr>
          <p:spPr>
            <a:xfrm>
              <a:off x="2598177" y="4718978"/>
              <a:ext cx="11759" cy="7029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243;p60"/>
            <p:cNvSpPr/>
            <p:nvPr/>
          </p:nvSpPr>
          <p:spPr>
            <a:xfrm>
              <a:off x="2508602" y="4804086"/>
              <a:ext cx="12876" cy="10380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244;p60"/>
            <p:cNvSpPr/>
            <p:nvPr/>
          </p:nvSpPr>
          <p:spPr>
            <a:xfrm>
              <a:off x="2500521" y="4819163"/>
              <a:ext cx="11759" cy="11464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rgbClr val="FFE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245;p60"/>
            <p:cNvSpPr/>
            <p:nvPr/>
          </p:nvSpPr>
          <p:spPr>
            <a:xfrm>
              <a:off x="2486561" y="4616855"/>
              <a:ext cx="121142" cy="25424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246;p60"/>
            <p:cNvSpPr/>
            <p:nvPr/>
          </p:nvSpPr>
          <p:spPr>
            <a:xfrm>
              <a:off x="2463404" y="4671546"/>
              <a:ext cx="76765" cy="69801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247;p60"/>
            <p:cNvSpPr/>
            <p:nvPr/>
          </p:nvSpPr>
          <p:spPr>
            <a:xfrm>
              <a:off x="2422673" y="4680776"/>
              <a:ext cx="33800" cy="108003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248;p60"/>
            <p:cNvSpPr/>
            <p:nvPr/>
          </p:nvSpPr>
          <p:spPr>
            <a:xfrm>
              <a:off x="2493558" y="4536510"/>
              <a:ext cx="102419" cy="65301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rgbClr val="F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249;p60"/>
            <p:cNvSpPr/>
            <p:nvPr/>
          </p:nvSpPr>
          <p:spPr>
            <a:xfrm>
              <a:off x="2415709" y="4558551"/>
              <a:ext cx="98805" cy="155993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rgbClr val="04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4739;p60"/>
          <p:cNvSpPr txBox="1">
            <a:spLocks/>
          </p:cNvSpPr>
          <p:nvPr/>
        </p:nvSpPr>
        <p:spPr>
          <a:xfrm>
            <a:off x="2912675" y="822175"/>
            <a:ext cx="55113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tabLst/>
              <a:defRPr/>
            </a:pPr>
            <a:r>
              <a:rPr kumimoji="0" lang="id-ID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ulpen One"/>
                <a:ea typeface="Tulpen One"/>
                <a:cs typeface="Tulpen One"/>
                <a:sym typeface="Tulpen One"/>
              </a:rPr>
              <a:t>THANKS!</a:t>
            </a:r>
            <a:endParaRPr kumimoji="0" lang="id-ID" sz="72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572" name="Google Shape;4742;p60"/>
          <p:cNvSpPr/>
          <p:nvPr/>
        </p:nvSpPr>
        <p:spPr>
          <a:xfrm>
            <a:off x="6654672" y="2161049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grpSp>
        <p:nvGrpSpPr>
          <p:cNvPr id="573" name="Google Shape;4743;p60"/>
          <p:cNvGrpSpPr/>
          <p:nvPr/>
        </p:nvGrpSpPr>
        <p:grpSpPr>
          <a:xfrm>
            <a:off x="7104143" y="2161049"/>
            <a:ext cx="346056" cy="345674"/>
            <a:chOff x="3303268" y="3817349"/>
            <a:chExt cx="346056" cy="345674"/>
          </a:xfrm>
        </p:grpSpPr>
        <p:sp>
          <p:nvSpPr>
            <p:cNvPr id="574" name="Google Shape;4744;p60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75" name="Google Shape;4745;p60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76" name="Google Shape;4746;p60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77" name="Google Shape;4747;p60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78" name="Google Shape;4748;p60"/>
          <p:cNvGrpSpPr/>
          <p:nvPr/>
        </p:nvGrpSpPr>
        <p:grpSpPr>
          <a:xfrm>
            <a:off x="7553233" y="2161049"/>
            <a:ext cx="346056" cy="345674"/>
            <a:chOff x="3752358" y="3817349"/>
            <a:chExt cx="346056" cy="345674"/>
          </a:xfrm>
        </p:grpSpPr>
        <p:sp>
          <p:nvSpPr>
            <p:cNvPr id="579" name="Google Shape;4749;p60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80" name="Google Shape;4750;p60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81" name="Google Shape;4751;p60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82" name="Google Shape;4752;p60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83" name="Google Shape;4753;p60"/>
          <p:cNvGrpSpPr/>
          <p:nvPr/>
        </p:nvGrpSpPr>
        <p:grpSpPr>
          <a:xfrm>
            <a:off x="8002322" y="2161049"/>
            <a:ext cx="346024" cy="345674"/>
            <a:chOff x="4201447" y="3817349"/>
            <a:chExt cx="346024" cy="345674"/>
          </a:xfrm>
        </p:grpSpPr>
        <p:sp>
          <p:nvSpPr>
            <p:cNvPr id="584" name="Google Shape;4754;p60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85" name="Google Shape;4755;p60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586" name="Google Shape;4740;p60"/>
          <p:cNvSpPr txBox="1">
            <a:spLocks/>
          </p:cNvSpPr>
          <p:nvPr/>
        </p:nvSpPr>
        <p:spPr>
          <a:xfrm>
            <a:off x="4101300" y="2647550"/>
            <a:ext cx="4322700" cy="2138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 you have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any questions?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gLiU_HKSCS-ExtB" pitchFamily="18" charset="-120"/>
                <a:ea typeface="MingLiU_HKSCS-ExtB" pitchFamily="18" charset="-120"/>
                <a:sym typeface="Arial"/>
              </a:rPr>
              <a:t>	@fiayurista_ngrh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id-ID" sz="2000" dirty="0" smtClean="0">
              <a:latin typeface="MingLiU_HKSCS-ExtB" pitchFamily="18" charset="-120"/>
              <a:ea typeface="MingLiU_HKSCS-ExtB" pitchFamily="18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gLiU_HKSCS-ExtB" pitchFamily="18" charset="-120"/>
                <a:ea typeface="MingLiU_HKSCS-ExtB" pitchFamily="18" charset="-120"/>
                <a:sym typeface="Arial"/>
              </a:rPr>
              <a:t>	@selvianawlndrii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id-ID" sz="20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ingLiU_HKSCS-ExtB" pitchFamily="18" charset="-120"/>
              <a:ea typeface="MingLiU_HKSCS-ExtB" pitchFamily="18" charset="-120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ingLiU_HKSCS-ExtB" pitchFamily="18" charset="-120"/>
                <a:ea typeface="MingLiU_HKSCS-ExtB" pitchFamily="18" charset="-120"/>
                <a:sym typeface="Arial"/>
              </a:rPr>
              <a:t>Vclass.unila.ac.id</a:t>
            </a:r>
            <a:r>
              <a:rPr kumimoji="0" lang="id-ID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ingLiU_HKSCS-ExtB" pitchFamily="18" charset="-120"/>
                <a:ea typeface="MingLiU_HKSCS-ExtB" pitchFamily="18" charset="-120"/>
                <a:sym typeface="Arial"/>
              </a:rPr>
              <a:t>   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ingLiU_HKSCS-ExtB" pitchFamily="18" charset="-120"/>
              <a:ea typeface="MingLiU_HKSCS-ExtB" pitchFamily="18" charset="-120"/>
              <a:sym typeface="Arial"/>
            </a:endParaRPr>
          </a:p>
        </p:txBody>
      </p:sp>
      <p:grpSp>
        <p:nvGrpSpPr>
          <p:cNvPr id="587" name="Google Shape;4743;p60"/>
          <p:cNvGrpSpPr/>
          <p:nvPr/>
        </p:nvGrpSpPr>
        <p:grpSpPr>
          <a:xfrm>
            <a:off x="4500562" y="3143254"/>
            <a:ext cx="346056" cy="345674"/>
            <a:chOff x="3303268" y="3817349"/>
            <a:chExt cx="346056" cy="345674"/>
          </a:xfrm>
        </p:grpSpPr>
        <p:sp>
          <p:nvSpPr>
            <p:cNvPr id="588" name="Google Shape;4744;p60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89" name="Google Shape;4745;p60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90" name="Google Shape;4746;p60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91" name="Google Shape;4747;p60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92" name="Google Shape;4743;p60"/>
          <p:cNvGrpSpPr/>
          <p:nvPr/>
        </p:nvGrpSpPr>
        <p:grpSpPr>
          <a:xfrm>
            <a:off x="4500562" y="3786196"/>
            <a:ext cx="346056" cy="345674"/>
            <a:chOff x="3303268" y="3817349"/>
            <a:chExt cx="346056" cy="345674"/>
          </a:xfrm>
        </p:grpSpPr>
        <p:sp>
          <p:nvSpPr>
            <p:cNvPr id="593" name="Google Shape;4744;p60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94" name="Google Shape;4745;p60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95" name="Google Shape;4746;p60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596" name="Google Shape;4747;p60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97" name="Google Shape;5876;p61"/>
          <p:cNvGrpSpPr/>
          <p:nvPr/>
        </p:nvGrpSpPr>
        <p:grpSpPr>
          <a:xfrm>
            <a:off x="8072462" y="3000378"/>
            <a:ext cx="1188506" cy="2395526"/>
            <a:chOff x="2954938" y="2268966"/>
            <a:chExt cx="1188506" cy="2395526"/>
          </a:xfrm>
        </p:grpSpPr>
        <p:grpSp>
          <p:nvGrpSpPr>
            <p:cNvPr id="598" name="Google Shape;5877;p61"/>
            <p:cNvGrpSpPr/>
            <p:nvPr/>
          </p:nvGrpSpPr>
          <p:grpSpPr>
            <a:xfrm>
              <a:off x="2954930" y="2874928"/>
              <a:ext cx="1188505" cy="1789564"/>
              <a:chOff x="7801383" y="3282142"/>
              <a:chExt cx="1246613" cy="1877058"/>
            </a:xfrm>
          </p:grpSpPr>
          <p:sp>
            <p:nvSpPr>
              <p:cNvPr id="615" name="Google Shape;5878;p61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5879;p61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5880;p61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5881;p61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rgbClr val="83B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5882;p61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5883;p61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5884;p61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5885;p61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5886;p61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5887;p61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5888;p61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5889;p61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5890;p61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5891;p61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5892;p61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893;p61"/>
            <p:cNvSpPr/>
            <p:nvPr/>
          </p:nvSpPr>
          <p:spPr>
            <a:xfrm rot="5255226">
              <a:off x="3331367" y="2558455"/>
              <a:ext cx="354670" cy="1121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5894;p61"/>
            <p:cNvSpPr/>
            <p:nvPr/>
          </p:nvSpPr>
          <p:spPr>
            <a:xfrm rot="5255226">
              <a:off x="3590085" y="2588732"/>
              <a:ext cx="163323" cy="31614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5895;p61"/>
            <p:cNvSpPr/>
            <p:nvPr/>
          </p:nvSpPr>
          <p:spPr>
            <a:xfrm rot="5255226">
              <a:off x="3141331" y="2550224"/>
              <a:ext cx="281321" cy="220297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5896;p61"/>
            <p:cNvSpPr/>
            <p:nvPr/>
          </p:nvSpPr>
          <p:spPr>
            <a:xfrm rot="5255226">
              <a:off x="3533024" y="2412661"/>
              <a:ext cx="46724" cy="35175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5897;p61"/>
            <p:cNvSpPr/>
            <p:nvPr/>
          </p:nvSpPr>
          <p:spPr>
            <a:xfrm rot="5255226">
              <a:off x="3142586" y="2507320"/>
              <a:ext cx="46724" cy="35175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5898;p61"/>
            <p:cNvSpPr/>
            <p:nvPr/>
          </p:nvSpPr>
          <p:spPr>
            <a:xfrm rot="5255226">
              <a:off x="3802769" y="2641041"/>
              <a:ext cx="46724" cy="35125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5899;p61"/>
            <p:cNvSpPr/>
            <p:nvPr/>
          </p:nvSpPr>
          <p:spPr>
            <a:xfrm rot="5255226">
              <a:off x="3067815" y="2248822"/>
              <a:ext cx="725515" cy="79878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5900;p61"/>
            <p:cNvSpPr/>
            <p:nvPr/>
          </p:nvSpPr>
          <p:spPr>
            <a:xfrm rot="5255226">
              <a:off x="3663542" y="2494627"/>
              <a:ext cx="32425" cy="24400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5901;p61"/>
            <p:cNvSpPr/>
            <p:nvPr/>
          </p:nvSpPr>
          <p:spPr>
            <a:xfrm rot="5255226">
              <a:off x="3106675" y="2613822"/>
              <a:ext cx="32400" cy="24350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5902;p61"/>
            <p:cNvSpPr/>
            <p:nvPr/>
          </p:nvSpPr>
          <p:spPr>
            <a:xfrm rot="5255226">
              <a:off x="3408687" y="2681146"/>
              <a:ext cx="32075" cy="24350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5903;p61"/>
            <p:cNvSpPr/>
            <p:nvPr/>
          </p:nvSpPr>
          <p:spPr>
            <a:xfrm rot="5255226">
              <a:off x="3641793" y="2534299"/>
              <a:ext cx="21075" cy="15825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5904;p61"/>
            <p:cNvSpPr/>
            <p:nvPr/>
          </p:nvSpPr>
          <p:spPr>
            <a:xfrm rot="5255226">
              <a:off x="3144391" y="2677251"/>
              <a:ext cx="21050" cy="15800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5905;p61"/>
            <p:cNvSpPr/>
            <p:nvPr/>
          </p:nvSpPr>
          <p:spPr>
            <a:xfrm rot="5255226">
              <a:off x="3664141" y="2819613"/>
              <a:ext cx="21025" cy="15825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5906;p61"/>
            <p:cNvSpPr/>
            <p:nvPr/>
          </p:nvSpPr>
          <p:spPr>
            <a:xfrm rot="5255226">
              <a:off x="3682908" y="2538686"/>
              <a:ext cx="13825" cy="10350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5907;p61"/>
            <p:cNvSpPr/>
            <p:nvPr/>
          </p:nvSpPr>
          <p:spPr>
            <a:xfrm rot="5255226">
              <a:off x="3567313" y="2853803"/>
              <a:ext cx="13825" cy="10350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5908;p61"/>
            <p:cNvSpPr/>
            <p:nvPr/>
          </p:nvSpPr>
          <p:spPr>
            <a:xfrm rot="5255226">
              <a:off x="3431868" y="2588794"/>
              <a:ext cx="13700" cy="1032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1" name="Google Shape;4651;p58"/>
          <p:cNvSpPr txBox="1">
            <a:spLocks noGrp="1"/>
          </p:cNvSpPr>
          <p:nvPr>
            <p:ph type="title"/>
          </p:nvPr>
        </p:nvSpPr>
        <p:spPr>
          <a:xfrm>
            <a:off x="714348" y="1643056"/>
            <a:ext cx="3857652" cy="2627862"/>
          </a:xfrm>
          <a:prstGeom prst="rect">
            <a:avLst/>
          </a:prstGeom>
        </p:spPr>
        <p:txBody>
          <a:bodyPr spcFirstLastPara="1" wrap="square" lIns="0" tIns="0" rIns="72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u="sng" dirty="0" smtClean="0">
                <a:latin typeface="MingLiU_HKSCS-ExtB" pitchFamily="18" charset="-120"/>
                <a:ea typeface="MingLiU_HKSCS-ExtB" pitchFamily="18" charset="-120"/>
              </a:rPr>
              <a:t>1)  Fia Yurista (1913024011)</a:t>
            </a: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u="sng" dirty="0" smtClean="0">
                <a:latin typeface="MingLiU_HKSCS-ExtB" pitchFamily="18" charset="-120"/>
                <a:ea typeface="MingLiU_HKSCS-ExtB" pitchFamily="18" charset="-120"/>
              </a:rPr>
              <a:t>2)  Selviana Wulandari (1913024031)</a:t>
            </a: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/>
            </a:r>
            <a:b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</a:br>
            <a:r>
              <a:rPr lang="id-ID" sz="1600" dirty="0" smtClean="0">
                <a:latin typeface="MingLiU_HKSCS-ExtB" pitchFamily="18" charset="-120"/>
                <a:ea typeface="MingLiU_HKSCS-ExtB" pitchFamily="18" charset="-120"/>
              </a:rPr>
              <a:t>   </a:t>
            </a:r>
            <a:endParaRPr sz="1600">
              <a:latin typeface="MingLiU_HKSCS-ExtB" pitchFamily="18" charset="-120"/>
              <a:ea typeface="MingLiU_HKSCS-ExtB" pitchFamily="18" charset="-120"/>
            </a:endParaRPr>
          </a:p>
        </p:txBody>
      </p:sp>
      <p:sp>
        <p:nvSpPr>
          <p:cNvPr id="4652" name="Google Shape;4652;p58"/>
          <p:cNvSpPr/>
          <p:nvPr/>
        </p:nvSpPr>
        <p:spPr>
          <a:xfrm>
            <a:off x="4935986" y="1346474"/>
            <a:ext cx="1526071" cy="3043073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653" name="Google Shape;4653;p58"/>
          <p:cNvPicPr preferRelativeResize="0"/>
          <p:nvPr/>
        </p:nvPicPr>
        <p:blipFill rotWithShape="1">
          <a:blip r:embed="rId3">
            <a:alphaModFix/>
          </a:blip>
          <a:srcRect l="34246" r="34246"/>
          <a:stretch/>
        </p:blipFill>
        <p:spPr>
          <a:xfrm>
            <a:off x="4990525" y="1594375"/>
            <a:ext cx="1421753" cy="2538228"/>
          </a:xfrm>
          <a:prstGeom prst="rect">
            <a:avLst/>
          </a:prstGeom>
          <a:noFill/>
          <a:ln>
            <a:noFill/>
          </a:ln>
        </p:spPr>
      </p:pic>
      <p:sp>
        <p:nvSpPr>
          <p:cNvPr id="4654" name="Google Shape;4654;p58"/>
          <p:cNvSpPr txBox="1">
            <a:spLocks noGrp="1"/>
          </p:cNvSpPr>
          <p:nvPr>
            <p:ph type="ctrTitle" idx="2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 smtClean="0">
                <a:solidFill>
                  <a:schemeClr val="accent1"/>
                </a:solidFill>
              </a:rPr>
              <a:t>KELOMPOK </a:t>
            </a:r>
            <a:r>
              <a:rPr lang="id-ID" sz="4800" dirty="0" smtClean="0">
                <a:solidFill>
                  <a:srgbClr val="000000"/>
                </a:solidFill>
              </a:rPr>
              <a:t>4</a:t>
            </a:r>
            <a:endParaRPr sz="4800">
              <a:solidFill>
                <a:srgbClr val="000000"/>
              </a:solidFill>
            </a:endParaRPr>
          </a:p>
        </p:txBody>
      </p:sp>
      <p:grpSp>
        <p:nvGrpSpPr>
          <p:cNvPr id="8" name="Google Shape;5255;p61"/>
          <p:cNvGrpSpPr/>
          <p:nvPr/>
        </p:nvGrpSpPr>
        <p:grpSpPr>
          <a:xfrm rot="19673549">
            <a:off x="7792562" y="596629"/>
            <a:ext cx="1401336" cy="1574745"/>
            <a:chOff x="3758450" y="1267250"/>
            <a:chExt cx="2873946" cy="3229584"/>
          </a:xfrm>
        </p:grpSpPr>
        <p:sp>
          <p:nvSpPr>
            <p:cNvPr id="9" name="Google Shape;5256;p61"/>
            <p:cNvSpPr/>
            <p:nvPr/>
          </p:nvSpPr>
          <p:spPr>
            <a:xfrm>
              <a:off x="4082641" y="1413433"/>
              <a:ext cx="1756397" cy="3083401"/>
            </a:xfrm>
            <a:custGeom>
              <a:avLst/>
              <a:gdLst/>
              <a:ahLst/>
              <a:cxnLst/>
              <a:rect l="l" t="t" r="r" b="b"/>
              <a:pathLst>
                <a:path w="33390" h="58617" extrusionOk="0">
                  <a:moveTo>
                    <a:pt x="844" y="1"/>
                  </a:moveTo>
                  <a:cubicBezTo>
                    <a:pt x="606" y="1"/>
                    <a:pt x="371" y="116"/>
                    <a:pt x="228" y="327"/>
                  </a:cubicBezTo>
                  <a:cubicBezTo>
                    <a:pt x="0" y="669"/>
                    <a:pt x="92" y="1134"/>
                    <a:pt x="430" y="1354"/>
                  </a:cubicBezTo>
                  <a:cubicBezTo>
                    <a:pt x="29815" y="21017"/>
                    <a:pt x="31873" y="57544"/>
                    <a:pt x="31891" y="57909"/>
                  </a:cubicBezTo>
                  <a:cubicBezTo>
                    <a:pt x="31903" y="58144"/>
                    <a:pt x="32021" y="58346"/>
                    <a:pt x="32199" y="58474"/>
                  </a:cubicBezTo>
                  <a:cubicBezTo>
                    <a:pt x="32321" y="58564"/>
                    <a:pt x="32472" y="58617"/>
                    <a:pt x="32632" y="58617"/>
                  </a:cubicBezTo>
                  <a:cubicBezTo>
                    <a:pt x="32642" y="58617"/>
                    <a:pt x="32653" y="58616"/>
                    <a:pt x="32663" y="58616"/>
                  </a:cubicBezTo>
                  <a:cubicBezTo>
                    <a:pt x="33074" y="58593"/>
                    <a:pt x="33389" y="58246"/>
                    <a:pt x="33370" y="57840"/>
                  </a:cubicBezTo>
                  <a:cubicBezTo>
                    <a:pt x="33351" y="57463"/>
                    <a:pt x="31249" y="20204"/>
                    <a:pt x="1255" y="126"/>
                  </a:cubicBezTo>
                  <a:cubicBezTo>
                    <a:pt x="1129" y="41"/>
                    <a:pt x="986" y="1"/>
                    <a:pt x="8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57;p61"/>
            <p:cNvSpPr/>
            <p:nvPr/>
          </p:nvSpPr>
          <p:spPr>
            <a:xfrm>
              <a:off x="5581608" y="2479218"/>
              <a:ext cx="465217" cy="997396"/>
            </a:xfrm>
            <a:custGeom>
              <a:avLst/>
              <a:gdLst/>
              <a:ahLst/>
              <a:cxnLst/>
              <a:rect l="l" t="t" r="r" b="b"/>
              <a:pathLst>
                <a:path w="8844" h="18961" extrusionOk="0">
                  <a:moveTo>
                    <a:pt x="8106" y="0"/>
                  </a:moveTo>
                  <a:cubicBezTo>
                    <a:pt x="7323" y="12866"/>
                    <a:pt x="73" y="18311"/>
                    <a:pt x="1" y="18364"/>
                  </a:cubicBezTo>
                  <a:lnTo>
                    <a:pt x="438" y="18960"/>
                  </a:lnTo>
                  <a:cubicBezTo>
                    <a:pt x="749" y="18737"/>
                    <a:pt x="8041" y="13254"/>
                    <a:pt x="8843" y="46"/>
                  </a:cubicBezTo>
                  <a:lnTo>
                    <a:pt x="81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58;p61"/>
            <p:cNvSpPr/>
            <p:nvPr/>
          </p:nvSpPr>
          <p:spPr>
            <a:xfrm>
              <a:off x="5620113" y="1970286"/>
              <a:ext cx="904710" cy="695195"/>
            </a:xfrm>
            <a:custGeom>
              <a:avLst/>
              <a:gdLst/>
              <a:ahLst/>
              <a:cxnLst/>
              <a:rect l="l" t="t" r="r" b="b"/>
              <a:pathLst>
                <a:path w="17199" h="13216" extrusionOk="0">
                  <a:moveTo>
                    <a:pt x="4943" y="1"/>
                  </a:moveTo>
                  <a:cubicBezTo>
                    <a:pt x="4891" y="1"/>
                    <a:pt x="4845" y="27"/>
                    <a:pt x="4804" y="83"/>
                  </a:cubicBezTo>
                  <a:cubicBezTo>
                    <a:pt x="4100" y="1056"/>
                    <a:pt x="6811" y="6813"/>
                    <a:pt x="6983" y="7174"/>
                  </a:cubicBezTo>
                  <a:cubicBezTo>
                    <a:pt x="6760" y="6845"/>
                    <a:pt x="2844" y="1070"/>
                    <a:pt x="2020" y="1070"/>
                  </a:cubicBezTo>
                  <a:cubicBezTo>
                    <a:pt x="1956" y="1070"/>
                    <a:pt x="1911" y="1104"/>
                    <a:pt x="1887" y="1178"/>
                  </a:cubicBezTo>
                  <a:cubicBezTo>
                    <a:pt x="1675" y="1840"/>
                    <a:pt x="3439" y="4284"/>
                    <a:pt x="4781" y="6018"/>
                  </a:cubicBezTo>
                  <a:cubicBezTo>
                    <a:pt x="4789" y="6033"/>
                    <a:pt x="4796" y="6037"/>
                    <a:pt x="4800" y="6041"/>
                  </a:cubicBezTo>
                  <a:cubicBezTo>
                    <a:pt x="5606" y="7067"/>
                    <a:pt x="6256" y="7850"/>
                    <a:pt x="6256" y="7850"/>
                  </a:cubicBezTo>
                  <a:cubicBezTo>
                    <a:pt x="6256" y="7850"/>
                    <a:pt x="1110" y="3166"/>
                    <a:pt x="166" y="3166"/>
                  </a:cubicBezTo>
                  <a:cubicBezTo>
                    <a:pt x="53" y="3166"/>
                    <a:pt x="0" y="3234"/>
                    <a:pt x="25" y="3387"/>
                  </a:cubicBezTo>
                  <a:cubicBezTo>
                    <a:pt x="253" y="4802"/>
                    <a:pt x="5876" y="8961"/>
                    <a:pt x="5876" y="8961"/>
                  </a:cubicBezTo>
                  <a:cubicBezTo>
                    <a:pt x="5876" y="8961"/>
                    <a:pt x="5275" y="12128"/>
                    <a:pt x="7328" y="13028"/>
                  </a:cubicBezTo>
                  <a:cubicBezTo>
                    <a:pt x="7629" y="13160"/>
                    <a:pt x="7914" y="13216"/>
                    <a:pt x="8182" y="13216"/>
                  </a:cubicBezTo>
                  <a:cubicBezTo>
                    <a:pt x="9755" y="13216"/>
                    <a:pt x="10735" y="11284"/>
                    <a:pt x="10735" y="11284"/>
                  </a:cubicBezTo>
                  <a:cubicBezTo>
                    <a:pt x="10735" y="11284"/>
                    <a:pt x="10761" y="11295"/>
                    <a:pt x="10811" y="11310"/>
                  </a:cubicBezTo>
                  <a:cubicBezTo>
                    <a:pt x="11361" y="11469"/>
                    <a:pt x="14492" y="12387"/>
                    <a:pt x="16139" y="12387"/>
                  </a:cubicBezTo>
                  <a:cubicBezTo>
                    <a:pt x="16782" y="12387"/>
                    <a:pt x="17199" y="12248"/>
                    <a:pt x="17148" y="11869"/>
                  </a:cubicBezTo>
                  <a:cubicBezTo>
                    <a:pt x="16978" y="10493"/>
                    <a:pt x="11598" y="10359"/>
                    <a:pt x="11024" y="10348"/>
                  </a:cubicBezTo>
                  <a:lnTo>
                    <a:pt x="11028" y="10345"/>
                  </a:lnTo>
                  <a:lnTo>
                    <a:pt x="11089" y="10333"/>
                  </a:lnTo>
                  <a:cubicBezTo>
                    <a:pt x="11891" y="10181"/>
                    <a:pt x="16814" y="9204"/>
                    <a:pt x="16350" y="8261"/>
                  </a:cubicBezTo>
                  <a:cubicBezTo>
                    <a:pt x="16243" y="8045"/>
                    <a:pt x="15932" y="7960"/>
                    <a:pt x="15505" y="7960"/>
                  </a:cubicBezTo>
                  <a:cubicBezTo>
                    <a:pt x="13998" y="7960"/>
                    <a:pt x="11054" y="9024"/>
                    <a:pt x="10621" y="9181"/>
                  </a:cubicBezTo>
                  <a:cubicBezTo>
                    <a:pt x="11115" y="8938"/>
                    <a:pt x="15708" y="6668"/>
                    <a:pt x="14864" y="5702"/>
                  </a:cubicBezTo>
                  <a:cubicBezTo>
                    <a:pt x="14753" y="5575"/>
                    <a:pt x="14593" y="5520"/>
                    <a:pt x="14398" y="5520"/>
                  </a:cubicBezTo>
                  <a:cubicBezTo>
                    <a:pt x="13024" y="5520"/>
                    <a:pt x="9913" y="8273"/>
                    <a:pt x="9913" y="8273"/>
                  </a:cubicBezTo>
                  <a:cubicBezTo>
                    <a:pt x="9913" y="8273"/>
                    <a:pt x="13518" y="3801"/>
                    <a:pt x="12256" y="2828"/>
                  </a:cubicBezTo>
                  <a:cubicBezTo>
                    <a:pt x="12160" y="2754"/>
                    <a:pt x="12059" y="2719"/>
                    <a:pt x="11955" y="2719"/>
                  </a:cubicBezTo>
                  <a:cubicBezTo>
                    <a:pt x="10732" y="2719"/>
                    <a:pt x="9045" y="7443"/>
                    <a:pt x="8933" y="7748"/>
                  </a:cubicBezTo>
                  <a:cubicBezTo>
                    <a:pt x="8981" y="7348"/>
                    <a:pt x="9720" y="687"/>
                    <a:pt x="8801" y="687"/>
                  </a:cubicBezTo>
                  <a:cubicBezTo>
                    <a:pt x="8775" y="687"/>
                    <a:pt x="8748" y="692"/>
                    <a:pt x="8720" y="703"/>
                  </a:cubicBezTo>
                  <a:cubicBezTo>
                    <a:pt x="7686" y="1090"/>
                    <a:pt x="7978" y="6915"/>
                    <a:pt x="8001" y="7341"/>
                  </a:cubicBezTo>
                  <a:cubicBezTo>
                    <a:pt x="7876" y="6933"/>
                    <a:pt x="5777" y="1"/>
                    <a:pt x="4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59;p61"/>
            <p:cNvSpPr/>
            <p:nvPr/>
          </p:nvSpPr>
          <p:spPr>
            <a:xfrm>
              <a:off x="5620113" y="2136826"/>
              <a:ext cx="904710" cy="528655"/>
            </a:xfrm>
            <a:custGeom>
              <a:avLst/>
              <a:gdLst/>
              <a:ahLst/>
              <a:cxnLst/>
              <a:rect l="l" t="t" r="r" b="b"/>
              <a:pathLst>
                <a:path w="17199" h="10050" extrusionOk="0">
                  <a:moveTo>
                    <a:pt x="166" y="0"/>
                  </a:moveTo>
                  <a:cubicBezTo>
                    <a:pt x="53" y="0"/>
                    <a:pt x="0" y="68"/>
                    <a:pt x="25" y="221"/>
                  </a:cubicBezTo>
                  <a:cubicBezTo>
                    <a:pt x="253" y="1636"/>
                    <a:pt x="5876" y="5795"/>
                    <a:pt x="5876" y="5795"/>
                  </a:cubicBezTo>
                  <a:cubicBezTo>
                    <a:pt x="5876" y="5795"/>
                    <a:pt x="5275" y="8962"/>
                    <a:pt x="7328" y="9862"/>
                  </a:cubicBezTo>
                  <a:cubicBezTo>
                    <a:pt x="7629" y="9994"/>
                    <a:pt x="7914" y="10050"/>
                    <a:pt x="8182" y="10050"/>
                  </a:cubicBezTo>
                  <a:cubicBezTo>
                    <a:pt x="9755" y="10050"/>
                    <a:pt x="10735" y="8118"/>
                    <a:pt x="10735" y="8118"/>
                  </a:cubicBezTo>
                  <a:cubicBezTo>
                    <a:pt x="10735" y="8118"/>
                    <a:pt x="10761" y="8129"/>
                    <a:pt x="10811" y="8144"/>
                  </a:cubicBezTo>
                  <a:cubicBezTo>
                    <a:pt x="11361" y="8303"/>
                    <a:pt x="14492" y="9221"/>
                    <a:pt x="16139" y="9221"/>
                  </a:cubicBezTo>
                  <a:cubicBezTo>
                    <a:pt x="16782" y="9221"/>
                    <a:pt x="17199" y="9082"/>
                    <a:pt x="17148" y="8703"/>
                  </a:cubicBezTo>
                  <a:cubicBezTo>
                    <a:pt x="16978" y="7327"/>
                    <a:pt x="11598" y="7193"/>
                    <a:pt x="11024" y="7182"/>
                  </a:cubicBezTo>
                  <a:cubicBezTo>
                    <a:pt x="11018" y="7181"/>
                    <a:pt x="11012" y="7181"/>
                    <a:pt x="11008" y="7181"/>
                  </a:cubicBezTo>
                  <a:cubicBezTo>
                    <a:pt x="10999" y="7181"/>
                    <a:pt x="10994" y="7182"/>
                    <a:pt x="10986" y="7182"/>
                  </a:cubicBezTo>
                  <a:lnTo>
                    <a:pt x="10975" y="7186"/>
                  </a:lnTo>
                  <a:cubicBezTo>
                    <a:pt x="10975" y="7186"/>
                    <a:pt x="11112" y="6270"/>
                    <a:pt x="10571" y="6034"/>
                  </a:cubicBezTo>
                  <a:cubicBezTo>
                    <a:pt x="10543" y="6021"/>
                    <a:pt x="10512" y="6015"/>
                    <a:pt x="10479" y="6015"/>
                  </a:cubicBezTo>
                  <a:cubicBezTo>
                    <a:pt x="9888" y="6015"/>
                    <a:pt x="8662" y="7923"/>
                    <a:pt x="8662" y="7923"/>
                  </a:cubicBezTo>
                  <a:cubicBezTo>
                    <a:pt x="8662" y="7923"/>
                    <a:pt x="9743" y="5749"/>
                    <a:pt x="9294" y="5308"/>
                  </a:cubicBezTo>
                  <a:cubicBezTo>
                    <a:pt x="9260" y="5276"/>
                    <a:pt x="9223" y="5260"/>
                    <a:pt x="9182" y="5260"/>
                  </a:cubicBezTo>
                  <a:cubicBezTo>
                    <a:pt x="8698" y="5260"/>
                    <a:pt x="7751" y="7369"/>
                    <a:pt x="7667" y="7558"/>
                  </a:cubicBezTo>
                  <a:cubicBezTo>
                    <a:pt x="7709" y="7346"/>
                    <a:pt x="8237" y="4673"/>
                    <a:pt x="7807" y="4521"/>
                  </a:cubicBezTo>
                  <a:cubicBezTo>
                    <a:pt x="7794" y="4516"/>
                    <a:pt x="7780" y="4513"/>
                    <a:pt x="7765" y="4513"/>
                  </a:cubicBezTo>
                  <a:cubicBezTo>
                    <a:pt x="7421" y="4513"/>
                    <a:pt x="7033" y="5985"/>
                    <a:pt x="6872" y="6642"/>
                  </a:cubicBezTo>
                  <a:cubicBezTo>
                    <a:pt x="6925" y="6087"/>
                    <a:pt x="6256" y="4684"/>
                    <a:pt x="6256" y="4684"/>
                  </a:cubicBezTo>
                  <a:cubicBezTo>
                    <a:pt x="6256" y="4684"/>
                    <a:pt x="1110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60;p61"/>
            <p:cNvSpPr/>
            <p:nvPr/>
          </p:nvSpPr>
          <p:spPr>
            <a:xfrm>
              <a:off x="3925411" y="3049905"/>
              <a:ext cx="1751611" cy="670524"/>
            </a:xfrm>
            <a:custGeom>
              <a:avLst/>
              <a:gdLst/>
              <a:ahLst/>
              <a:cxnLst/>
              <a:rect l="l" t="t" r="r" b="b"/>
              <a:pathLst>
                <a:path w="33299" h="12747" extrusionOk="0">
                  <a:moveTo>
                    <a:pt x="7994" y="1"/>
                  </a:moveTo>
                  <a:cubicBezTo>
                    <a:pt x="5527" y="1"/>
                    <a:pt x="2864" y="244"/>
                    <a:pt x="1" y="797"/>
                  </a:cubicBezTo>
                  <a:lnTo>
                    <a:pt x="142" y="1527"/>
                  </a:lnTo>
                  <a:cubicBezTo>
                    <a:pt x="2959" y="983"/>
                    <a:pt x="5576" y="744"/>
                    <a:pt x="8000" y="744"/>
                  </a:cubicBezTo>
                  <a:cubicBezTo>
                    <a:pt x="25097" y="744"/>
                    <a:pt x="32584" y="12610"/>
                    <a:pt x="32667" y="12747"/>
                  </a:cubicBezTo>
                  <a:lnTo>
                    <a:pt x="33299" y="12359"/>
                  </a:lnTo>
                  <a:cubicBezTo>
                    <a:pt x="33212" y="12219"/>
                    <a:pt x="25506" y="1"/>
                    <a:pt x="7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61;p61"/>
            <p:cNvSpPr/>
            <p:nvPr/>
          </p:nvSpPr>
          <p:spPr>
            <a:xfrm>
              <a:off x="3871651" y="2937599"/>
              <a:ext cx="1195234" cy="532863"/>
            </a:xfrm>
            <a:custGeom>
              <a:avLst/>
              <a:gdLst/>
              <a:ahLst/>
              <a:cxnLst/>
              <a:rect l="l" t="t" r="r" b="b"/>
              <a:pathLst>
                <a:path w="22722" h="10130" extrusionOk="0">
                  <a:moveTo>
                    <a:pt x="10750" y="0"/>
                  </a:moveTo>
                  <a:cubicBezTo>
                    <a:pt x="7638" y="0"/>
                    <a:pt x="4017" y="947"/>
                    <a:pt x="1" y="3631"/>
                  </a:cubicBezTo>
                  <a:cubicBezTo>
                    <a:pt x="27" y="3624"/>
                    <a:pt x="50" y="3616"/>
                    <a:pt x="77" y="3604"/>
                  </a:cubicBezTo>
                  <a:cubicBezTo>
                    <a:pt x="110" y="3598"/>
                    <a:pt x="148" y="3595"/>
                    <a:pt x="190" y="3595"/>
                  </a:cubicBezTo>
                  <a:cubicBezTo>
                    <a:pt x="336" y="3595"/>
                    <a:pt x="533" y="3632"/>
                    <a:pt x="746" y="3688"/>
                  </a:cubicBezTo>
                  <a:cubicBezTo>
                    <a:pt x="822" y="3711"/>
                    <a:pt x="898" y="3730"/>
                    <a:pt x="970" y="3757"/>
                  </a:cubicBezTo>
                  <a:cubicBezTo>
                    <a:pt x="1525" y="3927"/>
                    <a:pt x="2126" y="4178"/>
                    <a:pt x="2300" y="4239"/>
                  </a:cubicBezTo>
                  <a:cubicBezTo>
                    <a:pt x="2403" y="4278"/>
                    <a:pt x="2514" y="4312"/>
                    <a:pt x="2616" y="4350"/>
                  </a:cubicBezTo>
                  <a:lnTo>
                    <a:pt x="2624" y="4354"/>
                  </a:lnTo>
                  <a:cubicBezTo>
                    <a:pt x="2802" y="4418"/>
                    <a:pt x="2989" y="4479"/>
                    <a:pt x="3164" y="4552"/>
                  </a:cubicBezTo>
                  <a:lnTo>
                    <a:pt x="3175" y="4559"/>
                  </a:lnTo>
                  <a:cubicBezTo>
                    <a:pt x="4206" y="4954"/>
                    <a:pt x="5183" y="5438"/>
                    <a:pt x="6129" y="5966"/>
                  </a:cubicBezTo>
                  <a:cubicBezTo>
                    <a:pt x="6418" y="6129"/>
                    <a:pt x="6715" y="6304"/>
                    <a:pt x="7000" y="6475"/>
                  </a:cubicBezTo>
                  <a:cubicBezTo>
                    <a:pt x="7920" y="7026"/>
                    <a:pt x="8821" y="7612"/>
                    <a:pt x="9742" y="8201"/>
                  </a:cubicBezTo>
                  <a:cubicBezTo>
                    <a:pt x="9810" y="8243"/>
                    <a:pt x="9870" y="8284"/>
                    <a:pt x="9942" y="8326"/>
                  </a:cubicBezTo>
                  <a:cubicBezTo>
                    <a:pt x="10182" y="8482"/>
                    <a:pt x="10433" y="8635"/>
                    <a:pt x="10684" y="8779"/>
                  </a:cubicBezTo>
                  <a:cubicBezTo>
                    <a:pt x="12173" y="9617"/>
                    <a:pt x="13724" y="10130"/>
                    <a:pt x="15382" y="10130"/>
                  </a:cubicBezTo>
                  <a:cubicBezTo>
                    <a:pt x="15960" y="10130"/>
                    <a:pt x="16550" y="10068"/>
                    <a:pt x="17155" y="9935"/>
                  </a:cubicBezTo>
                  <a:cubicBezTo>
                    <a:pt x="18451" y="9653"/>
                    <a:pt x="19737" y="9076"/>
                    <a:pt x="20771" y="8221"/>
                  </a:cubicBezTo>
                  <a:cubicBezTo>
                    <a:pt x="20881" y="8133"/>
                    <a:pt x="20988" y="8038"/>
                    <a:pt x="21090" y="7947"/>
                  </a:cubicBezTo>
                  <a:cubicBezTo>
                    <a:pt x="21451" y="7605"/>
                    <a:pt x="21778" y="7228"/>
                    <a:pt x="22052" y="6814"/>
                  </a:cubicBezTo>
                  <a:cubicBezTo>
                    <a:pt x="22074" y="6779"/>
                    <a:pt x="22097" y="6749"/>
                    <a:pt x="22113" y="6715"/>
                  </a:cubicBezTo>
                  <a:cubicBezTo>
                    <a:pt x="22238" y="6528"/>
                    <a:pt x="22341" y="6338"/>
                    <a:pt x="22432" y="6129"/>
                  </a:cubicBezTo>
                  <a:cubicBezTo>
                    <a:pt x="22448" y="6122"/>
                    <a:pt x="22448" y="6114"/>
                    <a:pt x="22448" y="6095"/>
                  </a:cubicBezTo>
                  <a:cubicBezTo>
                    <a:pt x="22516" y="5962"/>
                    <a:pt x="22580" y="5825"/>
                    <a:pt x="22626" y="5673"/>
                  </a:cubicBezTo>
                  <a:cubicBezTo>
                    <a:pt x="22637" y="5666"/>
                    <a:pt x="22645" y="5661"/>
                    <a:pt x="22641" y="5650"/>
                  </a:cubicBezTo>
                  <a:cubicBezTo>
                    <a:pt x="22668" y="5578"/>
                    <a:pt x="22699" y="5498"/>
                    <a:pt x="22721" y="5426"/>
                  </a:cubicBezTo>
                  <a:cubicBezTo>
                    <a:pt x="22721" y="5426"/>
                    <a:pt x="18198" y="0"/>
                    <a:pt x="10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62;p61"/>
            <p:cNvSpPr/>
            <p:nvPr/>
          </p:nvSpPr>
          <p:spPr>
            <a:xfrm>
              <a:off x="3871651" y="2996514"/>
              <a:ext cx="1195234" cy="226349"/>
            </a:xfrm>
            <a:custGeom>
              <a:avLst/>
              <a:gdLst/>
              <a:ahLst/>
              <a:cxnLst/>
              <a:rect l="l" t="t" r="r" b="b"/>
              <a:pathLst>
                <a:path w="22722" h="4303" extrusionOk="0">
                  <a:moveTo>
                    <a:pt x="9884" y="0"/>
                  </a:moveTo>
                  <a:cubicBezTo>
                    <a:pt x="8450" y="0"/>
                    <a:pt x="7017" y="129"/>
                    <a:pt x="5624" y="462"/>
                  </a:cubicBezTo>
                  <a:cubicBezTo>
                    <a:pt x="4632" y="633"/>
                    <a:pt x="3685" y="982"/>
                    <a:pt x="2734" y="1291"/>
                  </a:cubicBezTo>
                  <a:cubicBezTo>
                    <a:pt x="2251" y="1431"/>
                    <a:pt x="1810" y="1679"/>
                    <a:pt x="1354" y="1880"/>
                  </a:cubicBezTo>
                  <a:lnTo>
                    <a:pt x="1" y="2519"/>
                  </a:lnTo>
                  <a:cubicBezTo>
                    <a:pt x="1875" y="1835"/>
                    <a:pt x="3746" y="1165"/>
                    <a:pt x="5704" y="880"/>
                  </a:cubicBezTo>
                  <a:cubicBezTo>
                    <a:pt x="6977" y="638"/>
                    <a:pt x="8272" y="523"/>
                    <a:pt x="9567" y="523"/>
                  </a:cubicBezTo>
                  <a:cubicBezTo>
                    <a:pt x="10239" y="523"/>
                    <a:pt x="10912" y="554"/>
                    <a:pt x="11581" y="614"/>
                  </a:cubicBezTo>
                  <a:cubicBezTo>
                    <a:pt x="13543" y="736"/>
                    <a:pt x="15482" y="1165"/>
                    <a:pt x="17352" y="1789"/>
                  </a:cubicBezTo>
                  <a:cubicBezTo>
                    <a:pt x="17821" y="1941"/>
                    <a:pt x="18280" y="2128"/>
                    <a:pt x="18744" y="2295"/>
                  </a:cubicBezTo>
                  <a:cubicBezTo>
                    <a:pt x="19197" y="2484"/>
                    <a:pt x="19656" y="2679"/>
                    <a:pt x="20102" y="2888"/>
                  </a:cubicBezTo>
                  <a:cubicBezTo>
                    <a:pt x="21006" y="3295"/>
                    <a:pt x="21877" y="3770"/>
                    <a:pt x="22721" y="4302"/>
                  </a:cubicBezTo>
                  <a:cubicBezTo>
                    <a:pt x="21162" y="3051"/>
                    <a:pt x="19368" y="2105"/>
                    <a:pt x="17493" y="1386"/>
                  </a:cubicBezTo>
                  <a:cubicBezTo>
                    <a:pt x="15619" y="668"/>
                    <a:pt x="13630" y="230"/>
                    <a:pt x="11627" y="59"/>
                  </a:cubicBezTo>
                  <a:cubicBezTo>
                    <a:pt x="11047" y="22"/>
                    <a:pt x="10466" y="0"/>
                    <a:pt x="9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63;p61"/>
            <p:cNvSpPr/>
            <p:nvPr/>
          </p:nvSpPr>
          <p:spPr>
            <a:xfrm>
              <a:off x="3910840" y="3078048"/>
              <a:ext cx="1151995" cy="157965"/>
            </a:xfrm>
            <a:custGeom>
              <a:avLst/>
              <a:gdLst/>
              <a:ahLst/>
              <a:cxnLst/>
              <a:rect l="l" t="t" r="r" b="b"/>
              <a:pathLst>
                <a:path w="21900" h="3003" extrusionOk="0">
                  <a:moveTo>
                    <a:pt x="6956" y="0"/>
                  </a:moveTo>
                  <a:cubicBezTo>
                    <a:pt x="6209" y="0"/>
                    <a:pt x="5463" y="27"/>
                    <a:pt x="4719" y="87"/>
                  </a:cubicBezTo>
                  <a:cubicBezTo>
                    <a:pt x="3126" y="243"/>
                    <a:pt x="1533" y="527"/>
                    <a:pt x="1" y="1018"/>
                  </a:cubicBezTo>
                  <a:cubicBezTo>
                    <a:pt x="77" y="1041"/>
                    <a:pt x="153" y="1060"/>
                    <a:pt x="225" y="1087"/>
                  </a:cubicBezTo>
                  <a:cubicBezTo>
                    <a:pt x="1720" y="775"/>
                    <a:pt x="3229" y="592"/>
                    <a:pt x="4745" y="516"/>
                  </a:cubicBezTo>
                  <a:cubicBezTo>
                    <a:pt x="5227" y="501"/>
                    <a:pt x="5709" y="492"/>
                    <a:pt x="6190" y="492"/>
                  </a:cubicBezTo>
                  <a:cubicBezTo>
                    <a:pt x="7661" y="492"/>
                    <a:pt x="9129" y="568"/>
                    <a:pt x="10593" y="725"/>
                  </a:cubicBezTo>
                  <a:cubicBezTo>
                    <a:pt x="12532" y="912"/>
                    <a:pt x="14467" y="1254"/>
                    <a:pt x="16379" y="1638"/>
                  </a:cubicBezTo>
                  <a:cubicBezTo>
                    <a:pt x="17341" y="1828"/>
                    <a:pt x="18299" y="2041"/>
                    <a:pt x="19246" y="2289"/>
                  </a:cubicBezTo>
                  <a:cubicBezTo>
                    <a:pt x="20132" y="2505"/>
                    <a:pt x="21014" y="2737"/>
                    <a:pt x="21881" y="3003"/>
                  </a:cubicBezTo>
                  <a:cubicBezTo>
                    <a:pt x="21892" y="2996"/>
                    <a:pt x="21900" y="2991"/>
                    <a:pt x="21896" y="2980"/>
                  </a:cubicBezTo>
                  <a:cubicBezTo>
                    <a:pt x="20151" y="2224"/>
                    <a:pt x="18318" y="1699"/>
                    <a:pt x="16479" y="1224"/>
                  </a:cubicBezTo>
                  <a:cubicBezTo>
                    <a:pt x="14558" y="745"/>
                    <a:pt x="12615" y="402"/>
                    <a:pt x="10650" y="178"/>
                  </a:cubicBezTo>
                  <a:cubicBezTo>
                    <a:pt x="9423" y="72"/>
                    <a:pt x="8189" y="0"/>
                    <a:pt x="6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64;p61"/>
            <p:cNvSpPr/>
            <p:nvPr/>
          </p:nvSpPr>
          <p:spPr>
            <a:xfrm>
              <a:off x="4009681" y="3165947"/>
              <a:ext cx="1042792" cy="94106"/>
            </a:xfrm>
            <a:custGeom>
              <a:avLst/>
              <a:gdLst/>
              <a:ahLst/>
              <a:cxnLst/>
              <a:rect l="l" t="t" r="r" b="b"/>
              <a:pathLst>
                <a:path w="19824" h="1789" extrusionOk="0">
                  <a:moveTo>
                    <a:pt x="1247" y="0"/>
                  </a:moveTo>
                  <a:cubicBezTo>
                    <a:pt x="832" y="0"/>
                    <a:pt x="416" y="4"/>
                    <a:pt x="0" y="13"/>
                  </a:cubicBezTo>
                  <a:cubicBezTo>
                    <a:pt x="178" y="77"/>
                    <a:pt x="365" y="138"/>
                    <a:pt x="540" y="211"/>
                  </a:cubicBezTo>
                  <a:lnTo>
                    <a:pt x="551" y="218"/>
                  </a:lnTo>
                  <a:lnTo>
                    <a:pt x="3863" y="465"/>
                  </a:lnTo>
                  <a:cubicBezTo>
                    <a:pt x="5669" y="609"/>
                    <a:pt x="7478" y="732"/>
                    <a:pt x="9285" y="902"/>
                  </a:cubicBezTo>
                  <a:cubicBezTo>
                    <a:pt x="11090" y="1028"/>
                    <a:pt x="12893" y="1199"/>
                    <a:pt x="14702" y="1351"/>
                  </a:cubicBezTo>
                  <a:lnTo>
                    <a:pt x="19808" y="1788"/>
                  </a:lnTo>
                  <a:cubicBezTo>
                    <a:pt x="19824" y="1781"/>
                    <a:pt x="19824" y="1773"/>
                    <a:pt x="19824" y="1754"/>
                  </a:cubicBezTo>
                  <a:cubicBezTo>
                    <a:pt x="18139" y="1420"/>
                    <a:pt x="16443" y="1165"/>
                    <a:pt x="14748" y="929"/>
                  </a:cubicBezTo>
                  <a:cubicBezTo>
                    <a:pt x="12942" y="690"/>
                    <a:pt x="11136" y="518"/>
                    <a:pt x="9326" y="347"/>
                  </a:cubicBezTo>
                  <a:cubicBezTo>
                    <a:pt x="7516" y="221"/>
                    <a:pt x="5703" y="93"/>
                    <a:pt x="3886" y="43"/>
                  </a:cubicBezTo>
                  <a:cubicBezTo>
                    <a:pt x="3005" y="17"/>
                    <a:pt x="2126" y="0"/>
                    <a:pt x="1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65;p61"/>
            <p:cNvSpPr/>
            <p:nvPr/>
          </p:nvSpPr>
          <p:spPr>
            <a:xfrm>
              <a:off x="4194053" y="3251374"/>
              <a:ext cx="840798" cy="73065"/>
            </a:xfrm>
            <a:custGeom>
              <a:avLst/>
              <a:gdLst/>
              <a:ahLst/>
              <a:cxnLst/>
              <a:rect l="l" t="t" r="r" b="b"/>
              <a:pathLst>
                <a:path w="15984" h="1389" extrusionOk="0">
                  <a:moveTo>
                    <a:pt x="0" y="1"/>
                  </a:moveTo>
                  <a:lnTo>
                    <a:pt x="0" y="1"/>
                  </a:lnTo>
                  <a:cubicBezTo>
                    <a:pt x="289" y="164"/>
                    <a:pt x="586" y="339"/>
                    <a:pt x="871" y="510"/>
                  </a:cubicBezTo>
                  <a:lnTo>
                    <a:pt x="1487" y="624"/>
                  </a:lnTo>
                  <a:cubicBezTo>
                    <a:pt x="3160" y="887"/>
                    <a:pt x="4844" y="1096"/>
                    <a:pt x="6532" y="1244"/>
                  </a:cubicBezTo>
                  <a:cubicBezTo>
                    <a:pt x="7763" y="1329"/>
                    <a:pt x="8994" y="1389"/>
                    <a:pt x="10228" y="1389"/>
                  </a:cubicBezTo>
                  <a:cubicBezTo>
                    <a:pt x="10694" y="1389"/>
                    <a:pt x="11160" y="1380"/>
                    <a:pt x="11627" y="1361"/>
                  </a:cubicBezTo>
                  <a:cubicBezTo>
                    <a:pt x="13064" y="1293"/>
                    <a:pt x="14517" y="1187"/>
                    <a:pt x="15923" y="849"/>
                  </a:cubicBezTo>
                  <a:cubicBezTo>
                    <a:pt x="15945" y="814"/>
                    <a:pt x="15968" y="784"/>
                    <a:pt x="15984" y="750"/>
                  </a:cubicBezTo>
                  <a:lnTo>
                    <a:pt x="15984" y="750"/>
                  </a:lnTo>
                  <a:cubicBezTo>
                    <a:pt x="14789" y="904"/>
                    <a:pt x="13584" y="940"/>
                    <a:pt x="12385" y="940"/>
                  </a:cubicBezTo>
                  <a:cubicBezTo>
                    <a:pt x="12131" y="940"/>
                    <a:pt x="11877" y="939"/>
                    <a:pt x="11623" y="936"/>
                  </a:cubicBezTo>
                  <a:cubicBezTo>
                    <a:pt x="9939" y="913"/>
                    <a:pt x="8251" y="849"/>
                    <a:pt x="6578" y="693"/>
                  </a:cubicBezTo>
                  <a:cubicBezTo>
                    <a:pt x="4897" y="586"/>
                    <a:pt x="3225" y="377"/>
                    <a:pt x="1548" y="1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66;p61"/>
            <p:cNvSpPr/>
            <p:nvPr/>
          </p:nvSpPr>
          <p:spPr>
            <a:xfrm>
              <a:off x="4384054" y="3355580"/>
              <a:ext cx="596986" cy="67489"/>
            </a:xfrm>
            <a:custGeom>
              <a:avLst/>
              <a:gdLst/>
              <a:ahLst/>
              <a:cxnLst/>
              <a:rect l="l" t="t" r="r" b="b"/>
              <a:pathLst>
                <a:path w="11349" h="1283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0456" y="198"/>
                    <a:pt x="9554" y="361"/>
                    <a:pt x="8650" y="475"/>
                  </a:cubicBezTo>
                  <a:cubicBezTo>
                    <a:pt x="7444" y="631"/>
                    <a:pt x="6232" y="726"/>
                    <a:pt x="5023" y="731"/>
                  </a:cubicBezTo>
                  <a:cubicBezTo>
                    <a:pt x="4904" y="733"/>
                    <a:pt x="4785" y="734"/>
                    <a:pt x="4666" y="734"/>
                  </a:cubicBezTo>
                  <a:cubicBezTo>
                    <a:pt x="3573" y="734"/>
                    <a:pt x="2484" y="641"/>
                    <a:pt x="1407" y="491"/>
                  </a:cubicBezTo>
                  <a:lnTo>
                    <a:pt x="506" y="361"/>
                  </a:lnTo>
                  <a:lnTo>
                    <a:pt x="1" y="255"/>
                  </a:lnTo>
                  <a:lnTo>
                    <a:pt x="1" y="255"/>
                  </a:lnTo>
                  <a:cubicBezTo>
                    <a:pt x="69" y="297"/>
                    <a:pt x="129" y="338"/>
                    <a:pt x="201" y="380"/>
                  </a:cubicBezTo>
                  <a:cubicBezTo>
                    <a:pt x="441" y="536"/>
                    <a:pt x="692" y="689"/>
                    <a:pt x="943" y="833"/>
                  </a:cubicBezTo>
                  <a:cubicBezTo>
                    <a:pt x="1068" y="859"/>
                    <a:pt x="1201" y="891"/>
                    <a:pt x="1331" y="913"/>
                  </a:cubicBezTo>
                  <a:cubicBezTo>
                    <a:pt x="2489" y="1170"/>
                    <a:pt x="3676" y="1283"/>
                    <a:pt x="4860" y="1283"/>
                  </a:cubicBezTo>
                  <a:cubicBezTo>
                    <a:pt x="4915" y="1283"/>
                    <a:pt x="4971" y="1282"/>
                    <a:pt x="5026" y="1282"/>
                  </a:cubicBezTo>
                  <a:cubicBezTo>
                    <a:pt x="6269" y="1274"/>
                    <a:pt x="7509" y="1160"/>
                    <a:pt x="8718" y="901"/>
                  </a:cubicBezTo>
                  <a:cubicBezTo>
                    <a:pt x="9505" y="734"/>
                    <a:pt x="10277" y="536"/>
                    <a:pt x="11030" y="275"/>
                  </a:cubicBezTo>
                  <a:cubicBezTo>
                    <a:pt x="11140" y="187"/>
                    <a:pt x="11247" y="92"/>
                    <a:pt x="1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67;p61"/>
            <p:cNvSpPr/>
            <p:nvPr/>
          </p:nvSpPr>
          <p:spPr>
            <a:xfrm>
              <a:off x="3758450" y="1353203"/>
              <a:ext cx="985192" cy="629231"/>
            </a:xfrm>
            <a:custGeom>
              <a:avLst/>
              <a:gdLst/>
              <a:ahLst/>
              <a:cxnLst/>
              <a:rect l="l" t="t" r="r" b="b"/>
              <a:pathLst>
                <a:path w="18729" h="11962" extrusionOk="0">
                  <a:moveTo>
                    <a:pt x="3333" y="0"/>
                  </a:moveTo>
                  <a:cubicBezTo>
                    <a:pt x="2929" y="0"/>
                    <a:pt x="2516" y="13"/>
                    <a:pt x="2092" y="40"/>
                  </a:cubicBezTo>
                  <a:cubicBezTo>
                    <a:pt x="2088" y="32"/>
                    <a:pt x="2084" y="30"/>
                    <a:pt x="2078" y="30"/>
                  </a:cubicBezTo>
                  <a:cubicBezTo>
                    <a:pt x="2071" y="30"/>
                    <a:pt x="2062" y="33"/>
                    <a:pt x="2050" y="35"/>
                  </a:cubicBezTo>
                  <a:cubicBezTo>
                    <a:pt x="1776" y="47"/>
                    <a:pt x="1499" y="77"/>
                    <a:pt x="1218" y="100"/>
                  </a:cubicBezTo>
                  <a:cubicBezTo>
                    <a:pt x="1218" y="100"/>
                    <a:pt x="1215" y="105"/>
                    <a:pt x="1210" y="105"/>
                  </a:cubicBezTo>
                  <a:cubicBezTo>
                    <a:pt x="1209" y="105"/>
                    <a:pt x="1207" y="104"/>
                    <a:pt x="1206" y="103"/>
                  </a:cubicBezTo>
                  <a:cubicBezTo>
                    <a:pt x="822" y="145"/>
                    <a:pt x="411" y="195"/>
                    <a:pt x="0" y="268"/>
                  </a:cubicBezTo>
                  <a:cubicBezTo>
                    <a:pt x="191" y="313"/>
                    <a:pt x="1023" y="484"/>
                    <a:pt x="2153" y="948"/>
                  </a:cubicBezTo>
                  <a:cubicBezTo>
                    <a:pt x="2157" y="952"/>
                    <a:pt x="2164" y="956"/>
                    <a:pt x="2164" y="956"/>
                  </a:cubicBezTo>
                  <a:cubicBezTo>
                    <a:pt x="2555" y="1119"/>
                    <a:pt x="2985" y="1309"/>
                    <a:pt x="3434" y="1552"/>
                  </a:cubicBezTo>
                  <a:lnTo>
                    <a:pt x="3438" y="1556"/>
                  </a:lnTo>
                  <a:cubicBezTo>
                    <a:pt x="4571" y="2153"/>
                    <a:pt x="5837" y="3009"/>
                    <a:pt x="6993" y="4225"/>
                  </a:cubicBezTo>
                  <a:cubicBezTo>
                    <a:pt x="7300" y="4548"/>
                    <a:pt x="7597" y="4899"/>
                    <a:pt x="7882" y="5274"/>
                  </a:cubicBezTo>
                  <a:cubicBezTo>
                    <a:pt x="8076" y="5525"/>
                    <a:pt x="8262" y="5788"/>
                    <a:pt x="8444" y="6066"/>
                  </a:cubicBezTo>
                  <a:cubicBezTo>
                    <a:pt x="10977" y="9951"/>
                    <a:pt x="14216" y="11555"/>
                    <a:pt x="16844" y="11894"/>
                  </a:cubicBezTo>
                  <a:cubicBezTo>
                    <a:pt x="16873" y="11894"/>
                    <a:pt x="16901" y="11899"/>
                    <a:pt x="16927" y="11899"/>
                  </a:cubicBezTo>
                  <a:cubicBezTo>
                    <a:pt x="16935" y="11899"/>
                    <a:pt x="16942" y="11898"/>
                    <a:pt x="16950" y="11897"/>
                  </a:cubicBezTo>
                  <a:cubicBezTo>
                    <a:pt x="17262" y="11939"/>
                    <a:pt x="17555" y="11958"/>
                    <a:pt x="17847" y="11962"/>
                  </a:cubicBezTo>
                  <a:cubicBezTo>
                    <a:pt x="18155" y="11962"/>
                    <a:pt x="18451" y="11947"/>
                    <a:pt x="18729" y="11916"/>
                  </a:cubicBezTo>
                  <a:cubicBezTo>
                    <a:pt x="18729" y="11916"/>
                    <a:pt x="15604" y="0"/>
                    <a:pt x="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68;p61"/>
            <p:cNvSpPr/>
            <p:nvPr/>
          </p:nvSpPr>
          <p:spPr>
            <a:xfrm>
              <a:off x="3822468" y="1354781"/>
              <a:ext cx="887036" cy="610873"/>
            </a:xfrm>
            <a:custGeom>
              <a:avLst/>
              <a:gdLst/>
              <a:ahLst/>
              <a:cxnLst/>
              <a:rect l="l" t="t" r="r" b="b"/>
              <a:pathLst>
                <a:path w="16863" h="11613" extrusionOk="0">
                  <a:moveTo>
                    <a:pt x="861" y="0"/>
                  </a:moveTo>
                  <a:cubicBezTo>
                    <a:pt x="854" y="0"/>
                    <a:pt x="845" y="3"/>
                    <a:pt x="833" y="5"/>
                  </a:cubicBezTo>
                  <a:cubicBezTo>
                    <a:pt x="559" y="17"/>
                    <a:pt x="282" y="47"/>
                    <a:pt x="1" y="70"/>
                  </a:cubicBezTo>
                  <a:cubicBezTo>
                    <a:pt x="597" y="154"/>
                    <a:pt x="1194" y="229"/>
                    <a:pt x="1775" y="329"/>
                  </a:cubicBezTo>
                  <a:lnTo>
                    <a:pt x="3160" y="629"/>
                  </a:lnTo>
                  <a:cubicBezTo>
                    <a:pt x="3623" y="720"/>
                    <a:pt x="4079" y="819"/>
                    <a:pt x="4528" y="986"/>
                  </a:cubicBezTo>
                  <a:cubicBezTo>
                    <a:pt x="4969" y="1131"/>
                    <a:pt x="5414" y="1275"/>
                    <a:pt x="5867" y="1412"/>
                  </a:cubicBezTo>
                  <a:cubicBezTo>
                    <a:pt x="6308" y="1556"/>
                    <a:pt x="6734" y="1762"/>
                    <a:pt x="7167" y="1937"/>
                  </a:cubicBezTo>
                  <a:cubicBezTo>
                    <a:pt x="7597" y="2112"/>
                    <a:pt x="8030" y="2294"/>
                    <a:pt x="8433" y="2537"/>
                  </a:cubicBezTo>
                  <a:cubicBezTo>
                    <a:pt x="8840" y="2770"/>
                    <a:pt x="9258" y="2975"/>
                    <a:pt x="9654" y="3226"/>
                  </a:cubicBezTo>
                  <a:cubicBezTo>
                    <a:pt x="11254" y="4188"/>
                    <a:pt x="12672" y="5434"/>
                    <a:pt x="13897" y="6838"/>
                  </a:cubicBezTo>
                  <a:cubicBezTo>
                    <a:pt x="15128" y="8248"/>
                    <a:pt x="16155" y="9852"/>
                    <a:pt x="16862" y="11613"/>
                  </a:cubicBezTo>
                  <a:cubicBezTo>
                    <a:pt x="16638" y="10693"/>
                    <a:pt x="16234" y="9819"/>
                    <a:pt x="15813" y="8959"/>
                  </a:cubicBezTo>
                  <a:cubicBezTo>
                    <a:pt x="15345" y="8126"/>
                    <a:pt x="14836" y="7313"/>
                    <a:pt x="14231" y="6568"/>
                  </a:cubicBezTo>
                  <a:cubicBezTo>
                    <a:pt x="13037" y="5069"/>
                    <a:pt x="11570" y="3784"/>
                    <a:pt x="9942" y="2747"/>
                  </a:cubicBezTo>
                  <a:cubicBezTo>
                    <a:pt x="9536" y="2503"/>
                    <a:pt x="9098" y="2298"/>
                    <a:pt x="8673" y="2063"/>
                  </a:cubicBezTo>
                  <a:cubicBezTo>
                    <a:pt x="8259" y="1826"/>
                    <a:pt x="7813" y="1644"/>
                    <a:pt x="7361" y="1477"/>
                  </a:cubicBezTo>
                  <a:cubicBezTo>
                    <a:pt x="6913" y="1298"/>
                    <a:pt x="6479" y="1093"/>
                    <a:pt x="6018" y="956"/>
                  </a:cubicBezTo>
                  <a:cubicBezTo>
                    <a:pt x="5562" y="819"/>
                    <a:pt x="5095" y="694"/>
                    <a:pt x="4635" y="572"/>
                  </a:cubicBezTo>
                  <a:cubicBezTo>
                    <a:pt x="4179" y="431"/>
                    <a:pt x="3703" y="355"/>
                    <a:pt x="3232" y="291"/>
                  </a:cubicBezTo>
                  <a:lnTo>
                    <a:pt x="1817" y="59"/>
                  </a:lnTo>
                  <a:cubicBezTo>
                    <a:pt x="1506" y="32"/>
                    <a:pt x="1191" y="17"/>
                    <a:pt x="875" y="10"/>
                  </a:cubicBezTo>
                  <a:cubicBezTo>
                    <a:pt x="871" y="2"/>
                    <a:pt x="867" y="0"/>
                    <a:pt x="8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69;p61"/>
            <p:cNvSpPr/>
            <p:nvPr/>
          </p:nvSpPr>
          <p:spPr>
            <a:xfrm>
              <a:off x="3872230" y="1403439"/>
              <a:ext cx="825070" cy="578996"/>
            </a:xfrm>
            <a:custGeom>
              <a:avLst/>
              <a:gdLst/>
              <a:ahLst/>
              <a:cxnLst/>
              <a:rect l="l" t="t" r="r" b="b"/>
              <a:pathLst>
                <a:path w="15685" h="11007" extrusionOk="0">
                  <a:moveTo>
                    <a:pt x="1" y="1"/>
                  </a:moveTo>
                  <a:lnTo>
                    <a:pt x="1" y="1"/>
                  </a:lnTo>
                  <a:cubicBezTo>
                    <a:pt x="392" y="164"/>
                    <a:pt x="822" y="354"/>
                    <a:pt x="1271" y="597"/>
                  </a:cubicBezTo>
                  <a:lnTo>
                    <a:pt x="1275" y="601"/>
                  </a:lnTo>
                  <a:cubicBezTo>
                    <a:pt x="1701" y="734"/>
                    <a:pt x="2107" y="879"/>
                    <a:pt x="2522" y="1024"/>
                  </a:cubicBezTo>
                  <a:lnTo>
                    <a:pt x="3179" y="1252"/>
                  </a:lnTo>
                  <a:lnTo>
                    <a:pt x="3822" y="1529"/>
                  </a:lnTo>
                  <a:cubicBezTo>
                    <a:pt x="4244" y="1715"/>
                    <a:pt x="4681" y="1882"/>
                    <a:pt x="5095" y="2091"/>
                  </a:cubicBezTo>
                  <a:cubicBezTo>
                    <a:pt x="5913" y="2525"/>
                    <a:pt x="6738" y="2954"/>
                    <a:pt x="7506" y="3472"/>
                  </a:cubicBezTo>
                  <a:cubicBezTo>
                    <a:pt x="9087" y="4445"/>
                    <a:pt x="10547" y="5601"/>
                    <a:pt x="11916" y="6867"/>
                  </a:cubicBezTo>
                  <a:cubicBezTo>
                    <a:pt x="12600" y="7506"/>
                    <a:pt x="13262" y="8155"/>
                    <a:pt x="13886" y="8852"/>
                  </a:cubicBezTo>
                  <a:cubicBezTo>
                    <a:pt x="14528" y="9532"/>
                    <a:pt x="15118" y="10258"/>
                    <a:pt x="15684" y="11007"/>
                  </a:cubicBezTo>
                  <a:cubicBezTo>
                    <a:pt x="14737" y="9380"/>
                    <a:pt x="13532" y="7913"/>
                    <a:pt x="12212" y="6559"/>
                  </a:cubicBezTo>
                  <a:cubicBezTo>
                    <a:pt x="10889" y="5213"/>
                    <a:pt x="9392" y="4035"/>
                    <a:pt x="7803" y="3000"/>
                  </a:cubicBezTo>
                  <a:cubicBezTo>
                    <a:pt x="6202" y="1985"/>
                    <a:pt x="4468" y="1175"/>
                    <a:pt x="2659" y="620"/>
                  </a:cubicBezTo>
                  <a:cubicBezTo>
                    <a:pt x="1792" y="324"/>
                    <a:pt x="902" y="1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70;p61"/>
            <p:cNvSpPr/>
            <p:nvPr/>
          </p:nvSpPr>
          <p:spPr>
            <a:xfrm>
              <a:off x="4126248" y="1575450"/>
              <a:ext cx="523816" cy="403672"/>
            </a:xfrm>
            <a:custGeom>
              <a:avLst/>
              <a:gdLst/>
              <a:ahLst/>
              <a:cxnLst/>
              <a:rect l="l" t="t" r="r" b="b"/>
              <a:pathLst>
                <a:path w="9958" h="7674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323"/>
                    <a:pt x="605" y="674"/>
                    <a:pt x="890" y="1049"/>
                  </a:cubicBezTo>
                  <a:cubicBezTo>
                    <a:pt x="1628" y="1483"/>
                    <a:pt x="2354" y="1932"/>
                    <a:pt x="3057" y="2411"/>
                  </a:cubicBezTo>
                  <a:cubicBezTo>
                    <a:pt x="4319" y="3259"/>
                    <a:pt x="5551" y="4159"/>
                    <a:pt x="6753" y="5091"/>
                  </a:cubicBezTo>
                  <a:cubicBezTo>
                    <a:pt x="7810" y="5916"/>
                    <a:pt x="8848" y="6772"/>
                    <a:pt x="9852" y="7669"/>
                  </a:cubicBezTo>
                  <a:cubicBezTo>
                    <a:pt x="9881" y="7669"/>
                    <a:pt x="9909" y="7674"/>
                    <a:pt x="9935" y="7674"/>
                  </a:cubicBezTo>
                  <a:cubicBezTo>
                    <a:pt x="9943" y="7674"/>
                    <a:pt x="9950" y="7673"/>
                    <a:pt x="9958" y="7672"/>
                  </a:cubicBezTo>
                  <a:cubicBezTo>
                    <a:pt x="9057" y="6631"/>
                    <a:pt x="8064" y="5680"/>
                    <a:pt x="7023" y="4764"/>
                  </a:cubicBezTo>
                  <a:cubicBezTo>
                    <a:pt x="5871" y="3741"/>
                    <a:pt x="4639" y="2818"/>
                    <a:pt x="3365" y="1946"/>
                  </a:cubicBezTo>
                  <a:cubicBezTo>
                    <a:pt x="2286" y="1228"/>
                    <a:pt x="1168" y="57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71;p61"/>
            <p:cNvSpPr/>
            <p:nvPr/>
          </p:nvSpPr>
          <p:spPr>
            <a:xfrm>
              <a:off x="5077411" y="1455621"/>
              <a:ext cx="544804" cy="1158833"/>
            </a:xfrm>
            <a:custGeom>
              <a:avLst/>
              <a:gdLst/>
              <a:ahLst/>
              <a:cxnLst/>
              <a:rect l="l" t="t" r="r" b="b"/>
              <a:pathLst>
                <a:path w="10357" h="22030" extrusionOk="0">
                  <a:moveTo>
                    <a:pt x="9844" y="1"/>
                  </a:moveTo>
                  <a:cubicBezTo>
                    <a:pt x="0" y="9529"/>
                    <a:pt x="2153" y="21904"/>
                    <a:pt x="2175" y="22029"/>
                  </a:cubicBezTo>
                  <a:lnTo>
                    <a:pt x="2902" y="21893"/>
                  </a:lnTo>
                  <a:cubicBezTo>
                    <a:pt x="2883" y="21775"/>
                    <a:pt x="810" y="9776"/>
                    <a:pt x="10357" y="533"/>
                  </a:cubicBezTo>
                  <a:lnTo>
                    <a:pt x="98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72;p61"/>
            <p:cNvSpPr/>
            <p:nvPr/>
          </p:nvSpPr>
          <p:spPr>
            <a:xfrm>
              <a:off x="4897036" y="1267250"/>
              <a:ext cx="802609" cy="1156992"/>
            </a:xfrm>
            <a:custGeom>
              <a:avLst/>
              <a:gdLst/>
              <a:ahLst/>
              <a:cxnLst/>
              <a:rect l="l" t="t" r="r" b="b"/>
              <a:pathLst>
                <a:path w="15258" h="21995" extrusionOk="0">
                  <a:moveTo>
                    <a:pt x="15257" y="0"/>
                  </a:moveTo>
                  <a:lnTo>
                    <a:pt x="15257" y="0"/>
                  </a:lnTo>
                  <a:cubicBezTo>
                    <a:pt x="0" y="8714"/>
                    <a:pt x="5710" y="21994"/>
                    <a:pt x="5710" y="21994"/>
                  </a:cubicBezTo>
                  <a:cubicBezTo>
                    <a:pt x="6049" y="21957"/>
                    <a:pt x="6372" y="21888"/>
                    <a:pt x="6677" y="21805"/>
                  </a:cubicBezTo>
                  <a:cubicBezTo>
                    <a:pt x="6719" y="21797"/>
                    <a:pt x="6756" y="21785"/>
                    <a:pt x="6802" y="21774"/>
                  </a:cubicBezTo>
                  <a:cubicBezTo>
                    <a:pt x="7247" y="21649"/>
                    <a:pt x="7661" y="21482"/>
                    <a:pt x="8045" y="21276"/>
                  </a:cubicBezTo>
                  <a:cubicBezTo>
                    <a:pt x="8163" y="21211"/>
                    <a:pt x="8277" y="21143"/>
                    <a:pt x="8395" y="21071"/>
                  </a:cubicBezTo>
                  <a:cubicBezTo>
                    <a:pt x="11965" y="18846"/>
                    <a:pt x="12661" y="13296"/>
                    <a:pt x="13045" y="9034"/>
                  </a:cubicBezTo>
                  <a:cubicBezTo>
                    <a:pt x="13056" y="8840"/>
                    <a:pt x="13075" y="8665"/>
                    <a:pt x="13083" y="8486"/>
                  </a:cubicBezTo>
                  <a:cubicBezTo>
                    <a:pt x="13136" y="7942"/>
                    <a:pt x="13174" y="7422"/>
                    <a:pt x="13224" y="6935"/>
                  </a:cubicBezTo>
                  <a:cubicBezTo>
                    <a:pt x="13322" y="5901"/>
                    <a:pt x="13516" y="4882"/>
                    <a:pt x="13798" y="3882"/>
                  </a:cubicBezTo>
                  <a:cubicBezTo>
                    <a:pt x="13850" y="3669"/>
                    <a:pt x="13912" y="3468"/>
                    <a:pt x="13976" y="3266"/>
                  </a:cubicBezTo>
                  <a:cubicBezTo>
                    <a:pt x="14319" y="2144"/>
                    <a:pt x="14756" y="1053"/>
                    <a:pt x="15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73;p61"/>
            <p:cNvSpPr/>
            <p:nvPr/>
          </p:nvSpPr>
          <p:spPr>
            <a:xfrm>
              <a:off x="5176988" y="1267408"/>
              <a:ext cx="522869" cy="1157045"/>
            </a:xfrm>
            <a:custGeom>
              <a:avLst/>
              <a:gdLst/>
              <a:ahLst/>
              <a:cxnLst/>
              <a:rect l="l" t="t" r="r" b="b"/>
              <a:pathLst>
                <a:path w="9940" h="21996" extrusionOk="0">
                  <a:moveTo>
                    <a:pt x="9939" y="1"/>
                  </a:moveTo>
                  <a:lnTo>
                    <a:pt x="9939" y="1"/>
                  </a:lnTo>
                  <a:cubicBezTo>
                    <a:pt x="8312" y="1297"/>
                    <a:pt x="6882" y="2834"/>
                    <a:pt x="5589" y="4468"/>
                  </a:cubicBezTo>
                  <a:cubicBezTo>
                    <a:pt x="4301" y="6111"/>
                    <a:pt x="3206" y="7906"/>
                    <a:pt x="2282" y="9783"/>
                  </a:cubicBezTo>
                  <a:cubicBezTo>
                    <a:pt x="1369" y="11673"/>
                    <a:pt x="758" y="13703"/>
                    <a:pt x="393" y="15760"/>
                  </a:cubicBezTo>
                  <a:cubicBezTo>
                    <a:pt x="1" y="17825"/>
                    <a:pt x="100" y="19946"/>
                    <a:pt x="388" y="21996"/>
                  </a:cubicBezTo>
                  <a:lnTo>
                    <a:pt x="358" y="20440"/>
                  </a:lnTo>
                  <a:lnTo>
                    <a:pt x="339" y="19665"/>
                  </a:lnTo>
                  <a:lnTo>
                    <a:pt x="407" y="18893"/>
                  </a:lnTo>
                  <a:cubicBezTo>
                    <a:pt x="453" y="18380"/>
                    <a:pt x="476" y="17867"/>
                    <a:pt x="533" y="17357"/>
                  </a:cubicBezTo>
                  <a:lnTo>
                    <a:pt x="811" y="15837"/>
                  </a:lnTo>
                  <a:cubicBezTo>
                    <a:pt x="1255" y="13837"/>
                    <a:pt x="1848" y="11856"/>
                    <a:pt x="2784" y="10023"/>
                  </a:cubicBezTo>
                  <a:cubicBezTo>
                    <a:pt x="3650" y="8160"/>
                    <a:pt x="4731" y="6400"/>
                    <a:pt x="5932" y="4723"/>
                  </a:cubicBezTo>
                  <a:cubicBezTo>
                    <a:pt x="6533" y="3887"/>
                    <a:pt x="7163" y="3069"/>
                    <a:pt x="7840" y="2287"/>
                  </a:cubicBezTo>
                  <a:cubicBezTo>
                    <a:pt x="8495" y="1488"/>
                    <a:pt x="9205" y="735"/>
                    <a:pt x="99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74;p61"/>
            <p:cNvSpPr/>
            <p:nvPr/>
          </p:nvSpPr>
          <p:spPr>
            <a:xfrm>
              <a:off x="5248212" y="1438998"/>
              <a:ext cx="384051" cy="975250"/>
            </a:xfrm>
            <a:custGeom>
              <a:avLst/>
              <a:gdLst/>
              <a:ahLst/>
              <a:cxnLst/>
              <a:rect l="l" t="t" r="r" b="b"/>
              <a:pathLst>
                <a:path w="7301" h="18540" extrusionOk="0">
                  <a:moveTo>
                    <a:pt x="7300" y="1"/>
                  </a:moveTo>
                  <a:lnTo>
                    <a:pt x="7300" y="1"/>
                  </a:lnTo>
                  <a:cubicBezTo>
                    <a:pt x="6509" y="849"/>
                    <a:pt x="5779" y="1757"/>
                    <a:pt x="5148" y="2735"/>
                  </a:cubicBezTo>
                  <a:cubicBezTo>
                    <a:pt x="4057" y="4404"/>
                    <a:pt x="3107" y="6179"/>
                    <a:pt x="2369" y="8039"/>
                  </a:cubicBezTo>
                  <a:cubicBezTo>
                    <a:pt x="1658" y="9901"/>
                    <a:pt x="1057" y="11814"/>
                    <a:pt x="654" y="13768"/>
                  </a:cubicBezTo>
                  <a:cubicBezTo>
                    <a:pt x="331" y="15346"/>
                    <a:pt x="88" y="16939"/>
                    <a:pt x="1" y="18540"/>
                  </a:cubicBezTo>
                  <a:cubicBezTo>
                    <a:pt x="43" y="18532"/>
                    <a:pt x="80" y="18520"/>
                    <a:pt x="126" y="18509"/>
                  </a:cubicBezTo>
                  <a:cubicBezTo>
                    <a:pt x="202" y="17920"/>
                    <a:pt x="304" y="17334"/>
                    <a:pt x="426" y="16757"/>
                  </a:cubicBezTo>
                  <a:cubicBezTo>
                    <a:pt x="608" y="15783"/>
                    <a:pt x="822" y="14814"/>
                    <a:pt x="1073" y="13859"/>
                  </a:cubicBezTo>
                  <a:cubicBezTo>
                    <a:pt x="1563" y="11951"/>
                    <a:pt x="2141" y="10065"/>
                    <a:pt x="2886" y="8248"/>
                  </a:cubicBezTo>
                  <a:cubicBezTo>
                    <a:pt x="3574" y="6396"/>
                    <a:pt x="4505" y="4654"/>
                    <a:pt x="5509" y="2971"/>
                  </a:cubicBezTo>
                  <a:lnTo>
                    <a:pt x="6300" y="1720"/>
                  </a:lnTo>
                  <a:cubicBezTo>
                    <a:pt x="6555" y="1339"/>
                    <a:pt x="6848" y="982"/>
                    <a:pt x="7122" y="617"/>
                  </a:cubicBezTo>
                  <a:cubicBezTo>
                    <a:pt x="7174" y="404"/>
                    <a:pt x="7236" y="203"/>
                    <a:pt x="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75;p61"/>
            <p:cNvSpPr/>
            <p:nvPr/>
          </p:nvSpPr>
          <p:spPr>
            <a:xfrm>
              <a:off x="5320225" y="1713637"/>
              <a:ext cx="265064" cy="672839"/>
            </a:xfrm>
            <a:custGeom>
              <a:avLst/>
              <a:gdLst/>
              <a:ahLst/>
              <a:cxnLst/>
              <a:rect l="l" t="t" r="r" b="b"/>
              <a:pathLst>
                <a:path w="5039" h="12791" extrusionOk="0">
                  <a:moveTo>
                    <a:pt x="5038" y="0"/>
                  </a:moveTo>
                  <a:cubicBezTo>
                    <a:pt x="4532" y="867"/>
                    <a:pt x="4075" y="1757"/>
                    <a:pt x="3647" y="2658"/>
                  </a:cubicBezTo>
                  <a:cubicBezTo>
                    <a:pt x="3022" y="3955"/>
                    <a:pt x="2479" y="5278"/>
                    <a:pt x="1962" y="6616"/>
                  </a:cubicBezTo>
                  <a:cubicBezTo>
                    <a:pt x="1471" y="7958"/>
                    <a:pt x="1000" y="9307"/>
                    <a:pt x="593" y="10688"/>
                  </a:cubicBezTo>
                  <a:cubicBezTo>
                    <a:pt x="384" y="11383"/>
                    <a:pt x="183" y="12079"/>
                    <a:pt x="0" y="12790"/>
                  </a:cubicBezTo>
                  <a:cubicBezTo>
                    <a:pt x="118" y="12725"/>
                    <a:pt x="232" y="12657"/>
                    <a:pt x="350" y="12585"/>
                  </a:cubicBezTo>
                  <a:lnTo>
                    <a:pt x="2483" y="6806"/>
                  </a:lnTo>
                  <a:cubicBezTo>
                    <a:pt x="2985" y="5479"/>
                    <a:pt x="3510" y="4152"/>
                    <a:pt x="4034" y="2829"/>
                  </a:cubicBezTo>
                  <a:cubicBezTo>
                    <a:pt x="4345" y="2069"/>
                    <a:pt x="4665" y="1304"/>
                    <a:pt x="5000" y="548"/>
                  </a:cubicBezTo>
                  <a:cubicBezTo>
                    <a:pt x="5011" y="354"/>
                    <a:pt x="5030" y="179"/>
                    <a:pt x="50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76;p61"/>
            <p:cNvSpPr/>
            <p:nvPr/>
          </p:nvSpPr>
          <p:spPr>
            <a:xfrm>
              <a:off x="5618798" y="2940807"/>
              <a:ext cx="990610" cy="650746"/>
            </a:xfrm>
            <a:custGeom>
              <a:avLst/>
              <a:gdLst/>
              <a:ahLst/>
              <a:cxnLst/>
              <a:rect l="l" t="t" r="r" b="b"/>
              <a:pathLst>
                <a:path w="18832" h="12371" extrusionOk="0">
                  <a:moveTo>
                    <a:pt x="18299" y="0"/>
                  </a:moveTo>
                  <a:cubicBezTo>
                    <a:pt x="18229" y="126"/>
                    <a:pt x="12071" y="11631"/>
                    <a:pt x="2746" y="11631"/>
                  </a:cubicBezTo>
                  <a:cubicBezTo>
                    <a:pt x="1912" y="11631"/>
                    <a:pt x="1051" y="11539"/>
                    <a:pt x="168" y="11338"/>
                  </a:cubicBezTo>
                  <a:lnTo>
                    <a:pt x="1" y="12060"/>
                  </a:lnTo>
                  <a:cubicBezTo>
                    <a:pt x="937" y="12273"/>
                    <a:pt x="1846" y="12371"/>
                    <a:pt x="2727" y="12371"/>
                  </a:cubicBezTo>
                  <a:cubicBezTo>
                    <a:pt x="12492" y="12371"/>
                    <a:pt x="18762" y="384"/>
                    <a:pt x="18831" y="255"/>
                  </a:cubicBezTo>
                  <a:lnTo>
                    <a:pt x="182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77;p61"/>
            <p:cNvSpPr/>
            <p:nvPr/>
          </p:nvSpPr>
          <p:spPr>
            <a:xfrm>
              <a:off x="5811166" y="2920608"/>
              <a:ext cx="821020" cy="649851"/>
            </a:xfrm>
            <a:custGeom>
              <a:avLst/>
              <a:gdLst/>
              <a:ahLst/>
              <a:cxnLst/>
              <a:rect l="l" t="t" r="r" b="b"/>
              <a:pathLst>
                <a:path w="15608" h="12354" extrusionOk="0">
                  <a:moveTo>
                    <a:pt x="15608" y="0"/>
                  </a:moveTo>
                  <a:lnTo>
                    <a:pt x="15608" y="0"/>
                  </a:lnTo>
                  <a:cubicBezTo>
                    <a:pt x="15532" y="7"/>
                    <a:pt x="15448" y="23"/>
                    <a:pt x="15376" y="35"/>
                  </a:cubicBezTo>
                  <a:cubicBezTo>
                    <a:pt x="15315" y="42"/>
                    <a:pt x="15255" y="46"/>
                    <a:pt x="15201" y="61"/>
                  </a:cubicBezTo>
                  <a:cubicBezTo>
                    <a:pt x="14350" y="190"/>
                    <a:pt x="13547" y="377"/>
                    <a:pt x="12786" y="623"/>
                  </a:cubicBezTo>
                  <a:cubicBezTo>
                    <a:pt x="12567" y="684"/>
                    <a:pt x="12349" y="757"/>
                    <a:pt x="12144" y="829"/>
                  </a:cubicBezTo>
                  <a:cubicBezTo>
                    <a:pt x="8080" y="2278"/>
                    <a:pt x="5081" y="5087"/>
                    <a:pt x="3077" y="7574"/>
                  </a:cubicBezTo>
                  <a:cubicBezTo>
                    <a:pt x="2514" y="8254"/>
                    <a:pt x="2035" y="8923"/>
                    <a:pt x="1640" y="9524"/>
                  </a:cubicBezTo>
                  <a:cubicBezTo>
                    <a:pt x="1172" y="10220"/>
                    <a:pt x="810" y="10825"/>
                    <a:pt x="548" y="11304"/>
                  </a:cubicBezTo>
                  <a:lnTo>
                    <a:pt x="545" y="11307"/>
                  </a:lnTo>
                  <a:cubicBezTo>
                    <a:pt x="442" y="11490"/>
                    <a:pt x="350" y="11653"/>
                    <a:pt x="278" y="11794"/>
                  </a:cubicBezTo>
                  <a:cubicBezTo>
                    <a:pt x="92" y="12152"/>
                    <a:pt x="1" y="12353"/>
                    <a:pt x="1" y="12353"/>
                  </a:cubicBezTo>
                  <a:cubicBezTo>
                    <a:pt x="6920" y="11976"/>
                    <a:pt x="12038" y="5593"/>
                    <a:pt x="14308" y="2160"/>
                  </a:cubicBezTo>
                  <a:cubicBezTo>
                    <a:pt x="14350" y="2106"/>
                    <a:pt x="14391" y="2046"/>
                    <a:pt x="14425" y="1988"/>
                  </a:cubicBezTo>
                  <a:cubicBezTo>
                    <a:pt x="15004" y="1095"/>
                    <a:pt x="15380" y="418"/>
                    <a:pt x="15532" y="144"/>
                  </a:cubicBezTo>
                  <a:cubicBezTo>
                    <a:pt x="15562" y="103"/>
                    <a:pt x="15585" y="46"/>
                    <a:pt x="15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78;p61"/>
            <p:cNvSpPr/>
            <p:nvPr/>
          </p:nvSpPr>
          <p:spPr>
            <a:xfrm>
              <a:off x="5811166" y="2920608"/>
              <a:ext cx="821230" cy="649851"/>
            </a:xfrm>
            <a:custGeom>
              <a:avLst/>
              <a:gdLst/>
              <a:ahLst/>
              <a:cxnLst/>
              <a:rect l="l" t="t" r="r" b="b"/>
              <a:pathLst>
                <a:path w="15612" h="12354" extrusionOk="0">
                  <a:moveTo>
                    <a:pt x="15611" y="0"/>
                  </a:moveTo>
                  <a:cubicBezTo>
                    <a:pt x="15148" y="707"/>
                    <a:pt x="14639" y="1376"/>
                    <a:pt x="14087" y="2008"/>
                  </a:cubicBezTo>
                  <a:cubicBezTo>
                    <a:pt x="13555" y="2658"/>
                    <a:pt x="12981" y="3266"/>
                    <a:pt x="12384" y="3855"/>
                  </a:cubicBezTo>
                  <a:cubicBezTo>
                    <a:pt x="11198" y="5031"/>
                    <a:pt x="9935" y="6133"/>
                    <a:pt x="8594" y="7137"/>
                  </a:cubicBezTo>
                  <a:cubicBezTo>
                    <a:pt x="7266" y="8151"/>
                    <a:pt x="5867" y="9076"/>
                    <a:pt x="4426" y="9935"/>
                  </a:cubicBezTo>
                  <a:cubicBezTo>
                    <a:pt x="2993" y="10806"/>
                    <a:pt x="1499" y="11569"/>
                    <a:pt x="1" y="12353"/>
                  </a:cubicBezTo>
                  <a:cubicBezTo>
                    <a:pt x="792" y="12060"/>
                    <a:pt x="1579" y="11748"/>
                    <a:pt x="2358" y="11425"/>
                  </a:cubicBezTo>
                  <a:cubicBezTo>
                    <a:pt x="3119" y="11053"/>
                    <a:pt x="3898" y="10718"/>
                    <a:pt x="4639" y="10307"/>
                  </a:cubicBezTo>
                  <a:cubicBezTo>
                    <a:pt x="5388" y="9912"/>
                    <a:pt x="6122" y="9483"/>
                    <a:pt x="6829" y="9014"/>
                  </a:cubicBezTo>
                  <a:cubicBezTo>
                    <a:pt x="7555" y="8574"/>
                    <a:pt x="8240" y="8068"/>
                    <a:pt x="8931" y="7577"/>
                  </a:cubicBezTo>
                  <a:cubicBezTo>
                    <a:pt x="10263" y="6524"/>
                    <a:pt x="11551" y="5407"/>
                    <a:pt x="12692" y="4148"/>
                  </a:cubicBezTo>
                  <a:cubicBezTo>
                    <a:pt x="13825" y="2886"/>
                    <a:pt x="14878" y="1529"/>
                    <a:pt x="15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79;p61"/>
            <p:cNvSpPr/>
            <p:nvPr/>
          </p:nvSpPr>
          <p:spPr>
            <a:xfrm>
              <a:off x="5825790" y="2922396"/>
              <a:ext cx="794245" cy="618605"/>
            </a:xfrm>
            <a:custGeom>
              <a:avLst/>
              <a:gdLst/>
              <a:ahLst/>
              <a:cxnLst/>
              <a:rect l="l" t="t" r="r" b="b"/>
              <a:pathLst>
                <a:path w="15099" h="11760" extrusionOk="0">
                  <a:moveTo>
                    <a:pt x="15098" y="1"/>
                  </a:moveTo>
                  <a:cubicBezTo>
                    <a:pt x="15037" y="8"/>
                    <a:pt x="14977" y="12"/>
                    <a:pt x="14923" y="27"/>
                  </a:cubicBezTo>
                  <a:cubicBezTo>
                    <a:pt x="13657" y="898"/>
                    <a:pt x="12429" y="1803"/>
                    <a:pt x="11197" y="2704"/>
                  </a:cubicBezTo>
                  <a:cubicBezTo>
                    <a:pt x="9725" y="3779"/>
                    <a:pt x="8285" y="4897"/>
                    <a:pt x="6825" y="5992"/>
                  </a:cubicBezTo>
                  <a:cubicBezTo>
                    <a:pt x="5399" y="7129"/>
                    <a:pt x="3954" y="8243"/>
                    <a:pt x="2540" y="9399"/>
                  </a:cubicBezTo>
                  <a:cubicBezTo>
                    <a:pt x="1776" y="10015"/>
                    <a:pt x="1016" y="10638"/>
                    <a:pt x="270" y="11270"/>
                  </a:cubicBezTo>
                  <a:lnTo>
                    <a:pt x="267" y="11273"/>
                  </a:lnTo>
                  <a:cubicBezTo>
                    <a:pt x="164" y="11456"/>
                    <a:pt x="72" y="11619"/>
                    <a:pt x="0" y="11760"/>
                  </a:cubicBezTo>
                  <a:cubicBezTo>
                    <a:pt x="947" y="11091"/>
                    <a:pt x="1883" y="10414"/>
                    <a:pt x="2806" y="9726"/>
                  </a:cubicBezTo>
                  <a:cubicBezTo>
                    <a:pt x="4278" y="8650"/>
                    <a:pt x="5719" y="7532"/>
                    <a:pt x="7167" y="6434"/>
                  </a:cubicBezTo>
                  <a:cubicBezTo>
                    <a:pt x="8597" y="5297"/>
                    <a:pt x="10041" y="4190"/>
                    <a:pt x="11455" y="3038"/>
                  </a:cubicBezTo>
                  <a:cubicBezTo>
                    <a:pt x="12676" y="2042"/>
                    <a:pt x="13900" y="1038"/>
                    <a:pt x="15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80;p61"/>
            <p:cNvSpPr/>
            <p:nvPr/>
          </p:nvSpPr>
          <p:spPr>
            <a:xfrm>
              <a:off x="5897382" y="2953379"/>
              <a:ext cx="586413" cy="468267"/>
            </a:xfrm>
            <a:custGeom>
              <a:avLst/>
              <a:gdLst/>
              <a:ahLst/>
              <a:cxnLst/>
              <a:rect l="l" t="t" r="r" b="b"/>
              <a:pathLst>
                <a:path w="11148" h="8902" extrusionOk="0">
                  <a:moveTo>
                    <a:pt x="11147" y="0"/>
                  </a:moveTo>
                  <a:lnTo>
                    <a:pt x="11147" y="0"/>
                  </a:lnTo>
                  <a:cubicBezTo>
                    <a:pt x="10928" y="61"/>
                    <a:pt x="10710" y="134"/>
                    <a:pt x="10505" y="206"/>
                  </a:cubicBezTo>
                  <a:cubicBezTo>
                    <a:pt x="9566" y="780"/>
                    <a:pt x="8646" y="1396"/>
                    <a:pt x="7734" y="2016"/>
                  </a:cubicBezTo>
                  <a:cubicBezTo>
                    <a:pt x="6266" y="3023"/>
                    <a:pt x="4848" y="4111"/>
                    <a:pt x="3445" y="5217"/>
                  </a:cubicBezTo>
                  <a:cubicBezTo>
                    <a:pt x="2768" y="5791"/>
                    <a:pt x="2099" y="6365"/>
                    <a:pt x="1438" y="6951"/>
                  </a:cubicBezTo>
                  <a:cubicBezTo>
                    <a:pt x="875" y="7631"/>
                    <a:pt x="396" y="8300"/>
                    <a:pt x="1" y="8901"/>
                  </a:cubicBezTo>
                  <a:cubicBezTo>
                    <a:pt x="1236" y="7779"/>
                    <a:pt x="2498" y="6700"/>
                    <a:pt x="3798" y="5654"/>
                  </a:cubicBezTo>
                  <a:cubicBezTo>
                    <a:pt x="5156" y="4517"/>
                    <a:pt x="6574" y="3438"/>
                    <a:pt x="7985" y="2362"/>
                  </a:cubicBezTo>
                  <a:cubicBezTo>
                    <a:pt x="9034" y="1567"/>
                    <a:pt x="10084" y="780"/>
                    <a:pt x="11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81;p61"/>
            <p:cNvSpPr/>
            <p:nvPr/>
          </p:nvSpPr>
          <p:spPr>
            <a:xfrm>
              <a:off x="4464010" y="2445763"/>
              <a:ext cx="1081665" cy="842692"/>
            </a:xfrm>
            <a:custGeom>
              <a:avLst/>
              <a:gdLst/>
              <a:ahLst/>
              <a:cxnLst/>
              <a:rect l="l" t="t" r="r" b="b"/>
              <a:pathLst>
                <a:path w="20563" h="16020" extrusionOk="0">
                  <a:moveTo>
                    <a:pt x="210" y="1"/>
                  </a:moveTo>
                  <a:lnTo>
                    <a:pt x="1" y="713"/>
                  </a:lnTo>
                  <a:cubicBezTo>
                    <a:pt x="12886" y="4503"/>
                    <a:pt x="19859" y="15905"/>
                    <a:pt x="19927" y="16019"/>
                  </a:cubicBezTo>
                  <a:lnTo>
                    <a:pt x="20562" y="15639"/>
                  </a:lnTo>
                  <a:cubicBezTo>
                    <a:pt x="20494" y="15521"/>
                    <a:pt x="13368" y="3872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82;p61"/>
            <p:cNvSpPr/>
            <p:nvPr/>
          </p:nvSpPr>
          <p:spPr>
            <a:xfrm>
              <a:off x="4317038" y="2691575"/>
              <a:ext cx="837642" cy="169696"/>
            </a:xfrm>
            <a:custGeom>
              <a:avLst/>
              <a:gdLst/>
              <a:ahLst/>
              <a:cxnLst/>
              <a:rect l="l" t="t" r="r" b="b"/>
              <a:pathLst>
                <a:path w="15924" h="3226" extrusionOk="0">
                  <a:moveTo>
                    <a:pt x="4630" y="1"/>
                  </a:moveTo>
                  <a:cubicBezTo>
                    <a:pt x="3046" y="1"/>
                    <a:pt x="1462" y="200"/>
                    <a:pt x="1" y="712"/>
                  </a:cubicBezTo>
                  <a:lnTo>
                    <a:pt x="248" y="1411"/>
                  </a:lnTo>
                  <a:cubicBezTo>
                    <a:pt x="1603" y="937"/>
                    <a:pt x="3087" y="750"/>
                    <a:pt x="4582" y="750"/>
                  </a:cubicBezTo>
                  <a:cubicBezTo>
                    <a:pt x="9996" y="750"/>
                    <a:pt x="15552" y="3193"/>
                    <a:pt x="15623" y="3225"/>
                  </a:cubicBezTo>
                  <a:lnTo>
                    <a:pt x="15923" y="2548"/>
                  </a:lnTo>
                  <a:cubicBezTo>
                    <a:pt x="15628" y="2415"/>
                    <a:pt x="10134" y="1"/>
                    <a:pt x="4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83;p61"/>
            <p:cNvSpPr/>
            <p:nvPr/>
          </p:nvSpPr>
          <p:spPr>
            <a:xfrm>
              <a:off x="4400624" y="2403943"/>
              <a:ext cx="137661" cy="121249"/>
            </a:xfrm>
            <a:custGeom>
              <a:avLst/>
              <a:gdLst/>
              <a:ahLst/>
              <a:cxnLst/>
              <a:rect l="l" t="t" r="r" b="b"/>
              <a:pathLst>
                <a:path w="2617" h="2305" extrusionOk="0">
                  <a:moveTo>
                    <a:pt x="1310" y="1"/>
                  </a:moveTo>
                  <a:cubicBezTo>
                    <a:pt x="952" y="1"/>
                    <a:pt x="599" y="168"/>
                    <a:pt x="374" y="481"/>
                  </a:cubicBezTo>
                  <a:cubicBezTo>
                    <a:pt x="0" y="994"/>
                    <a:pt x="119" y="1717"/>
                    <a:pt x="635" y="2089"/>
                  </a:cubicBezTo>
                  <a:cubicBezTo>
                    <a:pt x="840" y="2234"/>
                    <a:pt x="1075" y="2305"/>
                    <a:pt x="1309" y="2305"/>
                  </a:cubicBezTo>
                  <a:cubicBezTo>
                    <a:pt x="1666" y="2305"/>
                    <a:pt x="2018" y="2140"/>
                    <a:pt x="2244" y="1827"/>
                  </a:cubicBezTo>
                  <a:cubicBezTo>
                    <a:pt x="2616" y="1310"/>
                    <a:pt x="2499" y="591"/>
                    <a:pt x="1981" y="218"/>
                  </a:cubicBezTo>
                  <a:cubicBezTo>
                    <a:pt x="1778" y="72"/>
                    <a:pt x="1543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4;p61"/>
            <p:cNvSpPr/>
            <p:nvPr/>
          </p:nvSpPr>
          <p:spPr>
            <a:xfrm>
              <a:off x="4253652" y="2663538"/>
              <a:ext cx="137398" cy="121301"/>
            </a:xfrm>
            <a:custGeom>
              <a:avLst/>
              <a:gdLst/>
              <a:ahLst/>
              <a:cxnLst/>
              <a:rect l="l" t="t" r="r" b="b"/>
              <a:pathLst>
                <a:path w="2612" h="2306" extrusionOk="0">
                  <a:moveTo>
                    <a:pt x="1307" y="1"/>
                  </a:moveTo>
                  <a:cubicBezTo>
                    <a:pt x="949" y="1"/>
                    <a:pt x="595" y="167"/>
                    <a:pt x="369" y="481"/>
                  </a:cubicBezTo>
                  <a:cubicBezTo>
                    <a:pt x="0" y="994"/>
                    <a:pt x="114" y="1716"/>
                    <a:pt x="632" y="2089"/>
                  </a:cubicBezTo>
                  <a:cubicBezTo>
                    <a:pt x="836" y="2235"/>
                    <a:pt x="1071" y="2305"/>
                    <a:pt x="1305" y="2305"/>
                  </a:cubicBezTo>
                  <a:cubicBezTo>
                    <a:pt x="1662" y="2305"/>
                    <a:pt x="2014" y="2140"/>
                    <a:pt x="2240" y="1827"/>
                  </a:cubicBezTo>
                  <a:cubicBezTo>
                    <a:pt x="2612" y="1309"/>
                    <a:pt x="2494" y="591"/>
                    <a:pt x="1978" y="218"/>
                  </a:cubicBezTo>
                  <a:cubicBezTo>
                    <a:pt x="1775" y="71"/>
                    <a:pt x="1540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85;p61"/>
            <p:cNvSpPr/>
            <p:nvPr/>
          </p:nvSpPr>
          <p:spPr>
            <a:xfrm>
              <a:off x="4461643" y="2477114"/>
              <a:ext cx="27827" cy="19410"/>
            </a:xfrm>
            <a:custGeom>
              <a:avLst/>
              <a:gdLst/>
              <a:ahLst/>
              <a:cxnLst/>
              <a:rect l="l" t="t" r="r" b="b"/>
              <a:pathLst>
                <a:path w="529" h="369" extrusionOk="0">
                  <a:moveTo>
                    <a:pt x="266" y="1"/>
                  </a:moveTo>
                  <a:cubicBezTo>
                    <a:pt x="115" y="1"/>
                    <a:pt x="1" y="218"/>
                    <a:pt x="156" y="333"/>
                  </a:cubicBezTo>
                  <a:cubicBezTo>
                    <a:pt x="191" y="358"/>
                    <a:pt x="227" y="368"/>
                    <a:pt x="260" y="368"/>
                  </a:cubicBezTo>
                  <a:cubicBezTo>
                    <a:pt x="414" y="368"/>
                    <a:pt x="528" y="149"/>
                    <a:pt x="369" y="36"/>
                  </a:cubicBezTo>
                  <a:cubicBezTo>
                    <a:pt x="334" y="12"/>
                    <a:pt x="29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86;p61"/>
            <p:cNvSpPr/>
            <p:nvPr/>
          </p:nvSpPr>
          <p:spPr>
            <a:xfrm>
              <a:off x="4290527" y="2698203"/>
              <a:ext cx="63228" cy="44133"/>
            </a:xfrm>
            <a:custGeom>
              <a:avLst/>
              <a:gdLst/>
              <a:ahLst/>
              <a:cxnLst/>
              <a:rect l="l" t="t" r="r" b="b"/>
              <a:pathLst>
                <a:path w="1202" h="839" extrusionOk="0">
                  <a:moveTo>
                    <a:pt x="612" y="0"/>
                  </a:moveTo>
                  <a:cubicBezTo>
                    <a:pt x="264" y="0"/>
                    <a:pt x="0" y="501"/>
                    <a:pt x="356" y="757"/>
                  </a:cubicBezTo>
                  <a:cubicBezTo>
                    <a:pt x="435" y="814"/>
                    <a:pt x="516" y="839"/>
                    <a:pt x="593" y="839"/>
                  </a:cubicBezTo>
                  <a:cubicBezTo>
                    <a:pt x="940" y="839"/>
                    <a:pt x="1202" y="338"/>
                    <a:pt x="847" y="80"/>
                  </a:cubicBezTo>
                  <a:cubicBezTo>
                    <a:pt x="768" y="24"/>
                    <a:pt x="68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5669;p61"/>
          <p:cNvGrpSpPr/>
          <p:nvPr/>
        </p:nvGrpSpPr>
        <p:grpSpPr>
          <a:xfrm>
            <a:off x="6929454" y="-214332"/>
            <a:ext cx="1862770" cy="1868394"/>
            <a:chOff x="6568148" y="1125402"/>
            <a:chExt cx="1862770" cy="1868394"/>
          </a:xfrm>
        </p:grpSpPr>
        <p:sp>
          <p:nvSpPr>
            <p:cNvPr id="41" name="Google Shape;5670;p61"/>
            <p:cNvSpPr/>
            <p:nvPr/>
          </p:nvSpPr>
          <p:spPr>
            <a:xfrm rot="7985726">
              <a:off x="6809674" y="1429563"/>
              <a:ext cx="1379718" cy="1260071"/>
            </a:xfrm>
            <a:custGeom>
              <a:avLst/>
              <a:gdLst/>
              <a:ahLst/>
              <a:cxnLst/>
              <a:rect l="l" t="t" r="r" b="b"/>
              <a:pathLst>
                <a:path w="55190" h="50404" extrusionOk="0">
                  <a:moveTo>
                    <a:pt x="19501" y="0"/>
                  </a:moveTo>
                  <a:lnTo>
                    <a:pt x="19501" y="0"/>
                  </a:lnTo>
                  <a:cubicBezTo>
                    <a:pt x="16558" y="8832"/>
                    <a:pt x="20793" y="17386"/>
                    <a:pt x="20793" y="17386"/>
                  </a:cubicBezTo>
                  <a:cubicBezTo>
                    <a:pt x="20793" y="17386"/>
                    <a:pt x="25557" y="20120"/>
                    <a:pt x="21356" y="21736"/>
                  </a:cubicBezTo>
                  <a:cubicBezTo>
                    <a:pt x="20235" y="22170"/>
                    <a:pt x="18478" y="22519"/>
                    <a:pt x="15825" y="22721"/>
                  </a:cubicBezTo>
                  <a:cubicBezTo>
                    <a:pt x="3210" y="23668"/>
                    <a:pt x="1" y="32469"/>
                    <a:pt x="1" y="32469"/>
                  </a:cubicBezTo>
                  <a:cubicBezTo>
                    <a:pt x="3570" y="33921"/>
                    <a:pt x="7246" y="34398"/>
                    <a:pt x="10535" y="34398"/>
                  </a:cubicBezTo>
                  <a:cubicBezTo>
                    <a:pt x="16831" y="34398"/>
                    <a:pt x="21710" y="32651"/>
                    <a:pt x="21710" y="32651"/>
                  </a:cubicBezTo>
                  <a:lnTo>
                    <a:pt x="26584" y="34769"/>
                  </a:lnTo>
                  <a:cubicBezTo>
                    <a:pt x="26626" y="35404"/>
                    <a:pt x="26706" y="36024"/>
                    <a:pt x="26812" y="36617"/>
                  </a:cubicBezTo>
                  <a:cubicBezTo>
                    <a:pt x="28481" y="46012"/>
                    <a:pt x="37347" y="50403"/>
                    <a:pt x="37347" y="50403"/>
                  </a:cubicBezTo>
                  <a:cubicBezTo>
                    <a:pt x="41483" y="43046"/>
                    <a:pt x="37161" y="33021"/>
                    <a:pt x="37161" y="33021"/>
                  </a:cubicBezTo>
                  <a:cubicBezTo>
                    <a:pt x="37161" y="33021"/>
                    <a:pt x="29097" y="26778"/>
                    <a:pt x="40685" y="26314"/>
                  </a:cubicBezTo>
                  <a:cubicBezTo>
                    <a:pt x="41564" y="26279"/>
                    <a:pt x="42392" y="26195"/>
                    <a:pt x="43171" y="26074"/>
                  </a:cubicBezTo>
                  <a:lnTo>
                    <a:pt x="43176" y="26074"/>
                  </a:lnTo>
                  <a:cubicBezTo>
                    <a:pt x="52171" y="24717"/>
                    <a:pt x="54889" y="18307"/>
                    <a:pt x="55167" y="17595"/>
                  </a:cubicBezTo>
                  <a:cubicBezTo>
                    <a:pt x="55182" y="17550"/>
                    <a:pt x="55190" y="17527"/>
                    <a:pt x="55190" y="17527"/>
                  </a:cubicBezTo>
                  <a:cubicBezTo>
                    <a:pt x="51832" y="15996"/>
                    <a:pt x="48268" y="15542"/>
                    <a:pt x="45217" y="15542"/>
                  </a:cubicBezTo>
                  <a:cubicBezTo>
                    <a:pt x="40752" y="15542"/>
                    <a:pt x="37389" y="16516"/>
                    <a:pt x="37389" y="16516"/>
                  </a:cubicBezTo>
                  <a:cubicBezTo>
                    <a:pt x="37389" y="16516"/>
                    <a:pt x="34208" y="20286"/>
                    <a:pt x="31426" y="20286"/>
                  </a:cubicBezTo>
                  <a:cubicBezTo>
                    <a:pt x="30184" y="20286"/>
                    <a:pt x="29022" y="19535"/>
                    <a:pt x="28257" y="17364"/>
                  </a:cubicBezTo>
                  <a:cubicBezTo>
                    <a:pt x="28024" y="16710"/>
                    <a:pt x="27831" y="15923"/>
                    <a:pt x="27682" y="14991"/>
                  </a:cubicBezTo>
                  <a:cubicBezTo>
                    <a:pt x="25926" y="4045"/>
                    <a:pt x="19501" y="0"/>
                    <a:pt x="19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71;p61"/>
            <p:cNvSpPr/>
            <p:nvPr/>
          </p:nvSpPr>
          <p:spPr>
            <a:xfrm rot="7985726">
              <a:off x="7013702" y="1631798"/>
              <a:ext cx="263419" cy="500014"/>
            </a:xfrm>
            <a:custGeom>
              <a:avLst/>
              <a:gdLst/>
              <a:ahLst/>
              <a:cxnLst/>
              <a:rect l="l" t="t" r="r" b="b"/>
              <a:pathLst>
                <a:path w="10537" h="20001" extrusionOk="0">
                  <a:moveTo>
                    <a:pt x="3673" y="0"/>
                  </a:moveTo>
                  <a:cubicBezTo>
                    <a:pt x="2018" y="0"/>
                    <a:pt x="798" y="3155"/>
                    <a:pt x="1" y="6214"/>
                  </a:cubicBezTo>
                  <a:cubicBezTo>
                    <a:pt x="1670" y="15609"/>
                    <a:pt x="10536" y="20000"/>
                    <a:pt x="10536" y="20000"/>
                  </a:cubicBezTo>
                  <a:cubicBezTo>
                    <a:pt x="10536" y="20000"/>
                    <a:pt x="8867" y="3952"/>
                    <a:pt x="4860" y="519"/>
                  </a:cubicBezTo>
                  <a:cubicBezTo>
                    <a:pt x="4442" y="161"/>
                    <a:pt x="4047" y="0"/>
                    <a:pt x="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72;p61"/>
            <p:cNvSpPr/>
            <p:nvPr/>
          </p:nvSpPr>
          <p:spPr>
            <a:xfrm rot="7985726">
              <a:off x="7013349" y="2337648"/>
              <a:ext cx="484189" cy="211995"/>
            </a:xfrm>
            <a:custGeom>
              <a:avLst/>
              <a:gdLst/>
              <a:ahLst/>
              <a:cxnLst/>
              <a:rect l="l" t="t" r="r" b="b"/>
              <a:pathLst>
                <a:path w="19368" h="8480" extrusionOk="0">
                  <a:moveTo>
                    <a:pt x="19368" y="0"/>
                  </a:moveTo>
                  <a:cubicBezTo>
                    <a:pt x="11076" y="593"/>
                    <a:pt x="1" y="4852"/>
                    <a:pt x="1" y="4852"/>
                  </a:cubicBezTo>
                  <a:lnTo>
                    <a:pt x="7372" y="8479"/>
                  </a:lnTo>
                  <a:lnTo>
                    <a:pt x="7377" y="8479"/>
                  </a:lnTo>
                  <a:cubicBezTo>
                    <a:pt x="16372" y="7122"/>
                    <a:pt x="19090" y="712"/>
                    <a:pt x="19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73;p61"/>
            <p:cNvSpPr/>
            <p:nvPr/>
          </p:nvSpPr>
          <p:spPr>
            <a:xfrm rot="7985726">
              <a:off x="7715197" y="1964927"/>
              <a:ext cx="218920" cy="543363"/>
            </a:xfrm>
            <a:custGeom>
              <a:avLst/>
              <a:gdLst/>
              <a:ahLst/>
              <a:cxnLst/>
              <a:rect l="l" t="t" r="r" b="b"/>
              <a:pathLst>
                <a:path w="8757" h="21735" extrusionOk="0">
                  <a:moveTo>
                    <a:pt x="0" y="0"/>
                  </a:moveTo>
                  <a:cubicBezTo>
                    <a:pt x="0" y="1"/>
                    <a:pt x="5585" y="15809"/>
                    <a:pt x="5703" y="20831"/>
                  </a:cubicBezTo>
                  <a:cubicBezTo>
                    <a:pt x="5716" y="21460"/>
                    <a:pt x="5834" y="21735"/>
                    <a:pt x="6030" y="21735"/>
                  </a:cubicBezTo>
                  <a:cubicBezTo>
                    <a:pt x="6553" y="21735"/>
                    <a:pt x="7628" y="19783"/>
                    <a:pt x="8756" y="17364"/>
                  </a:cubicBezTo>
                  <a:cubicBezTo>
                    <a:pt x="8523" y="16710"/>
                    <a:pt x="8330" y="15923"/>
                    <a:pt x="8181" y="14991"/>
                  </a:cubicBezTo>
                  <a:cubicBezTo>
                    <a:pt x="6425" y="404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74;p61"/>
            <p:cNvSpPr/>
            <p:nvPr/>
          </p:nvSpPr>
          <p:spPr>
            <a:xfrm rot="7985726">
              <a:off x="7131747" y="1738189"/>
              <a:ext cx="955803" cy="268319"/>
            </a:xfrm>
            <a:custGeom>
              <a:avLst/>
              <a:gdLst/>
              <a:ahLst/>
              <a:cxnLst/>
              <a:rect l="l" t="t" r="r" b="b"/>
              <a:pathLst>
                <a:path w="38233" h="10733" extrusionOk="0">
                  <a:moveTo>
                    <a:pt x="21356" y="0"/>
                  </a:moveTo>
                  <a:cubicBezTo>
                    <a:pt x="20235" y="434"/>
                    <a:pt x="18478" y="783"/>
                    <a:pt x="15825" y="985"/>
                  </a:cubicBezTo>
                  <a:cubicBezTo>
                    <a:pt x="3210" y="1932"/>
                    <a:pt x="1" y="10733"/>
                    <a:pt x="1" y="10733"/>
                  </a:cubicBezTo>
                  <a:cubicBezTo>
                    <a:pt x="1" y="10733"/>
                    <a:pt x="15230" y="6003"/>
                    <a:pt x="28561" y="6003"/>
                  </a:cubicBezTo>
                  <a:cubicBezTo>
                    <a:pt x="29468" y="6003"/>
                    <a:pt x="30366" y="6025"/>
                    <a:pt x="31249" y="6072"/>
                  </a:cubicBezTo>
                  <a:cubicBezTo>
                    <a:pt x="31700" y="6096"/>
                    <a:pt x="32097" y="6107"/>
                    <a:pt x="32443" y="6107"/>
                  </a:cubicBezTo>
                  <a:cubicBezTo>
                    <a:pt x="38233" y="6107"/>
                    <a:pt x="29837" y="2856"/>
                    <a:pt x="21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5;p61"/>
            <p:cNvSpPr/>
            <p:nvPr/>
          </p:nvSpPr>
          <p:spPr>
            <a:xfrm flipH="1">
              <a:off x="6955624" y="2163499"/>
              <a:ext cx="25106" cy="12145"/>
            </a:xfrm>
            <a:custGeom>
              <a:avLst/>
              <a:gdLst/>
              <a:ahLst/>
              <a:cxnLst/>
              <a:rect l="l" t="t" r="r" b="b"/>
              <a:pathLst>
                <a:path w="769" h="372" extrusionOk="0">
                  <a:moveTo>
                    <a:pt x="156" y="0"/>
                  </a:moveTo>
                  <a:cubicBezTo>
                    <a:pt x="34" y="0"/>
                    <a:pt x="0" y="198"/>
                    <a:pt x="125" y="217"/>
                  </a:cubicBezTo>
                  <a:cubicBezTo>
                    <a:pt x="216" y="236"/>
                    <a:pt x="308" y="259"/>
                    <a:pt x="392" y="293"/>
                  </a:cubicBezTo>
                  <a:cubicBezTo>
                    <a:pt x="462" y="323"/>
                    <a:pt x="530" y="371"/>
                    <a:pt x="603" y="371"/>
                  </a:cubicBezTo>
                  <a:cubicBezTo>
                    <a:pt x="621" y="371"/>
                    <a:pt x="639" y="368"/>
                    <a:pt x="658" y="362"/>
                  </a:cubicBezTo>
                  <a:cubicBezTo>
                    <a:pt x="723" y="343"/>
                    <a:pt x="768" y="278"/>
                    <a:pt x="746" y="209"/>
                  </a:cubicBezTo>
                  <a:cubicBezTo>
                    <a:pt x="684" y="11"/>
                    <a:pt x="330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76;p61"/>
            <p:cNvSpPr/>
            <p:nvPr/>
          </p:nvSpPr>
          <p:spPr>
            <a:xfrm flipH="1">
              <a:off x="7106815" y="1510418"/>
              <a:ext cx="481387" cy="590691"/>
            </a:xfrm>
            <a:custGeom>
              <a:avLst/>
              <a:gdLst/>
              <a:ahLst/>
              <a:cxnLst/>
              <a:rect l="l" t="t" r="r" b="b"/>
              <a:pathLst>
                <a:path w="14745" h="18093" extrusionOk="0">
                  <a:moveTo>
                    <a:pt x="6241" y="0"/>
                  </a:moveTo>
                  <a:cubicBezTo>
                    <a:pt x="4617" y="0"/>
                    <a:pt x="2764" y="1908"/>
                    <a:pt x="2164" y="3166"/>
                  </a:cubicBezTo>
                  <a:cubicBezTo>
                    <a:pt x="1042" y="5522"/>
                    <a:pt x="840" y="8264"/>
                    <a:pt x="711" y="10834"/>
                  </a:cubicBezTo>
                  <a:cubicBezTo>
                    <a:pt x="632" y="12469"/>
                    <a:pt x="612" y="14119"/>
                    <a:pt x="726" y="15754"/>
                  </a:cubicBezTo>
                  <a:cubicBezTo>
                    <a:pt x="726" y="15754"/>
                    <a:pt x="0" y="17799"/>
                    <a:pt x="1939" y="18043"/>
                  </a:cubicBezTo>
                  <a:cubicBezTo>
                    <a:pt x="2209" y="18077"/>
                    <a:pt x="2478" y="18093"/>
                    <a:pt x="2747" y="18093"/>
                  </a:cubicBezTo>
                  <a:cubicBezTo>
                    <a:pt x="5267" y="18093"/>
                    <a:pt x="7707" y="16668"/>
                    <a:pt x="9638" y="15184"/>
                  </a:cubicBezTo>
                  <a:cubicBezTo>
                    <a:pt x="11779" y="13541"/>
                    <a:pt x="13527" y="11317"/>
                    <a:pt x="14155" y="8655"/>
                  </a:cubicBezTo>
                  <a:cubicBezTo>
                    <a:pt x="14626" y="6663"/>
                    <a:pt x="14745" y="3648"/>
                    <a:pt x="12418" y="2770"/>
                  </a:cubicBezTo>
                  <a:cubicBezTo>
                    <a:pt x="12255" y="2709"/>
                    <a:pt x="11950" y="2642"/>
                    <a:pt x="11542" y="2642"/>
                  </a:cubicBezTo>
                  <a:cubicBezTo>
                    <a:pt x="10793" y="2642"/>
                    <a:pt x="9696" y="2870"/>
                    <a:pt x="8498" y="3792"/>
                  </a:cubicBezTo>
                  <a:cubicBezTo>
                    <a:pt x="8570" y="2854"/>
                    <a:pt x="8433" y="1717"/>
                    <a:pt x="7886" y="930"/>
                  </a:cubicBezTo>
                  <a:cubicBezTo>
                    <a:pt x="7421" y="266"/>
                    <a:pt x="6847" y="0"/>
                    <a:pt x="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77;p61"/>
            <p:cNvSpPr/>
            <p:nvPr/>
          </p:nvSpPr>
          <p:spPr>
            <a:xfrm flipH="1">
              <a:off x="6888436" y="2043193"/>
              <a:ext cx="617005" cy="449425"/>
            </a:xfrm>
            <a:custGeom>
              <a:avLst/>
              <a:gdLst/>
              <a:ahLst/>
              <a:cxnLst/>
              <a:rect l="l" t="t" r="r" b="b"/>
              <a:pathLst>
                <a:path w="18899" h="13766" extrusionOk="0">
                  <a:moveTo>
                    <a:pt x="4424" y="0"/>
                  </a:moveTo>
                  <a:cubicBezTo>
                    <a:pt x="4372" y="0"/>
                    <a:pt x="4319" y="1"/>
                    <a:pt x="4267" y="1"/>
                  </a:cubicBezTo>
                  <a:cubicBezTo>
                    <a:pt x="2050" y="13"/>
                    <a:pt x="1" y="20"/>
                    <a:pt x="1" y="20"/>
                  </a:cubicBezTo>
                  <a:cubicBezTo>
                    <a:pt x="1" y="20"/>
                    <a:pt x="3624" y="13129"/>
                    <a:pt x="10920" y="13733"/>
                  </a:cubicBezTo>
                  <a:cubicBezTo>
                    <a:pt x="11180" y="13755"/>
                    <a:pt x="11423" y="13765"/>
                    <a:pt x="11651" y="13765"/>
                  </a:cubicBezTo>
                  <a:cubicBezTo>
                    <a:pt x="16959" y="13765"/>
                    <a:pt x="13852" y="8145"/>
                    <a:pt x="13852" y="8145"/>
                  </a:cubicBezTo>
                  <a:lnTo>
                    <a:pt x="13852" y="8145"/>
                  </a:lnTo>
                  <a:cubicBezTo>
                    <a:pt x="13852" y="8145"/>
                    <a:pt x="14347" y="8240"/>
                    <a:pt x="15005" y="8240"/>
                  </a:cubicBezTo>
                  <a:cubicBezTo>
                    <a:pt x="16216" y="8240"/>
                    <a:pt x="17979" y="7918"/>
                    <a:pt x="18236" y="6088"/>
                  </a:cubicBezTo>
                  <a:cubicBezTo>
                    <a:pt x="18899" y="1327"/>
                    <a:pt x="10569" y="0"/>
                    <a:pt x="4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78;p61"/>
            <p:cNvSpPr/>
            <p:nvPr/>
          </p:nvSpPr>
          <p:spPr>
            <a:xfrm flipH="1">
              <a:off x="7393166" y="2107672"/>
              <a:ext cx="527094" cy="501204"/>
            </a:xfrm>
            <a:custGeom>
              <a:avLst/>
              <a:gdLst/>
              <a:ahLst/>
              <a:cxnLst/>
              <a:rect l="l" t="t" r="r" b="b"/>
              <a:pathLst>
                <a:path w="16145" h="15352" extrusionOk="0">
                  <a:moveTo>
                    <a:pt x="12593" y="0"/>
                  </a:moveTo>
                  <a:cubicBezTo>
                    <a:pt x="12287" y="0"/>
                    <a:pt x="12091" y="98"/>
                    <a:pt x="12091" y="98"/>
                  </a:cubicBezTo>
                  <a:cubicBezTo>
                    <a:pt x="10418" y="680"/>
                    <a:pt x="8783" y="1410"/>
                    <a:pt x="7209" y="2216"/>
                  </a:cubicBezTo>
                  <a:cubicBezTo>
                    <a:pt x="7149" y="2246"/>
                    <a:pt x="7084" y="2281"/>
                    <a:pt x="7019" y="2311"/>
                  </a:cubicBezTo>
                  <a:lnTo>
                    <a:pt x="7019" y="2314"/>
                  </a:lnTo>
                  <a:cubicBezTo>
                    <a:pt x="7012" y="2319"/>
                    <a:pt x="7000" y="2323"/>
                    <a:pt x="6986" y="2330"/>
                  </a:cubicBezTo>
                  <a:cubicBezTo>
                    <a:pt x="4659" y="3509"/>
                    <a:pt x="1613" y="4897"/>
                    <a:pt x="716" y="7512"/>
                  </a:cubicBezTo>
                  <a:cubicBezTo>
                    <a:pt x="1" y="9603"/>
                    <a:pt x="853" y="12497"/>
                    <a:pt x="3252" y="13013"/>
                  </a:cubicBezTo>
                  <a:cubicBezTo>
                    <a:pt x="3500" y="13067"/>
                    <a:pt x="3758" y="13092"/>
                    <a:pt x="4020" y="13092"/>
                  </a:cubicBezTo>
                  <a:cubicBezTo>
                    <a:pt x="4787" y="13092"/>
                    <a:pt x="5583" y="12876"/>
                    <a:pt x="6233" y="12516"/>
                  </a:cubicBezTo>
                  <a:cubicBezTo>
                    <a:pt x="6233" y="12516"/>
                    <a:pt x="6653" y="15351"/>
                    <a:pt x="10481" y="15351"/>
                  </a:cubicBezTo>
                  <a:cubicBezTo>
                    <a:pt x="10556" y="15351"/>
                    <a:pt x="10631" y="15350"/>
                    <a:pt x="10708" y="15348"/>
                  </a:cubicBezTo>
                  <a:cubicBezTo>
                    <a:pt x="13924" y="15257"/>
                    <a:pt x="16144" y="10321"/>
                    <a:pt x="15692" y="5554"/>
                  </a:cubicBezTo>
                  <a:cubicBezTo>
                    <a:pt x="15574" y="4345"/>
                    <a:pt x="15285" y="3147"/>
                    <a:pt x="14802" y="2041"/>
                  </a:cubicBezTo>
                  <a:cubicBezTo>
                    <a:pt x="14037" y="311"/>
                    <a:pt x="13139" y="0"/>
                    <a:pt x="12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79;p61"/>
            <p:cNvSpPr/>
            <p:nvPr/>
          </p:nvSpPr>
          <p:spPr>
            <a:xfrm flipH="1">
              <a:off x="7426826" y="1705357"/>
              <a:ext cx="662320" cy="482138"/>
            </a:xfrm>
            <a:custGeom>
              <a:avLst/>
              <a:gdLst/>
              <a:ahLst/>
              <a:cxnLst/>
              <a:rect l="l" t="t" r="r" b="b"/>
              <a:pathLst>
                <a:path w="20287" h="14768" extrusionOk="0">
                  <a:moveTo>
                    <a:pt x="6939" y="1"/>
                  </a:moveTo>
                  <a:cubicBezTo>
                    <a:pt x="6231" y="1"/>
                    <a:pt x="5529" y="120"/>
                    <a:pt x="4847" y="407"/>
                  </a:cubicBezTo>
                  <a:cubicBezTo>
                    <a:pt x="3201" y="1103"/>
                    <a:pt x="2110" y="3346"/>
                    <a:pt x="3185" y="4958"/>
                  </a:cubicBezTo>
                  <a:cubicBezTo>
                    <a:pt x="3185" y="4958"/>
                    <a:pt x="0" y="5068"/>
                    <a:pt x="228" y="8539"/>
                  </a:cubicBezTo>
                  <a:cubicBezTo>
                    <a:pt x="413" y="11354"/>
                    <a:pt x="8241" y="14767"/>
                    <a:pt x="14406" y="14767"/>
                  </a:cubicBezTo>
                  <a:cubicBezTo>
                    <a:pt x="15835" y="14767"/>
                    <a:pt x="17175" y="14584"/>
                    <a:pt x="18310" y="14167"/>
                  </a:cubicBezTo>
                  <a:cubicBezTo>
                    <a:pt x="20287" y="10889"/>
                    <a:pt x="18820" y="10185"/>
                    <a:pt x="18820" y="10185"/>
                  </a:cubicBezTo>
                  <a:cubicBezTo>
                    <a:pt x="18798" y="10175"/>
                    <a:pt x="18779" y="10171"/>
                    <a:pt x="18760" y="10171"/>
                  </a:cubicBezTo>
                  <a:cubicBezTo>
                    <a:pt x="18625" y="10171"/>
                    <a:pt x="18563" y="10408"/>
                    <a:pt x="18492" y="10408"/>
                  </a:cubicBezTo>
                  <a:cubicBezTo>
                    <a:pt x="18474" y="10408"/>
                    <a:pt x="18456" y="10392"/>
                    <a:pt x="18436" y="10353"/>
                  </a:cubicBezTo>
                  <a:cubicBezTo>
                    <a:pt x="17892" y="9285"/>
                    <a:pt x="17036" y="6767"/>
                    <a:pt x="16356" y="5779"/>
                  </a:cubicBezTo>
                  <a:cubicBezTo>
                    <a:pt x="14896" y="3669"/>
                    <a:pt x="12972" y="1699"/>
                    <a:pt x="10520" y="780"/>
                  </a:cubicBezTo>
                  <a:cubicBezTo>
                    <a:pt x="9356" y="342"/>
                    <a:pt x="8139" y="1"/>
                    <a:pt x="6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80;p61"/>
            <p:cNvSpPr/>
            <p:nvPr/>
          </p:nvSpPr>
          <p:spPr>
            <a:xfrm flipH="1">
              <a:off x="7835279" y="2296995"/>
              <a:ext cx="23408" cy="21515"/>
            </a:xfrm>
            <a:custGeom>
              <a:avLst/>
              <a:gdLst/>
              <a:ahLst/>
              <a:cxnLst/>
              <a:rect l="l" t="t" r="r" b="b"/>
              <a:pathLst>
                <a:path w="717" h="659" extrusionOk="0">
                  <a:moveTo>
                    <a:pt x="606" y="0"/>
                  </a:moveTo>
                  <a:cubicBezTo>
                    <a:pt x="600" y="0"/>
                    <a:pt x="593" y="1"/>
                    <a:pt x="587" y="2"/>
                  </a:cubicBezTo>
                  <a:cubicBezTo>
                    <a:pt x="476" y="25"/>
                    <a:pt x="381" y="151"/>
                    <a:pt x="305" y="230"/>
                  </a:cubicBezTo>
                  <a:cubicBezTo>
                    <a:pt x="218" y="325"/>
                    <a:pt x="130" y="421"/>
                    <a:pt x="50" y="523"/>
                  </a:cubicBezTo>
                  <a:cubicBezTo>
                    <a:pt x="1" y="581"/>
                    <a:pt x="49" y="659"/>
                    <a:pt x="107" y="659"/>
                  </a:cubicBezTo>
                  <a:cubicBezTo>
                    <a:pt x="125" y="659"/>
                    <a:pt x="143" y="651"/>
                    <a:pt x="160" y="633"/>
                  </a:cubicBezTo>
                  <a:cubicBezTo>
                    <a:pt x="244" y="546"/>
                    <a:pt x="336" y="458"/>
                    <a:pt x="427" y="379"/>
                  </a:cubicBezTo>
                  <a:cubicBezTo>
                    <a:pt x="506" y="307"/>
                    <a:pt x="643" y="234"/>
                    <a:pt x="685" y="135"/>
                  </a:cubicBezTo>
                  <a:cubicBezTo>
                    <a:pt x="717" y="69"/>
                    <a:pt x="674" y="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81;p61"/>
            <p:cNvSpPr/>
            <p:nvPr/>
          </p:nvSpPr>
          <p:spPr>
            <a:xfrm flipH="1">
              <a:off x="7824178" y="2319423"/>
              <a:ext cx="19327" cy="18348"/>
            </a:xfrm>
            <a:custGeom>
              <a:avLst/>
              <a:gdLst/>
              <a:ahLst/>
              <a:cxnLst/>
              <a:rect l="l" t="t" r="r" b="b"/>
              <a:pathLst>
                <a:path w="592" h="562" extrusionOk="0">
                  <a:moveTo>
                    <a:pt x="490" y="0"/>
                  </a:moveTo>
                  <a:cubicBezTo>
                    <a:pt x="482" y="0"/>
                    <a:pt x="475" y="1"/>
                    <a:pt x="467" y="3"/>
                  </a:cubicBezTo>
                  <a:cubicBezTo>
                    <a:pt x="373" y="26"/>
                    <a:pt x="304" y="136"/>
                    <a:pt x="243" y="205"/>
                  </a:cubicBezTo>
                  <a:cubicBezTo>
                    <a:pt x="175" y="285"/>
                    <a:pt x="110" y="361"/>
                    <a:pt x="41" y="441"/>
                  </a:cubicBezTo>
                  <a:cubicBezTo>
                    <a:pt x="1" y="491"/>
                    <a:pt x="35" y="561"/>
                    <a:pt x="89" y="561"/>
                  </a:cubicBezTo>
                  <a:cubicBezTo>
                    <a:pt x="100" y="561"/>
                    <a:pt x="112" y="558"/>
                    <a:pt x="125" y="550"/>
                  </a:cubicBezTo>
                  <a:cubicBezTo>
                    <a:pt x="220" y="494"/>
                    <a:pt x="311" y="433"/>
                    <a:pt x="395" y="357"/>
                  </a:cubicBezTo>
                  <a:cubicBezTo>
                    <a:pt x="475" y="289"/>
                    <a:pt x="578" y="205"/>
                    <a:pt x="589" y="94"/>
                  </a:cubicBezTo>
                  <a:cubicBezTo>
                    <a:pt x="592" y="39"/>
                    <a:pt x="538" y="0"/>
                    <a:pt x="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82;p61"/>
            <p:cNvSpPr/>
            <p:nvPr/>
          </p:nvSpPr>
          <p:spPr>
            <a:xfrm flipH="1">
              <a:off x="7767045" y="2251125"/>
              <a:ext cx="23474" cy="15312"/>
            </a:xfrm>
            <a:custGeom>
              <a:avLst/>
              <a:gdLst/>
              <a:ahLst/>
              <a:cxnLst/>
              <a:rect l="l" t="t" r="r" b="b"/>
              <a:pathLst>
                <a:path w="719" h="469" extrusionOk="0">
                  <a:moveTo>
                    <a:pt x="635" y="1"/>
                  </a:moveTo>
                  <a:cubicBezTo>
                    <a:pt x="418" y="1"/>
                    <a:pt x="206" y="202"/>
                    <a:pt x="57" y="343"/>
                  </a:cubicBezTo>
                  <a:cubicBezTo>
                    <a:pt x="1" y="396"/>
                    <a:pt x="53" y="468"/>
                    <a:pt x="115" y="468"/>
                  </a:cubicBezTo>
                  <a:cubicBezTo>
                    <a:pt x="133" y="468"/>
                    <a:pt x="151" y="462"/>
                    <a:pt x="167" y="449"/>
                  </a:cubicBezTo>
                  <a:cubicBezTo>
                    <a:pt x="251" y="380"/>
                    <a:pt x="343" y="320"/>
                    <a:pt x="438" y="266"/>
                  </a:cubicBezTo>
                  <a:cubicBezTo>
                    <a:pt x="521" y="221"/>
                    <a:pt x="612" y="187"/>
                    <a:pt x="680" y="115"/>
                  </a:cubicBezTo>
                  <a:cubicBezTo>
                    <a:pt x="719" y="73"/>
                    <a:pt x="69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83;p61"/>
            <p:cNvSpPr/>
            <p:nvPr/>
          </p:nvSpPr>
          <p:spPr>
            <a:xfrm flipH="1">
              <a:off x="7769167" y="2274468"/>
              <a:ext cx="24029" cy="16977"/>
            </a:xfrm>
            <a:custGeom>
              <a:avLst/>
              <a:gdLst/>
              <a:ahLst/>
              <a:cxnLst/>
              <a:rect l="l" t="t" r="r" b="b"/>
              <a:pathLst>
                <a:path w="736" h="520" extrusionOk="0">
                  <a:moveTo>
                    <a:pt x="586" y="1"/>
                  </a:moveTo>
                  <a:cubicBezTo>
                    <a:pt x="380" y="1"/>
                    <a:pt x="202" y="215"/>
                    <a:pt x="67" y="346"/>
                  </a:cubicBezTo>
                  <a:cubicBezTo>
                    <a:pt x="0" y="416"/>
                    <a:pt x="60" y="520"/>
                    <a:pt x="139" y="520"/>
                  </a:cubicBezTo>
                  <a:cubicBezTo>
                    <a:pt x="155" y="520"/>
                    <a:pt x="172" y="515"/>
                    <a:pt x="188" y="506"/>
                  </a:cubicBezTo>
                  <a:cubicBezTo>
                    <a:pt x="276" y="457"/>
                    <a:pt x="371" y="415"/>
                    <a:pt x="462" y="369"/>
                  </a:cubicBezTo>
                  <a:cubicBezTo>
                    <a:pt x="550" y="327"/>
                    <a:pt x="660" y="290"/>
                    <a:pt x="706" y="194"/>
                  </a:cubicBezTo>
                  <a:cubicBezTo>
                    <a:pt x="736" y="130"/>
                    <a:pt x="717" y="16"/>
                    <a:pt x="630" y="4"/>
                  </a:cubicBezTo>
                  <a:cubicBezTo>
                    <a:pt x="615" y="2"/>
                    <a:pt x="601" y="1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84;p61"/>
            <p:cNvSpPr/>
            <p:nvPr/>
          </p:nvSpPr>
          <p:spPr>
            <a:xfrm flipH="1">
              <a:off x="7777264" y="2317269"/>
              <a:ext cx="23539" cy="18250"/>
            </a:xfrm>
            <a:custGeom>
              <a:avLst/>
              <a:gdLst/>
              <a:ahLst/>
              <a:cxnLst/>
              <a:rect l="l" t="t" r="r" b="b"/>
              <a:pathLst>
                <a:path w="721" h="559" extrusionOk="0">
                  <a:moveTo>
                    <a:pt x="605" y="0"/>
                  </a:moveTo>
                  <a:cubicBezTo>
                    <a:pt x="602" y="0"/>
                    <a:pt x="599" y="0"/>
                    <a:pt x="597" y="1"/>
                  </a:cubicBezTo>
                  <a:cubicBezTo>
                    <a:pt x="482" y="16"/>
                    <a:pt x="410" y="96"/>
                    <a:pt x="326" y="168"/>
                  </a:cubicBezTo>
                  <a:cubicBezTo>
                    <a:pt x="239" y="244"/>
                    <a:pt x="151" y="320"/>
                    <a:pt x="65" y="397"/>
                  </a:cubicBezTo>
                  <a:cubicBezTo>
                    <a:pt x="1" y="456"/>
                    <a:pt x="61" y="558"/>
                    <a:pt x="134" y="558"/>
                  </a:cubicBezTo>
                  <a:cubicBezTo>
                    <a:pt x="148" y="558"/>
                    <a:pt x="164" y="554"/>
                    <a:pt x="179" y="544"/>
                  </a:cubicBezTo>
                  <a:cubicBezTo>
                    <a:pt x="274" y="480"/>
                    <a:pt x="372" y="416"/>
                    <a:pt x="467" y="351"/>
                  </a:cubicBezTo>
                  <a:cubicBezTo>
                    <a:pt x="558" y="290"/>
                    <a:pt x="658" y="240"/>
                    <a:pt x="699" y="134"/>
                  </a:cubicBezTo>
                  <a:cubicBezTo>
                    <a:pt x="721" y="79"/>
                    <a:pt x="666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85;p61"/>
            <p:cNvSpPr/>
            <p:nvPr/>
          </p:nvSpPr>
          <p:spPr>
            <a:xfrm flipH="1">
              <a:off x="7754280" y="2358535"/>
              <a:ext cx="23343" cy="20666"/>
            </a:xfrm>
            <a:custGeom>
              <a:avLst/>
              <a:gdLst/>
              <a:ahLst/>
              <a:cxnLst/>
              <a:rect l="l" t="t" r="r" b="b"/>
              <a:pathLst>
                <a:path w="715" h="633" extrusionOk="0">
                  <a:moveTo>
                    <a:pt x="591" y="1"/>
                  </a:moveTo>
                  <a:cubicBezTo>
                    <a:pt x="580" y="1"/>
                    <a:pt x="568" y="3"/>
                    <a:pt x="555" y="7"/>
                  </a:cubicBezTo>
                  <a:cubicBezTo>
                    <a:pt x="445" y="45"/>
                    <a:pt x="373" y="136"/>
                    <a:pt x="294" y="216"/>
                  </a:cubicBezTo>
                  <a:cubicBezTo>
                    <a:pt x="210" y="300"/>
                    <a:pt x="130" y="387"/>
                    <a:pt x="54" y="478"/>
                  </a:cubicBezTo>
                  <a:cubicBezTo>
                    <a:pt x="1" y="534"/>
                    <a:pt x="47" y="633"/>
                    <a:pt x="113" y="633"/>
                  </a:cubicBezTo>
                  <a:cubicBezTo>
                    <a:pt x="128" y="633"/>
                    <a:pt x="144" y="627"/>
                    <a:pt x="160" y="615"/>
                  </a:cubicBezTo>
                  <a:cubicBezTo>
                    <a:pt x="252" y="547"/>
                    <a:pt x="346" y="482"/>
                    <a:pt x="434" y="410"/>
                  </a:cubicBezTo>
                  <a:cubicBezTo>
                    <a:pt x="522" y="342"/>
                    <a:pt x="636" y="273"/>
                    <a:pt x="681" y="170"/>
                  </a:cubicBezTo>
                  <a:cubicBezTo>
                    <a:pt x="714" y="100"/>
                    <a:pt x="672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86;p61"/>
            <p:cNvSpPr/>
            <p:nvPr/>
          </p:nvSpPr>
          <p:spPr>
            <a:xfrm flipH="1">
              <a:off x="7720947" y="2396863"/>
              <a:ext cx="22723" cy="21384"/>
            </a:xfrm>
            <a:custGeom>
              <a:avLst/>
              <a:gdLst/>
              <a:ahLst/>
              <a:cxnLst/>
              <a:rect l="l" t="t" r="r" b="b"/>
              <a:pathLst>
                <a:path w="696" h="655" extrusionOk="0">
                  <a:moveTo>
                    <a:pt x="561" y="0"/>
                  </a:moveTo>
                  <a:cubicBezTo>
                    <a:pt x="552" y="0"/>
                    <a:pt x="543" y="1"/>
                    <a:pt x="535" y="3"/>
                  </a:cubicBezTo>
                  <a:cubicBezTo>
                    <a:pt x="398" y="31"/>
                    <a:pt x="317" y="152"/>
                    <a:pt x="226" y="254"/>
                  </a:cubicBezTo>
                  <a:cubicBezTo>
                    <a:pt x="143" y="350"/>
                    <a:pt x="56" y="452"/>
                    <a:pt x="14" y="574"/>
                  </a:cubicBezTo>
                  <a:cubicBezTo>
                    <a:pt x="0" y="610"/>
                    <a:pt x="35" y="654"/>
                    <a:pt x="74" y="654"/>
                  </a:cubicBezTo>
                  <a:cubicBezTo>
                    <a:pt x="81" y="654"/>
                    <a:pt x="87" y="653"/>
                    <a:pt x="94" y="650"/>
                  </a:cubicBezTo>
                  <a:cubicBezTo>
                    <a:pt x="208" y="601"/>
                    <a:pt x="306" y="513"/>
                    <a:pt x="401" y="429"/>
                  </a:cubicBezTo>
                  <a:cubicBezTo>
                    <a:pt x="454" y="388"/>
                    <a:pt x="505" y="346"/>
                    <a:pt x="557" y="304"/>
                  </a:cubicBezTo>
                  <a:cubicBezTo>
                    <a:pt x="619" y="254"/>
                    <a:pt x="645" y="213"/>
                    <a:pt x="671" y="137"/>
                  </a:cubicBezTo>
                  <a:cubicBezTo>
                    <a:pt x="695" y="63"/>
                    <a:pt x="63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87;p61"/>
            <p:cNvSpPr/>
            <p:nvPr/>
          </p:nvSpPr>
          <p:spPr>
            <a:xfrm flipH="1">
              <a:off x="7707333" y="2360853"/>
              <a:ext cx="22429" cy="20699"/>
            </a:xfrm>
            <a:custGeom>
              <a:avLst/>
              <a:gdLst/>
              <a:ahLst/>
              <a:cxnLst/>
              <a:rect l="l" t="t" r="r" b="b"/>
              <a:pathLst>
                <a:path w="687" h="634" extrusionOk="0">
                  <a:moveTo>
                    <a:pt x="588" y="0"/>
                  </a:moveTo>
                  <a:cubicBezTo>
                    <a:pt x="466" y="8"/>
                    <a:pt x="382" y="95"/>
                    <a:pt x="298" y="179"/>
                  </a:cubicBezTo>
                  <a:cubicBezTo>
                    <a:pt x="211" y="267"/>
                    <a:pt x="135" y="362"/>
                    <a:pt x="56" y="457"/>
                  </a:cubicBezTo>
                  <a:cubicBezTo>
                    <a:pt x="0" y="521"/>
                    <a:pt x="50" y="633"/>
                    <a:pt x="123" y="633"/>
                  </a:cubicBezTo>
                  <a:cubicBezTo>
                    <a:pt x="140" y="633"/>
                    <a:pt x="158" y="627"/>
                    <a:pt x="177" y="613"/>
                  </a:cubicBezTo>
                  <a:cubicBezTo>
                    <a:pt x="279" y="536"/>
                    <a:pt x="382" y="464"/>
                    <a:pt x="477" y="381"/>
                  </a:cubicBezTo>
                  <a:cubicBezTo>
                    <a:pt x="572" y="301"/>
                    <a:pt x="663" y="221"/>
                    <a:pt x="679" y="92"/>
                  </a:cubicBezTo>
                  <a:cubicBezTo>
                    <a:pt x="686" y="46"/>
                    <a:pt x="633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8;p61"/>
            <p:cNvSpPr/>
            <p:nvPr/>
          </p:nvSpPr>
          <p:spPr>
            <a:xfrm flipH="1">
              <a:off x="7722710" y="2223799"/>
              <a:ext cx="20992" cy="12896"/>
            </a:xfrm>
            <a:custGeom>
              <a:avLst/>
              <a:gdLst/>
              <a:ahLst/>
              <a:cxnLst/>
              <a:rect l="l" t="t" r="r" b="b"/>
              <a:pathLst>
                <a:path w="643" h="395" extrusionOk="0">
                  <a:moveTo>
                    <a:pt x="526" y="1"/>
                  </a:moveTo>
                  <a:cubicBezTo>
                    <a:pt x="445" y="1"/>
                    <a:pt x="374" y="42"/>
                    <a:pt x="304" y="85"/>
                  </a:cubicBezTo>
                  <a:cubicBezTo>
                    <a:pt x="220" y="134"/>
                    <a:pt x="132" y="184"/>
                    <a:pt x="60" y="248"/>
                  </a:cubicBezTo>
                  <a:cubicBezTo>
                    <a:pt x="0" y="308"/>
                    <a:pt x="55" y="394"/>
                    <a:pt x="127" y="394"/>
                  </a:cubicBezTo>
                  <a:cubicBezTo>
                    <a:pt x="132" y="394"/>
                    <a:pt x="138" y="394"/>
                    <a:pt x="144" y="393"/>
                  </a:cubicBezTo>
                  <a:cubicBezTo>
                    <a:pt x="235" y="373"/>
                    <a:pt x="323" y="328"/>
                    <a:pt x="406" y="290"/>
                  </a:cubicBezTo>
                  <a:cubicBezTo>
                    <a:pt x="483" y="252"/>
                    <a:pt x="581" y="210"/>
                    <a:pt x="620" y="131"/>
                  </a:cubicBezTo>
                  <a:cubicBezTo>
                    <a:pt x="642" y="85"/>
                    <a:pt x="627" y="12"/>
                    <a:pt x="569" y="5"/>
                  </a:cubicBezTo>
                  <a:cubicBezTo>
                    <a:pt x="554" y="2"/>
                    <a:pt x="540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89;p61"/>
            <p:cNvSpPr/>
            <p:nvPr/>
          </p:nvSpPr>
          <p:spPr>
            <a:xfrm flipH="1">
              <a:off x="7809356" y="2414460"/>
              <a:ext cx="20894" cy="22102"/>
            </a:xfrm>
            <a:custGeom>
              <a:avLst/>
              <a:gdLst/>
              <a:ahLst/>
              <a:cxnLst/>
              <a:rect l="l" t="t" r="r" b="b"/>
              <a:pathLst>
                <a:path w="640" h="677" extrusionOk="0">
                  <a:moveTo>
                    <a:pt x="504" y="1"/>
                  </a:moveTo>
                  <a:cubicBezTo>
                    <a:pt x="481" y="1"/>
                    <a:pt x="457" y="9"/>
                    <a:pt x="437" y="27"/>
                  </a:cubicBezTo>
                  <a:cubicBezTo>
                    <a:pt x="354" y="103"/>
                    <a:pt x="267" y="176"/>
                    <a:pt x="191" y="263"/>
                  </a:cubicBezTo>
                  <a:cubicBezTo>
                    <a:pt x="114" y="343"/>
                    <a:pt x="0" y="431"/>
                    <a:pt x="12" y="548"/>
                  </a:cubicBezTo>
                  <a:cubicBezTo>
                    <a:pt x="15" y="631"/>
                    <a:pt x="70" y="676"/>
                    <a:pt x="143" y="676"/>
                  </a:cubicBezTo>
                  <a:cubicBezTo>
                    <a:pt x="153" y="676"/>
                    <a:pt x="164" y="675"/>
                    <a:pt x="175" y="673"/>
                  </a:cubicBezTo>
                  <a:cubicBezTo>
                    <a:pt x="290" y="659"/>
                    <a:pt x="354" y="522"/>
                    <a:pt x="415" y="434"/>
                  </a:cubicBezTo>
                  <a:cubicBezTo>
                    <a:pt x="483" y="343"/>
                    <a:pt x="533" y="245"/>
                    <a:pt x="593" y="149"/>
                  </a:cubicBezTo>
                  <a:cubicBezTo>
                    <a:pt x="639" y="75"/>
                    <a:pt x="57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90;p61"/>
            <p:cNvSpPr/>
            <p:nvPr/>
          </p:nvSpPr>
          <p:spPr>
            <a:xfrm flipH="1">
              <a:off x="7826725" y="2400161"/>
              <a:ext cx="16063" cy="14169"/>
            </a:xfrm>
            <a:custGeom>
              <a:avLst/>
              <a:gdLst/>
              <a:ahLst/>
              <a:cxnLst/>
              <a:rect l="l" t="t" r="r" b="b"/>
              <a:pathLst>
                <a:path w="492" h="434" extrusionOk="0">
                  <a:moveTo>
                    <a:pt x="365" y="1"/>
                  </a:moveTo>
                  <a:cubicBezTo>
                    <a:pt x="344" y="1"/>
                    <a:pt x="323" y="8"/>
                    <a:pt x="305" y="25"/>
                  </a:cubicBezTo>
                  <a:cubicBezTo>
                    <a:pt x="256" y="74"/>
                    <a:pt x="198" y="120"/>
                    <a:pt x="145" y="165"/>
                  </a:cubicBezTo>
                  <a:cubicBezTo>
                    <a:pt x="88" y="211"/>
                    <a:pt x="0" y="260"/>
                    <a:pt x="8" y="340"/>
                  </a:cubicBezTo>
                  <a:cubicBezTo>
                    <a:pt x="12" y="386"/>
                    <a:pt x="35" y="412"/>
                    <a:pt x="77" y="427"/>
                  </a:cubicBezTo>
                  <a:cubicBezTo>
                    <a:pt x="89" y="432"/>
                    <a:pt x="101" y="434"/>
                    <a:pt x="112" y="434"/>
                  </a:cubicBezTo>
                  <a:cubicBezTo>
                    <a:pt x="182" y="434"/>
                    <a:pt x="248" y="363"/>
                    <a:pt x="293" y="318"/>
                  </a:cubicBezTo>
                  <a:cubicBezTo>
                    <a:pt x="351" y="256"/>
                    <a:pt x="396" y="195"/>
                    <a:pt x="445" y="130"/>
                  </a:cubicBezTo>
                  <a:cubicBezTo>
                    <a:pt x="492" y="68"/>
                    <a:pt x="429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91;p61"/>
            <p:cNvSpPr/>
            <p:nvPr/>
          </p:nvSpPr>
          <p:spPr>
            <a:xfrm flipH="1">
              <a:off x="7842428" y="2375642"/>
              <a:ext cx="16258" cy="9990"/>
            </a:xfrm>
            <a:custGeom>
              <a:avLst/>
              <a:gdLst/>
              <a:ahLst/>
              <a:cxnLst/>
              <a:rect l="l" t="t" r="r" b="b"/>
              <a:pathLst>
                <a:path w="498" h="306" extrusionOk="0">
                  <a:moveTo>
                    <a:pt x="408" y="0"/>
                  </a:moveTo>
                  <a:cubicBezTo>
                    <a:pt x="402" y="0"/>
                    <a:pt x="395" y="1"/>
                    <a:pt x="389" y="4"/>
                  </a:cubicBezTo>
                  <a:cubicBezTo>
                    <a:pt x="339" y="19"/>
                    <a:pt x="286" y="37"/>
                    <a:pt x="236" y="57"/>
                  </a:cubicBezTo>
                  <a:cubicBezTo>
                    <a:pt x="187" y="79"/>
                    <a:pt x="138" y="110"/>
                    <a:pt x="88" y="137"/>
                  </a:cubicBezTo>
                  <a:cubicBezTo>
                    <a:pt x="1" y="185"/>
                    <a:pt x="54" y="305"/>
                    <a:pt x="135" y="305"/>
                  </a:cubicBezTo>
                  <a:cubicBezTo>
                    <a:pt x="149" y="305"/>
                    <a:pt x="164" y="301"/>
                    <a:pt x="180" y="293"/>
                  </a:cubicBezTo>
                  <a:cubicBezTo>
                    <a:pt x="229" y="266"/>
                    <a:pt x="278" y="243"/>
                    <a:pt x="324" y="213"/>
                  </a:cubicBezTo>
                  <a:cubicBezTo>
                    <a:pt x="369" y="179"/>
                    <a:pt x="411" y="144"/>
                    <a:pt x="453" y="110"/>
                  </a:cubicBezTo>
                  <a:cubicBezTo>
                    <a:pt x="497" y="76"/>
                    <a:pt x="460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92;p61"/>
            <p:cNvSpPr/>
            <p:nvPr/>
          </p:nvSpPr>
          <p:spPr>
            <a:xfrm flipH="1">
              <a:off x="7762997" y="2417595"/>
              <a:ext cx="28567" cy="22984"/>
            </a:xfrm>
            <a:custGeom>
              <a:avLst/>
              <a:gdLst/>
              <a:ahLst/>
              <a:cxnLst/>
              <a:rect l="l" t="t" r="r" b="b"/>
              <a:pathLst>
                <a:path w="875" h="704" extrusionOk="0">
                  <a:moveTo>
                    <a:pt x="776" y="0"/>
                  </a:moveTo>
                  <a:cubicBezTo>
                    <a:pt x="757" y="0"/>
                    <a:pt x="738" y="8"/>
                    <a:pt x="721" y="26"/>
                  </a:cubicBezTo>
                  <a:cubicBezTo>
                    <a:pt x="621" y="126"/>
                    <a:pt x="503" y="228"/>
                    <a:pt x="386" y="308"/>
                  </a:cubicBezTo>
                  <a:cubicBezTo>
                    <a:pt x="329" y="349"/>
                    <a:pt x="287" y="399"/>
                    <a:pt x="233" y="445"/>
                  </a:cubicBezTo>
                  <a:cubicBezTo>
                    <a:pt x="184" y="491"/>
                    <a:pt x="124" y="528"/>
                    <a:pt x="66" y="574"/>
                  </a:cubicBezTo>
                  <a:cubicBezTo>
                    <a:pt x="1" y="625"/>
                    <a:pt x="72" y="704"/>
                    <a:pt x="134" y="704"/>
                  </a:cubicBezTo>
                  <a:cubicBezTo>
                    <a:pt x="137" y="704"/>
                    <a:pt x="139" y="704"/>
                    <a:pt x="142" y="703"/>
                  </a:cubicBezTo>
                  <a:cubicBezTo>
                    <a:pt x="291" y="681"/>
                    <a:pt x="461" y="616"/>
                    <a:pt x="572" y="517"/>
                  </a:cubicBezTo>
                  <a:cubicBezTo>
                    <a:pt x="698" y="399"/>
                    <a:pt x="781" y="277"/>
                    <a:pt x="849" y="126"/>
                  </a:cubicBezTo>
                  <a:cubicBezTo>
                    <a:pt x="875" y="66"/>
                    <a:pt x="829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93;p61"/>
            <p:cNvSpPr/>
            <p:nvPr/>
          </p:nvSpPr>
          <p:spPr>
            <a:xfrm flipH="1">
              <a:off x="7799105" y="2377471"/>
              <a:ext cx="20960" cy="16846"/>
            </a:xfrm>
            <a:custGeom>
              <a:avLst/>
              <a:gdLst/>
              <a:ahLst/>
              <a:cxnLst/>
              <a:rect l="l" t="t" r="r" b="b"/>
              <a:pathLst>
                <a:path w="642" h="516" extrusionOk="0">
                  <a:moveTo>
                    <a:pt x="511" y="1"/>
                  </a:moveTo>
                  <a:cubicBezTo>
                    <a:pt x="495" y="1"/>
                    <a:pt x="478" y="4"/>
                    <a:pt x="460" y="12"/>
                  </a:cubicBezTo>
                  <a:cubicBezTo>
                    <a:pt x="369" y="54"/>
                    <a:pt x="297" y="118"/>
                    <a:pt x="221" y="183"/>
                  </a:cubicBezTo>
                  <a:cubicBezTo>
                    <a:pt x="148" y="244"/>
                    <a:pt x="46" y="283"/>
                    <a:pt x="20" y="377"/>
                  </a:cubicBezTo>
                  <a:cubicBezTo>
                    <a:pt x="0" y="430"/>
                    <a:pt x="39" y="495"/>
                    <a:pt x="92" y="511"/>
                  </a:cubicBezTo>
                  <a:cubicBezTo>
                    <a:pt x="106" y="514"/>
                    <a:pt x="119" y="516"/>
                    <a:pt x="133" y="516"/>
                  </a:cubicBezTo>
                  <a:cubicBezTo>
                    <a:pt x="225" y="516"/>
                    <a:pt x="311" y="446"/>
                    <a:pt x="384" y="397"/>
                  </a:cubicBezTo>
                  <a:cubicBezTo>
                    <a:pt x="479" y="332"/>
                    <a:pt x="559" y="263"/>
                    <a:pt x="604" y="157"/>
                  </a:cubicBezTo>
                  <a:cubicBezTo>
                    <a:pt x="642" y="79"/>
                    <a:pt x="587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94;p61"/>
            <p:cNvSpPr/>
            <p:nvPr/>
          </p:nvSpPr>
          <p:spPr>
            <a:xfrm flipH="1">
              <a:off x="7793849" y="2468884"/>
              <a:ext cx="21711" cy="19915"/>
            </a:xfrm>
            <a:custGeom>
              <a:avLst/>
              <a:gdLst/>
              <a:ahLst/>
              <a:cxnLst/>
              <a:rect l="l" t="t" r="r" b="b"/>
              <a:pathLst>
                <a:path w="665" h="610" extrusionOk="0">
                  <a:moveTo>
                    <a:pt x="548" y="1"/>
                  </a:moveTo>
                  <a:cubicBezTo>
                    <a:pt x="443" y="1"/>
                    <a:pt x="358" y="111"/>
                    <a:pt x="280" y="182"/>
                  </a:cubicBezTo>
                  <a:cubicBezTo>
                    <a:pt x="235" y="224"/>
                    <a:pt x="185" y="266"/>
                    <a:pt x="143" y="311"/>
                  </a:cubicBezTo>
                  <a:cubicBezTo>
                    <a:pt x="98" y="357"/>
                    <a:pt x="68" y="421"/>
                    <a:pt x="33" y="478"/>
                  </a:cubicBezTo>
                  <a:cubicBezTo>
                    <a:pt x="0" y="527"/>
                    <a:pt x="45" y="609"/>
                    <a:pt x="102" y="609"/>
                  </a:cubicBezTo>
                  <a:cubicBezTo>
                    <a:pt x="111" y="609"/>
                    <a:pt x="120" y="607"/>
                    <a:pt x="129" y="603"/>
                  </a:cubicBezTo>
                  <a:cubicBezTo>
                    <a:pt x="189" y="580"/>
                    <a:pt x="257" y="558"/>
                    <a:pt x="311" y="524"/>
                  </a:cubicBezTo>
                  <a:cubicBezTo>
                    <a:pt x="364" y="486"/>
                    <a:pt x="413" y="429"/>
                    <a:pt x="459" y="380"/>
                  </a:cubicBezTo>
                  <a:cubicBezTo>
                    <a:pt x="524" y="299"/>
                    <a:pt x="664" y="166"/>
                    <a:pt x="626" y="52"/>
                  </a:cubicBezTo>
                  <a:cubicBezTo>
                    <a:pt x="619" y="29"/>
                    <a:pt x="600" y="6"/>
                    <a:pt x="573" y="3"/>
                  </a:cubicBezTo>
                  <a:cubicBezTo>
                    <a:pt x="565" y="1"/>
                    <a:pt x="55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95;p61"/>
            <p:cNvSpPr/>
            <p:nvPr/>
          </p:nvSpPr>
          <p:spPr>
            <a:xfrm flipH="1">
              <a:off x="7779549" y="2481486"/>
              <a:ext cx="19164" cy="20078"/>
            </a:xfrm>
            <a:custGeom>
              <a:avLst/>
              <a:gdLst/>
              <a:ahLst/>
              <a:cxnLst/>
              <a:rect l="l" t="t" r="r" b="b"/>
              <a:pathLst>
                <a:path w="587" h="615" extrusionOk="0">
                  <a:moveTo>
                    <a:pt x="482" y="1"/>
                  </a:moveTo>
                  <a:cubicBezTo>
                    <a:pt x="454" y="1"/>
                    <a:pt x="425" y="13"/>
                    <a:pt x="407" y="39"/>
                  </a:cubicBezTo>
                  <a:cubicBezTo>
                    <a:pt x="350" y="126"/>
                    <a:pt x="262" y="214"/>
                    <a:pt x="183" y="282"/>
                  </a:cubicBezTo>
                  <a:cubicBezTo>
                    <a:pt x="164" y="298"/>
                    <a:pt x="141" y="313"/>
                    <a:pt x="126" y="328"/>
                  </a:cubicBezTo>
                  <a:cubicBezTo>
                    <a:pt x="126" y="331"/>
                    <a:pt x="99" y="381"/>
                    <a:pt x="95" y="385"/>
                  </a:cubicBezTo>
                  <a:cubicBezTo>
                    <a:pt x="69" y="431"/>
                    <a:pt x="27" y="457"/>
                    <a:pt x="12" y="510"/>
                  </a:cubicBezTo>
                  <a:cubicBezTo>
                    <a:pt x="1" y="568"/>
                    <a:pt x="38" y="605"/>
                    <a:pt x="87" y="613"/>
                  </a:cubicBezTo>
                  <a:cubicBezTo>
                    <a:pt x="93" y="614"/>
                    <a:pt x="99" y="614"/>
                    <a:pt x="104" y="614"/>
                  </a:cubicBezTo>
                  <a:cubicBezTo>
                    <a:pt x="158" y="614"/>
                    <a:pt x="203" y="585"/>
                    <a:pt x="252" y="564"/>
                  </a:cubicBezTo>
                  <a:cubicBezTo>
                    <a:pt x="320" y="533"/>
                    <a:pt x="354" y="496"/>
                    <a:pt x="399" y="438"/>
                  </a:cubicBezTo>
                  <a:cubicBezTo>
                    <a:pt x="480" y="331"/>
                    <a:pt x="521" y="229"/>
                    <a:pt x="566" y="108"/>
                  </a:cubicBezTo>
                  <a:cubicBezTo>
                    <a:pt x="587" y="43"/>
                    <a:pt x="535" y="1"/>
                    <a:pt x="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96;p61"/>
            <p:cNvSpPr/>
            <p:nvPr/>
          </p:nvSpPr>
          <p:spPr>
            <a:xfrm flipH="1">
              <a:off x="7715495" y="2444202"/>
              <a:ext cx="19686" cy="18087"/>
            </a:xfrm>
            <a:custGeom>
              <a:avLst/>
              <a:gdLst/>
              <a:ahLst/>
              <a:cxnLst/>
              <a:rect l="l" t="t" r="r" b="b"/>
              <a:pathLst>
                <a:path w="603" h="554" extrusionOk="0">
                  <a:moveTo>
                    <a:pt x="492" y="0"/>
                  </a:moveTo>
                  <a:cubicBezTo>
                    <a:pt x="483" y="0"/>
                    <a:pt x="474" y="2"/>
                    <a:pt x="464" y="6"/>
                  </a:cubicBezTo>
                  <a:cubicBezTo>
                    <a:pt x="354" y="52"/>
                    <a:pt x="259" y="105"/>
                    <a:pt x="168" y="185"/>
                  </a:cubicBezTo>
                  <a:cubicBezTo>
                    <a:pt x="103" y="246"/>
                    <a:pt x="1" y="383"/>
                    <a:pt x="8" y="478"/>
                  </a:cubicBezTo>
                  <a:cubicBezTo>
                    <a:pt x="8" y="517"/>
                    <a:pt x="39" y="553"/>
                    <a:pt x="79" y="553"/>
                  </a:cubicBezTo>
                  <a:cubicBezTo>
                    <a:pt x="85" y="553"/>
                    <a:pt x="92" y="552"/>
                    <a:pt x="99" y="550"/>
                  </a:cubicBezTo>
                  <a:cubicBezTo>
                    <a:pt x="153" y="531"/>
                    <a:pt x="180" y="497"/>
                    <a:pt x="217" y="462"/>
                  </a:cubicBezTo>
                  <a:cubicBezTo>
                    <a:pt x="252" y="429"/>
                    <a:pt x="294" y="401"/>
                    <a:pt x="328" y="364"/>
                  </a:cubicBezTo>
                  <a:cubicBezTo>
                    <a:pt x="396" y="287"/>
                    <a:pt x="473" y="215"/>
                    <a:pt x="548" y="147"/>
                  </a:cubicBezTo>
                  <a:cubicBezTo>
                    <a:pt x="602" y="100"/>
                    <a:pt x="558" y="0"/>
                    <a:pt x="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97;p61"/>
            <p:cNvSpPr/>
            <p:nvPr/>
          </p:nvSpPr>
          <p:spPr>
            <a:xfrm flipH="1">
              <a:off x="7704591" y="2474662"/>
              <a:ext cx="20013" cy="23310"/>
            </a:xfrm>
            <a:custGeom>
              <a:avLst/>
              <a:gdLst/>
              <a:ahLst/>
              <a:cxnLst/>
              <a:rect l="l" t="t" r="r" b="b"/>
              <a:pathLst>
                <a:path w="613" h="714" extrusionOk="0">
                  <a:moveTo>
                    <a:pt x="482" y="1"/>
                  </a:moveTo>
                  <a:cubicBezTo>
                    <a:pt x="459" y="1"/>
                    <a:pt x="436" y="10"/>
                    <a:pt x="418" y="31"/>
                  </a:cubicBezTo>
                  <a:cubicBezTo>
                    <a:pt x="335" y="126"/>
                    <a:pt x="247" y="214"/>
                    <a:pt x="167" y="312"/>
                  </a:cubicBezTo>
                  <a:cubicBezTo>
                    <a:pt x="95" y="403"/>
                    <a:pt x="15" y="495"/>
                    <a:pt x="4" y="613"/>
                  </a:cubicBezTo>
                  <a:cubicBezTo>
                    <a:pt x="0" y="664"/>
                    <a:pt x="52" y="713"/>
                    <a:pt x="102" y="713"/>
                  </a:cubicBezTo>
                  <a:cubicBezTo>
                    <a:pt x="111" y="713"/>
                    <a:pt x="121" y="712"/>
                    <a:pt x="129" y="708"/>
                  </a:cubicBezTo>
                  <a:cubicBezTo>
                    <a:pt x="240" y="666"/>
                    <a:pt x="304" y="563"/>
                    <a:pt x="369" y="468"/>
                  </a:cubicBezTo>
                  <a:cubicBezTo>
                    <a:pt x="441" y="362"/>
                    <a:pt x="502" y="252"/>
                    <a:pt x="570" y="145"/>
                  </a:cubicBezTo>
                  <a:cubicBezTo>
                    <a:pt x="613" y="77"/>
                    <a:pt x="548" y="1"/>
                    <a:pt x="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98;p61"/>
            <p:cNvSpPr/>
            <p:nvPr/>
          </p:nvSpPr>
          <p:spPr>
            <a:xfrm flipH="1">
              <a:off x="7670245" y="2424548"/>
              <a:ext cx="14659" cy="16650"/>
            </a:xfrm>
            <a:custGeom>
              <a:avLst/>
              <a:gdLst/>
              <a:ahLst/>
              <a:cxnLst/>
              <a:rect l="l" t="t" r="r" b="b"/>
              <a:pathLst>
                <a:path w="449" h="510" extrusionOk="0">
                  <a:moveTo>
                    <a:pt x="346" y="1"/>
                  </a:moveTo>
                  <a:cubicBezTo>
                    <a:pt x="309" y="1"/>
                    <a:pt x="270" y="21"/>
                    <a:pt x="251" y="64"/>
                  </a:cubicBezTo>
                  <a:cubicBezTo>
                    <a:pt x="225" y="133"/>
                    <a:pt x="175" y="182"/>
                    <a:pt x="137" y="243"/>
                  </a:cubicBezTo>
                  <a:cubicBezTo>
                    <a:pt x="100" y="301"/>
                    <a:pt x="31" y="346"/>
                    <a:pt x="12" y="415"/>
                  </a:cubicBezTo>
                  <a:cubicBezTo>
                    <a:pt x="0" y="464"/>
                    <a:pt x="39" y="506"/>
                    <a:pt x="88" y="509"/>
                  </a:cubicBezTo>
                  <a:cubicBezTo>
                    <a:pt x="91" y="510"/>
                    <a:pt x="94" y="510"/>
                    <a:pt x="97" y="510"/>
                  </a:cubicBezTo>
                  <a:cubicBezTo>
                    <a:pt x="178" y="510"/>
                    <a:pt x="265" y="420"/>
                    <a:pt x="316" y="364"/>
                  </a:cubicBezTo>
                  <a:cubicBezTo>
                    <a:pt x="373" y="296"/>
                    <a:pt x="407" y="197"/>
                    <a:pt x="430" y="113"/>
                  </a:cubicBezTo>
                  <a:cubicBezTo>
                    <a:pt x="448" y="42"/>
                    <a:pt x="399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99;p61"/>
            <p:cNvSpPr/>
            <p:nvPr/>
          </p:nvSpPr>
          <p:spPr>
            <a:xfrm flipH="1">
              <a:off x="7669952" y="2388669"/>
              <a:ext cx="14953" cy="15410"/>
            </a:xfrm>
            <a:custGeom>
              <a:avLst/>
              <a:gdLst/>
              <a:ahLst/>
              <a:cxnLst/>
              <a:rect l="l" t="t" r="r" b="b"/>
              <a:pathLst>
                <a:path w="458" h="472" extrusionOk="0">
                  <a:moveTo>
                    <a:pt x="334" y="1"/>
                  </a:moveTo>
                  <a:cubicBezTo>
                    <a:pt x="313" y="1"/>
                    <a:pt x="292" y="8"/>
                    <a:pt x="274" y="26"/>
                  </a:cubicBezTo>
                  <a:cubicBezTo>
                    <a:pt x="221" y="76"/>
                    <a:pt x="168" y="126"/>
                    <a:pt x="119" y="182"/>
                  </a:cubicBezTo>
                  <a:cubicBezTo>
                    <a:pt x="58" y="243"/>
                    <a:pt x="0" y="300"/>
                    <a:pt x="19" y="396"/>
                  </a:cubicBezTo>
                  <a:cubicBezTo>
                    <a:pt x="28" y="437"/>
                    <a:pt x="77" y="472"/>
                    <a:pt x="119" y="472"/>
                  </a:cubicBezTo>
                  <a:cubicBezTo>
                    <a:pt x="210" y="468"/>
                    <a:pt x="256" y="391"/>
                    <a:pt x="301" y="323"/>
                  </a:cubicBezTo>
                  <a:cubicBezTo>
                    <a:pt x="342" y="263"/>
                    <a:pt x="377" y="198"/>
                    <a:pt x="415" y="137"/>
                  </a:cubicBezTo>
                  <a:cubicBezTo>
                    <a:pt x="458" y="71"/>
                    <a:pt x="39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00;p61"/>
            <p:cNvSpPr/>
            <p:nvPr/>
          </p:nvSpPr>
          <p:spPr>
            <a:xfrm flipH="1">
              <a:off x="7653040" y="2357295"/>
              <a:ext cx="18576" cy="16324"/>
            </a:xfrm>
            <a:custGeom>
              <a:avLst/>
              <a:gdLst/>
              <a:ahLst/>
              <a:cxnLst/>
              <a:rect l="l" t="t" r="r" b="b"/>
              <a:pathLst>
                <a:path w="569" h="500" extrusionOk="0">
                  <a:moveTo>
                    <a:pt x="435" y="1"/>
                  </a:moveTo>
                  <a:cubicBezTo>
                    <a:pt x="417" y="1"/>
                    <a:pt x="399" y="6"/>
                    <a:pt x="381" y="18"/>
                  </a:cubicBezTo>
                  <a:cubicBezTo>
                    <a:pt x="300" y="64"/>
                    <a:pt x="240" y="117"/>
                    <a:pt x="175" y="178"/>
                  </a:cubicBezTo>
                  <a:cubicBezTo>
                    <a:pt x="118" y="234"/>
                    <a:pt x="19" y="292"/>
                    <a:pt x="8" y="376"/>
                  </a:cubicBezTo>
                  <a:cubicBezTo>
                    <a:pt x="0" y="422"/>
                    <a:pt x="19" y="490"/>
                    <a:pt x="77" y="497"/>
                  </a:cubicBezTo>
                  <a:cubicBezTo>
                    <a:pt x="88" y="499"/>
                    <a:pt x="98" y="499"/>
                    <a:pt x="108" y="499"/>
                  </a:cubicBezTo>
                  <a:cubicBezTo>
                    <a:pt x="150" y="499"/>
                    <a:pt x="184" y="487"/>
                    <a:pt x="221" y="459"/>
                  </a:cubicBezTo>
                  <a:cubicBezTo>
                    <a:pt x="259" y="432"/>
                    <a:pt x="297" y="406"/>
                    <a:pt x="331" y="380"/>
                  </a:cubicBezTo>
                  <a:cubicBezTo>
                    <a:pt x="369" y="349"/>
                    <a:pt x="407" y="326"/>
                    <a:pt x="442" y="288"/>
                  </a:cubicBezTo>
                  <a:cubicBezTo>
                    <a:pt x="476" y="250"/>
                    <a:pt x="502" y="208"/>
                    <a:pt x="525" y="162"/>
                  </a:cubicBezTo>
                  <a:cubicBezTo>
                    <a:pt x="568" y="89"/>
                    <a:pt x="508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01;p61"/>
            <p:cNvSpPr/>
            <p:nvPr/>
          </p:nvSpPr>
          <p:spPr>
            <a:xfrm flipH="1">
              <a:off x="7612068" y="2439403"/>
              <a:ext cx="18054" cy="25465"/>
            </a:xfrm>
            <a:custGeom>
              <a:avLst/>
              <a:gdLst/>
              <a:ahLst/>
              <a:cxnLst/>
              <a:rect l="l" t="t" r="r" b="b"/>
              <a:pathLst>
                <a:path w="553" h="780" extrusionOk="0">
                  <a:moveTo>
                    <a:pt x="459" y="0"/>
                  </a:moveTo>
                  <a:cubicBezTo>
                    <a:pt x="439" y="0"/>
                    <a:pt x="420" y="7"/>
                    <a:pt x="406" y="23"/>
                  </a:cubicBezTo>
                  <a:cubicBezTo>
                    <a:pt x="322" y="119"/>
                    <a:pt x="250" y="225"/>
                    <a:pt x="185" y="336"/>
                  </a:cubicBezTo>
                  <a:cubicBezTo>
                    <a:pt x="155" y="393"/>
                    <a:pt x="136" y="453"/>
                    <a:pt x="106" y="507"/>
                  </a:cubicBezTo>
                  <a:cubicBezTo>
                    <a:pt x="71" y="564"/>
                    <a:pt x="38" y="613"/>
                    <a:pt x="18" y="678"/>
                  </a:cubicBezTo>
                  <a:cubicBezTo>
                    <a:pt x="1" y="734"/>
                    <a:pt x="48" y="780"/>
                    <a:pt x="101" y="780"/>
                  </a:cubicBezTo>
                  <a:cubicBezTo>
                    <a:pt x="115" y="780"/>
                    <a:pt x="130" y="776"/>
                    <a:pt x="143" y="769"/>
                  </a:cubicBezTo>
                  <a:cubicBezTo>
                    <a:pt x="201" y="742"/>
                    <a:pt x="243" y="693"/>
                    <a:pt x="284" y="648"/>
                  </a:cubicBezTo>
                  <a:cubicBezTo>
                    <a:pt x="334" y="590"/>
                    <a:pt x="394" y="541"/>
                    <a:pt x="429" y="476"/>
                  </a:cubicBezTo>
                  <a:cubicBezTo>
                    <a:pt x="501" y="358"/>
                    <a:pt x="543" y="221"/>
                    <a:pt x="550" y="85"/>
                  </a:cubicBezTo>
                  <a:cubicBezTo>
                    <a:pt x="553" y="37"/>
                    <a:pt x="504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02;p61"/>
            <p:cNvSpPr/>
            <p:nvPr/>
          </p:nvSpPr>
          <p:spPr>
            <a:xfrm flipH="1">
              <a:off x="7643442" y="2480572"/>
              <a:ext cx="20601" cy="30917"/>
            </a:xfrm>
            <a:custGeom>
              <a:avLst/>
              <a:gdLst/>
              <a:ahLst/>
              <a:cxnLst/>
              <a:rect l="l" t="t" r="r" b="b"/>
              <a:pathLst>
                <a:path w="631" h="947" extrusionOk="0">
                  <a:moveTo>
                    <a:pt x="559" y="1"/>
                  </a:moveTo>
                  <a:cubicBezTo>
                    <a:pt x="541" y="1"/>
                    <a:pt x="523" y="9"/>
                    <a:pt x="510" y="29"/>
                  </a:cubicBezTo>
                  <a:cubicBezTo>
                    <a:pt x="419" y="166"/>
                    <a:pt x="335" y="306"/>
                    <a:pt x="247" y="447"/>
                  </a:cubicBezTo>
                  <a:cubicBezTo>
                    <a:pt x="168" y="576"/>
                    <a:pt x="73" y="694"/>
                    <a:pt x="19" y="838"/>
                  </a:cubicBezTo>
                  <a:cubicBezTo>
                    <a:pt x="1" y="890"/>
                    <a:pt x="53" y="946"/>
                    <a:pt x="104" y="946"/>
                  </a:cubicBezTo>
                  <a:cubicBezTo>
                    <a:pt x="117" y="946"/>
                    <a:pt x="130" y="942"/>
                    <a:pt x="141" y="934"/>
                  </a:cubicBezTo>
                  <a:cubicBezTo>
                    <a:pt x="396" y="743"/>
                    <a:pt x="552" y="378"/>
                    <a:pt x="620" y="78"/>
                  </a:cubicBezTo>
                  <a:cubicBezTo>
                    <a:pt x="630" y="33"/>
                    <a:pt x="595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03;p61"/>
            <p:cNvSpPr/>
            <p:nvPr/>
          </p:nvSpPr>
          <p:spPr>
            <a:xfrm flipH="1">
              <a:off x="7643115" y="2523764"/>
              <a:ext cx="22331" cy="30787"/>
            </a:xfrm>
            <a:custGeom>
              <a:avLst/>
              <a:gdLst/>
              <a:ahLst/>
              <a:cxnLst/>
              <a:rect l="l" t="t" r="r" b="b"/>
              <a:pathLst>
                <a:path w="684" h="943" extrusionOk="0">
                  <a:moveTo>
                    <a:pt x="636" y="1"/>
                  </a:moveTo>
                  <a:cubicBezTo>
                    <a:pt x="623" y="1"/>
                    <a:pt x="609" y="7"/>
                    <a:pt x="599" y="22"/>
                  </a:cubicBezTo>
                  <a:cubicBezTo>
                    <a:pt x="496" y="162"/>
                    <a:pt x="397" y="310"/>
                    <a:pt x="290" y="447"/>
                  </a:cubicBezTo>
                  <a:cubicBezTo>
                    <a:pt x="199" y="569"/>
                    <a:pt x="70" y="675"/>
                    <a:pt x="20" y="824"/>
                  </a:cubicBezTo>
                  <a:cubicBezTo>
                    <a:pt x="0" y="880"/>
                    <a:pt x="50" y="942"/>
                    <a:pt x="105" y="942"/>
                  </a:cubicBezTo>
                  <a:cubicBezTo>
                    <a:pt x="114" y="942"/>
                    <a:pt x="122" y="941"/>
                    <a:pt x="131" y="938"/>
                  </a:cubicBezTo>
                  <a:cubicBezTo>
                    <a:pt x="298" y="880"/>
                    <a:pt x="401" y="721"/>
                    <a:pt x="488" y="580"/>
                  </a:cubicBezTo>
                  <a:cubicBezTo>
                    <a:pt x="595" y="410"/>
                    <a:pt x="652" y="254"/>
                    <a:pt x="678" y="56"/>
                  </a:cubicBezTo>
                  <a:cubicBezTo>
                    <a:pt x="683" y="23"/>
                    <a:pt x="661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04;p61"/>
            <p:cNvSpPr/>
            <p:nvPr/>
          </p:nvSpPr>
          <p:spPr>
            <a:xfrm flipH="1">
              <a:off x="7597833" y="2505677"/>
              <a:ext cx="20405" cy="25465"/>
            </a:xfrm>
            <a:custGeom>
              <a:avLst/>
              <a:gdLst/>
              <a:ahLst/>
              <a:cxnLst/>
              <a:rect l="l" t="t" r="r" b="b"/>
              <a:pathLst>
                <a:path w="625" h="780" extrusionOk="0">
                  <a:moveTo>
                    <a:pt x="510" y="1"/>
                  </a:moveTo>
                  <a:cubicBezTo>
                    <a:pt x="488" y="1"/>
                    <a:pt x="466" y="9"/>
                    <a:pt x="449" y="28"/>
                  </a:cubicBezTo>
                  <a:cubicBezTo>
                    <a:pt x="362" y="127"/>
                    <a:pt x="274" y="229"/>
                    <a:pt x="186" y="332"/>
                  </a:cubicBezTo>
                  <a:cubicBezTo>
                    <a:pt x="103" y="431"/>
                    <a:pt x="8" y="534"/>
                    <a:pt x="4" y="667"/>
                  </a:cubicBezTo>
                  <a:cubicBezTo>
                    <a:pt x="1" y="733"/>
                    <a:pt x="58" y="779"/>
                    <a:pt x="121" y="779"/>
                  </a:cubicBezTo>
                  <a:cubicBezTo>
                    <a:pt x="130" y="779"/>
                    <a:pt x="139" y="778"/>
                    <a:pt x="148" y="776"/>
                  </a:cubicBezTo>
                  <a:cubicBezTo>
                    <a:pt x="281" y="743"/>
                    <a:pt x="365" y="610"/>
                    <a:pt x="430" y="495"/>
                  </a:cubicBezTo>
                  <a:cubicBezTo>
                    <a:pt x="506" y="374"/>
                    <a:pt x="555" y="252"/>
                    <a:pt x="604" y="115"/>
                  </a:cubicBezTo>
                  <a:cubicBezTo>
                    <a:pt x="624" y="55"/>
                    <a:pt x="566" y="1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05;p61"/>
            <p:cNvSpPr/>
            <p:nvPr/>
          </p:nvSpPr>
          <p:spPr>
            <a:xfrm flipH="1">
              <a:off x="7584285" y="2464835"/>
              <a:ext cx="18315" cy="17075"/>
            </a:xfrm>
            <a:custGeom>
              <a:avLst/>
              <a:gdLst/>
              <a:ahLst/>
              <a:cxnLst/>
              <a:rect l="l" t="t" r="r" b="b"/>
              <a:pathLst>
                <a:path w="561" h="523" extrusionOk="0">
                  <a:moveTo>
                    <a:pt x="409" y="0"/>
                  </a:moveTo>
                  <a:cubicBezTo>
                    <a:pt x="384" y="0"/>
                    <a:pt x="359" y="9"/>
                    <a:pt x="339" y="28"/>
                  </a:cubicBezTo>
                  <a:cubicBezTo>
                    <a:pt x="228" y="130"/>
                    <a:pt x="0" y="276"/>
                    <a:pt x="39" y="450"/>
                  </a:cubicBezTo>
                  <a:cubicBezTo>
                    <a:pt x="50" y="495"/>
                    <a:pt x="92" y="518"/>
                    <a:pt x="134" y="522"/>
                  </a:cubicBezTo>
                  <a:cubicBezTo>
                    <a:pt x="137" y="522"/>
                    <a:pt x="141" y="522"/>
                    <a:pt x="145" y="522"/>
                  </a:cubicBezTo>
                  <a:cubicBezTo>
                    <a:pt x="232" y="522"/>
                    <a:pt x="310" y="433"/>
                    <a:pt x="358" y="370"/>
                  </a:cubicBezTo>
                  <a:cubicBezTo>
                    <a:pt x="407" y="298"/>
                    <a:pt x="457" y="225"/>
                    <a:pt x="506" y="157"/>
                  </a:cubicBezTo>
                  <a:cubicBezTo>
                    <a:pt x="560" y="80"/>
                    <a:pt x="485" y="0"/>
                    <a:pt x="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06;p61"/>
            <p:cNvSpPr/>
            <p:nvPr/>
          </p:nvSpPr>
          <p:spPr>
            <a:xfrm flipH="1">
              <a:off x="7569234" y="2553800"/>
              <a:ext cx="16879" cy="22037"/>
            </a:xfrm>
            <a:custGeom>
              <a:avLst/>
              <a:gdLst/>
              <a:ahLst/>
              <a:cxnLst/>
              <a:rect l="l" t="t" r="r" b="b"/>
              <a:pathLst>
                <a:path w="517" h="675" extrusionOk="0">
                  <a:moveTo>
                    <a:pt x="400" y="0"/>
                  </a:moveTo>
                  <a:cubicBezTo>
                    <a:pt x="371" y="0"/>
                    <a:pt x="343" y="13"/>
                    <a:pt x="328" y="44"/>
                  </a:cubicBezTo>
                  <a:cubicBezTo>
                    <a:pt x="248" y="204"/>
                    <a:pt x="1" y="470"/>
                    <a:pt x="153" y="648"/>
                  </a:cubicBezTo>
                  <a:cubicBezTo>
                    <a:pt x="170" y="665"/>
                    <a:pt x="195" y="674"/>
                    <a:pt x="220" y="674"/>
                  </a:cubicBezTo>
                  <a:cubicBezTo>
                    <a:pt x="228" y="674"/>
                    <a:pt x="237" y="673"/>
                    <a:pt x="244" y="671"/>
                  </a:cubicBezTo>
                  <a:cubicBezTo>
                    <a:pt x="355" y="641"/>
                    <a:pt x="378" y="534"/>
                    <a:pt x="404" y="439"/>
                  </a:cubicBezTo>
                  <a:cubicBezTo>
                    <a:pt x="434" y="334"/>
                    <a:pt x="450" y="215"/>
                    <a:pt x="492" y="113"/>
                  </a:cubicBezTo>
                  <a:cubicBezTo>
                    <a:pt x="517" y="50"/>
                    <a:pt x="457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07;p61"/>
            <p:cNvSpPr/>
            <p:nvPr/>
          </p:nvSpPr>
          <p:spPr>
            <a:xfrm flipH="1">
              <a:off x="7534922" y="2547238"/>
              <a:ext cx="11459" cy="23571"/>
            </a:xfrm>
            <a:custGeom>
              <a:avLst/>
              <a:gdLst/>
              <a:ahLst/>
              <a:cxnLst/>
              <a:rect l="l" t="t" r="r" b="b"/>
              <a:pathLst>
                <a:path w="351" h="722" extrusionOk="0">
                  <a:moveTo>
                    <a:pt x="201" y="0"/>
                  </a:moveTo>
                  <a:cubicBezTo>
                    <a:pt x="154" y="0"/>
                    <a:pt x="107" y="27"/>
                    <a:pt x="88" y="82"/>
                  </a:cubicBezTo>
                  <a:cubicBezTo>
                    <a:pt x="54" y="184"/>
                    <a:pt x="28" y="279"/>
                    <a:pt x="19" y="386"/>
                  </a:cubicBezTo>
                  <a:cubicBezTo>
                    <a:pt x="8" y="489"/>
                    <a:pt x="0" y="607"/>
                    <a:pt x="84" y="682"/>
                  </a:cubicBezTo>
                  <a:cubicBezTo>
                    <a:pt x="110" y="707"/>
                    <a:pt x="148" y="721"/>
                    <a:pt x="185" y="721"/>
                  </a:cubicBezTo>
                  <a:cubicBezTo>
                    <a:pt x="218" y="721"/>
                    <a:pt x="251" y="710"/>
                    <a:pt x="274" y="682"/>
                  </a:cubicBezTo>
                  <a:cubicBezTo>
                    <a:pt x="351" y="595"/>
                    <a:pt x="335" y="512"/>
                    <a:pt x="331" y="405"/>
                  </a:cubicBezTo>
                  <a:cubicBezTo>
                    <a:pt x="328" y="306"/>
                    <a:pt x="316" y="211"/>
                    <a:pt x="316" y="112"/>
                  </a:cubicBezTo>
                  <a:cubicBezTo>
                    <a:pt x="314" y="39"/>
                    <a:pt x="258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08;p61"/>
            <p:cNvSpPr/>
            <p:nvPr/>
          </p:nvSpPr>
          <p:spPr>
            <a:xfrm flipH="1">
              <a:off x="7493492" y="2523666"/>
              <a:ext cx="9696" cy="22657"/>
            </a:xfrm>
            <a:custGeom>
              <a:avLst/>
              <a:gdLst/>
              <a:ahLst/>
              <a:cxnLst/>
              <a:rect l="l" t="t" r="r" b="b"/>
              <a:pathLst>
                <a:path w="297" h="694" extrusionOk="0">
                  <a:moveTo>
                    <a:pt x="151" y="1"/>
                  </a:moveTo>
                  <a:cubicBezTo>
                    <a:pt x="111" y="1"/>
                    <a:pt x="71" y="22"/>
                    <a:pt x="65" y="66"/>
                  </a:cubicBezTo>
                  <a:cubicBezTo>
                    <a:pt x="50" y="173"/>
                    <a:pt x="28" y="279"/>
                    <a:pt x="16" y="390"/>
                  </a:cubicBezTo>
                  <a:cubicBezTo>
                    <a:pt x="5" y="496"/>
                    <a:pt x="0" y="599"/>
                    <a:pt x="92" y="671"/>
                  </a:cubicBezTo>
                  <a:cubicBezTo>
                    <a:pt x="111" y="686"/>
                    <a:pt x="131" y="693"/>
                    <a:pt x="151" y="693"/>
                  </a:cubicBezTo>
                  <a:cubicBezTo>
                    <a:pt x="171" y="693"/>
                    <a:pt x="191" y="686"/>
                    <a:pt x="210" y="671"/>
                  </a:cubicBezTo>
                  <a:cubicBezTo>
                    <a:pt x="297" y="599"/>
                    <a:pt x="293" y="496"/>
                    <a:pt x="282" y="390"/>
                  </a:cubicBezTo>
                  <a:cubicBezTo>
                    <a:pt x="270" y="279"/>
                    <a:pt x="251" y="173"/>
                    <a:pt x="237" y="66"/>
                  </a:cubicBezTo>
                  <a:cubicBezTo>
                    <a:pt x="231" y="22"/>
                    <a:pt x="191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09;p61"/>
            <p:cNvSpPr/>
            <p:nvPr/>
          </p:nvSpPr>
          <p:spPr>
            <a:xfrm flipH="1">
              <a:off x="7468157" y="2492782"/>
              <a:ext cx="14659" cy="24192"/>
            </a:xfrm>
            <a:custGeom>
              <a:avLst/>
              <a:gdLst/>
              <a:ahLst/>
              <a:cxnLst/>
              <a:rect l="l" t="t" r="r" b="b"/>
              <a:pathLst>
                <a:path w="449" h="741" extrusionOk="0">
                  <a:moveTo>
                    <a:pt x="316" y="1"/>
                  </a:moveTo>
                  <a:cubicBezTo>
                    <a:pt x="282" y="1"/>
                    <a:pt x="250" y="18"/>
                    <a:pt x="232" y="58"/>
                  </a:cubicBezTo>
                  <a:cubicBezTo>
                    <a:pt x="175" y="176"/>
                    <a:pt x="118" y="294"/>
                    <a:pt x="57" y="411"/>
                  </a:cubicBezTo>
                  <a:cubicBezTo>
                    <a:pt x="15" y="503"/>
                    <a:pt x="0" y="697"/>
                    <a:pt x="122" y="734"/>
                  </a:cubicBezTo>
                  <a:cubicBezTo>
                    <a:pt x="135" y="738"/>
                    <a:pt x="148" y="740"/>
                    <a:pt x="161" y="740"/>
                  </a:cubicBezTo>
                  <a:cubicBezTo>
                    <a:pt x="271" y="740"/>
                    <a:pt x="368" y="603"/>
                    <a:pt x="392" y="515"/>
                  </a:cubicBezTo>
                  <a:cubicBezTo>
                    <a:pt x="430" y="385"/>
                    <a:pt x="448" y="248"/>
                    <a:pt x="441" y="115"/>
                  </a:cubicBezTo>
                  <a:cubicBezTo>
                    <a:pt x="436" y="50"/>
                    <a:pt x="374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10;p61"/>
            <p:cNvSpPr/>
            <p:nvPr/>
          </p:nvSpPr>
          <p:spPr>
            <a:xfrm flipH="1">
              <a:off x="7509881" y="2457261"/>
              <a:ext cx="11557" cy="23376"/>
            </a:xfrm>
            <a:custGeom>
              <a:avLst/>
              <a:gdLst/>
              <a:ahLst/>
              <a:cxnLst/>
              <a:rect l="l" t="t" r="r" b="b"/>
              <a:pathLst>
                <a:path w="354" h="716" extrusionOk="0">
                  <a:moveTo>
                    <a:pt x="240" y="1"/>
                  </a:moveTo>
                  <a:cubicBezTo>
                    <a:pt x="198" y="1"/>
                    <a:pt x="153" y="30"/>
                    <a:pt x="153" y="81"/>
                  </a:cubicBezTo>
                  <a:cubicBezTo>
                    <a:pt x="149" y="188"/>
                    <a:pt x="115" y="290"/>
                    <a:pt x="77" y="389"/>
                  </a:cubicBezTo>
                  <a:cubicBezTo>
                    <a:pt x="50" y="469"/>
                    <a:pt x="4" y="568"/>
                    <a:pt x="1" y="655"/>
                  </a:cubicBezTo>
                  <a:cubicBezTo>
                    <a:pt x="1" y="691"/>
                    <a:pt x="31" y="715"/>
                    <a:pt x="63" y="715"/>
                  </a:cubicBezTo>
                  <a:cubicBezTo>
                    <a:pt x="69" y="715"/>
                    <a:pt x="74" y="715"/>
                    <a:pt x="80" y="713"/>
                  </a:cubicBezTo>
                  <a:cubicBezTo>
                    <a:pt x="187" y="685"/>
                    <a:pt x="282" y="553"/>
                    <a:pt x="313" y="450"/>
                  </a:cubicBezTo>
                  <a:cubicBezTo>
                    <a:pt x="354" y="320"/>
                    <a:pt x="343" y="192"/>
                    <a:pt x="313" y="59"/>
                  </a:cubicBezTo>
                  <a:cubicBezTo>
                    <a:pt x="304" y="19"/>
                    <a:pt x="273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11;p61"/>
            <p:cNvSpPr/>
            <p:nvPr/>
          </p:nvSpPr>
          <p:spPr>
            <a:xfrm flipH="1">
              <a:off x="7536423" y="2489876"/>
              <a:ext cx="15671" cy="27881"/>
            </a:xfrm>
            <a:custGeom>
              <a:avLst/>
              <a:gdLst/>
              <a:ahLst/>
              <a:cxnLst/>
              <a:rect l="l" t="t" r="r" b="b"/>
              <a:pathLst>
                <a:path w="480" h="854" extrusionOk="0">
                  <a:moveTo>
                    <a:pt x="258" y="1"/>
                  </a:moveTo>
                  <a:cubicBezTo>
                    <a:pt x="216" y="1"/>
                    <a:pt x="172" y="29"/>
                    <a:pt x="172" y="79"/>
                  </a:cubicBezTo>
                  <a:cubicBezTo>
                    <a:pt x="172" y="211"/>
                    <a:pt x="130" y="353"/>
                    <a:pt x="92" y="478"/>
                  </a:cubicBezTo>
                  <a:cubicBezTo>
                    <a:pt x="57" y="592"/>
                    <a:pt x="1" y="695"/>
                    <a:pt x="73" y="804"/>
                  </a:cubicBezTo>
                  <a:cubicBezTo>
                    <a:pt x="92" y="833"/>
                    <a:pt x="126" y="853"/>
                    <a:pt x="162" y="853"/>
                  </a:cubicBezTo>
                  <a:cubicBezTo>
                    <a:pt x="170" y="853"/>
                    <a:pt x="179" y="852"/>
                    <a:pt x="187" y="850"/>
                  </a:cubicBezTo>
                  <a:cubicBezTo>
                    <a:pt x="480" y="759"/>
                    <a:pt x="362" y="272"/>
                    <a:pt x="328" y="56"/>
                  </a:cubicBezTo>
                  <a:cubicBezTo>
                    <a:pt x="321" y="18"/>
                    <a:pt x="290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12;p61"/>
            <p:cNvSpPr/>
            <p:nvPr/>
          </p:nvSpPr>
          <p:spPr>
            <a:xfrm flipH="1">
              <a:off x="7513537" y="2415407"/>
              <a:ext cx="17466" cy="24257"/>
            </a:xfrm>
            <a:custGeom>
              <a:avLst/>
              <a:gdLst/>
              <a:ahLst/>
              <a:cxnLst/>
              <a:rect l="l" t="t" r="r" b="b"/>
              <a:pathLst>
                <a:path w="535" h="743" extrusionOk="0">
                  <a:moveTo>
                    <a:pt x="420" y="0"/>
                  </a:moveTo>
                  <a:cubicBezTo>
                    <a:pt x="391" y="0"/>
                    <a:pt x="363" y="13"/>
                    <a:pt x="347" y="44"/>
                  </a:cubicBezTo>
                  <a:cubicBezTo>
                    <a:pt x="241" y="230"/>
                    <a:pt x="1" y="458"/>
                    <a:pt x="62" y="690"/>
                  </a:cubicBezTo>
                  <a:cubicBezTo>
                    <a:pt x="71" y="722"/>
                    <a:pt x="102" y="743"/>
                    <a:pt x="136" y="743"/>
                  </a:cubicBezTo>
                  <a:cubicBezTo>
                    <a:pt x="143" y="743"/>
                    <a:pt x="150" y="742"/>
                    <a:pt x="157" y="740"/>
                  </a:cubicBezTo>
                  <a:cubicBezTo>
                    <a:pt x="404" y="679"/>
                    <a:pt x="457" y="321"/>
                    <a:pt x="515" y="116"/>
                  </a:cubicBezTo>
                  <a:cubicBezTo>
                    <a:pt x="535" y="51"/>
                    <a:pt x="476" y="0"/>
                    <a:pt x="4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13;p61"/>
            <p:cNvSpPr/>
            <p:nvPr/>
          </p:nvSpPr>
          <p:spPr>
            <a:xfrm flipH="1">
              <a:off x="7542039" y="2414134"/>
              <a:ext cx="14169" cy="21090"/>
            </a:xfrm>
            <a:custGeom>
              <a:avLst/>
              <a:gdLst/>
              <a:ahLst/>
              <a:cxnLst/>
              <a:rect l="l" t="t" r="r" b="b"/>
              <a:pathLst>
                <a:path w="434" h="646" extrusionOk="0">
                  <a:moveTo>
                    <a:pt x="329" y="0"/>
                  </a:moveTo>
                  <a:cubicBezTo>
                    <a:pt x="305" y="0"/>
                    <a:pt x="279" y="12"/>
                    <a:pt x="260" y="41"/>
                  </a:cubicBezTo>
                  <a:cubicBezTo>
                    <a:pt x="203" y="118"/>
                    <a:pt x="146" y="201"/>
                    <a:pt x="104" y="285"/>
                  </a:cubicBezTo>
                  <a:cubicBezTo>
                    <a:pt x="66" y="369"/>
                    <a:pt x="1" y="467"/>
                    <a:pt x="39" y="558"/>
                  </a:cubicBezTo>
                  <a:cubicBezTo>
                    <a:pt x="56" y="603"/>
                    <a:pt x="103" y="646"/>
                    <a:pt x="153" y="646"/>
                  </a:cubicBezTo>
                  <a:cubicBezTo>
                    <a:pt x="171" y="646"/>
                    <a:pt x="189" y="640"/>
                    <a:pt x="206" y="627"/>
                  </a:cubicBezTo>
                  <a:cubicBezTo>
                    <a:pt x="290" y="562"/>
                    <a:pt x="290" y="486"/>
                    <a:pt x="317" y="391"/>
                  </a:cubicBezTo>
                  <a:cubicBezTo>
                    <a:pt x="343" y="300"/>
                    <a:pt x="366" y="213"/>
                    <a:pt x="404" y="125"/>
                  </a:cubicBezTo>
                  <a:cubicBezTo>
                    <a:pt x="433" y="57"/>
                    <a:pt x="383" y="0"/>
                    <a:pt x="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14;p61"/>
            <p:cNvSpPr/>
            <p:nvPr/>
          </p:nvSpPr>
          <p:spPr>
            <a:xfrm flipH="1">
              <a:off x="7482033" y="2355956"/>
              <a:ext cx="9860" cy="24159"/>
            </a:xfrm>
            <a:custGeom>
              <a:avLst/>
              <a:gdLst/>
              <a:ahLst/>
              <a:cxnLst/>
              <a:rect l="l" t="t" r="r" b="b"/>
              <a:pathLst>
                <a:path w="302" h="740" extrusionOk="0">
                  <a:moveTo>
                    <a:pt x="153" y="0"/>
                  </a:moveTo>
                  <a:cubicBezTo>
                    <a:pt x="105" y="0"/>
                    <a:pt x="58" y="33"/>
                    <a:pt x="54" y="98"/>
                  </a:cubicBezTo>
                  <a:cubicBezTo>
                    <a:pt x="42" y="306"/>
                    <a:pt x="1" y="508"/>
                    <a:pt x="92" y="705"/>
                  </a:cubicBezTo>
                  <a:cubicBezTo>
                    <a:pt x="101" y="728"/>
                    <a:pt x="127" y="739"/>
                    <a:pt x="153" y="739"/>
                  </a:cubicBezTo>
                  <a:cubicBezTo>
                    <a:pt x="178" y="739"/>
                    <a:pt x="204" y="728"/>
                    <a:pt x="214" y="705"/>
                  </a:cubicBezTo>
                  <a:cubicBezTo>
                    <a:pt x="301" y="508"/>
                    <a:pt x="263" y="306"/>
                    <a:pt x="252" y="98"/>
                  </a:cubicBezTo>
                  <a:cubicBezTo>
                    <a:pt x="248" y="33"/>
                    <a:pt x="200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15;p61"/>
            <p:cNvSpPr/>
            <p:nvPr/>
          </p:nvSpPr>
          <p:spPr>
            <a:xfrm flipH="1">
              <a:off x="7465644" y="2415962"/>
              <a:ext cx="10251" cy="24257"/>
            </a:xfrm>
            <a:custGeom>
              <a:avLst/>
              <a:gdLst/>
              <a:ahLst/>
              <a:cxnLst/>
              <a:rect l="l" t="t" r="r" b="b"/>
              <a:pathLst>
                <a:path w="314" h="743" extrusionOk="0">
                  <a:moveTo>
                    <a:pt x="174" y="1"/>
                  </a:moveTo>
                  <a:cubicBezTo>
                    <a:pt x="145" y="1"/>
                    <a:pt x="118" y="16"/>
                    <a:pt x="111" y="53"/>
                  </a:cubicBezTo>
                  <a:cubicBezTo>
                    <a:pt x="92" y="164"/>
                    <a:pt x="58" y="271"/>
                    <a:pt x="43" y="381"/>
                  </a:cubicBezTo>
                  <a:cubicBezTo>
                    <a:pt x="27" y="487"/>
                    <a:pt x="1" y="582"/>
                    <a:pt x="50" y="685"/>
                  </a:cubicBezTo>
                  <a:cubicBezTo>
                    <a:pt x="70" y="725"/>
                    <a:pt x="108" y="742"/>
                    <a:pt x="147" y="742"/>
                  </a:cubicBezTo>
                  <a:cubicBezTo>
                    <a:pt x="190" y="742"/>
                    <a:pt x="235" y="721"/>
                    <a:pt x="259" y="685"/>
                  </a:cubicBezTo>
                  <a:cubicBezTo>
                    <a:pt x="313" y="594"/>
                    <a:pt x="294" y="495"/>
                    <a:pt x="290" y="392"/>
                  </a:cubicBezTo>
                  <a:cubicBezTo>
                    <a:pt x="290" y="285"/>
                    <a:pt x="267" y="183"/>
                    <a:pt x="259" y="76"/>
                  </a:cubicBezTo>
                  <a:cubicBezTo>
                    <a:pt x="257" y="30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16;p61"/>
            <p:cNvSpPr/>
            <p:nvPr/>
          </p:nvSpPr>
          <p:spPr>
            <a:xfrm flipH="1">
              <a:off x="7432996" y="2409465"/>
              <a:ext cx="11949" cy="21613"/>
            </a:xfrm>
            <a:custGeom>
              <a:avLst/>
              <a:gdLst/>
              <a:ahLst/>
              <a:cxnLst/>
              <a:rect l="l" t="t" r="r" b="b"/>
              <a:pathLst>
                <a:path w="366" h="662" extrusionOk="0">
                  <a:moveTo>
                    <a:pt x="184" y="1"/>
                  </a:moveTo>
                  <a:cubicBezTo>
                    <a:pt x="154" y="1"/>
                    <a:pt x="123" y="19"/>
                    <a:pt x="110" y="55"/>
                  </a:cubicBezTo>
                  <a:cubicBezTo>
                    <a:pt x="76" y="147"/>
                    <a:pt x="53" y="238"/>
                    <a:pt x="41" y="333"/>
                  </a:cubicBezTo>
                  <a:cubicBezTo>
                    <a:pt x="27" y="443"/>
                    <a:pt x="0" y="534"/>
                    <a:pt x="87" y="621"/>
                  </a:cubicBezTo>
                  <a:cubicBezTo>
                    <a:pt x="112" y="648"/>
                    <a:pt x="147" y="661"/>
                    <a:pt x="183" y="661"/>
                  </a:cubicBezTo>
                  <a:cubicBezTo>
                    <a:pt x="219" y="661"/>
                    <a:pt x="255" y="648"/>
                    <a:pt x="281" y="621"/>
                  </a:cubicBezTo>
                  <a:cubicBezTo>
                    <a:pt x="365" y="534"/>
                    <a:pt x="342" y="443"/>
                    <a:pt x="327" y="333"/>
                  </a:cubicBezTo>
                  <a:cubicBezTo>
                    <a:pt x="315" y="238"/>
                    <a:pt x="292" y="147"/>
                    <a:pt x="258" y="55"/>
                  </a:cubicBezTo>
                  <a:cubicBezTo>
                    <a:pt x="245" y="19"/>
                    <a:pt x="21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17;p61"/>
            <p:cNvSpPr/>
            <p:nvPr/>
          </p:nvSpPr>
          <p:spPr>
            <a:xfrm flipH="1">
              <a:off x="7415007" y="2344791"/>
              <a:ext cx="14169" cy="24061"/>
            </a:xfrm>
            <a:custGeom>
              <a:avLst/>
              <a:gdLst/>
              <a:ahLst/>
              <a:cxnLst/>
              <a:rect l="l" t="t" r="r" b="b"/>
              <a:pathLst>
                <a:path w="434" h="737" extrusionOk="0">
                  <a:moveTo>
                    <a:pt x="99" y="1"/>
                  </a:moveTo>
                  <a:cubicBezTo>
                    <a:pt x="50" y="1"/>
                    <a:pt x="0" y="33"/>
                    <a:pt x="7" y="89"/>
                  </a:cubicBezTo>
                  <a:cubicBezTo>
                    <a:pt x="23" y="192"/>
                    <a:pt x="19" y="303"/>
                    <a:pt x="19" y="405"/>
                  </a:cubicBezTo>
                  <a:cubicBezTo>
                    <a:pt x="19" y="519"/>
                    <a:pt x="7" y="610"/>
                    <a:pt x="87" y="701"/>
                  </a:cubicBezTo>
                  <a:cubicBezTo>
                    <a:pt x="108" y="726"/>
                    <a:pt x="140" y="737"/>
                    <a:pt x="172" y="737"/>
                  </a:cubicBezTo>
                  <a:cubicBezTo>
                    <a:pt x="206" y="737"/>
                    <a:pt x="240" y="725"/>
                    <a:pt x="262" y="701"/>
                  </a:cubicBezTo>
                  <a:cubicBezTo>
                    <a:pt x="433" y="526"/>
                    <a:pt x="274" y="219"/>
                    <a:pt x="179" y="44"/>
                  </a:cubicBezTo>
                  <a:cubicBezTo>
                    <a:pt x="162" y="14"/>
                    <a:pt x="131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18;p61"/>
            <p:cNvSpPr/>
            <p:nvPr/>
          </p:nvSpPr>
          <p:spPr>
            <a:xfrm flipH="1">
              <a:off x="7441093" y="2317661"/>
              <a:ext cx="9239" cy="24486"/>
            </a:xfrm>
            <a:custGeom>
              <a:avLst/>
              <a:gdLst/>
              <a:ahLst/>
              <a:cxnLst/>
              <a:rect l="l" t="t" r="r" b="b"/>
              <a:pathLst>
                <a:path w="283" h="750" extrusionOk="0">
                  <a:moveTo>
                    <a:pt x="187" y="0"/>
                  </a:moveTo>
                  <a:cubicBezTo>
                    <a:pt x="148" y="0"/>
                    <a:pt x="105" y="30"/>
                    <a:pt x="100" y="76"/>
                  </a:cubicBezTo>
                  <a:cubicBezTo>
                    <a:pt x="88" y="183"/>
                    <a:pt x="74" y="293"/>
                    <a:pt x="55" y="399"/>
                  </a:cubicBezTo>
                  <a:cubicBezTo>
                    <a:pt x="36" y="495"/>
                    <a:pt x="1" y="578"/>
                    <a:pt x="28" y="677"/>
                  </a:cubicBezTo>
                  <a:cubicBezTo>
                    <a:pt x="40" y="726"/>
                    <a:pt x="79" y="749"/>
                    <a:pt x="120" y="749"/>
                  </a:cubicBezTo>
                  <a:cubicBezTo>
                    <a:pt x="156" y="749"/>
                    <a:pt x="193" y="732"/>
                    <a:pt x="218" y="700"/>
                  </a:cubicBezTo>
                  <a:cubicBezTo>
                    <a:pt x="283" y="616"/>
                    <a:pt x="271" y="487"/>
                    <a:pt x="275" y="385"/>
                  </a:cubicBezTo>
                  <a:cubicBezTo>
                    <a:pt x="279" y="274"/>
                    <a:pt x="264" y="164"/>
                    <a:pt x="248" y="53"/>
                  </a:cubicBezTo>
                  <a:cubicBezTo>
                    <a:pt x="242" y="16"/>
                    <a:pt x="216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19;p61"/>
            <p:cNvSpPr/>
            <p:nvPr/>
          </p:nvSpPr>
          <p:spPr>
            <a:xfrm flipH="1">
              <a:off x="7426565" y="2273815"/>
              <a:ext cx="11851" cy="18217"/>
            </a:xfrm>
            <a:custGeom>
              <a:avLst/>
              <a:gdLst/>
              <a:ahLst/>
              <a:cxnLst/>
              <a:rect l="l" t="t" r="r" b="b"/>
              <a:pathLst>
                <a:path w="363" h="558" extrusionOk="0">
                  <a:moveTo>
                    <a:pt x="147" y="0"/>
                  </a:moveTo>
                  <a:cubicBezTo>
                    <a:pt x="118" y="0"/>
                    <a:pt x="90" y="16"/>
                    <a:pt x="85" y="54"/>
                  </a:cubicBezTo>
                  <a:cubicBezTo>
                    <a:pt x="62" y="199"/>
                    <a:pt x="1" y="401"/>
                    <a:pt x="108" y="526"/>
                  </a:cubicBezTo>
                  <a:cubicBezTo>
                    <a:pt x="128" y="547"/>
                    <a:pt x="155" y="557"/>
                    <a:pt x="182" y="557"/>
                  </a:cubicBezTo>
                  <a:cubicBezTo>
                    <a:pt x="222" y="557"/>
                    <a:pt x="262" y="537"/>
                    <a:pt x="283" y="503"/>
                  </a:cubicBezTo>
                  <a:cubicBezTo>
                    <a:pt x="362" y="373"/>
                    <a:pt x="271" y="184"/>
                    <a:pt x="225" y="54"/>
                  </a:cubicBezTo>
                  <a:cubicBezTo>
                    <a:pt x="215" y="20"/>
                    <a:pt x="180" y="0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20;p61"/>
            <p:cNvSpPr/>
            <p:nvPr/>
          </p:nvSpPr>
          <p:spPr>
            <a:xfrm flipH="1">
              <a:off x="7445076" y="2240906"/>
              <a:ext cx="12178" cy="22723"/>
            </a:xfrm>
            <a:custGeom>
              <a:avLst/>
              <a:gdLst/>
              <a:ahLst/>
              <a:cxnLst/>
              <a:rect l="l" t="t" r="r" b="b"/>
              <a:pathLst>
                <a:path w="373" h="696" extrusionOk="0">
                  <a:moveTo>
                    <a:pt x="188" y="1"/>
                  </a:moveTo>
                  <a:cubicBezTo>
                    <a:pt x="163" y="1"/>
                    <a:pt x="137" y="15"/>
                    <a:pt x="130" y="44"/>
                  </a:cubicBezTo>
                  <a:cubicBezTo>
                    <a:pt x="81" y="249"/>
                    <a:pt x="0" y="496"/>
                    <a:pt x="141" y="679"/>
                  </a:cubicBezTo>
                  <a:cubicBezTo>
                    <a:pt x="150" y="690"/>
                    <a:pt x="168" y="696"/>
                    <a:pt x="186" y="696"/>
                  </a:cubicBezTo>
                  <a:cubicBezTo>
                    <a:pt x="204" y="696"/>
                    <a:pt x="222" y="690"/>
                    <a:pt x="232" y="679"/>
                  </a:cubicBezTo>
                  <a:cubicBezTo>
                    <a:pt x="373" y="496"/>
                    <a:pt x="293" y="249"/>
                    <a:pt x="244" y="44"/>
                  </a:cubicBezTo>
                  <a:cubicBezTo>
                    <a:pt x="238" y="15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21;p61"/>
            <p:cNvSpPr/>
            <p:nvPr/>
          </p:nvSpPr>
          <p:spPr>
            <a:xfrm flipH="1">
              <a:off x="7474230" y="2263923"/>
              <a:ext cx="10708" cy="29024"/>
            </a:xfrm>
            <a:custGeom>
              <a:avLst/>
              <a:gdLst/>
              <a:ahLst/>
              <a:cxnLst/>
              <a:rect l="l" t="t" r="r" b="b"/>
              <a:pathLst>
                <a:path w="328" h="889" extrusionOk="0">
                  <a:moveTo>
                    <a:pt x="164" y="1"/>
                  </a:moveTo>
                  <a:cubicBezTo>
                    <a:pt x="143" y="1"/>
                    <a:pt x="122" y="13"/>
                    <a:pt x="115" y="38"/>
                  </a:cubicBezTo>
                  <a:cubicBezTo>
                    <a:pt x="73" y="160"/>
                    <a:pt x="62" y="289"/>
                    <a:pt x="46" y="415"/>
                  </a:cubicBezTo>
                  <a:cubicBezTo>
                    <a:pt x="31" y="540"/>
                    <a:pt x="1" y="688"/>
                    <a:pt x="50" y="806"/>
                  </a:cubicBezTo>
                  <a:cubicBezTo>
                    <a:pt x="73" y="861"/>
                    <a:pt x="118" y="889"/>
                    <a:pt x="164" y="889"/>
                  </a:cubicBezTo>
                  <a:cubicBezTo>
                    <a:pt x="210" y="889"/>
                    <a:pt x="255" y="861"/>
                    <a:pt x="278" y="806"/>
                  </a:cubicBezTo>
                  <a:cubicBezTo>
                    <a:pt x="327" y="688"/>
                    <a:pt x="297" y="540"/>
                    <a:pt x="282" y="415"/>
                  </a:cubicBezTo>
                  <a:cubicBezTo>
                    <a:pt x="267" y="289"/>
                    <a:pt x="255" y="160"/>
                    <a:pt x="213" y="38"/>
                  </a:cubicBezTo>
                  <a:cubicBezTo>
                    <a:pt x="206" y="13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22;p61"/>
            <p:cNvSpPr/>
            <p:nvPr/>
          </p:nvSpPr>
          <p:spPr>
            <a:xfrm flipH="1">
              <a:off x="7490194" y="2325137"/>
              <a:ext cx="10382" cy="20274"/>
            </a:xfrm>
            <a:custGeom>
              <a:avLst/>
              <a:gdLst/>
              <a:ahLst/>
              <a:cxnLst/>
              <a:rect l="l" t="t" r="r" b="b"/>
              <a:pathLst>
                <a:path w="318" h="621" extrusionOk="0">
                  <a:moveTo>
                    <a:pt x="239" y="1"/>
                  </a:moveTo>
                  <a:cubicBezTo>
                    <a:pt x="216" y="1"/>
                    <a:pt x="195" y="11"/>
                    <a:pt x="187" y="33"/>
                  </a:cubicBezTo>
                  <a:cubicBezTo>
                    <a:pt x="148" y="117"/>
                    <a:pt x="111" y="197"/>
                    <a:pt x="80" y="284"/>
                  </a:cubicBezTo>
                  <a:cubicBezTo>
                    <a:pt x="46" y="372"/>
                    <a:pt x="1" y="452"/>
                    <a:pt x="27" y="547"/>
                  </a:cubicBezTo>
                  <a:cubicBezTo>
                    <a:pt x="39" y="593"/>
                    <a:pt x="84" y="620"/>
                    <a:pt x="129" y="620"/>
                  </a:cubicBezTo>
                  <a:cubicBezTo>
                    <a:pt x="154" y="620"/>
                    <a:pt x="179" y="612"/>
                    <a:pt x="199" y="593"/>
                  </a:cubicBezTo>
                  <a:cubicBezTo>
                    <a:pt x="267" y="524"/>
                    <a:pt x="267" y="429"/>
                    <a:pt x="282" y="338"/>
                  </a:cubicBezTo>
                  <a:cubicBezTo>
                    <a:pt x="297" y="250"/>
                    <a:pt x="301" y="159"/>
                    <a:pt x="313" y="68"/>
                  </a:cubicBezTo>
                  <a:cubicBezTo>
                    <a:pt x="317" y="28"/>
                    <a:pt x="276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23;p61"/>
            <p:cNvSpPr/>
            <p:nvPr/>
          </p:nvSpPr>
          <p:spPr>
            <a:xfrm flipH="1">
              <a:off x="7744061" y="2143976"/>
              <a:ext cx="37675" cy="12471"/>
            </a:xfrm>
            <a:custGeom>
              <a:avLst/>
              <a:gdLst/>
              <a:ahLst/>
              <a:cxnLst/>
              <a:rect l="l" t="t" r="r" b="b"/>
              <a:pathLst>
                <a:path w="1154" h="382" extrusionOk="0">
                  <a:moveTo>
                    <a:pt x="467" y="0"/>
                  </a:moveTo>
                  <a:cubicBezTo>
                    <a:pt x="337" y="0"/>
                    <a:pt x="207" y="11"/>
                    <a:pt x="92" y="16"/>
                  </a:cubicBezTo>
                  <a:cubicBezTo>
                    <a:pt x="1" y="24"/>
                    <a:pt x="5" y="146"/>
                    <a:pt x="92" y="158"/>
                  </a:cubicBezTo>
                  <a:cubicBezTo>
                    <a:pt x="252" y="180"/>
                    <a:pt x="404" y="230"/>
                    <a:pt x="560" y="275"/>
                  </a:cubicBezTo>
                  <a:cubicBezTo>
                    <a:pt x="689" y="316"/>
                    <a:pt x="814" y="381"/>
                    <a:pt x="950" y="381"/>
                  </a:cubicBezTo>
                  <a:cubicBezTo>
                    <a:pt x="954" y="381"/>
                    <a:pt x="959" y="381"/>
                    <a:pt x="963" y="381"/>
                  </a:cubicBezTo>
                  <a:cubicBezTo>
                    <a:pt x="1066" y="381"/>
                    <a:pt x="1153" y="230"/>
                    <a:pt x="1055" y="153"/>
                  </a:cubicBezTo>
                  <a:cubicBezTo>
                    <a:pt x="896" y="28"/>
                    <a:pt x="681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24;p61"/>
            <p:cNvSpPr/>
            <p:nvPr/>
          </p:nvSpPr>
          <p:spPr>
            <a:xfrm flipH="1">
              <a:off x="7685492" y="2146947"/>
              <a:ext cx="28109" cy="9664"/>
            </a:xfrm>
            <a:custGeom>
              <a:avLst/>
              <a:gdLst/>
              <a:ahLst/>
              <a:cxnLst/>
              <a:rect l="l" t="t" r="r" b="b"/>
              <a:pathLst>
                <a:path w="861" h="296" extrusionOk="0">
                  <a:moveTo>
                    <a:pt x="153" y="0"/>
                  </a:moveTo>
                  <a:cubicBezTo>
                    <a:pt x="42" y="0"/>
                    <a:pt x="1" y="156"/>
                    <a:pt x="119" y="195"/>
                  </a:cubicBezTo>
                  <a:cubicBezTo>
                    <a:pt x="268" y="244"/>
                    <a:pt x="433" y="295"/>
                    <a:pt x="594" y="295"/>
                  </a:cubicBezTo>
                  <a:cubicBezTo>
                    <a:pt x="623" y="295"/>
                    <a:pt x="651" y="294"/>
                    <a:pt x="678" y="290"/>
                  </a:cubicBezTo>
                  <a:cubicBezTo>
                    <a:pt x="853" y="267"/>
                    <a:pt x="861" y="28"/>
                    <a:pt x="678" y="13"/>
                  </a:cubicBezTo>
                  <a:cubicBezTo>
                    <a:pt x="638" y="9"/>
                    <a:pt x="597" y="8"/>
                    <a:pt x="556" y="8"/>
                  </a:cubicBezTo>
                  <a:cubicBezTo>
                    <a:pt x="484" y="8"/>
                    <a:pt x="412" y="12"/>
                    <a:pt x="341" y="12"/>
                  </a:cubicBezTo>
                  <a:cubicBezTo>
                    <a:pt x="284" y="12"/>
                    <a:pt x="228" y="9"/>
                    <a:pt x="172" y="2"/>
                  </a:cubicBezTo>
                  <a:cubicBezTo>
                    <a:pt x="165" y="1"/>
                    <a:pt x="159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25;p61"/>
            <p:cNvSpPr/>
            <p:nvPr/>
          </p:nvSpPr>
          <p:spPr>
            <a:xfrm flipH="1">
              <a:off x="7714418" y="2120894"/>
              <a:ext cx="33300" cy="10610"/>
            </a:xfrm>
            <a:custGeom>
              <a:avLst/>
              <a:gdLst/>
              <a:ahLst/>
              <a:cxnLst/>
              <a:rect l="l" t="t" r="r" b="b"/>
              <a:pathLst>
                <a:path w="1020" h="325" extrusionOk="0">
                  <a:moveTo>
                    <a:pt x="224" y="1"/>
                  </a:moveTo>
                  <a:cubicBezTo>
                    <a:pt x="206" y="1"/>
                    <a:pt x="189" y="1"/>
                    <a:pt x="172" y="1"/>
                  </a:cubicBezTo>
                  <a:cubicBezTo>
                    <a:pt x="35" y="5"/>
                    <a:pt x="1" y="210"/>
                    <a:pt x="138" y="244"/>
                  </a:cubicBezTo>
                  <a:cubicBezTo>
                    <a:pt x="267" y="279"/>
                    <a:pt x="408" y="298"/>
                    <a:pt x="541" y="309"/>
                  </a:cubicBezTo>
                  <a:cubicBezTo>
                    <a:pt x="608" y="315"/>
                    <a:pt x="682" y="324"/>
                    <a:pt x="753" y="324"/>
                  </a:cubicBezTo>
                  <a:cubicBezTo>
                    <a:pt x="810" y="324"/>
                    <a:pt x="866" y="319"/>
                    <a:pt x="917" y="302"/>
                  </a:cubicBezTo>
                  <a:cubicBezTo>
                    <a:pt x="1001" y="279"/>
                    <a:pt x="1020" y="165"/>
                    <a:pt x="943" y="119"/>
                  </a:cubicBezTo>
                  <a:cubicBezTo>
                    <a:pt x="837" y="58"/>
                    <a:pt x="701" y="43"/>
                    <a:pt x="578" y="28"/>
                  </a:cubicBezTo>
                  <a:cubicBezTo>
                    <a:pt x="463" y="11"/>
                    <a:pt x="341" y="1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26;p61"/>
            <p:cNvSpPr/>
            <p:nvPr/>
          </p:nvSpPr>
          <p:spPr>
            <a:xfrm flipH="1">
              <a:off x="7636096" y="2136924"/>
              <a:ext cx="26183" cy="9631"/>
            </a:xfrm>
            <a:custGeom>
              <a:avLst/>
              <a:gdLst/>
              <a:ahLst/>
              <a:cxnLst/>
              <a:rect l="l" t="t" r="r" b="b"/>
              <a:pathLst>
                <a:path w="802" h="295" extrusionOk="0">
                  <a:moveTo>
                    <a:pt x="497" y="1"/>
                  </a:moveTo>
                  <a:cubicBezTo>
                    <a:pt x="375" y="1"/>
                    <a:pt x="245" y="23"/>
                    <a:pt x="133" y="23"/>
                  </a:cubicBezTo>
                  <a:cubicBezTo>
                    <a:pt x="128" y="23"/>
                    <a:pt x="123" y="23"/>
                    <a:pt x="117" y="23"/>
                  </a:cubicBezTo>
                  <a:cubicBezTo>
                    <a:pt x="116" y="23"/>
                    <a:pt x="115" y="23"/>
                    <a:pt x="114" y="23"/>
                  </a:cubicBezTo>
                  <a:cubicBezTo>
                    <a:pt x="26" y="23"/>
                    <a:pt x="1" y="172"/>
                    <a:pt x="95" y="187"/>
                  </a:cubicBezTo>
                  <a:cubicBezTo>
                    <a:pt x="259" y="216"/>
                    <a:pt x="440" y="294"/>
                    <a:pt x="612" y="294"/>
                  </a:cubicBezTo>
                  <a:cubicBezTo>
                    <a:pt x="643" y="294"/>
                    <a:pt x="673" y="292"/>
                    <a:pt x="703" y="286"/>
                  </a:cubicBezTo>
                  <a:cubicBezTo>
                    <a:pt x="749" y="278"/>
                    <a:pt x="783" y="237"/>
                    <a:pt x="795" y="195"/>
                  </a:cubicBezTo>
                  <a:cubicBezTo>
                    <a:pt x="802" y="172"/>
                    <a:pt x="798" y="149"/>
                    <a:pt x="795" y="126"/>
                  </a:cubicBezTo>
                  <a:cubicBezTo>
                    <a:pt x="790" y="77"/>
                    <a:pt x="744" y="50"/>
                    <a:pt x="703" y="35"/>
                  </a:cubicBezTo>
                  <a:cubicBezTo>
                    <a:pt x="641" y="9"/>
                    <a:pt x="570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27;p61"/>
            <p:cNvSpPr/>
            <p:nvPr/>
          </p:nvSpPr>
          <p:spPr>
            <a:xfrm flipH="1">
              <a:off x="7818302" y="2124942"/>
              <a:ext cx="21515" cy="8227"/>
            </a:xfrm>
            <a:custGeom>
              <a:avLst/>
              <a:gdLst/>
              <a:ahLst/>
              <a:cxnLst/>
              <a:rect l="l" t="t" r="r" b="b"/>
              <a:pathLst>
                <a:path w="659" h="252" extrusionOk="0">
                  <a:moveTo>
                    <a:pt x="408" y="0"/>
                  </a:moveTo>
                  <a:cubicBezTo>
                    <a:pt x="315" y="0"/>
                    <a:pt x="218" y="18"/>
                    <a:pt x="130" y="25"/>
                  </a:cubicBezTo>
                  <a:cubicBezTo>
                    <a:pt x="0" y="37"/>
                    <a:pt x="0" y="216"/>
                    <a:pt x="130" y="227"/>
                  </a:cubicBezTo>
                  <a:cubicBezTo>
                    <a:pt x="218" y="235"/>
                    <a:pt x="314" y="252"/>
                    <a:pt x="407" y="252"/>
                  </a:cubicBezTo>
                  <a:cubicBezTo>
                    <a:pt x="455" y="252"/>
                    <a:pt x="503" y="247"/>
                    <a:pt x="548" y="234"/>
                  </a:cubicBezTo>
                  <a:cubicBezTo>
                    <a:pt x="658" y="208"/>
                    <a:pt x="658" y="44"/>
                    <a:pt x="548" y="18"/>
                  </a:cubicBezTo>
                  <a:cubicBezTo>
                    <a:pt x="503" y="5"/>
                    <a:pt x="456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28;p61"/>
            <p:cNvSpPr/>
            <p:nvPr/>
          </p:nvSpPr>
          <p:spPr>
            <a:xfrm flipH="1">
              <a:off x="7821632" y="2099673"/>
              <a:ext cx="326" cy="163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5" y="1"/>
                  </a:moveTo>
                  <a:cubicBezTo>
                    <a:pt x="1" y="1"/>
                    <a:pt x="1" y="4"/>
                    <a:pt x="5" y="4"/>
                  </a:cubicBezTo>
                  <a:cubicBezTo>
                    <a:pt x="9" y="4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29;p61"/>
            <p:cNvSpPr/>
            <p:nvPr/>
          </p:nvSpPr>
          <p:spPr>
            <a:xfrm flipH="1">
              <a:off x="7869950" y="2091577"/>
              <a:ext cx="27195" cy="9109"/>
            </a:xfrm>
            <a:custGeom>
              <a:avLst/>
              <a:gdLst/>
              <a:ahLst/>
              <a:cxnLst/>
              <a:rect l="l" t="t" r="r" b="b"/>
              <a:pathLst>
                <a:path w="833" h="279" extrusionOk="0">
                  <a:moveTo>
                    <a:pt x="125" y="1"/>
                  </a:moveTo>
                  <a:cubicBezTo>
                    <a:pt x="35" y="1"/>
                    <a:pt x="0" y="125"/>
                    <a:pt x="96" y="154"/>
                  </a:cubicBezTo>
                  <a:cubicBezTo>
                    <a:pt x="232" y="199"/>
                    <a:pt x="430" y="278"/>
                    <a:pt x="598" y="278"/>
                  </a:cubicBezTo>
                  <a:cubicBezTo>
                    <a:pt x="659" y="278"/>
                    <a:pt x="716" y="268"/>
                    <a:pt x="765" y="242"/>
                  </a:cubicBezTo>
                  <a:cubicBezTo>
                    <a:pt x="833" y="203"/>
                    <a:pt x="829" y="105"/>
                    <a:pt x="765" y="66"/>
                  </a:cubicBezTo>
                  <a:cubicBezTo>
                    <a:pt x="700" y="28"/>
                    <a:pt x="624" y="24"/>
                    <a:pt x="549" y="24"/>
                  </a:cubicBezTo>
                  <a:cubicBezTo>
                    <a:pt x="527" y="24"/>
                    <a:pt x="505" y="24"/>
                    <a:pt x="483" y="24"/>
                  </a:cubicBezTo>
                  <a:cubicBezTo>
                    <a:pt x="365" y="21"/>
                    <a:pt x="255" y="21"/>
                    <a:pt x="137" y="2"/>
                  </a:cubicBezTo>
                  <a:cubicBezTo>
                    <a:pt x="133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30;p61"/>
            <p:cNvSpPr/>
            <p:nvPr/>
          </p:nvSpPr>
          <p:spPr>
            <a:xfrm flipH="1">
              <a:off x="7843114" y="2058766"/>
              <a:ext cx="29840" cy="12896"/>
            </a:xfrm>
            <a:custGeom>
              <a:avLst/>
              <a:gdLst/>
              <a:ahLst/>
              <a:cxnLst/>
              <a:rect l="l" t="t" r="r" b="b"/>
              <a:pathLst>
                <a:path w="914" h="395" extrusionOk="0">
                  <a:moveTo>
                    <a:pt x="190" y="1"/>
                  </a:moveTo>
                  <a:cubicBezTo>
                    <a:pt x="160" y="1"/>
                    <a:pt x="130" y="3"/>
                    <a:pt x="99" y="7"/>
                  </a:cubicBezTo>
                  <a:cubicBezTo>
                    <a:pt x="1" y="22"/>
                    <a:pt x="12" y="148"/>
                    <a:pt x="73" y="190"/>
                  </a:cubicBezTo>
                  <a:cubicBezTo>
                    <a:pt x="176" y="266"/>
                    <a:pt x="305" y="292"/>
                    <a:pt x="419" y="327"/>
                  </a:cubicBezTo>
                  <a:cubicBezTo>
                    <a:pt x="507" y="355"/>
                    <a:pt x="598" y="394"/>
                    <a:pt x="691" y="394"/>
                  </a:cubicBezTo>
                  <a:cubicBezTo>
                    <a:pt x="722" y="394"/>
                    <a:pt x="753" y="390"/>
                    <a:pt x="784" y="380"/>
                  </a:cubicBezTo>
                  <a:cubicBezTo>
                    <a:pt x="875" y="353"/>
                    <a:pt x="913" y="236"/>
                    <a:pt x="841" y="163"/>
                  </a:cubicBezTo>
                  <a:cubicBezTo>
                    <a:pt x="746" y="64"/>
                    <a:pt x="605" y="60"/>
                    <a:pt x="476" y="37"/>
                  </a:cubicBezTo>
                  <a:cubicBezTo>
                    <a:pt x="381" y="20"/>
                    <a:pt x="286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31;p61"/>
            <p:cNvSpPr/>
            <p:nvPr/>
          </p:nvSpPr>
          <p:spPr>
            <a:xfrm flipH="1">
              <a:off x="7859895" y="1966373"/>
              <a:ext cx="25987" cy="13451"/>
            </a:xfrm>
            <a:custGeom>
              <a:avLst/>
              <a:gdLst/>
              <a:ahLst/>
              <a:cxnLst/>
              <a:rect l="l" t="t" r="r" b="b"/>
              <a:pathLst>
                <a:path w="796" h="412" extrusionOk="0">
                  <a:moveTo>
                    <a:pt x="124" y="0"/>
                  </a:moveTo>
                  <a:cubicBezTo>
                    <a:pt x="57" y="0"/>
                    <a:pt x="1" y="80"/>
                    <a:pt x="62" y="137"/>
                  </a:cubicBezTo>
                  <a:cubicBezTo>
                    <a:pt x="230" y="293"/>
                    <a:pt x="423" y="392"/>
                    <a:pt x="655" y="411"/>
                  </a:cubicBezTo>
                  <a:cubicBezTo>
                    <a:pt x="657" y="411"/>
                    <a:pt x="660" y="411"/>
                    <a:pt x="662" y="411"/>
                  </a:cubicBezTo>
                  <a:cubicBezTo>
                    <a:pt x="706" y="411"/>
                    <a:pt x="747" y="383"/>
                    <a:pt x="769" y="346"/>
                  </a:cubicBezTo>
                  <a:cubicBezTo>
                    <a:pt x="795" y="301"/>
                    <a:pt x="795" y="255"/>
                    <a:pt x="769" y="209"/>
                  </a:cubicBezTo>
                  <a:cubicBezTo>
                    <a:pt x="727" y="146"/>
                    <a:pt x="667" y="149"/>
                    <a:pt x="595" y="137"/>
                  </a:cubicBezTo>
                  <a:cubicBezTo>
                    <a:pt x="446" y="115"/>
                    <a:pt x="298" y="73"/>
                    <a:pt x="161" y="9"/>
                  </a:cubicBezTo>
                  <a:cubicBezTo>
                    <a:pt x="149" y="3"/>
                    <a:pt x="136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32;p61"/>
            <p:cNvSpPr/>
            <p:nvPr/>
          </p:nvSpPr>
          <p:spPr>
            <a:xfrm flipH="1">
              <a:off x="7870048" y="1992818"/>
              <a:ext cx="29089" cy="13157"/>
            </a:xfrm>
            <a:custGeom>
              <a:avLst/>
              <a:gdLst/>
              <a:ahLst/>
              <a:cxnLst/>
              <a:rect l="l" t="t" r="r" b="b"/>
              <a:pathLst>
                <a:path w="891" h="403" extrusionOk="0">
                  <a:moveTo>
                    <a:pt x="126" y="0"/>
                  </a:moveTo>
                  <a:cubicBezTo>
                    <a:pt x="43" y="0"/>
                    <a:pt x="1" y="123"/>
                    <a:pt x="80" y="171"/>
                  </a:cubicBezTo>
                  <a:cubicBezTo>
                    <a:pt x="210" y="244"/>
                    <a:pt x="339" y="301"/>
                    <a:pt x="476" y="347"/>
                  </a:cubicBezTo>
                  <a:cubicBezTo>
                    <a:pt x="550" y="374"/>
                    <a:pt x="636" y="403"/>
                    <a:pt x="717" y="403"/>
                  </a:cubicBezTo>
                  <a:cubicBezTo>
                    <a:pt x="760" y="403"/>
                    <a:pt x="802" y="394"/>
                    <a:pt x="841" y="373"/>
                  </a:cubicBezTo>
                  <a:cubicBezTo>
                    <a:pt x="890" y="350"/>
                    <a:pt x="887" y="289"/>
                    <a:pt x="856" y="252"/>
                  </a:cubicBezTo>
                  <a:cubicBezTo>
                    <a:pt x="787" y="164"/>
                    <a:pt x="647" y="145"/>
                    <a:pt x="540" y="118"/>
                  </a:cubicBezTo>
                  <a:cubicBezTo>
                    <a:pt x="411" y="84"/>
                    <a:pt x="282" y="43"/>
                    <a:pt x="152" y="4"/>
                  </a:cubicBezTo>
                  <a:cubicBezTo>
                    <a:pt x="143" y="2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33;p61"/>
            <p:cNvSpPr/>
            <p:nvPr/>
          </p:nvSpPr>
          <p:spPr>
            <a:xfrm flipH="1">
              <a:off x="7891400" y="2025759"/>
              <a:ext cx="31635" cy="14006"/>
            </a:xfrm>
            <a:custGeom>
              <a:avLst/>
              <a:gdLst/>
              <a:ahLst/>
              <a:cxnLst/>
              <a:rect l="l" t="t" r="r" b="b"/>
              <a:pathLst>
                <a:path w="969" h="429" extrusionOk="0">
                  <a:moveTo>
                    <a:pt x="134" y="1"/>
                  </a:moveTo>
                  <a:cubicBezTo>
                    <a:pt x="44" y="1"/>
                    <a:pt x="1" y="138"/>
                    <a:pt x="90" y="189"/>
                  </a:cubicBezTo>
                  <a:cubicBezTo>
                    <a:pt x="257" y="284"/>
                    <a:pt x="518" y="429"/>
                    <a:pt x="739" y="429"/>
                  </a:cubicBezTo>
                  <a:cubicBezTo>
                    <a:pt x="783" y="429"/>
                    <a:pt x="826" y="423"/>
                    <a:pt x="866" y="410"/>
                  </a:cubicBezTo>
                  <a:cubicBezTo>
                    <a:pt x="957" y="380"/>
                    <a:pt x="968" y="261"/>
                    <a:pt x="892" y="208"/>
                  </a:cubicBezTo>
                  <a:cubicBezTo>
                    <a:pt x="786" y="136"/>
                    <a:pt x="656" y="140"/>
                    <a:pt x="535" y="113"/>
                  </a:cubicBezTo>
                  <a:cubicBezTo>
                    <a:pt x="410" y="83"/>
                    <a:pt x="287" y="48"/>
                    <a:pt x="166" y="6"/>
                  </a:cubicBezTo>
                  <a:cubicBezTo>
                    <a:pt x="155" y="3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34;p61"/>
            <p:cNvSpPr/>
            <p:nvPr/>
          </p:nvSpPr>
          <p:spPr>
            <a:xfrm flipH="1">
              <a:off x="7828749" y="1939668"/>
              <a:ext cx="22494" cy="12537"/>
            </a:xfrm>
            <a:custGeom>
              <a:avLst/>
              <a:gdLst/>
              <a:ahLst/>
              <a:cxnLst/>
              <a:rect l="l" t="t" r="r" b="b"/>
              <a:pathLst>
                <a:path w="689" h="384" extrusionOk="0">
                  <a:moveTo>
                    <a:pt x="85" y="1"/>
                  </a:moveTo>
                  <a:cubicBezTo>
                    <a:pt x="13" y="1"/>
                    <a:pt x="1" y="89"/>
                    <a:pt x="50" y="123"/>
                  </a:cubicBezTo>
                  <a:cubicBezTo>
                    <a:pt x="182" y="223"/>
                    <a:pt x="368" y="383"/>
                    <a:pt x="549" y="383"/>
                  </a:cubicBezTo>
                  <a:cubicBezTo>
                    <a:pt x="560" y="383"/>
                    <a:pt x="572" y="383"/>
                    <a:pt x="583" y="381"/>
                  </a:cubicBezTo>
                  <a:cubicBezTo>
                    <a:pt x="655" y="374"/>
                    <a:pt x="689" y="313"/>
                    <a:pt x="662" y="245"/>
                  </a:cubicBezTo>
                  <a:cubicBezTo>
                    <a:pt x="617" y="146"/>
                    <a:pt x="503" y="89"/>
                    <a:pt x="408" y="55"/>
                  </a:cubicBezTo>
                  <a:cubicBezTo>
                    <a:pt x="297" y="16"/>
                    <a:pt x="195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5;p61"/>
            <p:cNvSpPr/>
            <p:nvPr/>
          </p:nvSpPr>
          <p:spPr>
            <a:xfrm flipH="1">
              <a:off x="7878112" y="1903919"/>
              <a:ext cx="22266" cy="12112"/>
            </a:xfrm>
            <a:custGeom>
              <a:avLst/>
              <a:gdLst/>
              <a:ahLst/>
              <a:cxnLst/>
              <a:rect l="l" t="t" r="r" b="b"/>
              <a:pathLst>
                <a:path w="682" h="371" extrusionOk="0">
                  <a:moveTo>
                    <a:pt x="127" y="0"/>
                  </a:moveTo>
                  <a:cubicBezTo>
                    <a:pt x="56" y="0"/>
                    <a:pt x="1" y="102"/>
                    <a:pt x="81" y="138"/>
                  </a:cubicBezTo>
                  <a:cubicBezTo>
                    <a:pt x="164" y="173"/>
                    <a:pt x="244" y="214"/>
                    <a:pt x="323" y="256"/>
                  </a:cubicBezTo>
                  <a:cubicBezTo>
                    <a:pt x="404" y="302"/>
                    <a:pt x="472" y="371"/>
                    <a:pt x="563" y="371"/>
                  </a:cubicBezTo>
                  <a:cubicBezTo>
                    <a:pt x="643" y="371"/>
                    <a:pt x="681" y="290"/>
                    <a:pt x="651" y="225"/>
                  </a:cubicBezTo>
                  <a:cubicBezTo>
                    <a:pt x="605" y="142"/>
                    <a:pt x="499" y="111"/>
                    <a:pt x="415" y="81"/>
                  </a:cubicBezTo>
                  <a:cubicBezTo>
                    <a:pt x="323" y="43"/>
                    <a:pt x="232" y="20"/>
                    <a:pt x="137" y="1"/>
                  </a:cubicBezTo>
                  <a:cubicBezTo>
                    <a:pt x="134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36;p61"/>
            <p:cNvSpPr/>
            <p:nvPr/>
          </p:nvSpPr>
          <p:spPr>
            <a:xfrm flipH="1">
              <a:off x="7912327" y="1911689"/>
              <a:ext cx="28730" cy="14528"/>
            </a:xfrm>
            <a:custGeom>
              <a:avLst/>
              <a:gdLst/>
              <a:ahLst/>
              <a:cxnLst/>
              <a:rect l="l" t="t" r="r" b="b"/>
              <a:pathLst>
                <a:path w="880" h="445" extrusionOk="0">
                  <a:moveTo>
                    <a:pt x="89" y="1"/>
                  </a:moveTo>
                  <a:cubicBezTo>
                    <a:pt x="31" y="1"/>
                    <a:pt x="1" y="90"/>
                    <a:pt x="60" y="121"/>
                  </a:cubicBezTo>
                  <a:cubicBezTo>
                    <a:pt x="281" y="247"/>
                    <a:pt x="532" y="425"/>
                    <a:pt x="794" y="444"/>
                  </a:cubicBezTo>
                  <a:cubicBezTo>
                    <a:pt x="796" y="444"/>
                    <a:pt x="799" y="444"/>
                    <a:pt x="802" y="444"/>
                  </a:cubicBezTo>
                  <a:cubicBezTo>
                    <a:pt x="854" y="444"/>
                    <a:pt x="880" y="366"/>
                    <a:pt x="843" y="330"/>
                  </a:cubicBezTo>
                  <a:cubicBezTo>
                    <a:pt x="653" y="151"/>
                    <a:pt x="349" y="8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37;p61"/>
            <p:cNvSpPr/>
            <p:nvPr/>
          </p:nvSpPr>
          <p:spPr>
            <a:xfrm flipH="1">
              <a:off x="7940567" y="1937709"/>
              <a:ext cx="24192" cy="13712"/>
            </a:xfrm>
            <a:custGeom>
              <a:avLst/>
              <a:gdLst/>
              <a:ahLst/>
              <a:cxnLst/>
              <a:rect l="l" t="t" r="r" b="b"/>
              <a:pathLst>
                <a:path w="741" h="420" extrusionOk="0">
                  <a:moveTo>
                    <a:pt x="87" y="1"/>
                  </a:moveTo>
                  <a:cubicBezTo>
                    <a:pt x="25" y="1"/>
                    <a:pt x="0" y="85"/>
                    <a:pt x="41" y="122"/>
                  </a:cubicBezTo>
                  <a:cubicBezTo>
                    <a:pt x="117" y="206"/>
                    <a:pt x="219" y="255"/>
                    <a:pt x="314" y="312"/>
                  </a:cubicBezTo>
                  <a:cubicBezTo>
                    <a:pt x="405" y="359"/>
                    <a:pt x="502" y="419"/>
                    <a:pt x="605" y="419"/>
                  </a:cubicBezTo>
                  <a:cubicBezTo>
                    <a:pt x="611" y="419"/>
                    <a:pt x="617" y="419"/>
                    <a:pt x="623" y="419"/>
                  </a:cubicBezTo>
                  <a:cubicBezTo>
                    <a:pt x="684" y="419"/>
                    <a:pt x="740" y="343"/>
                    <a:pt x="699" y="285"/>
                  </a:cubicBezTo>
                  <a:cubicBezTo>
                    <a:pt x="630" y="194"/>
                    <a:pt x="528" y="152"/>
                    <a:pt x="425" y="107"/>
                  </a:cubicBezTo>
                  <a:cubicBezTo>
                    <a:pt x="314" y="61"/>
                    <a:pt x="209" y="12"/>
                    <a:pt x="91" y="1"/>
                  </a:cubicBezTo>
                  <a:cubicBezTo>
                    <a:pt x="89" y="1"/>
                    <a:pt x="88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38;p61"/>
            <p:cNvSpPr/>
            <p:nvPr/>
          </p:nvSpPr>
          <p:spPr>
            <a:xfrm flipH="1">
              <a:off x="7907168" y="1971956"/>
              <a:ext cx="20894" cy="12341"/>
            </a:xfrm>
            <a:custGeom>
              <a:avLst/>
              <a:gdLst/>
              <a:ahLst/>
              <a:cxnLst/>
              <a:rect l="l" t="t" r="r" b="b"/>
              <a:pathLst>
                <a:path w="640" h="378" extrusionOk="0">
                  <a:moveTo>
                    <a:pt x="125" y="1"/>
                  </a:moveTo>
                  <a:cubicBezTo>
                    <a:pt x="121" y="1"/>
                    <a:pt x="118" y="1"/>
                    <a:pt x="115" y="1"/>
                  </a:cubicBezTo>
                  <a:cubicBezTo>
                    <a:pt x="34" y="5"/>
                    <a:pt x="1" y="92"/>
                    <a:pt x="54" y="153"/>
                  </a:cubicBezTo>
                  <a:cubicBezTo>
                    <a:pt x="107" y="217"/>
                    <a:pt x="206" y="256"/>
                    <a:pt x="282" y="294"/>
                  </a:cubicBezTo>
                  <a:cubicBezTo>
                    <a:pt x="347" y="331"/>
                    <a:pt x="417" y="378"/>
                    <a:pt x="490" y="378"/>
                  </a:cubicBezTo>
                  <a:cubicBezTo>
                    <a:pt x="507" y="378"/>
                    <a:pt x="524" y="375"/>
                    <a:pt x="541" y="370"/>
                  </a:cubicBezTo>
                  <a:cubicBezTo>
                    <a:pt x="613" y="347"/>
                    <a:pt x="639" y="275"/>
                    <a:pt x="609" y="210"/>
                  </a:cubicBezTo>
                  <a:cubicBezTo>
                    <a:pt x="567" y="122"/>
                    <a:pt x="457" y="100"/>
                    <a:pt x="373" y="69"/>
                  </a:cubicBezTo>
                  <a:cubicBezTo>
                    <a:pt x="297" y="44"/>
                    <a:pt x="209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39;p61"/>
            <p:cNvSpPr/>
            <p:nvPr/>
          </p:nvSpPr>
          <p:spPr>
            <a:xfrm flipH="1">
              <a:off x="7942787" y="2018740"/>
              <a:ext cx="29579" cy="15214"/>
            </a:xfrm>
            <a:custGeom>
              <a:avLst/>
              <a:gdLst/>
              <a:ahLst/>
              <a:cxnLst/>
              <a:rect l="l" t="t" r="r" b="b"/>
              <a:pathLst>
                <a:path w="906" h="466" extrusionOk="0">
                  <a:moveTo>
                    <a:pt x="108" y="1"/>
                  </a:moveTo>
                  <a:cubicBezTo>
                    <a:pt x="34" y="1"/>
                    <a:pt x="0" y="88"/>
                    <a:pt x="65" y="138"/>
                  </a:cubicBezTo>
                  <a:cubicBezTo>
                    <a:pt x="171" y="221"/>
                    <a:pt x="289" y="283"/>
                    <a:pt x="411" y="339"/>
                  </a:cubicBezTo>
                  <a:cubicBezTo>
                    <a:pt x="513" y="391"/>
                    <a:pt x="618" y="466"/>
                    <a:pt x="737" y="466"/>
                  </a:cubicBezTo>
                  <a:cubicBezTo>
                    <a:pt x="742" y="466"/>
                    <a:pt x="747" y="465"/>
                    <a:pt x="753" y="465"/>
                  </a:cubicBezTo>
                  <a:cubicBezTo>
                    <a:pt x="859" y="458"/>
                    <a:pt x="905" y="339"/>
                    <a:pt x="837" y="260"/>
                  </a:cubicBezTo>
                  <a:cubicBezTo>
                    <a:pt x="757" y="169"/>
                    <a:pt x="620" y="146"/>
                    <a:pt x="510" y="104"/>
                  </a:cubicBezTo>
                  <a:cubicBezTo>
                    <a:pt x="384" y="58"/>
                    <a:pt x="255" y="20"/>
                    <a:pt x="122" y="2"/>
                  </a:cubicBezTo>
                  <a:cubicBezTo>
                    <a:pt x="117" y="1"/>
                    <a:pt x="113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40;p61"/>
            <p:cNvSpPr/>
            <p:nvPr/>
          </p:nvSpPr>
          <p:spPr>
            <a:xfrm flipH="1">
              <a:off x="7927671" y="2053053"/>
              <a:ext cx="28207" cy="15997"/>
            </a:xfrm>
            <a:custGeom>
              <a:avLst/>
              <a:gdLst/>
              <a:ahLst/>
              <a:cxnLst/>
              <a:rect l="l" t="t" r="r" b="b"/>
              <a:pathLst>
                <a:path w="864" h="490" extrusionOk="0">
                  <a:moveTo>
                    <a:pt x="141" y="0"/>
                  </a:moveTo>
                  <a:cubicBezTo>
                    <a:pt x="51" y="0"/>
                    <a:pt x="1" y="154"/>
                    <a:pt x="96" y="205"/>
                  </a:cubicBezTo>
                  <a:cubicBezTo>
                    <a:pt x="207" y="262"/>
                    <a:pt x="312" y="327"/>
                    <a:pt x="427" y="379"/>
                  </a:cubicBezTo>
                  <a:cubicBezTo>
                    <a:pt x="521" y="429"/>
                    <a:pt x="632" y="490"/>
                    <a:pt x="742" y="490"/>
                  </a:cubicBezTo>
                  <a:cubicBezTo>
                    <a:pt x="833" y="490"/>
                    <a:pt x="864" y="388"/>
                    <a:pt x="811" y="323"/>
                  </a:cubicBezTo>
                  <a:cubicBezTo>
                    <a:pt x="742" y="239"/>
                    <a:pt x="621" y="197"/>
                    <a:pt x="521" y="151"/>
                  </a:cubicBezTo>
                  <a:cubicBezTo>
                    <a:pt x="407" y="102"/>
                    <a:pt x="293" y="56"/>
                    <a:pt x="176" y="7"/>
                  </a:cubicBezTo>
                  <a:cubicBezTo>
                    <a:pt x="164" y="2"/>
                    <a:pt x="152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41;p61"/>
            <p:cNvSpPr/>
            <p:nvPr/>
          </p:nvSpPr>
          <p:spPr>
            <a:xfrm flipH="1">
              <a:off x="7919476" y="1850475"/>
              <a:ext cx="24975" cy="16389"/>
            </a:xfrm>
            <a:custGeom>
              <a:avLst/>
              <a:gdLst/>
              <a:ahLst/>
              <a:cxnLst/>
              <a:rect l="l" t="t" r="r" b="b"/>
              <a:pathLst>
                <a:path w="765" h="502" extrusionOk="0">
                  <a:moveTo>
                    <a:pt x="149" y="0"/>
                  </a:moveTo>
                  <a:cubicBezTo>
                    <a:pt x="61" y="0"/>
                    <a:pt x="1" y="123"/>
                    <a:pt x="96" y="178"/>
                  </a:cubicBezTo>
                  <a:cubicBezTo>
                    <a:pt x="202" y="239"/>
                    <a:pt x="305" y="304"/>
                    <a:pt x="408" y="376"/>
                  </a:cubicBezTo>
                  <a:cubicBezTo>
                    <a:pt x="488" y="433"/>
                    <a:pt x="556" y="501"/>
                    <a:pt x="654" y="501"/>
                  </a:cubicBezTo>
                  <a:cubicBezTo>
                    <a:pt x="668" y="501"/>
                    <a:pt x="682" y="500"/>
                    <a:pt x="696" y="497"/>
                  </a:cubicBezTo>
                  <a:cubicBezTo>
                    <a:pt x="746" y="486"/>
                    <a:pt x="765" y="434"/>
                    <a:pt x="757" y="388"/>
                  </a:cubicBezTo>
                  <a:cubicBezTo>
                    <a:pt x="738" y="274"/>
                    <a:pt x="617" y="224"/>
                    <a:pt x="525" y="171"/>
                  </a:cubicBezTo>
                  <a:cubicBezTo>
                    <a:pt x="419" y="114"/>
                    <a:pt x="308" y="60"/>
                    <a:pt x="194" y="11"/>
                  </a:cubicBezTo>
                  <a:cubicBezTo>
                    <a:pt x="179" y="4"/>
                    <a:pt x="164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42;p61"/>
            <p:cNvSpPr/>
            <p:nvPr/>
          </p:nvSpPr>
          <p:spPr>
            <a:xfrm flipH="1">
              <a:off x="7929434" y="1821190"/>
              <a:ext cx="27195" cy="17368"/>
            </a:xfrm>
            <a:custGeom>
              <a:avLst/>
              <a:gdLst/>
              <a:ahLst/>
              <a:cxnLst/>
              <a:rect l="l" t="t" r="r" b="b"/>
              <a:pathLst>
                <a:path w="833" h="532" extrusionOk="0">
                  <a:moveTo>
                    <a:pt x="145" y="0"/>
                  </a:moveTo>
                  <a:cubicBezTo>
                    <a:pt x="46" y="0"/>
                    <a:pt x="0" y="130"/>
                    <a:pt x="93" y="194"/>
                  </a:cubicBezTo>
                  <a:cubicBezTo>
                    <a:pt x="179" y="250"/>
                    <a:pt x="267" y="308"/>
                    <a:pt x="358" y="364"/>
                  </a:cubicBezTo>
                  <a:cubicBezTo>
                    <a:pt x="446" y="422"/>
                    <a:pt x="530" y="486"/>
                    <a:pt x="628" y="524"/>
                  </a:cubicBezTo>
                  <a:cubicBezTo>
                    <a:pt x="644" y="529"/>
                    <a:pt x="658" y="531"/>
                    <a:pt x="671" y="531"/>
                  </a:cubicBezTo>
                  <a:cubicBezTo>
                    <a:pt x="783" y="531"/>
                    <a:pt x="832" y="377"/>
                    <a:pt x="762" y="292"/>
                  </a:cubicBezTo>
                  <a:cubicBezTo>
                    <a:pt x="693" y="208"/>
                    <a:pt x="583" y="159"/>
                    <a:pt x="484" y="110"/>
                  </a:cubicBezTo>
                  <a:cubicBezTo>
                    <a:pt x="381" y="64"/>
                    <a:pt x="279" y="26"/>
                    <a:pt x="168" y="3"/>
                  </a:cubicBezTo>
                  <a:cubicBezTo>
                    <a:pt x="160" y="1"/>
                    <a:pt x="152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43;p61"/>
            <p:cNvSpPr/>
            <p:nvPr/>
          </p:nvSpPr>
          <p:spPr>
            <a:xfrm flipH="1">
              <a:off x="7920293" y="1769999"/>
              <a:ext cx="31146" cy="18185"/>
            </a:xfrm>
            <a:custGeom>
              <a:avLst/>
              <a:gdLst/>
              <a:ahLst/>
              <a:cxnLst/>
              <a:rect l="l" t="t" r="r" b="b"/>
              <a:pathLst>
                <a:path w="954" h="557" extrusionOk="0">
                  <a:moveTo>
                    <a:pt x="170" y="0"/>
                  </a:moveTo>
                  <a:cubicBezTo>
                    <a:pt x="67" y="0"/>
                    <a:pt x="0" y="144"/>
                    <a:pt x="108" y="207"/>
                  </a:cubicBezTo>
                  <a:cubicBezTo>
                    <a:pt x="329" y="332"/>
                    <a:pt x="583" y="533"/>
                    <a:pt x="838" y="556"/>
                  </a:cubicBezTo>
                  <a:cubicBezTo>
                    <a:pt x="842" y="557"/>
                    <a:pt x="846" y="557"/>
                    <a:pt x="850" y="557"/>
                  </a:cubicBezTo>
                  <a:cubicBezTo>
                    <a:pt x="931" y="557"/>
                    <a:pt x="954" y="447"/>
                    <a:pt x="906" y="393"/>
                  </a:cubicBezTo>
                  <a:cubicBezTo>
                    <a:pt x="827" y="293"/>
                    <a:pt x="701" y="240"/>
                    <a:pt x="587" y="188"/>
                  </a:cubicBezTo>
                  <a:cubicBezTo>
                    <a:pt x="466" y="126"/>
                    <a:pt x="344" y="70"/>
                    <a:pt x="222" y="12"/>
                  </a:cubicBezTo>
                  <a:cubicBezTo>
                    <a:pt x="204" y="4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44;p61"/>
            <p:cNvSpPr/>
            <p:nvPr/>
          </p:nvSpPr>
          <p:spPr>
            <a:xfrm flipH="1">
              <a:off x="7900378" y="1747015"/>
              <a:ext cx="31635" cy="19980"/>
            </a:xfrm>
            <a:custGeom>
              <a:avLst/>
              <a:gdLst/>
              <a:ahLst/>
              <a:cxnLst/>
              <a:rect l="l" t="t" r="r" b="b"/>
              <a:pathLst>
                <a:path w="969" h="612" extrusionOk="0">
                  <a:moveTo>
                    <a:pt x="165" y="1"/>
                  </a:moveTo>
                  <a:cubicBezTo>
                    <a:pt x="67" y="1"/>
                    <a:pt x="1" y="135"/>
                    <a:pt x="80" y="207"/>
                  </a:cubicBezTo>
                  <a:cubicBezTo>
                    <a:pt x="281" y="393"/>
                    <a:pt x="543" y="569"/>
                    <a:pt x="813" y="610"/>
                  </a:cubicBezTo>
                  <a:cubicBezTo>
                    <a:pt x="820" y="611"/>
                    <a:pt x="827" y="611"/>
                    <a:pt x="834" y="611"/>
                  </a:cubicBezTo>
                  <a:cubicBezTo>
                    <a:pt x="921" y="611"/>
                    <a:pt x="968" y="521"/>
                    <a:pt x="908" y="446"/>
                  </a:cubicBezTo>
                  <a:cubicBezTo>
                    <a:pt x="738" y="234"/>
                    <a:pt x="457" y="89"/>
                    <a:pt x="197" y="6"/>
                  </a:cubicBezTo>
                  <a:cubicBezTo>
                    <a:pt x="186" y="2"/>
                    <a:pt x="175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45;p61"/>
            <p:cNvSpPr/>
            <p:nvPr/>
          </p:nvSpPr>
          <p:spPr>
            <a:xfrm flipH="1">
              <a:off x="7861919" y="1733923"/>
              <a:ext cx="34345" cy="21743"/>
            </a:xfrm>
            <a:custGeom>
              <a:avLst/>
              <a:gdLst/>
              <a:ahLst/>
              <a:cxnLst/>
              <a:rect l="l" t="t" r="r" b="b"/>
              <a:pathLst>
                <a:path w="1052" h="666" extrusionOk="0">
                  <a:moveTo>
                    <a:pt x="172" y="1"/>
                  </a:moveTo>
                  <a:cubicBezTo>
                    <a:pt x="64" y="1"/>
                    <a:pt x="0" y="149"/>
                    <a:pt x="110" y="224"/>
                  </a:cubicBezTo>
                  <a:cubicBezTo>
                    <a:pt x="239" y="308"/>
                    <a:pt x="369" y="395"/>
                    <a:pt x="502" y="479"/>
                  </a:cubicBezTo>
                  <a:cubicBezTo>
                    <a:pt x="623" y="554"/>
                    <a:pt x="738" y="650"/>
                    <a:pt x="882" y="665"/>
                  </a:cubicBezTo>
                  <a:cubicBezTo>
                    <a:pt x="885" y="665"/>
                    <a:pt x="888" y="665"/>
                    <a:pt x="891" y="665"/>
                  </a:cubicBezTo>
                  <a:cubicBezTo>
                    <a:pt x="985" y="665"/>
                    <a:pt x="1051" y="541"/>
                    <a:pt x="996" y="463"/>
                  </a:cubicBezTo>
                  <a:cubicBezTo>
                    <a:pt x="913" y="345"/>
                    <a:pt x="776" y="296"/>
                    <a:pt x="646" y="228"/>
                  </a:cubicBezTo>
                  <a:cubicBezTo>
                    <a:pt x="509" y="156"/>
                    <a:pt x="369" y="87"/>
                    <a:pt x="232" y="15"/>
                  </a:cubicBezTo>
                  <a:cubicBezTo>
                    <a:pt x="211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46;p61"/>
            <p:cNvSpPr/>
            <p:nvPr/>
          </p:nvSpPr>
          <p:spPr>
            <a:xfrm flipH="1">
              <a:off x="7854181" y="1800949"/>
              <a:ext cx="25661" cy="16520"/>
            </a:xfrm>
            <a:custGeom>
              <a:avLst/>
              <a:gdLst/>
              <a:ahLst/>
              <a:cxnLst/>
              <a:rect l="l" t="t" r="r" b="b"/>
              <a:pathLst>
                <a:path w="786" h="506" extrusionOk="0">
                  <a:moveTo>
                    <a:pt x="113" y="0"/>
                  </a:moveTo>
                  <a:cubicBezTo>
                    <a:pt x="45" y="0"/>
                    <a:pt x="0" y="89"/>
                    <a:pt x="56" y="144"/>
                  </a:cubicBezTo>
                  <a:cubicBezTo>
                    <a:pt x="140" y="224"/>
                    <a:pt x="250" y="285"/>
                    <a:pt x="345" y="349"/>
                  </a:cubicBezTo>
                  <a:cubicBezTo>
                    <a:pt x="440" y="410"/>
                    <a:pt x="535" y="502"/>
                    <a:pt x="652" y="505"/>
                  </a:cubicBezTo>
                  <a:cubicBezTo>
                    <a:pt x="733" y="505"/>
                    <a:pt x="786" y="414"/>
                    <a:pt x="744" y="345"/>
                  </a:cubicBezTo>
                  <a:cubicBezTo>
                    <a:pt x="683" y="247"/>
                    <a:pt x="558" y="205"/>
                    <a:pt x="459" y="156"/>
                  </a:cubicBezTo>
                  <a:cubicBezTo>
                    <a:pt x="352" y="103"/>
                    <a:pt x="250" y="38"/>
                    <a:pt x="136" y="3"/>
                  </a:cubicBezTo>
                  <a:cubicBezTo>
                    <a:pt x="128" y="1"/>
                    <a:pt x="12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47;p61"/>
            <p:cNvSpPr/>
            <p:nvPr/>
          </p:nvSpPr>
          <p:spPr>
            <a:xfrm flipH="1">
              <a:off x="7849741" y="1827752"/>
              <a:ext cx="27097" cy="20372"/>
            </a:xfrm>
            <a:custGeom>
              <a:avLst/>
              <a:gdLst/>
              <a:ahLst/>
              <a:cxnLst/>
              <a:rect l="l" t="t" r="r" b="b"/>
              <a:pathLst>
                <a:path w="830" h="624" extrusionOk="0">
                  <a:moveTo>
                    <a:pt x="141" y="0"/>
                  </a:moveTo>
                  <a:cubicBezTo>
                    <a:pt x="61" y="0"/>
                    <a:pt x="0" y="97"/>
                    <a:pt x="70" y="167"/>
                  </a:cubicBezTo>
                  <a:cubicBezTo>
                    <a:pt x="162" y="266"/>
                    <a:pt x="260" y="354"/>
                    <a:pt x="367" y="437"/>
                  </a:cubicBezTo>
                  <a:cubicBezTo>
                    <a:pt x="466" y="514"/>
                    <a:pt x="569" y="612"/>
                    <a:pt x="694" y="623"/>
                  </a:cubicBezTo>
                  <a:cubicBezTo>
                    <a:pt x="697" y="623"/>
                    <a:pt x="700" y="624"/>
                    <a:pt x="703" y="624"/>
                  </a:cubicBezTo>
                  <a:cubicBezTo>
                    <a:pt x="768" y="624"/>
                    <a:pt x="829" y="541"/>
                    <a:pt x="804" y="479"/>
                  </a:cubicBezTo>
                  <a:cubicBezTo>
                    <a:pt x="755" y="361"/>
                    <a:pt x="641" y="296"/>
                    <a:pt x="538" y="224"/>
                  </a:cubicBezTo>
                  <a:cubicBezTo>
                    <a:pt x="427" y="144"/>
                    <a:pt x="310" y="72"/>
                    <a:pt x="188" y="12"/>
                  </a:cubicBezTo>
                  <a:cubicBezTo>
                    <a:pt x="172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48;p61"/>
            <p:cNvSpPr/>
            <p:nvPr/>
          </p:nvSpPr>
          <p:spPr>
            <a:xfrm flipH="1">
              <a:off x="7816441" y="1772611"/>
              <a:ext cx="27457" cy="17597"/>
            </a:xfrm>
            <a:custGeom>
              <a:avLst/>
              <a:gdLst/>
              <a:ahLst/>
              <a:cxnLst/>
              <a:rect l="l" t="t" r="r" b="b"/>
              <a:pathLst>
                <a:path w="841" h="539" extrusionOk="0">
                  <a:moveTo>
                    <a:pt x="80" y="1"/>
                  </a:moveTo>
                  <a:cubicBezTo>
                    <a:pt x="39" y="1"/>
                    <a:pt x="0" y="54"/>
                    <a:pt x="30" y="92"/>
                  </a:cubicBezTo>
                  <a:cubicBezTo>
                    <a:pt x="103" y="195"/>
                    <a:pt x="206" y="275"/>
                    <a:pt x="308" y="347"/>
                  </a:cubicBezTo>
                  <a:cubicBezTo>
                    <a:pt x="365" y="385"/>
                    <a:pt x="422" y="423"/>
                    <a:pt x="479" y="461"/>
                  </a:cubicBezTo>
                  <a:cubicBezTo>
                    <a:pt x="544" y="503"/>
                    <a:pt x="604" y="510"/>
                    <a:pt x="677" y="533"/>
                  </a:cubicBezTo>
                  <a:cubicBezTo>
                    <a:pt x="689" y="537"/>
                    <a:pt x="701" y="538"/>
                    <a:pt x="711" y="538"/>
                  </a:cubicBezTo>
                  <a:cubicBezTo>
                    <a:pt x="799" y="538"/>
                    <a:pt x="841" y="422"/>
                    <a:pt x="783" y="355"/>
                  </a:cubicBezTo>
                  <a:cubicBezTo>
                    <a:pt x="738" y="301"/>
                    <a:pt x="711" y="252"/>
                    <a:pt x="650" y="213"/>
                  </a:cubicBezTo>
                  <a:cubicBezTo>
                    <a:pt x="586" y="172"/>
                    <a:pt x="518" y="138"/>
                    <a:pt x="449" y="104"/>
                  </a:cubicBezTo>
                  <a:cubicBezTo>
                    <a:pt x="335" y="50"/>
                    <a:pt x="209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49;p61"/>
            <p:cNvSpPr/>
            <p:nvPr/>
          </p:nvSpPr>
          <p:spPr>
            <a:xfrm flipH="1">
              <a:off x="7803904" y="1870847"/>
              <a:ext cx="20796" cy="12537"/>
            </a:xfrm>
            <a:custGeom>
              <a:avLst/>
              <a:gdLst/>
              <a:ahLst/>
              <a:cxnLst/>
              <a:rect l="l" t="t" r="r" b="b"/>
              <a:pathLst>
                <a:path w="637" h="384" extrusionOk="0">
                  <a:moveTo>
                    <a:pt x="144" y="1"/>
                  </a:moveTo>
                  <a:cubicBezTo>
                    <a:pt x="41" y="1"/>
                    <a:pt x="1" y="154"/>
                    <a:pt x="112" y="185"/>
                  </a:cubicBezTo>
                  <a:cubicBezTo>
                    <a:pt x="192" y="205"/>
                    <a:pt x="264" y="235"/>
                    <a:pt x="332" y="277"/>
                  </a:cubicBezTo>
                  <a:cubicBezTo>
                    <a:pt x="394" y="313"/>
                    <a:pt x="452" y="384"/>
                    <a:pt x="527" y="384"/>
                  </a:cubicBezTo>
                  <a:cubicBezTo>
                    <a:pt x="530" y="384"/>
                    <a:pt x="534" y="384"/>
                    <a:pt x="537" y="383"/>
                  </a:cubicBezTo>
                  <a:cubicBezTo>
                    <a:pt x="583" y="380"/>
                    <a:pt x="637" y="345"/>
                    <a:pt x="629" y="292"/>
                  </a:cubicBezTo>
                  <a:cubicBezTo>
                    <a:pt x="618" y="185"/>
                    <a:pt x="526" y="140"/>
                    <a:pt x="439" y="94"/>
                  </a:cubicBezTo>
                  <a:cubicBezTo>
                    <a:pt x="351" y="52"/>
                    <a:pt x="260" y="22"/>
                    <a:pt x="165" y="3"/>
                  </a:cubicBezTo>
                  <a:cubicBezTo>
                    <a:pt x="158" y="2"/>
                    <a:pt x="151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50;p61"/>
            <p:cNvSpPr/>
            <p:nvPr/>
          </p:nvSpPr>
          <p:spPr>
            <a:xfrm flipH="1">
              <a:off x="7809324" y="1897520"/>
              <a:ext cx="27424" cy="16454"/>
            </a:xfrm>
            <a:custGeom>
              <a:avLst/>
              <a:gdLst/>
              <a:ahLst/>
              <a:cxnLst/>
              <a:rect l="l" t="t" r="r" b="b"/>
              <a:pathLst>
                <a:path w="840" h="504" extrusionOk="0">
                  <a:moveTo>
                    <a:pt x="126" y="0"/>
                  </a:moveTo>
                  <a:cubicBezTo>
                    <a:pt x="46" y="0"/>
                    <a:pt x="1" y="138"/>
                    <a:pt x="85" y="179"/>
                  </a:cubicBezTo>
                  <a:cubicBezTo>
                    <a:pt x="192" y="235"/>
                    <a:pt x="299" y="293"/>
                    <a:pt x="405" y="353"/>
                  </a:cubicBezTo>
                  <a:cubicBezTo>
                    <a:pt x="454" y="384"/>
                    <a:pt x="504" y="425"/>
                    <a:pt x="561" y="448"/>
                  </a:cubicBezTo>
                  <a:cubicBezTo>
                    <a:pt x="610" y="467"/>
                    <a:pt x="659" y="475"/>
                    <a:pt x="709" y="498"/>
                  </a:cubicBezTo>
                  <a:cubicBezTo>
                    <a:pt x="718" y="502"/>
                    <a:pt x="726" y="503"/>
                    <a:pt x="734" y="503"/>
                  </a:cubicBezTo>
                  <a:cubicBezTo>
                    <a:pt x="797" y="503"/>
                    <a:pt x="840" y="409"/>
                    <a:pt x="789" y="365"/>
                  </a:cubicBezTo>
                  <a:cubicBezTo>
                    <a:pt x="747" y="327"/>
                    <a:pt x="717" y="285"/>
                    <a:pt x="671" y="251"/>
                  </a:cubicBezTo>
                  <a:cubicBezTo>
                    <a:pt x="622" y="212"/>
                    <a:pt x="550" y="186"/>
                    <a:pt x="492" y="156"/>
                  </a:cubicBezTo>
                  <a:cubicBezTo>
                    <a:pt x="382" y="102"/>
                    <a:pt x="271" y="53"/>
                    <a:pt x="157" y="7"/>
                  </a:cubicBezTo>
                  <a:cubicBezTo>
                    <a:pt x="147" y="3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51;p61"/>
            <p:cNvSpPr/>
            <p:nvPr/>
          </p:nvSpPr>
          <p:spPr>
            <a:xfrm flipH="1">
              <a:off x="7769265" y="1828568"/>
              <a:ext cx="26804" cy="16520"/>
            </a:xfrm>
            <a:custGeom>
              <a:avLst/>
              <a:gdLst/>
              <a:ahLst/>
              <a:cxnLst/>
              <a:rect l="l" t="t" r="r" b="b"/>
              <a:pathLst>
                <a:path w="821" h="506" extrusionOk="0">
                  <a:moveTo>
                    <a:pt x="75" y="1"/>
                  </a:moveTo>
                  <a:cubicBezTo>
                    <a:pt x="6" y="1"/>
                    <a:pt x="1" y="97"/>
                    <a:pt x="48" y="131"/>
                  </a:cubicBezTo>
                  <a:cubicBezTo>
                    <a:pt x="151" y="199"/>
                    <a:pt x="269" y="249"/>
                    <a:pt x="376" y="313"/>
                  </a:cubicBezTo>
                  <a:cubicBezTo>
                    <a:pt x="474" y="375"/>
                    <a:pt x="569" y="477"/>
                    <a:pt x="683" y="503"/>
                  </a:cubicBezTo>
                  <a:cubicBezTo>
                    <a:pt x="691" y="505"/>
                    <a:pt x="698" y="506"/>
                    <a:pt x="705" y="506"/>
                  </a:cubicBezTo>
                  <a:cubicBezTo>
                    <a:pt x="771" y="506"/>
                    <a:pt x="820" y="432"/>
                    <a:pt x="786" y="370"/>
                  </a:cubicBezTo>
                  <a:cubicBezTo>
                    <a:pt x="722" y="256"/>
                    <a:pt x="569" y="192"/>
                    <a:pt x="455" y="135"/>
                  </a:cubicBezTo>
                  <a:cubicBezTo>
                    <a:pt x="341" y="78"/>
                    <a:pt x="212" y="17"/>
                    <a:pt x="83" y="1"/>
                  </a:cubicBezTo>
                  <a:cubicBezTo>
                    <a:pt x="80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52;p61"/>
            <p:cNvSpPr/>
            <p:nvPr/>
          </p:nvSpPr>
          <p:spPr>
            <a:xfrm flipH="1">
              <a:off x="7761332" y="1792232"/>
              <a:ext cx="30068" cy="19784"/>
            </a:xfrm>
            <a:custGeom>
              <a:avLst/>
              <a:gdLst/>
              <a:ahLst/>
              <a:cxnLst/>
              <a:rect l="l" t="t" r="r" b="b"/>
              <a:pathLst>
                <a:path w="921" h="606" extrusionOk="0">
                  <a:moveTo>
                    <a:pt x="140" y="0"/>
                  </a:moveTo>
                  <a:cubicBezTo>
                    <a:pt x="52" y="0"/>
                    <a:pt x="0" y="114"/>
                    <a:pt x="65" y="179"/>
                  </a:cubicBezTo>
                  <a:cubicBezTo>
                    <a:pt x="168" y="286"/>
                    <a:pt x="293" y="365"/>
                    <a:pt x="415" y="445"/>
                  </a:cubicBezTo>
                  <a:cubicBezTo>
                    <a:pt x="529" y="521"/>
                    <a:pt x="647" y="605"/>
                    <a:pt x="791" y="605"/>
                  </a:cubicBezTo>
                  <a:cubicBezTo>
                    <a:pt x="875" y="605"/>
                    <a:pt x="921" y="518"/>
                    <a:pt x="882" y="445"/>
                  </a:cubicBezTo>
                  <a:cubicBezTo>
                    <a:pt x="818" y="316"/>
                    <a:pt x="684" y="256"/>
                    <a:pt x="563" y="187"/>
                  </a:cubicBezTo>
                  <a:cubicBezTo>
                    <a:pt x="438" y="119"/>
                    <a:pt x="309" y="46"/>
                    <a:pt x="172" y="5"/>
                  </a:cubicBezTo>
                  <a:cubicBezTo>
                    <a:pt x="161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53;p61"/>
            <p:cNvSpPr/>
            <p:nvPr/>
          </p:nvSpPr>
          <p:spPr>
            <a:xfrm flipH="1">
              <a:off x="7798452" y="1742934"/>
              <a:ext cx="21906" cy="16063"/>
            </a:xfrm>
            <a:custGeom>
              <a:avLst/>
              <a:gdLst/>
              <a:ahLst/>
              <a:cxnLst/>
              <a:rect l="l" t="t" r="r" b="b"/>
              <a:pathLst>
                <a:path w="671" h="492" extrusionOk="0">
                  <a:moveTo>
                    <a:pt x="132" y="1"/>
                  </a:moveTo>
                  <a:cubicBezTo>
                    <a:pt x="53" y="1"/>
                    <a:pt x="0" y="107"/>
                    <a:pt x="62" y="164"/>
                  </a:cubicBezTo>
                  <a:cubicBezTo>
                    <a:pt x="150" y="241"/>
                    <a:pt x="237" y="329"/>
                    <a:pt x="332" y="389"/>
                  </a:cubicBezTo>
                  <a:cubicBezTo>
                    <a:pt x="382" y="415"/>
                    <a:pt x="435" y="434"/>
                    <a:pt x="488" y="457"/>
                  </a:cubicBezTo>
                  <a:cubicBezTo>
                    <a:pt x="527" y="478"/>
                    <a:pt x="554" y="492"/>
                    <a:pt x="589" y="492"/>
                  </a:cubicBezTo>
                  <a:cubicBezTo>
                    <a:pt x="599" y="492"/>
                    <a:pt x="610" y="491"/>
                    <a:pt x="622" y="488"/>
                  </a:cubicBezTo>
                  <a:cubicBezTo>
                    <a:pt x="652" y="480"/>
                    <a:pt x="667" y="450"/>
                    <a:pt x="671" y="423"/>
                  </a:cubicBezTo>
                  <a:cubicBezTo>
                    <a:pt x="671" y="370"/>
                    <a:pt x="648" y="336"/>
                    <a:pt x="613" y="298"/>
                  </a:cubicBezTo>
                  <a:cubicBezTo>
                    <a:pt x="572" y="252"/>
                    <a:pt x="534" y="199"/>
                    <a:pt x="488" y="161"/>
                  </a:cubicBezTo>
                  <a:cubicBezTo>
                    <a:pt x="393" y="85"/>
                    <a:pt x="271" y="39"/>
                    <a:pt x="157" y="5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54;p61"/>
            <p:cNvSpPr/>
            <p:nvPr/>
          </p:nvSpPr>
          <p:spPr>
            <a:xfrm flipH="1">
              <a:off x="7721959" y="1755503"/>
              <a:ext cx="29383" cy="22853"/>
            </a:xfrm>
            <a:custGeom>
              <a:avLst/>
              <a:gdLst/>
              <a:ahLst/>
              <a:cxnLst/>
              <a:rect l="l" t="t" r="r" b="b"/>
              <a:pathLst>
                <a:path w="900" h="700" extrusionOk="0">
                  <a:moveTo>
                    <a:pt x="154" y="1"/>
                  </a:moveTo>
                  <a:cubicBezTo>
                    <a:pt x="66" y="1"/>
                    <a:pt x="0" y="134"/>
                    <a:pt x="78" y="198"/>
                  </a:cubicBezTo>
                  <a:cubicBezTo>
                    <a:pt x="196" y="289"/>
                    <a:pt x="310" y="392"/>
                    <a:pt x="420" y="495"/>
                  </a:cubicBezTo>
                  <a:cubicBezTo>
                    <a:pt x="521" y="588"/>
                    <a:pt x="606" y="699"/>
                    <a:pt x="746" y="699"/>
                  </a:cubicBezTo>
                  <a:cubicBezTo>
                    <a:pt x="759" y="699"/>
                    <a:pt x="772" y="698"/>
                    <a:pt x="785" y="696"/>
                  </a:cubicBezTo>
                  <a:cubicBezTo>
                    <a:pt x="819" y="688"/>
                    <a:pt x="857" y="651"/>
                    <a:pt x="861" y="616"/>
                  </a:cubicBezTo>
                  <a:cubicBezTo>
                    <a:pt x="899" y="437"/>
                    <a:pt x="743" y="335"/>
                    <a:pt x="617" y="240"/>
                  </a:cubicBezTo>
                  <a:cubicBezTo>
                    <a:pt x="484" y="137"/>
                    <a:pt x="340" y="69"/>
                    <a:pt x="187" y="7"/>
                  </a:cubicBezTo>
                  <a:cubicBezTo>
                    <a:pt x="176" y="3"/>
                    <a:pt x="165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55;p61"/>
            <p:cNvSpPr/>
            <p:nvPr/>
          </p:nvSpPr>
          <p:spPr>
            <a:xfrm flipH="1">
              <a:off x="7704852" y="1813453"/>
              <a:ext cx="18413" cy="15344"/>
            </a:xfrm>
            <a:custGeom>
              <a:avLst/>
              <a:gdLst/>
              <a:ahLst/>
              <a:cxnLst/>
              <a:rect l="l" t="t" r="r" b="b"/>
              <a:pathLst>
                <a:path w="564" h="470" extrusionOk="0">
                  <a:moveTo>
                    <a:pt x="124" y="1"/>
                  </a:moveTo>
                  <a:cubicBezTo>
                    <a:pt x="113" y="1"/>
                    <a:pt x="101" y="2"/>
                    <a:pt x="88" y="4"/>
                  </a:cubicBezTo>
                  <a:cubicBezTo>
                    <a:pt x="43" y="8"/>
                    <a:pt x="1" y="66"/>
                    <a:pt x="5" y="111"/>
                  </a:cubicBezTo>
                  <a:cubicBezTo>
                    <a:pt x="12" y="191"/>
                    <a:pt x="62" y="240"/>
                    <a:pt x="119" y="294"/>
                  </a:cubicBezTo>
                  <a:cubicBezTo>
                    <a:pt x="168" y="336"/>
                    <a:pt x="217" y="381"/>
                    <a:pt x="267" y="422"/>
                  </a:cubicBezTo>
                  <a:cubicBezTo>
                    <a:pt x="302" y="453"/>
                    <a:pt x="343" y="469"/>
                    <a:pt x="383" y="469"/>
                  </a:cubicBezTo>
                  <a:cubicBezTo>
                    <a:pt x="427" y="469"/>
                    <a:pt x="471" y="449"/>
                    <a:pt x="503" y="408"/>
                  </a:cubicBezTo>
                  <a:cubicBezTo>
                    <a:pt x="564" y="331"/>
                    <a:pt x="536" y="229"/>
                    <a:pt x="457" y="176"/>
                  </a:cubicBezTo>
                  <a:cubicBezTo>
                    <a:pt x="404" y="141"/>
                    <a:pt x="347" y="103"/>
                    <a:pt x="294" y="69"/>
                  </a:cubicBezTo>
                  <a:cubicBezTo>
                    <a:pt x="239" y="34"/>
                    <a:pt x="187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56;p61"/>
            <p:cNvSpPr/>
            <p:nvPr/>
          </p:nvSpPr>
          <p:spPr>
            <a:xfrm flipH="1">
              <a:off x="7714777" y="1855209"/>
              <a:ext cx="22494" cy="14659"/>
            </a:xfrm>
            <a:custGeom>
              <a:avLst/>
              <a:gdLst/>
              <a:ahLst/>
              <a:cxnLst/>
              <a:rect l="l" t="t" r="r" b="b"/>
              <a:pathLst>
                <a:path w="689" h="449" extrusionOk="0">
                  <a:moveTo>
                    <a:pt x="179" y="0"/>
                  </a:moveTo>
                  <a:cubicBezTo>
                    <a:pt x="67" y="0"/>
                    <a:pt x="1" y="150"/>
                    <a:pt x="114" y="227"/>
                  </a:cubicBezTo>
                  <a:cubicBezTo>
                    <a:pt x="186" y="277"/>
                    <a:pt x="263" y="338"/>
                    <a:pt x="342" y="380"/>
                  </a:cubicBezTo>
                  <a:cubicBezTo>
                    <a:pt x="409" y="411"/>
                    <a:pt x="484" y="448"/>
                    <a:pt x="558" y="448"/>
                  </a:cubicBezTo>
                  <a:cubicBezTo>
                    <a:pt x="572" y="448"/>
                    <a:pt x="586" y="447"/>
                    <a:pt x="600" y="444"/>
                  </a:cubicBezTo>
                  <a:cubicBezTo>
                    <a:pt x="654" y="436"/>
                    <a:pt x="688" y="368"/>
                    <a:pt x="673" y="319"/>
                  </a:cubicBezTo>
                  <a:cubicBezTo>
                    <a:pt x="642" y="235"/>
                    <a:pt x="559" y="182"/>
                    <a:pt x="486" y="132"/>
                  </a:cubicBezTo>
                  <a:cubicBezTo>
                    <a:pt x="411" y="83"/>
                    <a:pt x="319" y="52"/>
                    <a:pt x="240" y="15"/>
                  </a:cubicBezTo>
                  <a:cubicBezTo>
                    <a:pt x="219" y="5"/>
                    <a:pt x="198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57;p61"/>
            <p:cNvSpPr/>
            <p:nvPr/>
          </p:nvSpPr>
          <p:spPr>
            <a:xfrm flipH="1">
              <a:off x="7787842" y="1955632"/>
              <a:ext cx="27130" cy="16520"/>
            </a:xfrm>
            <a:custGeom>
              <a:avLst/>
              <a:gdLst/>
              <a:ahLst/>
              <a:cxnLst/>
              <a:rect l="l" t="t" r="r" b="b"/>
              <a:pathLst>
                <a:path w="831" h="506" extrusionOk="0">
                  <a:moveTo>
                    <a:pt x="173" y="0"/>
                  </a:moveTo>
                  <a:cubicBezTo>
                    <a:pt x="71" y="0"/>
                    <a:pt x="1" y="141"/>
                    <a:pt x="111" y="201"/>
                  </a:cubicBezTo>
                  <a:cubicBezTo>
                    <a:pt x="278" y="292"/>
                    <a:pt x="441" y="387"/>
                    <a:pt x="601" y="486"/>
                  </a:cubicBezTo>
                  <a:cubicBezTo>
                    <a:pt x="623" y="499"/>
                    <a:pt x="644" y="505"/>
                    <a:pt x="664" y="505"/>
                  </a:cubicBezTo>
                  <a:cubicBezTo>
                    <a:pt x="766" y="505"/>
                    <a:pt x="830" y="350"/>
                    <a:pt x="722" y="280"/>
                  </a:cubicBezTo>
                  <a:cubicBezTo>
                    <a:pt x="562" y="173"/>
                    <a:pt x="399" y="87"/>
                    <a:pt x="220" y="10"/>
                  </a:cubicBezTo>
                  <a:cubicBezTo>
                    <a:pt x="204" y="3"/>
                    <a:pt x="189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58;p61"/>
            <p:cNvSpPr/>
            <p:nvPr/>
          </p:nvSpPr>
          <p:spPr>
            <a:xfrm flipH="1">
              <a:off x="7654999" y="1847798"/>
              <a:ext cx="21972" cy="15377"/>
            </a:xfrm>
            <a:custGeom>
              <a:avLst/>
              <a:gdLst/>
              <a:ahLst/>
              <a:cxnLst/>
              <a:rect l="l" t="t" r="r" b="b"/>
              <a:pathLst>
                <a:path w="673" h="471" extrusionOk="0">
                  <a:moveTo>
                    <a:pt x="123" y="0"/>
                  </a:moveTo>
                  <a:cubicBezTo>
                    <a:pt x="60" y="0"/>
                    <a:pt x="1" y="86"/>
                    <a:pt x="62" y="135"/>
                  </a:cubicBezTo>
                  <a:cubicBezTo>
                    <a:pt x="141" y="200"/>
                    <a:pt x="222" y="265"/>
                    <a:pt x="305" y="325"/>
                  </a:cubicBezTo>
                  <a:cubicBezTo>
                    <a:pt x="385" y="386"/>
                    <a:pt x="461" y="458"/>
                    <a:pt x="564" y="470"/>
                  </a:cubicBezTo>
                  <a:cubicBezTo>
                    <a:pt x="568" y="470"/>
                    <a:pt x="572" y="471"/>
                    <a:pt x="576" y="471"/>
                  </a:cubicBezTo>
                  <a:cubicBezTo>
                    <a:pt x="640" y="471"/>
                    <a:pt x="673" y="386"/>
                    <a:pt x="643" y="333"/>
                  </a:cubicBezTo>
                  <a:cubicBezTo>
                    <a:pt x="598" y="253"/>
                    <a:pt x="499" y="207"/>
                    <a:pt x="419" y="161"/>
                  </a:cubicBezTo>
                  <a:cubicBezTo>
                    <a:pt x="336" y="109"/>
                    <a:pt x="244" y="59"/>
                    <a:pt x="157" y="9"/>
                  </a:cubicBezTo>
                  <a:cubicBezTo>
                    <a:pt x="146" y="3"/>
                    <a:pt x="134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59;p61"/>
            <p:cNvSpPr/>
            <p:nvPr/>
          </p:nvSpPr>
          <p:spPr>
            <a:xfrm flipH="1">
              <a:off x="7641320" y="1814530"/>
              <a:ext cx="30264" cy="19164"/>
            </a:xfrm>
            <a:custGeom>
              <a:avLst/>
              <a:gdLst/>
              <a:ahLst/>
              <a:cxnLst/>
              <a:rect l="l" t="t" r="r" b="b"/>
              <a:pathLst>
                <a:path w="927" h="587" extrusionOk="0">
                  <a:moveTo>
                    <a:pt x="120" y="1"/>
                  </a:moveTo>
                  <a:cubicBezTo>
                    <a:pt x="42" y="1"/>
                    <a:pt x="1" y="125"/>
                    <a:pt x="79" y="166"/>
                  </a:cubicBezTo>
                  <a:cubicBezTo>
                    <a:pt x="327" y="294"/>
                    <a:pt x="536" y="470"/>
                    <a:pt x="794" y="580"/>
                  </a:cubicBezTo>
                  <a:cubicBezTo>
                    <a:pt x="803" y="585"/>
                    <a:pt x="813" y="587"/>
                    <a:pt x="823" y="587"/>
                  </a:cubicBezTo>
                  <a:cubicBezTo>
                    <a:pt x="873" y="587"/>
                    <a:pt x="927" y="538"/>
                    <a:pt x="889" y="485"/>
                  </a:cubicBezTo>
                  <a:cubicBezTo>
                    <a:pt x="703" y="226"/>
                    <a:pt x="436" y="108"/>
                    <a:pt x="148" y="6"/>
                  </a:cubicBezTo>
                  <a:cubicBezTo>
                    <a:pt x="138" y="3"/>
                    <a:pt x="129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60;p61"/>
            <p:cNvSpPr/>
            <p:nvPr/>
          </p:nvSpPr>
          <p:spPr>
            <a:xfrm flipH="1">
              <a:off x="7622939" y="1889129"/>
              <a:ext cx="18838" cy="15867"/>
            </a:xfrm>
            <a:custGeom>
              <a:avLst/>
              <a:gdLst/>
              <a:ahLst/>
              <a:cxnLst/>
              <a:rect l="l" t="t" r="r" b="b"/>
              <a:pathLst>
                <a:path w="577" h="486" extrusionOk="0">
                  <a:moveTo>
                    <a:pt x="137" y="1"/>
                  </a:moveTo>
                  <a:cubicBezTo>
                    <a:pt x="57" y="1"/>
                    <a:pt x="1" y="112"/>
                    <a:pt x="63" y="180"/>
                  </a:cubicBezTo>
                  <a:cubicBezTo>
                    <a:pt x="162" y="291"/>
                    <a:pt x="269" y="439"/>
                    <a:pt x="421" y="481"/>
                  </a:cubicBezTo>
                  <a:cubicBezTo>
                    <a:pt x="432" y="484"/>
                    <a:pt x="442" y="486"/>
                    <a:pt x="452" y="486"/>
                  </a:cubicBezTo>
                  <a:cubicBezTo>
                    <a:pt x="532" y="486"/>
                    <a:pt x="577" y="396"/>
                    <a:pt x="546" y="322"/>
                  </a:cubicBezTo>
                  <a:cubicBezTo>
                    <a:pt x="481" y="180"/>
                    <a:pt x="311" y="97"/>
                    <a:pt x="189" y="17"/>
                  </a:cubicBezTo>
                  <a:cubicBezTo>
                    <a:pt x="171" y="6"/>
                    <a:pt x="154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61;p61"/>
            <p:cNvSpPr/>
            <p:nvPr/>
          </p:nvSpPr>
          <p:spPr>
            <a:xfrm flipH="1">
              <a:off x="7604330" y="1856710"/>
              <a:ext cx="22364" cy="22429"/>
            </a:xfrm>
            <a:custGeom>
              <a:avLst/>
              <a:gdLst/>
              <a:ahLst/>
              <a:cxnLst/>
              <a:rect l="l" t="t" r="r" b="b"/>
              <a:pathLst>
                <a:path w="685" h="687" extrusionOk="0">
                  <a:moveTo>
                    <a:pt x="118" y="1"/>
                  </a:moveTo>
                  <a:cubicBezTo>
                    <a:pt x="49" y="1"/>
                    <a:pt x="0" y="88"/>
                    <a:pt x="31" y="159"/>
                  </a:cubicBezTo>
                  <a:cubicBezTo>
                    <a:pt x="77" y="257"/>
                    <a:pt x="133" y="341"/>
                    <a:pt x="202" y="429"/>
                  </a:cubicBezTo>
                  <a:cubicBezTo>
                    <a:pt x="270" y="524"/>
                    <a:pt x="354" y="585"/>
                    <a:pt x="442" y="657"/>
                  </a:cubicBezTo>
                  <a:cubicBezTo>
                    <a:pt x="466" y="677"/>
                    <a:pt x="495" y="686"/>
                    <a:pt x="522" y="686"/>
                  </a:cubicBezTo>
                  <a:cubicBezTo>
                    <a:pt x="607" y="686"/>
                    <a:pt x="685" y="604"/>
                    <a:pt x="628" y="512"/>
                  </a:cubicBezTo>
                  <a:cubicBezTo>
                    <a:pt x="567" y="409"/>
                    <a:pt x="514" y="315"/>
                    <a:pt x="430" y="231"/>
                  </a:cubicBezTo>
                  <a:cubicBezTo>
                    <a:pt x="351" y="147"/>
                    <a:pt x="267" y="78"/>
                    <a:pt x="172" y="18"/>
                  </a:cubicBezTo>
                  <a:cubicBezTo>
                    <a:pt x="153" y="6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62;p61"/>
            <p:cNvSpPr/>
            <p:nvPr/>
          </p:nvSpPr>
          <p:spPr>
            <a:xfrm flipH="1">
              <a:off x="7572368" y="1928470"/>
              <a:ext cx="22788" cy="17793"/>
            </a:xfrm>
            <a:custGeom>
              <a:avLst/>
              <a:gdLst/>
              <a:ahLst/>
              <a:cxnLst/>
              <a:rect l="l" t="t" r="r" b="b"/>
              <a:pathLst>
                <a:path w="698" h="545" extrusionOk="0">
                  <a:moveTo>
                    <a:pt x="119" y="1"/>
                  </a:moveTo>
                  <a:cubicBezTo>
                    <a:pt x="53" y="1"/>
                    <a:pt x="0" y="93"/>
                    <a:pt x="57" y="143"/>
                  </a:cubicBezTo>
                  <a:cubicBezTo>
                    <a:pt x="141" y="219"/>
                    <a:pt x="225" y="295"/>
                    <a:pt x="308" y="367"/>
                  </a:cubicBezTo>
                  <a:cubicBezTo>
                    <a:pt x="381" y="428"/>
                    <a:pt x="464" y="526"/>
                    <a:pt x="563" y="542"/>
                  </a:cubicBezTo>
                  <a:cubicBezTo>
                    <a:pt x="571" y="543"/>
                    <a:pt x="579" y="544"/>
                    <a:pt x="586" y="544"/>
                  </a:cubicBezTo>
                  <a:cubicBezTo>
                    <a:pt x="656" y="544"/>
                    <a:pt x="697" y="478"/>
                    <a:pt x="669" y="409"/>
                  </a:cubicBezTo>
                  <a:cubicBezTo>
                    <a:pt x="632" y="317"/>
                    <a:pt x="513" y="257"/>
                    <a:pt x="434" y="203"/>
                  </a:cubicBezTo>
                  <a:cubicBezTo>
                    <a:pt x="343" y="139"/>
                    <a:pt x="251" y="78"/>
                    <a:pt x="160" y="14"/>
                  </a:cubicBezTo>
                  <a:cubicBezTo>
                    <a:pt x="146" y="5"/>
                    <a:pt x="132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63;p61"/>
            <p:cNvSpPr/>
            <p:nvPr/>
          </p:nvSpPr>
          <p:spPr>
            <a:xfrm flipH="1">
              <a:off x="7560125" y="1896475"/>
              <a:ext cx="20764" cy="21025"/>
            </a:xfrm>
            <a:custGeom>
              <a:avLst/>
              <a:gdLst/>
              <a:ahLst/>
              <a:cxnLst/>
              <a:rect l="l" t="t" r="r" b="b"/>
              <a:pathLst>
                <a:path w="636" h="644" extrusionOk="0">
                  <a:moveTo>
                    <a:pt x="145" y="1"/>
                  </a:moveTo>
                  <a:cubicBezTo>
                    <a:pt x="53" y="1"/>
                    <a:pt x="1" y="100"/>
                    <a:pt x="43" y="180"/>
                  </a:cubicBezTo>
                  <a:cubicBezTo>
                    <a:pt x="84" y="264"/>
                    <a:pt x="168" y="317"/>
                    <a:pt x="225" y="393"/>
                  </a:cubicBezTo>
                  <a:cubicBezTo>
                    <a:pt x="286" y="476"/>
                    <a:pt x="313" y="576"/>
                    <a:pt x="411" y="617"/>
                  </a:cubicBezTo>
                  <a:cubicBezTo>
                    <a:pt x="433" y="636"/>
                    <a:pt x="458" y="644"/>
                    <a:pt x="483" y="644"/>
                  </a:cubicBezTo>
                  <a:cubicBezTo>
                    <a:pt x="538" y="644"/>
                    <a:pt x="591" y="602"/>
                    <a:pt x="601" y="541"/>
                  </a:cubicBezTo>
                  <a:cubicBezTo>
                    <a:pt x="636" y="469"/>
                    <a:pt x="624" y="404"/>
                    <a:pt x="578" y="332"/>
                  </a:cubicBezTo>
                  <a:cubicBezTo>
                    <a:pt x="548" y="279"/>
                    <a:pt x="510" y="225"/>
                    <a:pt x="464" y="180"/>
                  </a:cubicBezTo>
                  <a:cubicBezTo>
                    <a:pt x="385" y="92"/>
                    <a:pt x="2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64;p61"/>
            <p:cNvSpPr/>
            <p:nvPr/>
          </p:nvSpPr>
          <p:spPr>
            <a:xfrm flipH="1">
              <a:off x="7536913" y="1948319"/>
              <a:ext cx="18903" cy="15736"/>
            </a:xfrm>
            <a:custGeom>
              <a:avLst/>
              <a:gdLst/>
              <a:ahLst/>
              <a:cxnLst/>
              <a:rect l="l" t="t" r="r" b="b"/>
              <a:pathLst>
                <a:path w="579" h="482" extrusionOk="0">
                  <a:moveTo>
                    <a:pt x="144" y="1"/>
                  </a:moveTo>
                  <a:cubicBezTo>
                    <a:pt x="63" y="1"/>
                    <a:pt x="0" y="116"/>
                    <a:pt x="69" y="185"/>
                  </a:cubicBezTo>
                  <a:cubicBezTo>
                    <a:pt x="126" y="242"/>
                    <a:pt x="180" y="306"/>
                    <a:pt x="244" y="360"/>
                  </a:cubicBezTo>
                  <a:cubicBezTo>
                    <a:pt x="308" y="413"/>
                    <a:pt x="380" y="481"/>
                    <a:pt x="468" y="481"/>
                  </a:cubicBezTo>
                  <a:cubicBezTo>
                    <a:pt x="470" y="482"/>
                    <a:pt x="472" y="482"/>
                    <a:pt x="473" y="482"/>
                  </a:cubicBezTo>
                  <a:cubicBezTo>
                    <a:pt x="539" y="482"/>
                    <a:pt x="578" y="415"/>
                    <a:pt x="567" y="356"/>
                  </a:cubicBezTo>
                  <a:cubicBezTo>
                    <a:pt x="552" y="276"/>
                    <a:pt x="464" y="211"/>
                    <a:pt x="403" y="162"/>
                  </a:cubicBezTo>
                  <a:cubicBezTo>
                    <a:pt x="339" y="109"/>
                    <a:pt x="266" y="67"/>
                    <a:pt x="198" y="18"/>
                  </a:cubicBezTo>
                  <a:cubicBezTo>
                    <a:pt x="180" y="6"/>
                    <a:pt x="162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65;p61"/>
            <p:cNvSpPr/>
            <p:nvPr/>
          </p:nvSpPr>
          <p:spPr>
            <a:xfrm flipH="1">
              <a:off x="7517912" y="1881131"/>
              <a:ext cx="9109" cy="16552"/>
            </a:xfrm>
            <a:custGeom>
              <a:avLst/>
              <a:gdLst/>
              <a:ahLst/>
              <a:cxnLst/>
              <a:rect l="l" t="t" r="r" b="b"/>
              <a:pathLst>
                <a:path w="279" h="507" extrusionOk="0">
                  <a:moveTo>
                    <a:pt x="188" y="0"/>
                  </a:moveTo>
                  <a:cubicBezTo>
                    <a:pt x="158" y="0"/>
                    <a:pt x="128" y="17"/>
                    <a:pt x="114" y="57"/>
                  </a:cubicBezTo>
                  <a:cubicBezTo>
                    <a:pt x="96" y="121"/>
                    <a:pt x="73" y="186"/>
                    <a:pt x="54" y="255"/>
                  </a:cubicBezTo>
                  <a:cubicBezTo>
                    <a:pt x="35" y="316"/>
                    <a:pt x="0" y="380"/>
                    <a:pt x="28" y="444"/>
                  </a:cubicBezTo>
                  <a:cubicBezTo>
                    <a:pt x="39" y="483"/>
                    <a:pt x="73" y="507"/>
                    <a:pt x="108" y="507"/>
                  </a:cubicBezTo>
                  <a:cubicBezTo>
                    <a:pt x="128" y="507"/>
                    <a:pt x="148" y="499"/>
                    <a:pt x="165" y="483"/>
                  </a:cubicBezTo>
                  <a:cubicBezTo>
                    <a:pt x="217" y="437"/>
                    <a:pt x="221" y="369"/>
                    <a:pt x="233" y="304"/>
                  </a:cubicBezTo>
                  <a:lnTo>
                    <a:pt x="267" y="99"/>
                  </a:lnTo>
                  <a:cubicBezTo>
                    <a:pt x="278" y="39"/>
                    <a:pt x="233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66;p61"/>
            <p:cNvSpPr/>
            <p:nvPr/>
          </p:nvSpPr>
          <p:spPr>
            <a:xfrm flipH="1">
              <a:off x="7528490" y="1849757"/>
              <a:ext cx="12047" cy="19425"/>
            </a:xfrm>
            <a:custGeom>
              <a:avLst/>
              <a:gdLst/>
              <a:ahLst/>
              <a:cxnLst/>
              <a:rect l="l" t="t" r="r" b="b"/>
              <a:pathLst>
                <a:path w="369" h="595" extrusionOk="0">
                  <a:moveTo>
                    <a:pt x="258" y="1"/>
                  </a:moveTo>
                  <a:cubicBezTo>
                    <a:pt x="219" y="1"/>
                    <a:pt x="178" y="21"/>
                    <a:pt x="160" y="68"/>
                  </a:cubicBezTo>
                  <a:cubicBezTo>
                    <a:pt x="126" y="147"/>
                    <a:pt x="91" y="223"/>
                    <a:pt x="61" y="303"/>
                  </a:cubicBezTo>
                  <a:cubicBezTo>
                    <a:pt x="46" y="341"/>
                    <a:pt x="19" y="383"/>
                    <a:pt x="12" y="424"/>
                  </a:cubicBezTo>
                  <a:cubicBezTo>
                    <a:pt x="0" y="463"/>
                    <a:pt x="16" y="497"/>
                    <a:pt x="19" y="535"/>
                  </a:cubicBezTo>
                  <a:cubicBezTo>
                    <a:pt x="26" y="576"/>
                    <a:pt x="61" y="594"/>
                    <a:pt x="97" y="594"/>
                  </a:cubicBezTo>
                  <a:cubicBezTo>
                    <a:pt x="120" y="594"/>
                    <a:pt x="143" y="587"/>
                    <a:pt x="160" y="573"/>
                  </a:cubicBezTo>
                  <a:cubicBezTo>
                    <a:pt x="194" y="542"/>
                    <a:pt x="217" y="528"/>
                    <a:pt x="232" y="486"/>
                  </a:cubicBezTo>
                  <a:cubicBezTo>
                    <a:pt x="251" y="447"/>
                    <a:pt x="259" y="402"/>
                    <a:pt x="270" y="364"/>
                  </a:cubicBezTo>
                  <a:cubicBezTo>
                    <a:pt x="297" y="280"/>
                    <a:pt x="319" y="200"/>
                    <a:pt x="346" y="117"/>
                  </a:cubicBezTo>
                  <a:cubicBezTo>
                    <a:pt x="369" y="44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67;p61"/>
            <p:cNvSpPr/>
            <p:nvPr/>
          </p:nvSpPr>
          <p:spPr>
            <a:xfrm flipH="1">
              <a:off x="7484775" y="1790730"/>
              <a:ext cx="11982" cy="13875"/>
            </a:xfrm>
            <a:custGeom>
              <a:avLst/>
              <a:gdLst/>
              <a:ahLst/>
              <a:cxnLst/>
              <a:rect l="l" t="t" r="r" b="b"/>
              <a:pathLst>
                <a:path w="367" h="425" extrusionOk="0">
                  <a:moveTo>
                    <a:pt x="226" y="1"/>
                  </a:moveTo>
                  <a:cubicBezTo>
                    <a:pt x="161" y="5"/>
                    <a:pt x="119" y="43"/>
                    <a:pt x="96" y="104"/>
                  </a:cubicBezTo>
                  <a:cubicBezTo>
                    <a:pt x="98" y="97"/>
                    <a:pt x="99" y="94"/>
                    <a:pt x="99" y="94"/>
                  </a:cubicBezTo>
                  <a:lnTo>
                    <a:pt x="99" y="94"/>
                  </a:lnTo>
                  <a:cubicBezTo>
                    <a:pt x="99" y="94"/>
                    <a:pt x="98" y="96"/>
                    <a:pt x="96" y="100"/>
                  </a:cubicBezTo>
                  <a:cubicBezTo>
                    <a:pt x="89" y="115"/>
                    <a:pt x="82" y="126"/>
                    <a:pt x="77" y="142"/>
                  </a:cubicBezTo>
                  <a:cubicBezTo>
                    <a:pt x="73" y="157"/>
                    <a:pt x="73" y="172"/>
                    <a:pt x="73" y="188"/>
                  </a:cubicBezTo>
                  <a:cubicBezTo>
                    <a:pt x="70" y="206"/>
                    <a:pt x="62" y="218"/>
                    <a:pt x="54" y="233"/>
                  </a:cubicBezTo>
                  <a:cubicBezTo>
                    <a:pt x="0" y="324"/>
                    <a:pt x="82" y="425"/>
                    <a:pt x="168" y="425"/>
                  </a:cubicBezTo>
                  <a:cubicBezTo>
                    <a:pt x="197" y="425"/>
                    <a:pt x="227" y="413"/>
                    <a:pt x="252" y="385"/>
                  </a:cubicBezTo>
                  <a:cubicBezTo>
                    <a:pt x="282" y="355"/>
                    <a:pt x="310" y="316"/>
                    <a:pt x="332" y="279"/>
                  </a:cubicBezTo>
                  <a:lnTo>
                    <a:pt x="332" y="279"/>
                  </a:lnTo>
                  <a:cubicBezTo>
                    <a:pt x="326" y="284"/>
                    <a:pt x="323" y="286"/>
                    <a:pt x="322" y="286"/>
                  </a:cubicBezTo>
                  <a:cubicBezTo>
                    <a:pt x="320" y="286"/>
                    <a:pt x="329" y="276"/>
                    <a:pt x="347" y="256"/>
                  </a:cubicBezTo>
                  <a:cubicBezTo>
                    <a:pt x="359" y="233"/>
                    <a:pt x="366" y="206"/>
                    <a:pt x="366" y="179"/>
                  </a:cubicBezTo>
                  <a:cubicBezTo>
                    <a:pt x="366" y="153"/>
                    <a:pt x="363" y="126"/>
                    <a:pt x="359" y="104"/>
                  </a:cubicBezTo>
                  <a:cubicBezTo>
                    <a:pt x="347" y="46"/>
                    <a:pt x="279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68;p61"/>
            <p:cNvSpPr/>
            <p:nvPr/>
          </p:nvSpPr>
          <p:spPr>
            <a:xfrm flipH="1">
              <a:off x="7517978" y="1767452"/>
              <a:ext cx="15018" cy="23767"/>
            </a:xfrm>
            <a:custGeom>
              <a:avLst/>
              <a:gdLst/>
              <a:ahLst/>
              <a:cxnLst/>
              <a:rect l="l" t="t" r="r" b="b"/>
              <a:pathLst>
                <a:path w="460" h="728" extrusionOk="0">
                  <a:moveTo>
                    <a:pt x="343" y="1"/>
                  </a:moveTo>
                  <a:cubicBezTo>
                    <a:pt x="311" y="1"/>
                    <a:pt x="279" y="15"/>
                    <a:pt x="256" y="48"/>
                  </a:cubicBezTo>
                  <a:cubicBezTo>
                    <a:pt x="191" y="143"/>
                    <a:pt x="134" y="231"/>
                    <a:pt x="85" y="338"/>
                  </a:cubicBezTo>
                  <a:cubicBezTo>
                    <a:pt x="62" y="383"/>
                    <a:pt x="35" y="433"/>
                    <a:pt x="20" y="482"/>
                  </a:cubicBezTo>
                  <a:cubicBezTo>
                    <a:pt x="1" y="547"/>
                    <a:pt x="20" y="589"/>
                    <a:pt x="32" y="650"/>
                  </a:cubicBezTo>
                  <a:cubicBezTo>
                    <a:pt x="44" y="703"/>
                    <a:pt x="89" y="728"/>
                    <a:pt x="136" y="728"/>
                  </a:cubicBezTo>
                  <a:cubicBezTo>
                    <a:pt x="166" y="728"/>
                    <a:pt x="196" y="718"/>
                    <a:pt x="218" y="699"/>
                  </a:cubicBezTo>
                  <a:cubicBezTo>
                    <a:pt x="264" y="657"/>
                    <a:pt x="290" y="641"/>
                    <a:pt x="317" y="585"/>
                  </a:cubicBezTo>
                  <a:cubicBezTo>
                    <a:pt x="336" y="539"/>
                    <a:pt x="348" y="482"/>
                    <a:pt x="362" y="433"/>
                  </a:cubicBezTo>
                  <a:cubicBezTo>
                    <a:pt x="393" y="330"/>
                    <a:pt x="416" y="227"/>
                    <a:pt x="442" y="125"/>
                  </a:cubicBezTo>
                  <a:cubicBezTo>
                    <a:pt x="460" y="51"/>
                    <a:pt x="403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69;p61"/>
            <p:cNvSpPr/>
            <p:nvPr/>
          </p:nvSpPr>
          <p:spPr>
            <a:xfrm flipH="1">
              <a:off x="7498193" y="1729320"/>
              <a:ext cx="11949" cy="17891"/>
            </a:xfrm>
            <a:custGeom>
              <a:avLst/>
              <a:gdLst/>
              <a:ahLst/>
              <a:cxnLst/>
              <a:rect l="l" t="t" r="r" b="b"/>
              <a:pathLst>
                <a:path w="366" h="548" extrusionOk="0">
                  <a:moveTo>
                    <a:pt x="214" y="1"/>
                  </a:moveTo>
                  <a:cubicBezTo>
                    <a:pt x="173" y="1"/>
                    <a:pt x="132" y="21"/>
                    <a:pt x="107" y="61"/>
                  </a:cubicBezTo>
                  <a:cubicBezTo>
                    <a:pt x="73" y="118"/>
                    <a:pt x="85" y="190"/>
                    <a:pt x="65" y="255"/>
                  </a:cubicBezTo>
                  <a:cubicBezTo>
                    <a:pt x="43" y="330"/>
                    <a:pt x="1" y="407"/>
                    <a:pt x="54" y="483"/>
                  </a:cubicBezTo>
                  <a:cubicBezTo>
                    <a:pt x="75" y="519"/>
                    <a:pt x="114" y="548"/>
                    <a:pt x="156" y="548"/>
                  </a:cubicBezTo>
                  <a:cubicBezTo>
                    <a:pt x="159" y="548"/>
                    <a:pt x="161" y="548"/>
                    <a:pt x="164" y="548"/>
                  </a:cubicBezTo>
                  <a:cubicBezTo>
                    <a:pt x="297" y="540"/>
                    <a:pt x="343" y="418"/>
                    <a:pt x="355" y="304"/>
                  </a:cubicBezTo>
                  <a:cubicBezTo>
                    <a:pt x="366" y="216"/>
                    <a:pt x="366" y="99"/>
                    <a:pt x="297" y="34"/>
                  </a:cubicBezTo>
                  <a:cubicBezTo>
                    <a:pt x="273" y="12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70;p61"/>
            <p:cNvSpPr/>
            <p:nvPr/>
          </p:nvSpPr>
          <p:spPr>
            <a:xfrm flipH="1">
              <a:off x="7450756" y="1718644"/>
              <a:ext cx="17923" cy="25955"/>
            </a:xfrm>
            <a:custGeom>
              <a:avLst/>
              <a:gdLst/>
              <a:ahLst/>
              <a:cxnLst/>
              <a:rect l="l" t="t" r="r" b="b"/>
              <a:pathLst>
                <a:path w="549" h="795" extrusionOk="0">
                  <a:moveTo>
                    <a:pt x="427" y="1"/>
                  </a:moveTo>
                  <a:cubicBezTo>
                    <a:pt x="400" y="1"/>
                    <a:pt x="371" y="14"/>
                    <a:pt x="350" y="46"/>
                  </a:cubicBezTo>
                  <a:cubicBezTo>
                    <a:pt x="240" y="217"/>
                    <a:pt x="1" y="487"/>
                    <a:pt x="77" y="703"/>
                  </a:cubicBezTo>
                  <a:cubicBezTo>
                    <a:pt x="93" y="751"/>
                    <a:pt x="145" y="795"/>
                    <a:pt x="199" y="795"/>
                  </a:cubicBezTo>
                  <a:cubicBezTo>
                    <a:pt x="218" y="795"/>
                    <a:pt x="237" y="789"/>
                    <a:pt x="255" y="776"/>
                  </a:cubicBezTo>
                  <a:cubicBezTo>
                    <a:pt x="434" y="639"/>
                    <a:pt x="431" y="343"/>
                    <a:pt x="517" y="145"/>
                  </a:cubicBezTo>
                  <a:cubicBezTo>
                    <a:pt x="549" y="68"/>
                    <a:pt x="490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71;p61"/>
            <p:cNvSpPr/>
            <p:nvPr/>
          </p:nvSpPr>
          <p:spPr>
            <a:xfrm flipH="1">
              <a:off x="7417717" y="1730169"/>
              <a:ext cx="16585" cy="23376"/>
            </a:xfrm>
            <a:custGeom>
              <a:avLst/>
              <a:gdLst/>
              <a:ahLst/>
              <a:cxnLst/>
              <a:rect l="l" t="t" r="r" b="b"/>
              <a:pathLst>
                <a:path w="508" h="716" extrusionOk="0">
                  <a:moveTo>
                    <a:pt x="414" y="1"/>
                  </a:moveTo>
                  <a:cubicBezTo>
                    <a:pt x="388" y="1"/>
                    <a:pt x="363" y="11"/>
                    <a:pt x="347" y="35"/>
                  </a:cubicBezTo>
                  <a:cubicBezTo>
                    <a:pt x="275" y="137"/>
                    <a:pt x="199" y="229"/>
                    <a:pt x="138" y="335"/>
                  </a:cubicBezTo>
                  <a:cubicBezTo>
                    <a:pt x="80" y="430"/>
                    <a:pt x="1" y="529"/>
                    <a:pt x="39" y="643"/>
                  </a:cubicBezTo>
                  <a:cubicBezTo>
                    <a:pt x="51" y="684"/>
                    <a:pt x="91" y="715"/>
                    <a:pt x="132" y="715"/>
                  </a:cubicBezTo>
                  <a:cubicBezTo>
                    <a:pt x="141" y="715"/>
                    <a:pt x="149" y="714"/>
                    <a:pt x="157" y="711"/>
                  </a:cubicBezTo>
                  <a:cubicBezTo>
                    <a:pt x="282" y="669"/>
                    <a:pt x="313" y="552"/>
                    <a:pt x="362" y="441"/>
                  </a:cubicBezTo>
                  <a:cubicBezTo>
                    <a:pt x="411" y="327"/>
                    <a:pt x="442" y="209"/>
                    <a:pt x="487" y="92"/>
                  </a:cubicBezTo>
                  <a:cubicBezTo>
                    <a:pt x="507" y="37"/>
                    <a:pt x="461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72;p61"/>
            <p:cNvSpPr/>
            <p:nvPr/>
          </p:nvSpPr>
          <p:spPr>
            <a:xfrm flipH="1">
              <a:off x="7383307" y="1754034"/>
              <a:ext cx="14365" cy="21678"/>
            </a:xfrm>
            <a:custGeom>
              <a:avLst/>
              <a:gdLst/>
              <a:ahLst/>
              <a:cxnLst/>
              <a:rect l="l" t="t" r="r" b="b"/>
              <a:pathLst>
                <a:path w="440" h="664" extrusionOk="0">
                  <a:moveTo>
                    <a:pt x="352" y="0"/>
                  </a:moveTo>
                  <a:cubicBezTo>
                    <a:pt x="329" y="0"/>
                    <a:pt x="307" y="7"/>
                    <a:pt x="289" y="22"/>
                  </a:cubicBezTo>
                  <a:cubicBezTo>
                    <a:pt x="213" y="91"/>
                    <a:pt x="153" y="182"/>
                    <a:pt x="114" y="277"/>
                  </a:cubicBezTo>
                  <a:cubicBezTo>
                    <a:pt x="69" y="380"/>
                    <a:pt x="0" y="490"/>
                    <a:pt x="65" y="600"/>
                  </a:cubicBezTo>
                  <a:cubicBezTo>
                    <a:pt x="90" y="642"/>
                    <a:pt x="133" y="664"/>
                    <a:pt x="177" y="664"/>
                  </a:cubicBezTo>
                  <a:cubicBezTo>
                    <a:pt x="201" y="664"/>
                    <a:pt x="225" y="658"/>
                    <a:pt x="247" y="646"/>
                  </a:cubicBezTo>
                  <a:cubicBezTo>
                    <a:pt x="350" y="593"/>
                    <a:pt x="354" y="475"/>
                    <a:pt x="384" y="372"/>
                  </a:cubicBezTo>
                  <a:cubicBezTo>
                    <a:pt x="411" y="281"/>
                    <a:pt x="434" y="182"/>
                    <a:pt x="437" y="83"/>
                  </a:cubicBezTo>
                  <a:cubicBezTo>
                    <a:pt x="440" y="30"/>
                    <a:pt x="396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73;p61"/>
            <p:cNvSpPr/>
            <p:nvPr/>
          </p:nvSpPr>
          <p:spPr>
            <a:xfrm flipH="1">
              <a:off x="7367342" y="1699415"/>
              <a:ext cx="17042" cy="19099"/>
            </a:xfrm>
            <a:custGeom>
              <a:avLst/>
              <a:gdLst/>
              <a:ahLst/>
              <a:cxnLst/>
              <a:rect l="l" t="t" r="r" b="b"/>
              <a:pathLst>
                <a:path w="522" h="585" extrusionOk="0">
                  <a:moveTo>
                    <a:pt x="348" y="1"/>
                  </a:moveTo>
                  <a:cubicBezTo>
                    <a:pt x="327" y="1"/>
                    <a:pt x="305" y="9"/>
                    <a:pt x="289" y="26"/>
                  </a:cubicBezTo>
                  <a:cubicBezTo>
                    <a:pt x="205" y="118"/>
                    <a:pt x="167" y="228"/>
                    <a:pt x="69" y="307"/>
                  </a:cubicBezTo>
                  <a:cubicBezTo>
                    <a:pt x="0" y="361"/>
                    <a:pt x="11" y="479"/>
                    <a:pt x="69" y="536"/>
                  </a:cubicBezTo>
                  <a:cubicBezTo>
                    <a:pt x="100" y="567"/>
                    <a:pt x="145" y="584"/>
                    <a:pt x="190" y="584"/>
                  </a:cubicBezTo>
                  <a:cubicBezTo>
                    <a:pt x="232" y="584"/>
                    <a:pt x="273" y="569"/>
                    <a:pt x="300" y="536"/>
                  </a:cubicBezTo>
                  <a:cubicBezTo>
                    <a:pt x="411" y="411"/>
                    <a:pt x="521" y="213"/>
                    <a:pt x="426" y="46"/>
                  </a:cubicBezTo>
                  <a:cubicBezTo>
                    <a:pt x="410" y="17"/>
                    <a:pt x="379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74;p61"/>
            <p:cNvSpPr/>
            <p:nvPr/>
          </p:nvSpPr>
          <p:spPr>
            <a:xfrm flipH="1">
              <a:off x="7402340" y="1665657"/>
              <a:ext cx="13451" cy="24714"/>
            </a:xfrm>
            <a:custGeom>
              <a:avLst/>
              <a:gdLst/>
              <a:ahLst/>
              <a:cxnLst/>
              <a:rect l="l" t="t" r="r" b="b"/>
              <a:pathLst>
                <a:path w="412" h="757" extrusionOk="0">
                  <a:moveTo>
                    <a:pt x="280" y="0"/>
                  </a:moveTo>
                  <a:cubicBezTo>
                    <a:pt x="249" y="0"/>
                    <a:pt x="221" y="15"/>
                    <a:pt x="206" y="53"/>
                  </a:cubicBezTo>
                  <a:cubicBezTo>
                    <a:pt x="164" y="152"/>
                    <a:pt x="118" y="246"/>
                    <a:pt x="80" y="350"/>
                  </a:cubicBezTo>
                  <a:cubicBezTo>
                    <a:pt x="65" y="399"/>
                    <a:pt x="38" y="444"/>
                    <a:pt x="23" y="494"/>
                  </a:cubicBezTo>
                  <a:cubicBezTo>
                    <a:pt x="0" y="551"/>
                    <a:pt x="11" y="604"/>
                    <a:pt x="20" y="665"/>
                  </a:cubicBezTo>
                  <a:cubicBezTo>
                    <a:pt x="28" y="730"/>
                    <a:pt x="79" y="756"/>
                    <a:pt x="134" y="756"/>
                  </a:cubicBezTo>
                  <a:cubicBezTo>
                    <a:pt x="172" y="756"/>
                    <a:pt x="211" y="744"/>
                    <a:pt x="240" y="722"/>
                  </a:cubicBezTo>
                  <a:cubicBezTo>
                    <a:pt x="407" y="592"/>
                    <a:pt x="411" y="300"/>
                    <a:pt x="396" y="102"/>
                  </a:cubicBezTo>
                  <a:cubicBezTo>
                    <a:pt x="391" y="47"/>
                    <a:pt x="332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75;p61"/>
            <p:cNvSpPr/>
            <p:nvPr/>
          </p:nvSpPr>
          <p:spPr>
            <a:xfrm flipH="1">
              <a:off x="7445565" y="1669281"/>
              <a:ext cx="15148" cy="23082"/>
            </a:xfrm>
            <a:custGeom>
              <a:avLst/>
              <a:gdLst/>
              <a:ahLst/>
              <a:cxnLst/>
              <a:rect l="l" t="t" r="r" b="b"/>
              <a:pathLst>
                <a:path w="464" h="707" extrusionOk="0">
                  <a:moveTo>
                    <a:pt x="352" y="0"/>
                  </a:moveTo>
                  <a:cubicBezTo>
                    <a:pt x="329" y="0"/>
                    <a:pt x="306" y="11"/>
                    <a:pt x="289" y="33"/>
                  </a:cubicBezTo>
                  <a:cubicBezTo>
                    <a:pt x="228" y="113"/>
                    <a:pt x="194" y="216"/>
                    <a:pt x="152" y="307"/>
                  </a:cubicBezTo>
                  <a:cubicBezTo>
                    <a:pt x="110" y="390"/>
                    <a:pt x="22" y="486"/>
                    <a:pt x="11" y="577"/>
                  </a:cubicBezTo>
                  <a:cubicBezTo>
                    <a:pt x="1" y="640"/>
                    <a:pt x="41" y="706"/>
                    <a:pt x="107" y="706"/>
                  </a:cubicBezTo>
                  <a:cubicBezTo>
                    <a:pt x="116" y="706"/>
                    <a:pt x="126" y="705"/>
                    <a:pt x="136" y="702"/>
                  </a:cubicBezTo>
                  <a:cubicBezTo>
                    <a:pt x="250" y="668"/>
                    <a:pt x="334" y="527"/>
                    <a:pt x="384" y="421"/>
                  </a:cubicBezTo>
                  <a:cubicBezTo>
                    <a:pt x="433" y="307"/>
                    <a:pt x="464" y="166"/>
                    <a:pt x="418" y="48"/>
                  </a:cubicBezTo>
                  <a:cubicBezTo>
                    <a:pt x="406" y="17"/>
                    <a:pt x="379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76;p61"/>
            <p:cNvSpPr/>
            <p:nvPr/>
          </p:nvSpPr>
          <p:spPr>
            <a:xfrm flipH="1">
              <a:off x="7491500" y="1670620"/>
              <a:ext cx="13320" cy="22331"/>
            </a:xfrm>
            <a:custGeom>
              <a:avLst/>
              <a:gdLst/>
              <a:ahLst/>
              <a:cxnLst/>
              <a:rect l="l" t="t" r="r" b="b"/>
              <a:pathLst>
                <a:path w="408" h="684" extrusionOk="0">
                  <a:moveTo>
                    <a:pt x="298" y="0"/>
                  </a:moveTo>
                  <a:cubicBezTo>
                    <a:pt x="257" y="0"/>
                    <a:pt x="218" y="22"/>
                    <a:pt x="206" y="72"/>
                  </a:cubicBezTo>
                  <a:cubicBezTo>
                    <a:pt x="183" y="159"/>
                    <a:pt x="146" y="251"/>
                    <a:pt x="108" y="331"/>
                  </a:cubicBezTo>
                  <a:cubicBezTo>
                    <a:pt x="62" y="429"/>
                    <a:pt x="1" y="505"/>
                    <a:pt x="58" y="615"/>
                  </a:cubicBezTo>
                  <a:cubicBezTo>
                    <a:pt x="83" y="663"/>
                    <a:pt x="131" y="683"/>
                    <a:pt x="181" y="683"/>
                  </a:cubicBezTo>
                  <a:cubicBezTo>
                    <a:pt x="192" y="683"/>
                    <a:pt x="203" y="682"/>
                    <a:pt x="215" y="680"/>
                  </a:cubicBezTo>
                  <a:cubicBezTo>
                    <a:pt x="336" y="654"/>
                    <a:pt x="362" y="521"/>
                    <a:pt x="385" y="414"/>
                  </a:cubicBezTo>
                  <a:cubicBezTo>
                    <a:pt x="408" y="308"/>
                    <a:pt x="408" y="209"/>
                    <a:pt x="408" y="103"/>
                  </a:cubicBezTo>
                  <a:cubicBezTo>
                    <a:pt x="408" y="38"/>
                    <a:pt x="352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77;p61"/>
            <p:cNvSpPr/>
            <p:nvPr/>
          </p:nvSpPr>
          <p:spPr>
            <a:xfrm flipH="1">
              <a:off x="7513603" y="1649334"/>
              <a:ext cx="11296" cy="27816"/>
            </a:xfrm>
            <a:custGeom>
              <a:avLst/>
              <a:gdLst/>
              <a:ahLst/>
              <a:cxnLst/>
              <a:rect l="l" t="t" r="r" b="b"/>
              <a:pathLst>
                <a:path w="346" h="852" extrusionOk="0">
                  <a:moveTo>
                    <a:pt x="267" y="1"/>
                  </a:moveTo>
                  <a:cubicBezTo>
                    <a:pt x="245" y="1"/>
                    <a:pt x="224" y="13"/>
                    <a:pt x="217" y="39"/>
                  </a:cubicBezTo>
                  <a:cubicBezTo>
                    <a:pt x="183" y="165"/>
                    <a:pt x="130" y="287"/>
                    <a:pt x="88" y="408"/>
                  </a:cubicBezTo>
                  <a:cubicBezTo>
                    <a:pt x="54" y="527"/>
                    <a:pt x="0" y="641"/>
                    <a:pt x="27" y="762"/>
                  </a:cubicBezTo>
                  <a:cubicBezTo>
                    <a:pt x="39" y="817"/>
                    <a:pt x="94" y="851"/>
                    <a:pt x="148" y="851"/>
                  </a:cubicBezTo>
                  <a:cubicBezTo>
                    <a:pt x="179" y="851"/>
                    <a:pt x="210" y="840"/>
                    <a:pt x="232" y="815"/>
                  </a:cubicBezTo>
                  <a:cubicBezTo>
                    <a:pt x="319" y="720"/>
                    <a:pt x="323" y="590"/>
                    <a:pt x="335" y="465"/>
                  </a:cubicBezTo>
                  <a:cubicBezTo>
                    <a:pt x="346" y="329"/>
                    <a:pt x="331" y="195"/>
                    <a:pt x="323" y="55"/>
                  </a:cubicBezTo>
                  <a:cubicBezTo>
                    <a:pt x="323" y="21"/>
                    <a:pt x="294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78;p61"/>
            <p:cNvSpPr/>
            <p:nvPr/>
          </p:nvSpPr>
          <p:spPr>
            <a:xfrm flipH="1">
              <a:off x="7463293" y="1583679"/>
              <a:ext cx="15638" cy="28665"/>
            </a:xfrm>
            <a:custGeom>
              <a:avLst/>
              <a:gdLst/>
              <a:ahLst/>
              <a:cxnLst/>
              <a:rect l="l" t="t" r="r" b="b"/>
              <a:pathLst>
                <a:path w="479" h="878" extrusionOk="0">
                  <a:moveTo>
                    <a:pt x="324" y="0"/>
                  </a:moveTo>
                  <a:cubicBezTo>
                    <a:pt x="292" y="0"/>
                    <a:pt x="261" y="17"/>
                    <a:pt x="254" y="55"/>
                  </a:cubicBezTo>
                  <a:cubicBezTo>
                    <a:pt x="231" y="180"/>
                    <a:pt x="189" y="313"/>
                    <a:pt x="136" y="434"/>
                  </a:cubicBezTo>
                  <a:cubicBezTo>
                    <a:pt x="87" y="545"/>
                    <a:pt x="18" y="648"/>
                    <a:pt x="6" y="773"/>
                  </a:cubicBezTo>
                  <a:cubicBezTo>
                    <a:pt x="0" y="828"/>
                    <a:pt x="54" y="877"/>
                    <a:pt x="107" y="877"/>
                  </a:cubicBezTo>
                  <a:cubicBezTo>
                    <a:pt x="117" y="877"/>
                    <a:pt x="127" y="876"/>
                    <a:pt x="136" y="872"/>
                  </a:cubicBezTo>
                  <a:cubicBezTo>
                    <a:pt x="440" y="754"/>
                    <a:pt x="478" y="325"/>
                    <a:pt x="402" y="55"/>
                  </a:cubicBezTo>
                  <a:cubicBezTo>
                    <a:pt x="393" y="20"/>
                    <a:pt x="358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79;p61"/>
            <p:cNvSpPr/>
            <p:nvPr/>
          </p:nvSpPr>
          <p:spPr>
            <a:xfrm flipH="1">
              <a:off x="7441093" y="1616262"/>
              <a:ext cx="15540" cy="25563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322" y="0"/>
                  </a:moveTo>
                  <a:cubicBezTo>
                    <a:pt x="277" y="0"/>
                    <a:pt x="232" y="24"/>
                    <a:pt x="225" y="71"/>
                  </a:cubicBezTo>
                  <a:cubicBezTo>
                    <a:pt x="209" y="185"/>
                    <a:pt x="164" y="303"/>
                    <a:pt x="115" y="406"/>
                  </a:cubicBezTo>
                  <a:cubicBezTo>
                    <a:pt x="62" y="508"/>
                    <a:pt x="0" y="612"/>
                    <a:pt x="65" y="726"/>
                  </a:cubicBezTo>
                  <a:cubicBezTo>
                    <a:pt x="84" y="759"/>
                    <a:pt x="122" y="779"/>
                    <a:pt x="164" y="782"/>
                  </a:cubicBezTo>
                  <a:cubicBezTo>
                    <a:pt x="165" y="782"/>
                    <a:pt x="167" y="782"/>
                    <a:pt x="168" y="782"/>
                  </a:cubicBezTo>
                  <a:cubicBezTo>
                    <a:pt x="476" y="782"/>
                    <a:pt x="445" y="269"/>
                    <a:pt x="418" y="71"/>
                  </a:cubicBezTo>
                  <a:cubicBezTo>
                    <a:pt x="411" y="24"/>
                    <a:pt x="366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80;p61"/>
            <p:cNvSpPr/>
            <p:nvPr/>
          </p:nvSpPr>
          <p:spPr>
            <a:xfrm flipH="1">
              <a:off x="7391077" y="1616719"/>
              <a:ext cx="17695" cy="28305"/>
            </a:xfrm>
            <a:custGeom>
              <a:avLst/>
              <a:gdLst/>
              <a:ahLst/>
              <a:cxnLst/>
              <a:rect l="l" t="t" r="r" b="b"/>
              <a:pathLst>
                <a:path w="542" h="867" extrusionOk="0">
                  <a:moveTo>
                    <a:pt x="424" y="0"/>
                  </a:moveTo>
                  <a:cubicBezTo>
                    <a:pt x="379" y="0"/>
                    <a:pt x="333" y="26"/>
                    <a:pt x="317" y="80"/>
                  </a:cubicBezTo>
                  <a:cubicBezTo>
                    <a:pt x="249" y="305"/>
                    <a:pt x="86" y="480"/>
                    <a:pt x="25" y="700"/>
                  </a:cubicBezTo>
                  <a:cubicBezTo>
                    <a:pt x="0" y="795"/>
                    <a:pt x="75" y="867"/>
                    <a:pt x="157" y="867"/>
                  </a:cubicBezTo>
                  <a:cubicBezTo>
                    <a:pt x="178" y="867"/>
                    <a:pt x="199" y="862"/>
                    <a:pt x="219" y="852"/>
                  </a:cubicBezTo>
                  <a:cubicBezTo>
                    <a:pt x="477" y="719"/>
                    <a:pt x="542" y="377"/>
                    <a:pt x="535" y="107"/>
                  </a:cubicBezTo>
                  <a:cubicBezTo>
                    <a:pt x="535" y="38"/>
                    <a:pt x="47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81;p61"/>
            <p:cNvSpPr/>
            <p:nvPr/>
          </p:nvSpPr>
          <p:spPr>
            <a:xfrm flipH="1">
              <a:off x="7394798" y="1563732"/>
              <a:ext cx="15148" cy="23376"/>
            </a:xfrm>
            <a:custGeom>
              <a:avLst/>
              <a:gdLst/>
              <a:ahLst/>
              <a:cxnLst/>
              <a:rect l="l" t="t" r="r" b="b"/>
              <a:pathLst>
                <a:path w="464" h="716" extrusionOk="0">
                  <a:moveTo>
                    <a:pt x="358" y="1"/>
                  </a:moveTo>
                  <a:cubicBezTo>
                    <a:pt x="318" y="1"/>
                    <a:pt x="277" y="22"/>
                    <a:pt x="269" y="64"/>
                  </a:cubicBezTo>
                  <a:cubicBezTo>
                    <a:pt x="251" y="160"/>
                    <a:pt x="217" y="255"/>
                    <a:pt x="160" y="338"/>
                  </a:cubicBezTo>
                  <a:cubicBezTo>
                    <a:pt x="137" y="376"/>
                    <a:pt x="114" y="422"/>
                    <a:pt x="87" y="460"/>
                  </a:cubicBezTo>
                  <a:cubicBezTo>
                    <a:pt x="57" y="502"/>
                    <a:pt x="23" y="533"/>
                    <a:pt x="11" y="585"/>
                  </a:cubicBezTo>
                  <a:cubicBezTo>
                    <a:pt x="1" y="649"/>
                    <a:pt x="36" y="715"/>
                    <a:pt x="104" y="715"/>
                  </a:cubicBezTo>
                  <a:cubicBezTo>
                    <a:pt x="106" y="715"/>
                    <a:pt x="108" y="715"/>
                    <a:pt x="110" y="715"/>
                  </a:cubicBezTo>
                  <a:cubicBezTo>
                    <a:pt x="239" y="711"/>
                    <a:pt x="353" y="566"/>
                    <a:pt x="399" y="457"/>
                  </a:cubicBezTo>
                  <a:cubicBezTo>
                    <a:pt x="457" y="327"/>
                    <a:pt x="464" y="201"/>
                    <a:pt x="441" y="64"/>
                  </a:cubicBezTo>
                  <a:cubicBezTo>
                    <a:pt x="435" y="22"/>
                    <a:pt x="397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82;p61"/>
            <p:cNvSpPr/>
            <p:nvPr/>
          </p:nvSpPr>
          <p:spPr>
            <a:xfrm flipH="1">
              <a:off x="7406911" y="1538038"/>
              <a:ext cx="16944" cy="19784"/>
            </a:xfrm>
            <a:custGeom>
              <a:avLst/>
              <a:gdLst/>
              <a:ahLst/>
              <a:cxnLst/>
              <a:rect l="l" t="t" r="r" b="b"/>
              <a:pathLst>
                <a:path w="519" h="606" extrusionOk="0">
                  <a:moveTo>
                    <a:pt x="402" y="0"/>
                  </a:moveTo>
                  <a:cubicBezTo>
                    <a:pt x="379" y="0"/>
                    <a:pt x="355" y="9"/>
                    <a:pt x="335" y="30"/>
                  </a:cubicBezTo>
                  <a:cubicBezTo>
                    <a:pt x="274" y="95"/>
                    <a:pt x="216" y="160"/>
                    <a:pt x="156" y="225"/>
                  </a:cubicBezTo>
                  <a:cubicBezTo>
                    <a:pt x="95" y="297"/>
                    <a:pt x="0" y="372"/>
                    <a:pt x="7" y="475"/>
                  </a:cubicBezTo>
                  <a:cubicBezTo>
                    <a:pt x="11" y="548"/>
                    <a:pt x="61" y="605"/>
                    <a:pt x="137" y="605"/>
                  </a:cubicBezTo>
                  <a:cubicBezTo>
                    <a:pt x="139" y="605"/>
                    <a:pt x="141" y="605"/>
                    <a:pt x="143" y="605"/>
                  </a:cubicBezTo>
                  <a:cubicBezTo>
                    <a:pt x="257" y="605"/>
                    <a:pt x="331" y="493"/>
                    <a:pt x="388" y="403"/>
                  </a:cubicBezTo>
                  <a:cubicBezTo>
                    <a:pt x="445" y="316"/>
                    <a:pt x="479" y="228"/>
                    <a:pt x="502" y="130"/>
                  </a:cubicBezTo>
                  <a:cubicBezTo>
                    <a:pt x="518" y="61"/>
                    <a:pt x="462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83;p61"/>
            <p:cNvSpPr/>
            <p:nvPr/>
          </p:nvSpPr>
          <p:spPr>
            <a:xfrm flipH="1">
              <a:off x="7343052" y="1580186"/>
              <a:ext cx="11329" cy="24159"/>
            </a:xfrm>
            <a:custGeom>
              <a:avLst/>
              <a:gdLst/>
              <a:ahLst/>
              <a:cxnLst/>
              <a:rect l="l" t="t" r="r" b="b"/>
              <a:pathLst>
                <a:path w="347" h="740" extrusionOk="0">
                  <a:moveTo>
                    <a:pt x="253" y="1"/>
                  </a:moveTo>
                  <a:cubicBezTo>
                    <a:pt x="219" y="1"/>
                    <a:pt x="186" y="19"/>
                    <a:pt x="172" y="59"/>
                  </a:cubicBezTo>
                  <a:cubicBezTo>
                    <a:pt x="108" y="249"/>
                    <a:pt x="1" y="473"/>
                    <a:pt x="39" y="678"/>
                  </a:cubicBezTo>
                  <a:cubicBezTo>
                    <a:pt x="49" y="719"/>
                    <a:pt x="86" y="740"/>
                    <a:pt x="123" y="740"/>
                  </a:cubicBezTo>
                  <a:cubicBezTo>
                    <a:pt x="146" y="740"/>
                    <a:pt x="168" y="732"/>
                    <a:pt x="183" y="717"/>
                  </a:cubicBezTo>
                  <a:cubicBezTo>
                    <a:pt x="339" y="564"/>
                    <a:pt x="347" y="287"/>
                    <a:pt x="336" y="81"/>
                  </a:cubicBezTo>
                  <a:cubicBezTo>
                    <a:pt x="334" y="29"/>
                    <a:pt x="293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84;p61"/>
            <p:cNvSpPr/>
            <p:nvPr/>
          </p:nvSpPr>
          <p:spPr>
            <a:xfrm flipH="1">
              <a:off x="7330973" y="1640388"/>
              <a:ext cx="13614" cy="20666"/>
            </a:xfrm>
            <a:custGeom>
              <a:avLst/>
              <a:gdLst/>
              <a:ahLst/>
              <a:cxnLst/>
              <a:rect l="l" t="t" r="r" b="b"/>
              <a:pathLst>
                <a:path w="417" h="633" extrusionOk="0">
                  <a:moveTo>
                    <a:pt x="300" y="1"/>
                  </a:moveTo>
                  <a:cubicBezTo>
                    <a:pt x="258" y="1"/>
                    <a:pt x="214" y="25"/>
                    <a:pt x="196" y="78"/>
                  </a:cubicBezTo>
                  <a:cubicBezTo>
                    <a:pt x="169" y="150"/>
                    <a:pt x="143" y="226"/>
                    <a:pt x="104" y="299"/>
                  </a:cubicBezTo>
                  <a:cubicBezTo>
                    <a:pt x="70" y="359"/>
                    <a:pt x="36" y="408"/>
                    <a:pt x="36" y="469"/>
                  </a:cubicBezTo>
                  <a:cubicBezTo>
                    <a:pt x="32" y="481"/>
                    <a:pt x="29" y="492"/>
                    <a:pt x="24" y="504"/>
                  </a:cubicBezTo>
                  <a:cubicBezTo>
                    <a:pt x="0" y="567"/>
                    <a:pt x="65" y="633"/>
                    <a:pt x="126" y="633"/>
                  </a:cubicBezTo>
                  <a:cubicBezTo>
                    <a:pt x="143" y="633"/>
                    <a:pt x="159" y="628"/>
                    <a:pt x="173" y="618"/>
                  </a:cubicBezTo>
                  <a:cubicBezTo>
                    <a:pt x="184" y="610"/>
                    <a:pt x="192" y="603"/>
                    <a:pt x="199" y="599"/>
                  </a:cubicBezTo>
                  <a:cubicBezTo>
                    <a:pt x="290" y="576"/>
                    <a:pt x="329" y="473"/>
                    <a:pt x="362" y="390"/>
                  </a:cubicBezTo>
                  <a:cubicBezTo>
                    <a:pt x="401" y="299"/>
                    <a:pt x="416" y="203"/>
                    <a:pt x="408" y="104"/>
                  </a:cubicBezTo>
                  <a:cubicBezTo>
                    <a:pt x="404" y="37"/>
                    <a:pt x="353" y="1"/>
                    <a:pt x="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85;p61"/>
            <p:cNvSpPr/>
            <p:nvPr/>
          </p:nvSpPr>
          <p:spPr>
            <a:xfrm flipH="1">
              <a:off x="7371194" y="1814040"/>
              <a:ext cx="14561" cy="27620"/>
            </a:xfrm>
            <a:custGeom>
              <a:avLst/>
              <a:gdLst/>
              <a:ahLst/>
              <a:cxnLst/>
              <a:rect l="l" t="t" r="r" b="b"/>
              <a:pathLst>
                <a:path w="446" h="846" extrusionOk="0">
                  <a:moveTo>
                    <a:pt x="343" y="0"/>
                  </a:moveTo>
                  <a:cubicBezTo>
                    <a:pt x="306" y="0"/>
                    <a:pt x="269" y="22"/>
                    <a:pt x="251" y="67"/>
                  </a:cubicBezTo>
                  <a:cubicBezTo>
                    <a:pt x="202" y="184"/>
                    <a:pt x="160" y="306"/>
                    <a:pt x="111" y="427"/>
                  </a:cubicBezTo>
                  <a:cubicBezTo>
                    <a:pt x="69" y="541"/>
                    <a:pt x="0" y="637"/>
                    <a:pt x="27" y="766"/>
                  </a:cubicBezTo>
                  <a:cubicBezTo>
                    <a:pt x="40" y="821"/>
                    <a:pt x="89" y="846"/>
                    <a:pt x="138" y="846"/>
                  </a:cubicBezTo>
                  <a:cubicBezTo>
                    <a:pt x="158" y="846"/>
                    <a:pt x="177" y="842"/>
                    <a:pt x="195" y="834"/>
                  </a:cubicBezTo>
                  <a:cubicBezTo>
                    <a:pt x="320" y="774"/>
                    <a:pt x="354" y="625"/>
                    <a:pt x="388" y="504"/>
                  </a:cubicBezTo>
                  <a:cubicBezTo>
                    <a:pt x="430" y="367"/>
                    <a:pt x="445" y="230"/>
                    <a:pt x="434" y="90"/>
                  </a:cubicBezTo>
                  <a:cubicBezTo>
                    <a:pt x="430" y="31"/>
                    <a:pt x="387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86;p61"/>
            <p:cNvSpPr/>
            <p:nvPr/>
          </p:nvSpPr>
          <p:spPr>
            <a:xfrm flipH="1">
              <a:off x="7338645" y="1798533"/>
              <a:ext cx="14398" cy="22821"/>
            </a:xfrm>
            <a:custGeom>
              <a:avLst/>
              <a:gdLst/>
              <a:ahLst/>
              <a:cxnLst/>
              <a:rect l="l" t="t" r="r" b="b"/>
              <a:pathLst>
                <a:path w="441" h="699" extrusionOk="0">
                  <a:moveTo>
                    <a:pt x="328" y="1"/>
                  </a:moveTo>
                  <a:cubicBezTo>
                    <a:pt x="301" y="1"/>
                    <a:pt x="275" y="14"/>
                    <a:pt x="260" y="47"/>
                  </a:cubicBezTo>
                  <a:cubicBezTo>
                    <a:pt x="219" y="138"/>
                    <a:pt x="169" y="226"/>
                    <a:pt x="120" y="314"/>
                  </a:cubicBezTo>
                  <a:cubicBezTo>
                    <a:pt x="67" y="400"/>
                    <a:pt x="48" y="492"/>
                    <a:pt x="17" y="587"/>
                  </a:cubicBezTo>
                  <a:cubicBezTo>
                    <a:pt x="1" y="648"/>
                    <a:pt x="54" y="698"/>
                    <a:pt x="108" y="698"/>
                  </a:cubicBezTo>
                  <a:cubicBezTo>
                    <a:pt x="128" y="698"/>
                    <a:pt x="149" y="691"/>
                    <a:pt x="165" y="674"/>
                  </a:cubicBezTo>
                  <a:cubicBezTo>
                    <a:pt x="242" y="598"/>
                    <a:pt x="306" y="530"/>
                    <a:pt x="344" y="428"/>
                  </a:cubicBezTo>
                  <a:cubicBezTo>
                    <a:pt x="382" y="328"/>
                    <a:pt x="405" y="226"/>
                    <a:pt x="428" y="119"/>
                  </a:cubicBezTo>
                  <a:cubicBezTo>
                    <a:pt x="441" y="56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87;p61"/>
            <p:cNvSpPr/>
            <p:nvPr/>
          </p:nvSpPr>
          <p:spPr>
            <a:xfrm flipH="1">
              <a:off x="7341224" y="1752924"/>
              <a:ext cx="13516" cy="19229"/>
            </a:xfrm>
            <a:custGeom>
              <a:avLst/>
              <a:gdLst/>
              <a:ahLst/>
              <a:cxnLst/>
              <a:rect l="l" t="t" r="r" b="b"/>
              <a:pathLst>
                <a:path w="414" h="589" extrusionOk="0">
                  <a:moveTo>
                    <a:pt x="305" y="1"/>
                  </a:moveTo>
                  <a:cubicBezTo>
                    <a:pt x="276" y="1"/>
                    <a:pt x="246" y="14"/>
                    <a:pt x="225" y="45"/>
                  </a:cubicBezTo>
                  <a:cubicBezTo>
                    <a:pt x="157" y="151"/>
                    <a:pt x="92" y="251"/>
                    <a:pt x="31" y="360"/>
                  </a:cubicBezTo>
                  <a:cubicBezTo>
                    <a:pt x="5" y="406"/>
                    <a:pt x="1" y="471"/>
                    <a:pt x="31" y="513"/>
                  </a:cubicBezTo>
                  <a:cubicBezTo>
                    <a:pt x="35" y="520"/>
                    <a:pt x="38" y="524"/>
                    <a:pt x="43" y="528"/>
                  </a:cubicBezTo>
                  <a:cubicBezTo>
                    <a:pt x="70" y="568"/>
                    <a:pt x="105" y="588"/>
                    <a:pt x="150" y="588"/>
                  </a:cubicBezTo>
                  <a:cubicBezTo>
                    <a:pt x="161" y="588"/>
                    <a:pt x="172" y="587"/>
                    <a:pt x="183" y="585"/>
                  </a:cubicBezTo>
                  <a:lnTo>
                    <a:pt x="203" y="585"/>
                  </a:lnTo>
                  <a:cubicBezTo>
                    <a:pt x="252" y="577"/>
                    <a:pt x="294" y="524"/>
                    <a:pt x="308" y="479"/>
                  </a:cubicBezTo>
                  <a:cubicBezTo>
                    <a:pt x="343" y="357"/>
                    <a:pt x="370" y="239"/>
                    <a:pt x="396" y="117"/>
                  </a:cubicBezTo>
                  <a:cubicBezTo>
                    <a:pt x="413" y="50"/>
                    <a:pt x="360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88;p61"/>
            <p:cNvSpPr/>
            <p:nvPr/>
          </p:nvSpPr>
          <p:spPr>
            <a:xfrm flipH="1">
              <a:off x="7300088" y="1791905"/>
              <a:ext cx="12700" cy="18968"/>
            </a:xfrm>
            <a:custGeom>
              <a:avLst/>
              <a:gdLst/>
              <a:ahLst/>
              <a:cxnLst/>
              <a:rect l="l" t="t" r="r" b="b"/>
              <a:pathLst>
                <a:path w="389" h="581" extrusionOk="0">
                  <a:moveTo>
                    <a:pt x="240" y="1"/>
                  </a:moveTo>
                  <a:cubicBezTo>
                    <a:pt x="212" y="1"/>
                    <a:pt x="184" y="12"/>
                    <a:pt x="164" y="38"/>
                  </a:cubicBezTo>
                  <a:cubicBezTo>
                    <a:pt x="111" y="101"/>
                    <a:pt x="62" y="216"/>
                    <a:pt x="46" y="299"/>
                  </a:cubicBezTo>
                  <a:cubicBezTo>
                    <a:pt x="35" y="375"/>
                    <a:pt x="1" y="478"/>
                    <a:pt x="39" y="550"/>
                  </a:cubicBezTo>
                  <a:cubicBezTo>
                    <a:pt x="50" y="570"/>
                    <a:pt x="73" y="580"/>
                    <a:pt x="92" y="580"/>
                  </a:cubicBezTo>
                  <a:cubicBezTo>
                    <a:pt x="183" y="580"/>
                    <a:pt x="264" y="478"/>
                    <a:pt x="305" y="410"/>
                  </a:cubicBezTo>
                  <a:cubicBezTo>
                    <a:pt x="358" y="330"/>
                    <a:pt x="389" y="182"/>
                    <a:pt x="362" y="90"/>
                  </a:cubicBezTo>
                  <a:cubicBezTo>
                    <a:pt x="347" y="38"/>
                    <a:pt x="293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89;p61"/>
            <p:cNvSpPr/>
            <p:nvPr/>
          </p:nvSpPr>
          <p:spPr>
            <a:xfrm flipH="1">
              <a:off x="7256765" y="1751128"/>
              <a:ext cx="15050" cy="22853"/>
            </a:xfrm>
            <a:custGeom>
              <a:avLst/>
              <a:gdLst/>
              <a:ahLst/>
              <a:cxnLst/>
              <a:rect l="l" t="t" r="r" b="b"/>
              <a:pathLst>
                <a:path w="461" h="700" extrusionOk="0">
                  <a:moveTo>
                    <a:pt x="319" y="1"/>
                  </a:moveTo>
                  <a:cubicBezTo>
                    <a:pt x="281" y="1"/>
                    <a:pt x="244" y="19"/>
                    <a:pt x="225" y="62"/>
                  </a:cubicBezTo>
                  <a:cubicBezTo>
                    <a:pt x="172" y="187"/>
                    <a:pt x="104" y="309"/>
                    <a:pt x="39" y="427"/>
                  </a:cubicBezTo>
                  <a:cubicBezTo>
                    <a:pt x="0" y="499"/>
                    <a:pt x="8" y="590"/>
                    <a:pt x="69" y="651"/>
                  </a:cubicBezTo>
                  <a:cubicBezTo>
                    <a:pt x="92" y="671"/>
                    <a:pt x="118" y="693"/>
                    <a:pt x="149" y="697"/>
                  </a:cubicBezTo>
                  <a:cubicBezTo>
                    <a:pt x="161" y="699"/>
                    <a:pt x="174" y="700"/>
                    <a:pt x="188" y="700"/>
                  </a:cubicBezTo>
                  <a:cubicBezTo>
                    <a:pt x="253" y="700"/>
                    <a:pt x="326" y="676"/>
                    <a:pt x="354" y="613"/>
                  </a:cubicBezTo>
                  <a:cubicBezTo>
                    <a:pt x="427" y="453"/>
                    <a:pt x="460" y="301"/>
                    <a:pt x="457" y="123"/>
                  </a:cubicBezTo>
                  <a:cubicBezTo>
                    <a:pt x="454" y="53"/>
                    <a:pt x="38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90;p61"/>
            <p:cNvSpPr/>
            <p:nvPr/>
          </p:nvSpPr>
          <p:spPr>
            <a:xfrm flipH="1">
              <a:off x="7282099" y="1721191"/>
              <a:ext cx="15018" cy="26510"/>
            </a:xfrm>
            <a:custGeom>
              <a:avLst/>
              <a:gdLst/>
              <a:ahLst/>
              <a:cxnLst/>
              <a:rect l="l" t="t" r="r" b="b"/>
              <a:pathLst>
                <a:path w="460" h="812" extrusionOk="0">
                  <a:moveTo>
                    <a:pt x="357" y="1"/>
                  </a:moveTo>
                  <a:cubicBezTo>
                    <a:pt x="318" y="1"/>
                    <a:pt x="282" y="22"/>
                    <a:pt x="274" y="70"/>
                  </a:cubicBezTo>
                  <a:cubicBezTo>
                    <a:pt x="251" y="184"/>
                    <a:pt x="205" y="287"/>
                    <a:pt x="149" y="390"/>
                  </a:cubicBezTo>
                  <a:cubicBezTo>
                    <a:pt x="98" y="488"/>
                    <a:pt x="3" y="568"/>
                    <a:pt x="3" y="686"/>
                  </a:cubicBezTo>
                  <a:cubicBezTo>
                    <a:pt x="0" y="759"/>
                    <a:pt x="63" y="811"/>
                    <a:pt x="132" y="811"/>
                  </a:cubicBezTo>
                  <a:cubicBezTo>
                    <a:pt x="142" y="811"/>
                    <a:pt x="153" y="810"/>
                    <a:pt x="163" y="807"/>
                  </a:cubicBezTo>
                  <a:cubicBezTo>
                    <a:pt x="296" y="774"/>
                    <a:pt x="357" y="618"/>
                    <a:pt x="403" y="496"/>
                  </a:cubicBezTo>
                  <a:cubicBezTo>
                    <a:pt x="452" y="370"/>
                    <a:pt x="460" y="230"/>
                    <a:pt x="460" y="97"/>
                  </a:cubicBezTo>
                  <a:cubicBezTo>
                    <a:pt x="460" y="37"/>
                    <a:pt x="406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91;p61"/>
            <p:cNvSpPr/>
            <p:nvPr/>
          </p:nvSpPr>
          <p:spPr>
            <a:xfrm flipH="1">
              <a:off x="7286637" y="1685409"/>
              <a:ext cx="14234" cy="20960"/>
            </a:xfrm>
            <a:custGeom>
              <a:avLst/>
              <a:gdLst/>
              <a:ahLst/>
              <a:cxnLst/>
              <a:rect l="l" t="t" r="r" b="b"/>
              <a:pathLst>
                <a:path w="436" h="642" extrusionOk="0">
                  <a:moveTo>
                    <a:pt x="323" y="1"/>
                  </a:moveTo>
                  <a:cubicBezTo>
                    <a:pt x="293" y="1"/>
                    <a:pt x="262" y="14"/>
                    <a:pt x="241" y="45"/>
                  </a:cubicBezTo>
                  <a:cubicBezTo>
                    <a:pt x="183" y="129"/>
                    <a:pt x="111" y="204"/>
                    <a:pt x="73" y="299"/>
                  </a:cubicBezTo>
                  <a:cubicBezTo>
                    <a:pt x="39" y="383"/>
                    <a:pt x="1" y="482"/>
                    <a:pt x="20" y="573"/>
                  </a:cubicBezTo>
                  <a:cubicBezTo>
                    <a:pt x="28" y="617"/>
                    <a:pt x="70" y="641"/>
                    <a:pt x="111" y="641"/>
                  </a:cubicBezTo>
                  <a:cubicBezTo>
                    <a:pt x="127" y="641"/>
                    <a:pt x="143" y="638"/>
                    <a:pt x="157" y="631"/>
                  </a:cubicBezTo>
                  <a:cubicBezTo>
                    <a:pt x="233" y="589"/>
                    <a:pt x="294" y="482"/>
                    <a:pt x="332" y="406"/>
                  </a:cubicBezTo>
                  <a:cubicBezTo>
                    <a:pt x="373" y="315"/>
                    <a:pt x="389" y="215"/>
                    <a:pt x="415" y="121"/>
                  </a:cubicBezTo>
                  <a:cubicBezTo>
                    <a:pt x="435" y="48"/>
                    <a:pt x="380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92;p61"/>
            <p:cNvSpPr/>
            <p:nvPr/>
          </p:nvSpPr>
          <p:spPr>
            <a:xfrm flipH="1">
              <a:off x="7226207" y="1629288"/>
              <a:ext cx="14463" cy="25955"/>
            </a:xfrm>
            <a:custGeom>
              <a:avLst/>
              <a:gdLst/>
              <a:ahLst/>
              <a:cxnLst/>
              <a:rect l="l" t="t" r="r" b="b"/>
              <a:pathLst>
                <a:path w="443" h="795" extrusionOk="0">
                  <a:moveTo>
                    <a:pt x="323" y="0"/>
                  </a:moveTo>
                  <a:cubicBezTo>
                    <a:pt x="294" y="0"/>
                    <a:pt x="266" y="15"/>
                    <a:pt x="248" y="49"/>
                  </a:cubicBezTo>
                  <a:cubicBezTo>
                    <a:pt x="153" y="246"/>
                    <a:pt x="1" y="494"/>
                    <a:pt x="35" y="722"/>
                  </a:cubicBezTo>
                  <a:cubicBezTo>
                    <a:pt x="44" y="771"/>
                    <a:pt x="87" y="794"/>
                    <a:pt x="129" y="794"/>
                  </a:cubicBezTo>
                  <a:cubicBezTo>
                    <a:pt x="156" y="794"/>
                    <a:pt x="183" y="785"/>
                    <a:pt x="202" y="767"/>
                  </a:cubicBezTo>
                  <a:cubicBezTo>
                    <a:pt x="359" y="620"/>
                    <a:pt x="385" y="327"/>
                    <a:pt x="427" y="125"/>
                  </a:cubicBezTo>
                  <a:cubicBezTo>
                    <a:pt x="442" y="57"/>
                    <a:pt x="381" y="0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93;p61"/>
            <p:cNvSpPr/>
            <p:nvPr/>
          </p:nvSpPr>
          <p:spPr>
            <a:xfrm flipH="1">
              <a:off x="7234173" y="1689686"/>
              <a:ext cx="10088" cy="17466"/>
            </a:xfrm>
            <a:custGeom>
              <a:avLst/>
              <a:gdLst/>
              <a:ahLst/>
              <a:cxnLst/>
              <a:rect l="l" t="t" r="r" b="b"/>
              <a:pathLst>
                <a:path w="309" h="535" extrusionOk="0">
                  <a:moveTo>
                    <a:pt x="211" y="1"/>
                  </a:moveTo>
                  <a:cubicBezTo>
                    <a:pt x="174" y="1"/>
                    <a:pt x="138" y="21"/>
                    <a:pt x="130" y="66"/>
                  </a:cubicBezTo>
                  <a:cubicBezTo>
                    <a:pt x="114" y="135"/>
                    <a:pt x="92" y="207"/>
                    <a:pt x="65" y="271"/>
                  </a:cubicBezTo>
                  <a:cubicBezTo>
                    <a:pt x="39" y="351"/>
                    <a:pt x="0" y="400"/>
                    <a:pt x="39" y="484"/>
                  </a:cubicBezTo>
                  <a:cubicBezTo>
                    <a:pt x="54" y="514"/>
                    <a:pt x="92" y="535"/>
                    <a:pt x="126" y="535"/>
                  </a:cubicBezTo>
                  <a:cubicBezTo>
                    <a:pt x="135" y="535"/>
                    <a:pt x="145" y="533"/>
                    <a:pt x="153" y="530"/>
                  </a:cubicBezTo>
                  <a:cubicBezTo>
                    <a:pt x="248" y="500"/>
                    <a:pt x="263" y="419"/>
                    <a:pt x="281" y="332"/>
                  </a:cubicBezTo>
                  <a:cubicBezTo>
                    <a:pt x="301" y="252"/>
                    <a:pt x="304" y="172"/>
                    <a:pt x="309" y="89"/>
                  </a:cubicBezTo>
                  <a:cubicBezTo>
                    <a:pt x="309" y="33"/>
                    <a:pt x="259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794;p61"/>
            <p:cNvSpPr/>
            <p:nvPr/>
          </p:nvSpPr>
          <p:spPr>
            <a:xfrm flipH="1">
              <a:off x="7191339" y="1674537"/>
              <a:ext cx="15573" cy="28469"/>
            </a:xfrm>
            <a:custGeom>
              <a:avLst/>
              <a:gdLst/>
              <a:ahLst/>
              <a:cxnLst/>
              <a:rect l="l" t="t" r="r" b="b"/>
              <a:pathLst>
                <a:path w="477" h="872" extrusionOk="0">
                  <a:moveTo>
                    <a:pt x="360" y="1"/>
                  </a:moveTo>
                  <a:cubicBezTo>
                    <a:pt x="326" y="1"/>
                    <a:pt x="294" y="17"/>
                    <a:pt x="278" y="55"/>
                  </a:cubicBezTo>
                  <a:cubicBezTo>
                    <a:pt x="225" y="169"/>
                    <a:pt x="172" y="283"/>
                    <a:pt x="123" y="404"/>
                  </a:cubicBezTo>
                  <a:cubicBezTo>
                    <a:pt x="73" y="526"/>
                    <a:pt x="1" y="632"/>
                    <a:pt x="27" y="766"/>
                  </a:cubicBezTo>
                  <a:cubicBezTo>
                    <a:pt x="41" y="832"/>
                    <a:pt x="106" y="872"/>
                    <a:pt x="169" y="872"/>
                  </a:cubicBezTo>
                  <a:cubicBezTo>
                    <a:pt x="193" y="872"/>
                    <a:pt x="217" y="866"/>
                    <a:pt x="237" y="853"/>
                  </a:cubicBezTo>
                  <a:cubicBezTo>
                    <a:pt x="355" y="781"/>
                    <a:pt x="385" y="636"/>
                    <a:pt x="423" y="511"/>
                  </a:cubicBezTo>
                  <a:cubicBezTo>
                    <a:pt x="461" y="374"/>
                    <a:pt x="472" y="245"/>
                    <a:pt x="476" y="108"/>
                  </a:cubicBezTo>
                  <a:cubicBezTo>
                    <a:pt x="476" y="44"/>
                    <a:pt x="416" y="1"/>
                    <a:pt x="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795;p61"/>
            <p:cNvSpPr/>
            <p:nvPr/>
          </p:nvSpPr>
          <p:spPr>
            <a:xfrm flipH="1">
              <a:off x="7181447" y="1624717"/>
              <a:ext cx="16030" cy="16618"/>
            </a:xfrm>
            <a:custGeom>
              <a:avLst/>
              <a:gdLst/>
              <a:ahLst/>
              <a:cxnLst/>
              <a:rect l="l" t="t" r="r" b="b"/>
              <a:pathLst>
                <a:path w="491" h="509" extrusionOk="0">
                  <a:moveTo>
                    <a:pt x="343" y="0"/>
                  </a:moveTo>
                  <a:cubicBezTo>
                    <a:pt x="297" y="0"/>
                    <a:pt x="254" y="26"/>
                    <a:pt x="225" y="67"/>
                  </a:cubicBezTo>
                  <a:cubicBezTo>
                    <a:pt x="149" y="170"/>
                    <a:pt x="1" y="395"/>
                    <a:pt x="164" y="493"/>
                  </a:cubicBezTo>
                  <a:cubicBezTo>
                    <a:pt x="182" y="504"/>
                    <a:pt x="203" y="508"/>
                    <a:pt x="225" y="508"/>
                  </a:cubicBezTo>
                  <a:cubicBezTo>
                    <a:pt x="251" y="508"/>
                    <a:pt x="277" y="502"/>
                    <a:pt x="297" y="489"/>
                  </a:cubicBezTo>
                  <a:cubicBezTo>
                    <a:pt x="347" y="459"/>
                    <a:pt x="370" y="409"/>
                    <a:pt x="385" y="356"/>
                  </a:cubicBezTo>
                  <a:cubicBezTo>
                    <a:pt x="400" y="300"/>
                    <a:pt x="422" y="249"/>
                    <a:pt x="453" y="200"/>
                  </a:cubicBezTo>
                  <a:cubicBezTo>
                    <a:pt x="491" y="135"/>
                    <a:pt x="468" y="56"/>
                    <a:pt x="408" y="18"/>
                  </a:cubicBezTo>
                  <a:cubicBezTo>
                    <a:pt x="386" y="6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796;p61"/>
            <p:cNvSpPr/>
            <p:nvPr/>
          </p:nvSpPr>
          <p:spPr>
            <a:xfrm flipH="1">
              <a:off x="7146677" y="1743065"/>
              <a:ext cx="12700" cy="19458"/>
            </a:xfrm>
            <a:custGeom>
              <a:avLst/>
              <a:gdLst/>
              <a:ahLst/>
              <a:cxnLst/>
              <a:rect l="l" t="t" r="r" b="b"/>
              <a:pathLst>
                <a:path w="389" h="596" extrusionOk="0">
                  <a:moveTo>
                    <a:pt x="330" y="0"/>
                  </a:moveTo>
                  <a:cubicBezTo>
                    <a:pt x="310" y="0"/>
                    <a:pt x="289" y="9"/>
                    <a:pt x="275" y="28"/>
                  </a:cubicBezTo>
                  <a:cubicBezTo>
                    <a:pt x="222" y="100"/>
                    <a:pt x="180" y="179"/>
                    <a:pt x="127" y="252"/>
                  </a:cubicBezTo>
                  <a:cubicBezTo>
                    <a:pt x="77" y="325"/>
                    <a:pt x="1" y="397"/>
                    <a:pt x="13" y="492"/>
                  </a:cubicBezTo>
                  <a:cubicBezTo>
                    <a:pt x="16" y="546"/>
                    <a:pt x="57" y="595"/>
                    <a:pt x="113" y="595"/>
                  </a:cubicBezTo>
                  <a:cubicBezTo>
                    <a:pt x="123" y="595"/>
                    <a:pt x="134" y="594"/>
                    <a:pt x="145" y="590"/>
                  </a:cubicBezTo>
                  <a:cubicBezTo>
                    <a:pt x="252" y="556"/>
                    <a:pt x="290" y="453"/>
                    <a:pt x="324" y="355"/>
                  </a:cubicBezTo>
                  <a:cubicBezTo>
                    <a:pt x="362" y="256"/>
                    <a:pt x="389" y="160"/>
                    <a:pt x="385" y="58"/>
                  </a:cubicBezTo>
                  <a:cubicBezTo>
                    <a:pt x="385" y="20"/>
                    <a:pt x="358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797;p61"/>
            <p:cNvSpPr/>
            <p:nvPr/>
          </p:nvSpPr>
          <p:spPr>
            <a:xfrm flipH="1">
              <a:off x="7183145" y="1744991"/>
              <a:ext cx="19197" cy="24845"/>
            </a:xfrm>
            <a:custGeom>
              <a:avLst/>
              <a:gdLst/>
              <a:ahLst/>
              <a:cxnLst/>
              <a:rect l="l" t="t" r="r" b="b"/>
              <a:pathLst>
                <a:path w="588" h="761" extrusionOk="0">
                  <a:moveTo>
                    <a:pt x="443" y="1"/>
                  </a:moveTo>
                  <a:cubicBezTo>
                    <a:pt x="416" y="1"/>
                    <a:pt x="390" y="10"/>
                    <a:pt x="371" y="33"/>
                  </a:cubicBezTo>
                  <a:cubicBezTo>
                    <a:pt x="298" y="120"/>
                    <a:pt x="234" y="208"/>
                    <a:pt x="169" y="299"/>
                  </a:cubicBezTo>
                  <a:cubicBezTo>
                    <a:pt x="108" y="394"/>
                    <a:pt x="36" y="485"/>
                    <a:pt x="17" y="600"/>
                  </a:cubicBezTo>
                  <a:cubicBezTo>
                    <a:pt x="0" y="694"/>
                    <a:pt x="65" y="760"/>
                    <a:pt x="142" y="760"/>
                  </a:cubicBezTo>
                  <a:cubicBezTo>
                    <a:pt x="174" y="760"/>
                    <a:pt x="207" y="749"/>
                    <a:pt x="238" y="725"/>
                  </a:cubicBezTo>
                  <a:cubicBezTo>
                    <a:pt x="329" y="657"/>
                    <a:pt x="371" y="550"/>
                    <a:pt x="424" y="448"/>
                  </a:cubicBezTo>
                  <a:cubicBezTo>
                    <a:pt x="473" y="349"/>
                    <a:pt x="519" y="250"/>
                    <a:pt x="557" y="143"/>
                  </a:cubicBezTo>
                  <a:cubicBezTo>
                    <a:pt x="587" y="69"/>
                    <a:pt x="513" y="1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798;p61"/>
            <p:cNvSpPr/>
            <p:nvPr/>
          </p:nvSpPr>
          <p:spPr>
            <a:xfrm flipH="1">
              <a:off x="7211972" y="1814856"/>
              <a:ext cx="19327" cy="25465"/>
            </a:xfrm>
            <a:custGeom>
              <a:avLst/>
              <a:gdLst/>
              <a:ahLst/>
              <a:cxnLst/>
              <a:rect l="l" t="t" r="r" b="b"/>
              <a:pathLst>
                <a:path w="592" h="780" extrusionOk="0">
                  <a:moveTo>
                    <a:pt x="472" y="1"/>
                  </a:moveTo>
                  <a:cubicBezTo>
                    <a:pt x="441" y="1"/>
                    <a:pt x="410" y="14"/>
                    <a:pt x="391" y="45"/>
                  </a:cubicBezTo>
                  <a:cubicBezTo>
                    <a:pt x="337" y="144"/>
                    <a:pt x="272" y="239"/>
                    <a:pt x="208" y="334"/>
                  </a:cubicBezTo>
                  <a:cubicBezTo>
                    <a:pt x="140" y="430"/>
                    <a:pt x="94" y="524"/>
                    <a:pt x="40" y="627"/>
                  </a:cubicBezTo>
                  <a:cubicBezTo>
                    <a:pt x="1" y="704"/>
                    <a:pt x="62" y="779"/>
                    <a:pt x="132" y="779"/>
                  </a:cubicBezTo>
                  <a:cubicBezTo>
                    <a:pt x="155" y="779"/>
                    <a:pt x="179" y="771"/>
                    <a:pt x="200" y="753"/>
                  </a:cubicBezTo>
                  <a:cubicBezTo>
                    <a:pt x="300" y="661"/>
                    <a:pt x="372" y="585"/>
                    <a:pt x="432" y="463"/>
                  </a:cubicBezTo>
                  <a:cubicBezTo>
                    <a:pt x="486" y="349"/>
                    <a:pt x="528" y="239"/>
                    <a:pt x="569" y="121"/>
                  </a:cubicBezTo>
                  <a:cubicBezTo>
                    <a:pt x="592" y="51"/>
                    <a:pt x="532" y="1"/>
                    <a:pt x="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799;p61"/>
            <p:cNvSpPr/>
            <p:nvPr/>
          </p:nvSpPr>
          <p:spPr>
            <a:xfrm flipH="1">
              <a:off x="7161499" y="1808817"/>
              <a:ext cx="21188" cy="25400"/>
            </a:xfrm>
            <a:custGeom>
              <a:avLst/>
              <a:gdLst/>
              <a:ahLst/>
              <a:cxnLst/>
              <a:rect l="l" t="t" r="r" b="b"/>
              <a:pathLst>
                <a:path w="649" h="778" extrusionOk="0">
                  <a:moveTo>
                    <a:pt x="488" y="1"/>
                  </a:moveTo>
                  <a:cubicBezTo>
                    <a:pt x="447" y="1"/>
                    <a:pt x="405" y="18"/>
                    <a:pt x="380" y="59"/>
                  </a:cubicBezTo>
                  <a:cubicBezTo>
                    <a:pt x="320" y="158"/>
                    <a:pt x="248" y="250"/>
                    <a:pt x="179" y="344"/>
                  </a:cubicBezTo>
                  <a:cubicBezTo>
                    <a:pt x="106" y="443"/>
                    <a:pt x="0" y="527"/>
                    <a:pt x="42" y="664"/>
                  </a:cubicBezTo>
                  <a:cubicBezTo>
                    <a:pt x="65" y="729"/>
                    <a:pt x="122" y="778"/>
                    <a:pt x="194" y="778"/>
                  </a:cubicBezTo>
                  <a:cubicBezTo>
                    <a:pt x="350" y="774"/>
                    <a:pt x="403" y="637"/>
                    <a:pt x="468" y="511"/>
                  </a:cubicBezTo>
                  <a:cubicBezTo>
                    <a:pt x="529" y="397"/>
                    <a:pt x="571" y="280"/>
                    <a:pt x="616" y="158"/>
                  </a:cubicBezTo>
                  <a:cubicBezTo>
                    <a:pt x="649" y="65"/>
                    <a:pt x="568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00;p61"/>
            <p:cNvSpPr/>
            <p:nvPr/>
          </p:nvSpPr>
          <p:spPr>
            <a:xfrm flipH="1">
              <a:off x="7257646" y="1811135"/>
              <a:ext cx="13549" cy="17205"/>
            </a:xfrm>
            <a:custGeom>
              <a:avLst/>
              <a:gdLst/>
              <a:ahLst/>
              <a:cxnLst/>
              <a:rect l="l" t="t" r="r" b="b"/>
              <a:pathLst>
                <a:path w="415" h="527" extrusionOk="0">
                  <a:moveTo>
                    <a:pt x="259" y="0"/>
                  </a:moveTo>
                  <a:cubicBezTo>
                    <a:pt x="226" y="0"/>
                    <a:pt x="194" y="14"/>
                    <a:pt x="171" y="49"/>
                  </a:cubicBezTo>
                  <a:cubicBezTo>
                    <a:pt x="134" y="117"/>
                    <a:pt x="95" y="186"/>
                    <a:pt x="65" y="254"/>
                  </a:cubicBezTo>
                  <a:cubicBezTo>
                    <a:pt x="34" y="326"/>
                    <a:pt x="1" y="395"/>
                    <a:pt x="12" y="471"/>
                  </a:cubicBezTo>
                  <a:cubicBezTo>
                    <a:pt x="19" y="509"/>
                    <a:pt x="50" y="526"/>
                    <a:pt x="82" y="526"/>
                  </a:cubicBezTo>
                  <a:cubicBezTo>
                    <a:pt x="104" y="526"/>
                    <a:pt x="126" y="519"/>
                    <a:pt x="141" y="505"/>
                  </a:cubicBezTo>
                  <a:cubicBezTo>
                    <a:pt x="190" y="463"/>
                    <a:pt x="213" y="388"/>
                    <a:pt x="244" y="330"/>
                  </a:cubicBezTo>
                  <a:cubicBezTo>
                    <a:pt x="278" y="270"/>
                    <a:pt x="316" y="212"/>
                    <a:pt x="358" y="159"/>
                  </a:cubicBezTo>
                  <a:cubicBezTo>
                    <a:pt x="414" y="82"/>
                    <a:pt x="336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01;p61"/>
            <p:cNvSpPr/>
            <p:nvPr/>
          </p:nvSpPr>
          <p:spPr>
            <a:xfrm flipH="1">
              <a:off x="7265580" y="1886909"/>
              <a:ext cx="13940" cy="15214"/>
            </a:xfrm>
            <a:custGeom>
              <a:avLst/>
              <a:gdLst/>
              <a:ahLst/>
              <a:cxnLst/>
              <a:rect l="l" t="t" r="r" b="b"/>
              <a:pathLst>
                <a:path w="427" h="466" extrusionOk="0">
                  <a:moveTo>
                    <a:pt x="291" y="1"/>
                  </a:moveTo>
                  <a:cubicBezTo>
                    <a:pt x="269" y="1"/>
                    <a:pt x="246" y="10"/>
                    <a:pt x="229" y="32"/>
                  </a:cubicBezTo>
                  <a:cubicBezTo>
                    <a:pt x="187" y="81"/>
                    <a:pt x="145" y="134"/>
                    <a:pt x="103" y="188"/>
                  </a:cubicBezTo>
                  <a:cubicBezTo>
                    <a:pt x="54" y="245"/>
                    <a:pt x="5" y="294"/>
                    <a:pt x="1" y="370"/>
                  </a:cubicBezTo>
                  <a:cubicBezTo>
                    <a:pt x="1" y="419"/>
                    <a:pt x="49" y="466"/>
                    <a:pt x="96" y="466"/>
                  </a:cubicBezTo>
                  <a:cubicBezTo>
                    <a:pt x="104" y="466"/>
                    <a:pt x="111" y="464"/>
                    <a:pt x="119" y="462"/>
                  </a:cubicBezTo>
                  <a:cubicBezTo>
                    <a:pt x="194" y="435"/>
                    <a:pt x="225" y="374"/>
                    <a:pt x="267" y="313"/>
                  </a:cubicBezTo>
                  <a:cubicBezTo>
                    <a:pt x="305" y="260"/>
                    <a:pt x="343" y="203"/>
                    <a:pt x="381" y="150"/>
                  </a:cubicBezTo>
                  <a:cubicBezTo>
                    <a:pt x="426" y="81"/>
                    <a:pt x="357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02;p61"/>
            <p:cNvSpPr/>
            <p:nvPr/>
          </p:nvSpPr>
          <p:spPr>
            <a:xfrm flipH="1">
              <a:off x="7216706" y="1870520"/>
              <a:ext cx="17336" cy="29154"/>
            </a:xfrm>
            <a:custGeom>
              <a:avLst/>
              <a:gdLst/>
              <a:ahLst/>
              <a:cxnLst/>
              <a:rect l="l" t="t" r="r" b="b"/>
              <a:pathLst>
                <a:path w="531" h="893" extrusionOk="0">
                  <a:moveTo>
                    <a:pt x="414" y="0"/>
                  </a:moveTo>
                  <a:cubicBezTo>
                    <a:pt x="382" y="0"/>
                    <a:pt x="351" y="16"/>
                    <a:pt x="330" y="51"/>
                  </a:cubicBezTo>
                  <a:cubicBezTo>
                    <a:pt x="261" y="169"/>
                    <a:pt x="182" y="279"/>
                    <a:pt x="121" y="404"/>
                  </a:cubicBezTo>
                  <a:cubicBezTo>
                    <a:pt x="68" y="515"/>
                    <a:pt x="3" y="652"/>
                    <a:pt x="3" y="773"/>
                  </a:cubicBezTo>
                  <a:cubicBezTo>
                    <a:pt x="0" y="834"/>
                    <a:pt x="61" y="892"/>
                    <a:pt x="122" y="892"/>
                  </a:cubicBezTo>
                  <a:cubicBezTo>
                    <a:pt x="141" y="892"/>
                    <a:pt x="161" y="886"/>
                    <a:pt x="178" y="872"/>
                  </a:cubicBezTo>
                  <a:cubicBezTo>
                    <a:pt x="395" y="705"/>
                    <a:pt x="456" y="378"/>
                    <a:pt x="516" y="127"/>
                  </a:cubicBezTo>
                  <a:cubicBezTo>
                    <a:pt x="531" y="55"/>
                    <a:pt x="473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03;p61"/>
            <p:cNvSpPr/>
            <p:nvPr/>
          </p:nvSpPr>
          <p:spPr>
            <a:xfrm flipH="1">
              <a:off x="7243477" y="1920112"/>
              <a:ext cx="21711" cy="25889"/>
            </a:xfrm>
            <a:custGeom>
              <a:avLst/>
              <a:gdLst/>
              <a:ahLst/>
              <a:cxnLst/>
              <a:rect l="l" t="t" r="r" b="b"/>
              <a:pathLst>
                <a:path w="665" h="793" extrusionOk="0">
                  <a:moveTo>
                    <a:pt x="539" y="1"/>
                  </a:moveTo>
                  <a:cubicBezTo>
                    <a:pt x="512" y="1"/>
                    <a:pt x="485" y="10"/>
                    <a:pt x="466" y="30"/>
                  </a:cubicBezTo>
                  <a:cubicBezTo>
                    <a:pt x="380" y="129"/>
                    <a:pt x="299" y="228"/>
                    <a:pt x="215" y="326"/>
                  </a:cubicBezTo>
                  <a:cubicBezTo>
                    <a:pt x="140" y="417"/>
                    <a:pt x="48" y="543"/>
                    <a:pt x="18" y="661"/>
                  </a:cubicBezTo>
                  <a:cubicBezTo>
                    <a:pt x="1" y="737"/>
                    <a:pt x="57" y="793"/>
                    <a:pt x="127" y="793"/>
                  </a:cubicBezTo>
                  <a:cubicBezTo>
                    <a:pt x="135" y="793"/>
                    <a:pt x="143" y="792"/>
                    <a:pt x="151" y="791"/>
                  </a:cubicBezTo>
                  <a:cubicBezTo>
                    <a:pt x="292" y="768"/>
                    <a:pt x="425" y="638"/>
                    <a:pt x="501" y="524"/>
                  </a:cubicBezTo>
                  <a:cubicBezTo>
                    <a:pt x="592" y="387"/>
                    <a:pt x="634" y="270"/>
                    <a:pt x="657" y="110"/>
                  </a:cubicBezTo>
                  <a:cubicBezTo>
                    <a:pt x="664" y="45"/>
                    <a:pt x="600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04;p61"/>
            <p:cNvSpPr/>
            <p:nvPr/>
          </p:nvSpPr>
          <p:spPr>
            <a:xfrm flipH="1">
              <a:off x="7288531" y="1963043"/>
              <a:ext cx="25465" cy="27065"/>
            </a:xfrm>
            <a:custGeom>
              <a:avLst/>
              <a:gdLst/>
              <a:ahLst/>
              <a:cxnLst/>
              <a:rect l="l" t="t" r="r" b="b"/>
              <a:pathLst>
                <a:path w="780" h="829" extrusionOk="0">
                  <a:moveTo>
                    <a:pt x="624" y="0"/>
                  </a:moveTo>
                  <a:cubicBezTo>
                    <a:pt x="600" y="0"/>
                    <a:pt x="575" y="9"/>
                    <a:pt x="555" y="30"/>
                  </a:cubicBezTo>
                  <a:cubicBezTo>
                    <a:pt x="350" y="251"/>
                    <a:pt x="136" y="460"/>
                    <a:pt x="19" y="741"/>
                  </a:cubicBezTo>
                  <a:cubicBezTo>
                    <a:pt x="1" y="786"/>
                    <a:pt x="46" y="828"/>
                    <a:pt x="88" y="828"/>
                  </a:cubicBezTo>
                  <a:cubicBezTo>
                    <a:pt x="100" y="828"/>
                    <a:pt x="112" y="825"/>
                    <a:pt x="122" y="818"/>
                  </a:cubicBezTo>
                  <a:cubicBezTo>
                    <a:pt x="380" y="654"/>
                    <a:pt x="547" y="399"/>
                    <a:pt x="722" y="164"/>
                  </a:cubicBezTo>
                  <a:cubicBezTo>
                    <a:pt x="780" y="89"/>
                    <a:pt x="701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05;p61"/>
            <p:cNvSpPr/>
            <p:nvPr/>
          </p:nvSpPr>
          <p:spPr>
            <a:xfrm flipH="1">
              <a:off x="7333356" y="2059974"/>
              <a:ext cx="31929" cy="11818"/>
            </a:xfrm>
            <a:custGeom>
              <a:avLst/>
              <a:gdLst/>
              <a:ahLst/>
              <a:cxnLst/>
              <a:rect l="l" t="t" r="r" b="b"/>
              <a:pathLst>
                <a:path w="978" h="362" extrusionOk="0">
                  <a:moveTo>
                    <a:pt x="397" y="0"/>
                  </a:moveTo>
                  <a:cubicBezTo>
                    <a:pt x="299" y="0"/>
                    <a:pt x="200" y="11"/>
                    <a:pt x="107" y="27"/>
                  </a:cubicBezTo>
                  <a:cubicBezTo>
                    <a:pt x="1" y="42"/>
                    <a:pt x="24" y="187"/>
                    <a:pt x="107" y="217"/>
                  </a:cubicBezTo>
                  <a:cubicBezTo>
                    <a:pt x="292" y="284"/>
                    <a:pt x="500" y="361"/>
                    <a:pt x="704" y="361"/>
                  </a:cubicBezTo>
                  <a:cubicBezTo>
                    <a:pt x="764" y="361"/>
                    <a:pt x="824" y="355"/>
                    <a:pt x="882" y="339"/>
                  </a:cubicBezTo>
                  <a:cubicBezTo>
                    <a:pt x="951" y="324"/>
                    <a:pt x="977" y="229"/>
                    <a:pt x="924" y="176"/>
                  </a:cubicBezTo>
                  <a:cubicBezTo>
                    <a:pt x="781" y="42"/>
                    <a:pt x="590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06;p61"/>
            <p:cNvSpPr/>
            <p:nvPr/>
          </p:nvSpPr>
          <p:spPr>
            <a:xfrm flipH="1">
              <a:off x="7274754" y="2053020"/>
              <a:ext cx="26347" cy="10121"/>
            </a:xfrm>
            <a:custGeom>
              <a:avLst/>
              <a:gdLst/>
              <a:ahLst/>
              <a:cxnLst/>
              <a:rect l="l" t="t" r="r" b="b"/>
              <a:pathLst>
                <a:path w="807" h="310" extrusionOk="0">
                  <a:moveTo>
                    <a:pt x="438" y="1"/>
                  </a:moveTo>
                  <a:cubicBezTo>
                    <a:pt x="327" y="1"/>
                    <a:pt x="213" y="19"/>
                    <a:pt x="111" y="47"/>
                  </a:cubicBezTo>
                  <a:cubicBezTo>
                    <a:pt x="0" y="77"/>
                    <a:pt x="23" y="244"/>
                    <a:pt x="134" y="244"/>
                  </a:cubicBezTo>
                  <a:cubicBezTo>
                    <a:pt x="146" y="243"/>
                    <a:pt x="158" y="243"/>
                    <a:pt x="170" y="243"/>
                  </a:cubicBezTo>
                  <a:cubicBezTo>
                    <a:pt x="255" y="243"/>
                    <a:pt x="335" y="254"/>
                    <a:pt x="418" y="266"/>
                  </a:cubicBezTo>
                  <a:cubicBezTo>
                    <a:pt x="489" y="281"/>
                    <a:pt x="555" y="310"/>
                    <a:pt x="622" y="310"/>
                  </a:cubicBezTo>
                  <a:cubicBezTo>
                    <a:pt x="646" y="310"/>
                    <a:pt x="669" y="306"/>
                    <a:pt x="692" y="297"/>
                  </a:cubicBezTo>
                  <a:cubicBezTo>
                    <a:pt x="783" y="259"/>
                    <a:pt x="806" y="168"/>
                    <a:pt x="750" y="92"/>
                  </a:cubicBezTo>
                  <a:cubicBezTo>
                    <a:pt x="681" y="5"/>
                    <a:pt x="540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07;p61"/>
            <p:cNvSpPr/>
            <p:nvPr/>
          </p:nvSpPr>
          <p:spPr>
            <a:xfrm flipH="1">
              <a:off x="7319220" y="2007444"/>
              <a:ext cx="20176" cy="16063"/>
            </a:xfrm>
            <a:custGeom>
              <a:avLst/>
              <a:gdLst/>
              <a:ahLst/>
              <a:cxnLst/>
              <a:rect l="l" t="t" r="r" b="b"/>
              <a:pathLst>
                <a:path w="618" h="492" extrusionOk="0">
                  <a:moveTo>
                    <a:pt x="489" y="1"/>
                  </a:moveTo>
                  <a:cubicBezTo>
                    <a:pt x="390" y="5"/>
                    <a:pt x="333" y="69"/>
                    <a:pt x="265" y="127"/>
                  </a:cubicBezTo>
                  <a:cubicBezTo>
                    <a:pt x="203" y="180"/>
                    <a:pt x="143" y="233"/>
                    <a:pt x="82" y="286"/>
                  </a:cubicBezTo>
                  <a:cubicBezTo>
                    <a:pt x="0" y="359"/>
                    <a:pt x="77" y="491"/>
                    <a:pt x="169" y="491"/>
                  </a:cubicBezTo>
                  <a:cubicBezTo>
                    <a:pt x="188" y="491"/>
                    <a:pt x="207" y="486"/>
                    <a:pt x="226" y="473"/>
                  </a:cubicBezTo>
                  <a:cubicBezTo>
                    <a:pt x="291" y="427"/>
                    <a:pt x="356" y="378"/>
                    <a:pt x="424" y="332"/>
                  </a:cubicBezTo>
                  <a:cubicBezTo>
                    <a:pt x="496" y="283"/>
                    <a:pt x="577" y="241"/>
                    <a:pt x="599" y="150"/>
                  </a:cubicBezTo>
                  <a:cubicBezTo>
                    <a:pt x="618" y="77"/>
                    <a:pt x="565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808;p61"/>
            <p:cNvSpPr/>
            <p:nvPr/>
          </p:nvSpPr>
          <p:spPr>
            <a:xfrm flipH="1">
              <a:off x="7247460" y="2081913"/>
              <a:ext cx="28991" cy="13875"/>
            </a:xfrm>
            <a:custGeom>
              <a:avLst/>
              <a:gdLst/>
              <a:ahLst/>
              <a:cxnLst/>
              <a:rect l="l" t="t" r="r" b="b"/>
              <a:pathLst>
                <a:path w="888" h="425" extrusionOk="0">
                  <a:moveTo>
                    <a:pt x="121" y="0"/>
                  </a:moveTo>
                  <a:cubicBezTo>
                    <a:pt x="25" y="0"/>
                    <a:pt x="1" y="150"/>
                    <a:pt x="100" y="192"/>
                  </a:cubicBezTo>
                  <a:cubicBezTo>
                    <a:pt x="211" y="234"/>
                    <a:pt x="321" y="279"/>
                    <a:pt x="432" y="325"/>
                  </a:cubicBezTo>
                  <a:cubicBezTo>
                    <a:pt x="523" y="363"/>
                    <a:pt x="625" y="425"/>
                    <a:pt x="727" y="425"/>
                  </a:cubicBezTo>
                  <a:cubicBezTo>
                    <a:pt x="735" y="425"/>
                    <a:pt x="743" y="424"/>
                    <a:pt x="751" y="423"/>
                  </a:cubicBezTo>
                  <a:cubicBezTo>
                    <a:pt x="834" y="416"/>
                    <a:pt x="888" y="317"/>
                    <a:pt x="819" y="252"/>
                  </a:cubicBezTo>
                  <a:cubicBezTo>
                    <a:pt x="739" y="169"/>
                    <a:pt x="621" y="150"/>
                    <a:pt x="511" y="115"/>
                  </a:cubicBezTo>
                  <a:cubicBezTo>
                    <a:pt x="393" y="81"/>
                    <a:pt x="272" y="43"/>
                    <a:pt x="154" y="6"/>
                  </a:cubicBezTo>
                  <a:cubicBezTo>
                    <a:pt x="143" y="2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809;p61"/>
            <p:cNvSpPr/>
            <p:nvPr/>
          </p:nvSpPr>
          <p:spPr>
            <a:xfrm flipH="1">
              <a:off x="7177333" y="2072217"/>
              <a:ext cx="33333" cy="15410"/>
            </a:xfrm>
            <a:custGeom>
              <a:avLst/>
              <a:gdLst/>
              <a:ahLst/>
              <a:cxnLst/>
              <a:rect l="l" t="t" r="r" b="b"/>
              <a:pathLst>
                <a:path w="1021" h="472" extrusionOk="0">
                  <a:moveTo>
                    <a:pt x="192" y="0"/>
                  </a:moveTo>
                  <a:cubicBezTo>
                    <a:pt x="80" y="0"/>
                    <a:pt x="1" y="157"/>
                    <a:pt x="119" y="215"/>
                  </a:cubicBezTo>
                  <a:cubicBezTo>
                    <a:pt x="317" y="312"/>
                    <a:pt x="580" y="471"/>
                    <a:pt x="817" y="471"/>
                  </a:cubicBezTo>
                  <a:cubicBezTo>
                    <a:pt x="849" y="471"/>
                    <a:pt x="880" y="468"/>
                    <a:pt x="910" y="462"/>
                  </a:cubicBezTo>
                  <a:cubicBezTo>
                    <a:pt x="1002" y="439"/>
                    <a:pt x="1021" y="321"/>
                    <a:pt x="963" y="257"/>
                  </a:cubicBezTo>
                  <a:cubicBezTo>
                    <a:pt x="880" y="166"/>
                    <a:pt x="735" y="127"/>
                    <a:pt x="621" y="93"/>
                  </a:cubicBezTo>
                  <a:cubicBezTo>
                    <a:pt x="484" y="52"/>
                    <a:pt x="347" y="29"/>
                    <a:pt x="211" y="1"/>
                  </a:cubicBezTo>
                  <a:cubicBezTo>
                    <a:pt x="204" y="1"/>
                    <a:pt x="198" y="0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810;p61"/>
            <p:cNvSpPr/>
            <p:nvPr/>
          </p:nvSpPr>
          <p:spPr>
            <a:xfrm flipH="1">
              <a:off x="7186377" y="2105191"/>
              <a:ext cx="23082" cy="11851"/>
            </a:xfrm>
            <a:custGeom>
              <a:avLst/>
              <a:gdLst/>
              <a:ahLst/>
              <a:cxnLst/>
              <a:rect l="l" t="t" r="r" b="b"/>
              <a:pathLst>
                <a:path w="707" h="363" extrusionOk="0">
                  <a:moveTo>
                    <a:pt x="175" y="0"/>
                  </a:moveTo>
                  <a:cubicBezTo>
                    <a:pt x="70" y="0"/>
                    <a:pt x="1" y="148"/>
                    <a:pt x="113" y="200"/>
                  </a:cubicBezTo>
                  <a:cubicBezTo>
                    <a:pt x="193" y="242"/>
                    <a:pt x="273" y="277"/>
                    <a:pt x="356" y="311"/>
                  </a:cubicBezTo>
                  <a:cubicBezTo>
                    <a:pt x="423" y="336"/>
                    <a:pt x="490" y="362"/>
                    <a:pt x="561" y="362"/>
                  </a:cubicBezTo>
                  <a:cubicBezTo>
                    <a:pt x="579" y="362"/>
                    <a:pt x="597" y="360"/>
                    <a:pt x="615" y="356"/>
                  </a:cubicBezTo>
                  <a:cubicBezTo>
                    <a:pt x="684" y="342"/>
                    <a:pt x="706" y="242"/>
                    <a:pt x="657" y="197"/>
                  </a:cubicBezTo>
                  <a:cubicBezTo>
                    <a:pt x="596" y="140"/>
                    <a:pt x="520" y="128"/>
                    <a:pt x="444" y="102"/>
                  </a:cubicBezTo>
                  <a:cubicBezTo>
                    <a:pt x="368" y="75"/>
                    <a:pt x="296" y="45"/>
                    <a:pt x="224" y="11"/>
                  </a:cubicBezTo>
                  <a:cubicBezTo>
                    <a:pt x="207" y="3"/>
                    <a:pt x="191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811;p61"/>
            <p:cNvSpPr/>
            <p:nvPr/>
          </p:nvSpPr>
          <p:spPr>
            <a:xfrm flipH="1">
              <a:off x="7095160" y="2088900"/>
              <a:ext cx="32256" cy="17923"/>
            </a:xfrm>
            <a:custGeom>
              <a:avLst/>
              <a:gdLst/>
              <a:ahLst/>
              <a:cxnLst/>
              <a:rect l="l" t="t" r="r" b="b"/>
              <a:pathLst>
                <a:path w="988" h="549" extrusionOk="0">
                  <a:moveTo>
                    <a:pt x="166" y="0"/>
                  </a:moveTo>
                  <a:cubicBezTo>
                    <a:pt x="59" y="0"/>
                    <a:pt x="0" y="174"/>
                    <a:pt x="110" y="232"/>
                  </a:cubicBezTo>
                  <a:cubicBezTo>
                    <a:pt x="227" y="293"/>
                    <a:pt x="345" y="357"/>
                    <a:pt x="463" y="415"/>
                  </a:cubicBezTo>
                  <a:cubicBezTo>
                    <a:pt x="569" y="469"/>
                    <a:pt x="674" y="548"/>
                    <a:pt x="793" y="548"/>
                  </a:cubicBezTo>
                  <a:cubicBezTo>
                    <a:pt x="798" y="548"/>
                    <a:pt x="803" y="548"/>
                    <a:pt x="809" y="548"/>
                  </a:cubicBezTo>
                  <a:cubicBezTo>
                    <a:pt x="896" y="540"/>
                    <a:pt x="987" y="438"/>
                    <a:pt x="923" y="354"/>
                  </a:cubicBezTo>
                  <a:cubicBezTo>
                    <a:pt x="840" y="243"/>
                    <a:pt x="722" y="213"/>
                    <a:pt x="596" y="164"/>
                  </a:cubicBezTo>
                  <a:cubicBezTo>
                    <a:pt x="466" y="111"/>
                    <a:pt x="334" y="61"/>
                    <a:pt x="205" y="8"/>
                  </a:cubicBezTo>
                  <a:cubicBezTo>
                    <a:pt x="191" y="3"/>
                    <a:pt x="178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812;p61"/>
            <p:cNvSpPr/>
            <p:nvPr/>
          </p:nvSpPr>
          <p:spPr>
            <a:xfrm flipH="1">
              <a:off x="7120951" y="2129187"/>
              <a:ext cx="21874" cy="13810"/>
            </a:xfrm>
            <a:custGeom>
              <a:avLst/>
              <a:gdLst/>
              <a:ahLst/>
              <a:cxnLst/>
              <a:rect l="l" t="t" r="r" b="b"/>
              <a:pathLst>
                <a:path w="670" h="423" extrusionOk="0">
                  <a:moveTo>
                    <a:pt x="97" y="0"/>
                  </a:moveTo>
                  <a:cubicBezTo>
                    <a:pt x="40" y="0"/>
                    <a:pt x="0" y="71"/>
                    <a:pt x="45" y="116"/>
                  </a:cubicBezTo>
                  <a:cubicBezTo>
                    <a:pt x="122" y="188"/>
                    <a:pt x="201" y="249"/>
                    <a:pt x="289" y="309"/>
                  </a:cubicBezTo>
                  <a:cubicBezTo>
                    <a:pt x="370" y="367"/>
                    <a:pt x="442" y="422"/>
                    <a:pt x="538" y="422"/>
                  </a:cubicBezTo>
                  <a:cubicBezTo>
                    <a:pt x="549" y="422"/>
                    <a:pt x="561" y="422"/>
                    <a:pt x="573" y="420"/>
                  </a:cubicBezTo>
                  <a:cubicBezTo>
                    <a:pt x="654" y="409"/>
                    <a:pt x="669" y="314"/>
                    <a:pt x="642" y="253"/>
                  </a:cubicBezTo>
                  <a:cubicBezTo>
                    <a:pt x="601" y="165"/>
                    <a:pt x="482" y="132"/>
                    <a:pt x="395" y="97"/>
                  </a:cubicBezTo>
                  <a:cubicBezTo>
                    <a:pt x="304" y="59"/>
                    <a:pt x="213" y="25"/>
                    <a:pt x="114" y="2"/>
                  </a:cubicBezTo>
                  <a:cubicBezTo>
                    <a:pt x="108" y="1"/>
                    <a:pt x="102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813;p61"/>
            <p:cNvSpPr/>
            <p:nvPr/>
          </p:nvSpPr>
          <p:spPr>
            <a:xfrm flipH="1">
              <a:off x="7140083" y="2153182"/>
              <a:ext cx="19686" cy="14561"/>
            </a:xfrm>
            <a:custGeom>
              <a:avLst/>
              <a:gdLst/>
              <a:ahLst/>
              <a:cxnLst/>
              <a:rect l="l" t="t" r="r" b="b"/>
              <a:pathLst>
                <a:path w="603" h="446" extrusionOk="0">
                  <a:moveTo>
                    <a:pt x="153" y="0"/>
                  </a:moveTo>
                  <a:cubicBezTo>
                    <a:pt x="71" y="0"/>
                    <a:pt x="0" y="79"/>
                    <a:pt x="51" y="176"/>
                  </a:cubicBezTo>
                  <a:cubicBezTo>
                    <a:pt x="112" y="292"/>
                    <a:pt x="275" y="446"/>
                    <a:pt x="423" y="446"/>
                  </a:cubicBezTo>
                  <a:cubicBezTo>
                    <a:pt x="469" y="446"/>
                    <a:pt x="513" y="431"/>
                    <a:pt x="553" y="396"/>
                  </a:cubicBezTo>
                  <a:cubicBezTo>
                    <a:pt x="602" y="355"/>
                    <a:pt x="595" y="290"/>
                    <a:pt x="576" y="241"/>
                  </a:cubicBezTo>
                  <a:cubicBezTo>
                    <a:pt x="541" y="160"/>
                    <a:pt x="458" y="153"/>
                    <a:pt x="390" y="122"/>
                  </a:cubicBezTo>
                  <a:cubicBezTo>
                    <a:pt x="336" y="104"/>
                    <a:pt x="283" y="65"/>
                    <a:pt x="237" y="31"/>
                  </a:cubicBezTo>
                  <a:cubicBezTo>
                    <a:pt x="211" y="9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814;p61"/>
            <p:cNvSpPr/>
            <p:nvPr/>
          </p:nvSpPr>
          <p:spPr>
            <a:xfrm flipH="1">
              <a:off x="7142205" y="2097714"/>
              <a:ext cx="17662" cy="9794"/>
            </a:xfrm>
            <a:custGeom>
              <a:avLst/>
              <a:gdLst/>
              <a:ahLst/>
              <a:cxnLst/>
              <a:rect l="l" t="t" r="r" b="b"/>
              <a:pathLst>
                <a:path w="541" h="300" extrusionOk="0">
                  <a:moveTo>
                    <a:pt x="140" y="0"/>
                  </a:moveTo>
                  <a:cubicBezTo>
                    <a:pt x="52" y="0"/>
                    <a:pt x="1" y="117"/>
                    <a:pt x="88" y="179"/>
                  </a:cubicBezTo>
                  <a:cubicBezTo>
                    <a:pt x="175" y="236"/>
                    <a:pt x="305" y="300"/>
                    <a:pt x="418" y="300"/>
                  </a:cubicBezTo>
                  <a:cubicBezTo>
                    <a:pt x="439" y="300"/>
                    <a:pt x="460" y="297"/>
                    <a:pt x="479" y="293"/>
                  </a:cubicBezTo>
                  <a:cubicBezTo>
                    <a:pt x="525" y="282"/>
                    <a:pt x="541" y="221"/>
                    <a:pt x="507" y="190"/>
                  </a:cubicBezTo>
                  <a:cubicBezTo>
                    <a:pt x="465" y="148"/>
                    <a:pt x="407" y="129"/>
                    <a:pt x="354" y="103"/>
                  </a:cubicBezTo>
                  <a:cubicBezTo>
                    <a:pt x="297" y="69"/>
                    <a:pt x="244" y="42"/>
                    <a:pt x="188" y="12"/>
                  </a:cubicBezTo>
                  <a:cubicBezTo>
                    <a:pt x="171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815;p61"/>
            <p:cNvSpPr/>
            <p:nvPr/>
          </p:nvSpPr>
          <p:spPr>
            <a:xfrm flipH="1">
              <a:off x="7123465" y="2192229"/>
              <a:ext cx="27946" cy="15246"/>
            </a:xfrm>
            <a:custGeom>
              <a:avLst/>
              <a:gdLst/>
              <a:ahLst/>
              <a:cxnLst/>
              <a:rect l="l" t="t" r="r" b="b"/>
              <a:pathLst>
                <a:path w="856" h="467" extrusionOk="0">
                  <a:moveTo>
                    <a:pt x="160" y="1"/>
                  </a:moveTo>
                  <a:cubicBezTo>
                    <a:pt x="37" y="1"/>
                    <a:pt x="0" y="169"/>
                    <a:pt x="126" y="219"/>
                  </a:cubicBezTo>
                  <a:cubicBezTo>
                    <a:pt x="232" y="261"/>
                    <a:pt x="327" y="322"/>
                    <a:pt x="430" y="371"/>
                  </a:cubicBezTo>
                  <a:cubicBezTo>
                    <a:pt x="514" y="412"/>
                    <a:pt x="624" y="466"/>
                    <a:pt x="718" y="466"/>
                  </a:cubicBezTo>
                  <a:cubicBezTo>
                    <a:pt x="721" y="466"/>
                    <a:pt x="724" y="466"/>
                    <a:pt x="727" y="466"/>
                  </a:cubicBezTo>
                  <a:cubicBezTo>
                    <a:pt x="810" y="463"/>
                    <a:pt x="856" y="379"/>
                    <a:pt x="818" y="303"/>
                  </a:cubicBezTo>
                  <a:cubicBezTo>
                    <a:pt x="773" y="212"/>
                    <a:pt x="643" y="135"/>
                    <a:pt x="544" y="98"/>
                  </a:cubicBezTo>
                  <a:cubicBezTo>
                    <a:pt x="430" y="52"/>
                    <a:pt x="304" y="26"/>
                    <a:pt x="183" y="3"/>
                  </a:cubicBezTo>
                  <a:cubicBezTo>
                    <a:pt x="175" y="1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816;p61"/>
            <p:cNvSpPr/>
            <p:nvPr/>
          </p:nvSpPr>
          <p:spPr>
            <a:xfrm flipH="1">
              <a:off x="7160944" y="2215017"/>
              <a:ext cx="25465" cy="16977"/>
            </a:xfrm>
            <a:custGeom>
              <a:avLst/>
              <a:gdLst/>
              <a:ahLst/>
              <a:cxnLst/>
              <a:rect l="l" t="t" r="r" b="b"/>
              <a:pathLst>
                <a:path w="780" h="520" extrusionOk="0">
                  <a:moveTo>
                    <a:pt x="180" y="1"/>
                  </a:moveTo>
                  <a:cubicBezTo>
                    <a:pt x="82" y="1"/>
                    <a:pt x="0" y="146"/>
                    <a:pt x="88" y="224"/>
                  </a:cubicBezTo>
                  <a:cubicBezTo>
                    <a:pt x="160" y="289"/>
                    <a:pt x="240" y="369"/>
                    <a:pt x="327" y="407"/>
                  </a:cubicBezTo>
                  <a:cubicBezTo>
                    <a:pt x="415" y="449"/>
                    <a:pt x="506" y="483"/>
                    <a:pt x="597" y="514"/>
                  </a:cubicBezTo>
                  <a:cubicBezTo>
                    <a:pt x="609" y="518"/>
                    <a:pt x="621" y="520"/>
                    <a:pt x="632" y="520"/>
                  </a:cubicBezTo>
                  <a:cubicBezTo>
                    <a:pt x="728" y="520"/>
                    <a:pt x="780" y="371"/>
                    <a:pt x="685" y="316"/>
                  </a:cubicBezTo>
                  <a:cubicBezTo>
                    <a:pt x="604" y="270"/>
                    <a:pt x="536" y="224"/>
                    <a:pt x="468" y="167"/>
                  </a:cubicBezTo>
                  <a:cubicBezTo>
                    <a:pt x="399" y="114"/>
                    <a:pt x="316" y="76"/>
                    <a:pt x="243" y="23"/>
                  </a:cubicBezTo>
                  <a:cubicBezTo>
                    <a:pt x="222" y="7"/>
                    <a:pt x="201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817;p61"/>
            <p:cNvSpPr/>
            <p:nvPr/>
          </p:nvSpPr>
          <p:spPr>
            <a:xfrm flipH="1">
              <a:off x="7203517" y="2239209"/>
              <a:ext cx="20666" cy="12471"/>
            </a:xfrm>
            <a:custGeom>
              <a:avLst/>
              <a:gdLst/>
              <a:ahLst/>
              <a:cxnLst/>
              <a:rect l="l" t="t" r="r" b="b"/>
              <a:pathLst>
                <a:path w="633" h="382" extrusionOk="0">
                  <a:moveTo>
                    <a:pt x="104" y="0"/>
                  </a:moveTo>
                  <a:cubicBezTo>
                    <a:pt x="15" y="0"/>
                    <a:pt x="1" y="131"/>
                    <a:pt x="70" y="175"/>
                  </a:cubicBezTo>
                  <a:cubicBezTo>
                    <a:pt x="142" y="224"/>
                    <a:pt x="222" y="263"/>
                    <a:pt x="298" y="305"/>
                  </a:cubicBezTo>
                  <a:cubicBezTo>
                    <a:pt x="356" y="338"/>
                    <a:pt x="429" y="382"/>
                    <a:pt x="498" y="382"/>
                  </a:cubicBezTo>
                  <a:cubicBezTo>
                    <a:pt x="515" y="382"/>
                    <a:pt x="532" y="379"/>
                    <a:pt x="549" y="373"/>
                  </a:cubicBezTo>
                  <a:cubicBezTo>
                    <a:pt x="602" y="354"/>
                    <a:pt x="633" y="305"/>
                    <a:pt x="617" y="252"/>
                  </a:cubicBezTo>
                  <a:cubicBezTo>
                    <a:pt x="594" y="152"/>
                    <a:pt x="484" y="107"/>
                    <a:pt x="396" y="73"/>
                  </a:cubicBezTo>
                  <a:cubicBezTo>
                    <a:pt x="305" y="35"/>
                    <a:pt x="214" y="12"/>
                    <a:pt x="115" y="1"/>
                  </a:cubicBezTo>
                  <a:cubicBezTo>
                    <a:pt x="111" y="0"/>
                    <a:pt x="108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818;p61"/>
            <p:cNvSpPr/>
            <p:nvPr/>
          </p:nvSpPr>
          <p:spPr>
            <a:xfrm flipH="1">
              <a:off x="7209230" y="2279104"/>
              <a:ext cx="23865" cy="13288"/>
            </a:xfrm>
            <a:custGeom>
              <a:avLst/>
              <a:gdLst/>
              <a:ahLst/>
              <a:cxnLst/>
              <a:rect l="l" t="t" r="r" b="b"/>
              <a:pathLst>
                <a:path w="731" h="407" extrusionOk="0">
                  <a:moveTo>
                    <a:pt x="162" y="1"/>
                  </a:moveTo>
                  <a:cubicBezTo>
                    <a:pt x="59" y="1"/>
                    <a:pt x="1" y="167"/>
                    <a:pt x="107" y="216"/>
                  </a:cubicBezTo>
                  <a:cubicBezTo>
                    <a:pt x="190" y="253"/>
                    <a:pt x="274" y="292"/>
                    <a:pt x="358" y="330"/>
                  </a:cubicBezTo>
                  <a:cubicBezTo>
                    <a:pt x="425" y="363"/>
                    <a:pt x="493" y="407"/>
                    <a:pt x="566" y="407"/>
                  </a:cubicBezTo>
                  <a:cubicBezTo>
                    <a:pt x="584" y="407"/>
                    <a:pt x="602" y="404"/>
                    <a:pt x="620" y="398"/>
                  </a:cubicBezTo>
                  <a:cubicBezTo>
                    <a:pt x="692" y="376"/>
                    <a:pt x="731" y="292"/>
                    <a:pt x="692" y="227"/>
                  </a:cubicBezTo>
                  <a:cubicBezTo>
                    <a:pt x="643" y="139"/>
                    <a:pt x="548" y="125"/>
                    <a:pt x="457" y="94"/>
                  </a:cubicBezTo>
                  <a:cubicBezTo>
                    <a:pt x="369" y="64"/>
                    <a:pt x="282" y="37"/>
                    <a:pt x="195" y="6"/>
                  </a:cubicBezTo>
                  <a:cubicBezTo>
                    <a:pt x="184" y="2"/>
                    <a:pt x="173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819;p61"/>
            <p:cNvSpPr/>
            <p:nvPr/>
          </p:nvSpPr>
          <p:spPr>
            <a:xfrm flipH="1">
              <a:off x="7153729" y="2260299"/>
              <a:ext cx="22233" cy="13777"/>
            </a:xfrm>
            <a:custGeom>
              <a:avLst/>
              <a:gdLst/>
              <a:ahLst/>
              <a:cxnLst/>
              <a:rect l="l" t="t" r="r" b="b"/>
              <a:pathLst>
                <a:path w="681" h="422" extrusionOk="0">
                  <a:moveTo>
                    <a:pt x="161" y="1"/>
                  </a:moveTo>
                  <a:cubicBezTo>
                    <a:pt x="75" y="1"/>
                    <a:pt x="1" y="129"/>
                    <a:pt x="79" y="194"/>
                  </a:cubicBezTo>
                  <a:cubicBezTo>
                    <a:pt x="156" y="259"/>
                    <a:pt x="235" y="313"/>
                    <a:pt x="323" y="354"/>
                  </a:cubicBezTo>
                  <a:cubicBezTo>
                    <a:pt x="385" y="384"/>
                    <a:pt x="459" y="421"/>
                    <a:pt x="529" y="421"/>
                  </a:cubicBezTo>
                  <a:cubicBezTo>
                    <a:pt x="558" y="421"/>
                    <a:pt x="586" y="415"/>
                    <a:pt x="612" y="400"/>
                  </a:cubicBezTo>
                  <a:cubicBezTo>
                    <a:pt x="658" y="370"/>
                    <a:pt x="681" y="305"/>
                    <a:pt x="649" y="259"/>
                  </a:cubicBezTo>
                  <a:cubicBezTo>
                    <a:pt x="597" y="176"/>
                    <a:pt x="509" y="180"/>
                    <a:pt x="425" y="145"/>
                  </a:cubicBezTo>
                  <a:cubicBezTo>
                    <a:pt x="349" y="115"/>
                    <a:pt x="281" y="69"/>
                    <a:pt x="216" y="20"/>
                  </a:cubicBezTo>
                  <a:cubicBezTo>
                    <a:pt x="198" y="7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820;p61"/>
            <p:cNvSpPr/>
            <p:nvPr/>
          </p:nvSpPr>
          <p:spPr>
            <a:xfrm flipH="1">
              <a:off x="7092940" y="2247828"/>
              <a:ext cx="31929" cy="16324"/>
            </a:xfrm>
            <a:custGeom>
              <a:avLst/>
              <a:gdLst/>
              <a:ahLst/>
              <a:cxnLst/>
              <a:rect l="l" t="t" r="r" b="b"/>
              <a:pathLst>
                <a:path w="978" h="500" extrusionOk="0">
                  <a:moveTo>
                    <a:pt x="164" y="0"/>
                  </a:moveTo>
                  <a:cubicBezTo>
                    <a:pt x="60" y="0"/>
                    <a:pt x="1" y="164"/>
                    <a:pt x="107" y="220"/>
                  </a:cubicBezTo>
                  <a:cubicBezTo>
                    <a:pt x="310" y="318"/>
                    <a:pt x="551" y="500"/>
                    <a:pt x="786" y="500"/>
                  </a:cubicBezTo>
                  <a:cubicBezTo>
                    <a:pt x="803" y="500"/>
                    <a:pt x="820" y="499"/>
                    <a:pt x="837" y="497"/>
                  </a:cubicBezTo>
                  <a:cubicBezTo>
                    <a:pt x="936" y="485"/>
                    <a:pt x="978" y="390"/>
                    <a:pt x="913" y="314"/>
                  </a:cubicBezTo>
                  <a:cubicBezTo>
                    <a:pt x="753" y="113"/>
                    <a:pt x="430" y="79"/>
                    <a:pt x="199" y="6"/>
                  </a:cubicBezTo>
                  <a:cubicBezTo>
                    <a:pt x="187" y="2"/>
                    <a:pt x="175" y="0"/>
                    <a:pt x="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821;p61"/>
            <p:cNvSpPr/>
            <p:nvPr/>
          </p:nvSpPr>
          <p:spPr>
            <a:xfrm flipH="1">
              <a:off x="7055689" y="2219424"/>
              <a:ext cx="22657" cy="14006"/>
            </a:xfrm>
            <a:custGeom>
              <a:avLst/>
              <a:gdLst/>
              <a:ahLst/>
              <a:cxnLst/>
              <a:rect l="l" t="t" r="r" b="b"/>
              <a:pathLst>
                <a:path w="694" h="429" extrusionOk="0">
                  <a:moveTo>
                    <a:pt x="180" y="1"/>
                  </a:moveTo>
                  <a:cubicBezTo>
                    <a:pt x="64" y="1"/>
                    <a:pt x="1" y="171"/>
                    <a:pt x="116" y="234"/>
                  </a:cubicBezTo>
                  <a:cubicBezTo>
                    <a:pt x="218" y="291"/>
                    <a:pt x="317" y="351"/>
                    <a:pt x="420" y="409"/>
                  </a:cubicBezTo>
                  <a:cubicBezTo>
                    <a:pt x="447" y="422"/>
                    <a:pt x="477" y="429"/>
                    <a:pt x="507" y="429"/>
                  </a:cubicBezTo>
                  <a:cubicBezTo>
                    <a:pt x="565" y="429"/>
                    <a:pt x="621" y="403"/>
                    <a:pt x="651" y="348"/>
                  </a:cubicBezTo>
                  <a:cubicBezTo>
                    <a:pt x="656" y="333"/>
                    <a:pt x="663" y="321"/>
                    <a:pt x="667" y="306"/>
                  </a:cubicBezTo>
                  <a:cubicBezTo>
                    <a:pt x="693" y="219"/>
                    <a:pt x="633" y="128"/>
                    <a:pt x="549" y="100"/>
                  </a:cubicBezTo>
                  <a:cubicBezTo>
                    <a:pt x="439" y="67"/>
                    <a:pt x="325" y="40"/>
                    <a:pt x="214" y="6"/>
                  </a:cubicBezTo>
                  <a:cubicBezTo>
                    <a:pt x="203" y="2"/>
                    <a:pt x="191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822;p61"/>
            <p:cNvSpPr/>
            <p:nvPr/>
          </p:nvSpPr>
          <p:spPr>
            <a:xfrm flipH="1">
              <a:off x="7070707" y="2191511"/>
              <a:ext cx="33627" cy="16063"/>
            </a:xfrm>
            <a:custGeom>
              <a:avLst/>
              <a:gdLst/>
              <a:ahLst/>
              <a:cxnLst/>
              <a:rect l="l" t="t" r="r" b="b"/>
              <a:pathLst>
                <a:path w="1030" h="492" extrusionOk="0">
                  <a:moveTo>
                    <a:pt x="193" y="0"/>
                  </a:moveTo>
                  <a:cubicBezTo>
                    <a:pt x="54" y="0"/>
                    <a:pt x="0" y="198"/>
                    <a:pt x="152" y="248"/>
                  </a:cubicBezTo>
                  <a:cubicBezTo>
                    <a:pt x="277" y="290"/>
                    <a:pt x="406" y="344"/>
                    <a:pt x="531" y="393"/>
                  </a:cubicBezTo>
                  <a:cubicBezTo>
                    <a:pt x="641" y="439"/>
                    <a:pt x="730" y="492"/>
                    <a:pt x="842" y="492"/>
                  </a:cubicBezTo>
                  <a:cubicBezTo>
                    <a:pt x="858" y="492"/>
                    <a:pt x="875" y="491"/>
                    <a:pt x="893" y="488"/>
                  </a:cubicBezTo>
                  <a:cubicBezTo>
                    <a:pt x="984" y="476"/>
                    <a:pt x="1030" y="348"/>
                    <a:pt x="980" y="276"/>
                  </a:cubicBezTo>
                  <a:cubicBezTo>
                    <a:pt x="896" y="162"/>
                    <a:pt x="775" y="131"/>
                    <a:pt x="638" y="93"/>
                  </a:cubicBezTo>
                  <a:cubicBezTo>
                    <a:pt x="501" y="48"/>
                    <a:pt x="361" y="25"/>
                    <a:pt x="216" y="2"/>
                  </a:cubicBezTo>
                  <a:cubicBezTo>
                    <a:pt x="208" y="1"/>
                    <a:pt x="200" y="0"/>
                    <a:pt x="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823;p61"/>
            <p:cNvSpPr/>
            <p:nvPr/>
          </p:nvSpPr>
          <p:spPr>
            <a:xfrm flipH="1">
              <a:off x="7086965" y="2157720"/>
              <a:ext cx="31211" cy="16552"/>
            </a:xfrm>
            <a:custGeom>
              <a:avLst/>
              <a:gdLst/>
              <a:ahLst/>
              <a:cxnLst/>
              <a:rect l="l" t="t" r="r" b="b"/>
              <a:pathLst>
                <a:path w="956" h="507" extrusionOk="0">
                  <a:moveTo>
                    <a:pt x="208" y="1"/>
                  </a:moveTo>
                  <a:cubicBezTo>
                    <a:pt x="43" y="1"/>
                    <a:pt x="0" y="240"/>
                    <a:pt x="169" y="311"/>
                  </a:cubicBezTo>
                  <a:cubicBezTo>
                    <a:pt x="283" y="356"/>
                    <a:pt x="393" y="398"/>
                    <a:pt x="507" y="439"/>
                  </a:cubicBezTo>
                  <a:cubicBezTo>
                    <a:pt x="589" y="472"/>
                    <a:pt x="674" y="506"/>
                    <a:pt x="761" y="506"/>
                  </a:cubicBezTo>
                  <a:cubicBezTo>
                    <a:pt x="786" y="506"/>
                    <a:pt x="812" y="503"/>
                    <a:pt x="838" y="497"/>
                  </a:cubicBezTo>
                  <a:cubicBezTo>
                    <a:pt x="918" y="474"/>
                    <a:pt x="955" y="379"/>
                    <a:pt x="913" y="307"/>
                  </a:cubicBezTo>
                  <a:cubicBezTo>
                    <a:pt x="853" y="196"/>
                    <a:pt x="731" y="151"/>
                    <a:pt x="621" y="113"/>
                  </a:cubicBezTo>
                  <a:cubicBezTo>
                    <a:pt x="499" y="67"/>
                    <a:pt x="378" y="33"/>
                    <a:pt x="252" y="6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824;p61"/>
            <p:cNvSpPr/>
            <p:nvPr/>
          </p:nvSpPr>
          <p:spPr>
            <a:xfrm flipH="1">
              <a:off x="7027514" y="2165948"/>
              <a:ext cx="33105" cy="18348"/>
            </a:xfrm>
            <a:custGeom>
              <a:avLst/>
              <a:gdLst/>
              <a:ahLst/>
              <a:cxnLst/>
              <a:rect l="l" t="t" r="r" b="b"/>
              <a:pathLst>
                <a:path w="1014" h="562" extrusionOk="0">
                  <a:moveTo>
                    <a:pt x="157" y="0"/>
                  </a:moveTo>
                  <a:cubicBezTo>
                    <a:pt x="42" y="0"/>
                    <a:pt x="0" y="149"/>
                    <a:pt x="98" y="226"/>
                  </a:cubicBezTo>
                  <a:cubicBezTo>
                    <a:pt x="202" y="305"/>
                    <a:pt x="514" y="561"/>
                    <a:pt x="721" y="561"/>
                  </a:cubicBezTo>
                  <a:cubicBezTo>
                    <a:pt x="792" y="561"/>
                    <a:pt x="850" y="531"/>
                    <a:pt x="884" y="454"/>
                  </a:cubicBezTo>
                  <a:cubicBezTo>
                    <a:pt x="1014" y="153"/>
                    <a:pt x="368" y="39"/>
                    <a:pt x="192" y="5"/>
                  </a:cubicBezTo>
                  <a:cubicBezTo>
                    <a:pt x="180" y="2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825;p61"/>
            <p:cNvSpPr/>
            <p:nvPr/>
          </p:nvSpPr>
          <p:spPr>
            <a:xfrm flipH="1">
              <a:off x="7029865" y="2126836"/>
              <a:ext cx="30525" cy="9860"/>
            </a:xfrm>
            <a:custGeom>
              <a:avLst/>
              <a:gdLst/>
              <a:ahLst/>
              <a:cxnLst/>
              <a:rect l="l" t="t" r="r" b="b"/>
              <a:pathLst>
                <a:path w="935" h="302" extrusionOk="0">
                  <a:moveTo>
                    <a:pt x="141" y="1"/>
                  </a:moveTo>
                  <a:cubicBezTo>
                    <a:pt x="44" y="1"/>
                    <a:pt x="1" y="147"/>
                    <a:pt x="110" y="173"/>
                  </a:cubicBezTo>
                  <a:cubicBezTo>
                    <a:pt x="227" y="199"/>
                    <a:pt x="345" y="230"/>
                    <a:pt x="466" y="253"/>
                  </a:cubicBezTo>
                  <a:cubicBezTo>
                    <a:pt x="557" y="272"/>
                    <a:pt x="657" y="302"/>
                    <a:pt x="753" y="302"/>
                  </a:cubicBezTo>
                  <a:cubicBezTo>
                    <a:pt x="770" y="302"/>
                    <a:pt x="788" y="301"/>
                    <a:pt x="805" y="298"/>
                  </a:cubicBezTo>
                  <a:cubicBezTo>
                    <a:pt x="882" y="290"/>
                    <a:pt x="935" y="181"/>
                    <a:pt x="847" y="135"/>
                  </a:cubicBezTo>
                  <a:cubicBezTo>
                    <a:pt x="654" y="32"/>
                    <a:pt x="372" y="32"/>
                    <a:pt x="155" y="2"/>
                  </a:cubicBezTo>
                  <a:cubicBezTo>
                    <a:pt x="150" y="1"/>
                    <a:pt x="146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826;p61"/>
            <p:cNvSpPr/>
            <p:nvPr/>
          </p:nvSpPr>
          <p:spPr>
            <a:xfrm flipH="1">
              <a:off x="7000090" y="2191870"/>
              <a:ext cx="19458" cy="12635"/>
            </a:xfrm>
            <a:custGeom>
              <a:avLst/>
              <a:gdLst/>
              <a:ahLst/>
              <a:cxnLst/>
              <a:rect l="l" t="t" r="r" b="b"/>
              <a:pathLst>
                <a:path w="596" h="387" extrusionOk="0">
                  <a:moveTo>
                    <a:pt x="143" y="1"/>
                  </a:moveTo>
                  <a:cubicBezTo>
                    <a:pt x="53" y="1"/>
                    <a:pt x="1" y="100"/>
                    <a:pt x="41" y="184"/>
                  </a:cubicBezTo>
                  <a:cubicBezTo>
                    <a:pt x="68" y="249"/>
                    <a:pt x="140" y="298"/>
                    <a:pt x="201" y="328"/>
                  </a:cubicBezTo>
                  <a:cubicBezTo>
                    <a:pt x="273" y="367"/>
                    <a:pt x="349" y="386"/>
                    <a:pt x="429" y="386"/>
                  </a:cubicBezTo>
                  <a:cubicBezTo>
                    <a:pt x="431" y="386"/>
                    <a:pt x="433" y="386"/>
                    <a:pt x="435" y="386"/>
                  </a:cubicBezTo>
                  <a:cubicBezTo>
                    <a:pt x="523" y="386"/>
                    <a:pt x="596" y="304"/>
                    <a:pt x="596" y="219"/>
                  </a:cubicBezTo>
                  <a:cubicBezTo>
                    <a:pt x="596" y="138"/>
                    <a:pt x="526" y="51"/>
                    <a:pt x="439" y="51"/>
                  </a:cubicBezTo>
                  <a:cubicBezTo>
                    <a:pt x="436" y="51"/>
                    <a:pt x="432" y="51"/>
                    <a:pt x="429" y="51"/>
                  </a:cubicBezTo>
                  <a:cubicBezTo>
                    <a:pt x="413" y="53"/>
                    <a:pt x="395" y="54"/>
                    <a:pt x="377" y="54"/>
                  </a:cubicBezTo>
                  <a:cubicBezTo>
                    <a:pt x="351" y="54"/>
                    <a:pt x="326" y="52"/>
                    <a:pt x="310" y="47"/>
                  </a:cubicBezTo>
                  <a:cubicBezTo>
                    <a:pt x="261" y="40"/>
                    <a:pt x="224" y="14"/>
                    <a:pt x="178" y="5"/>
                  </a:cubicBezTo>
                  <a:cubicBezTo>
                    <a:pt x="166" y="2"/>
                    <a:pt x="154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827;p61"/>
            <p:cNvSpPr/>
            <p:nvPr/>
          </p:nvSpPr>
          <p:spPr>
            <a:xfrm flipH="1">
              <a:off x="6968161" y="2211883"/>
              <a:ext cx="23245" cy="12504"/>
            </a:xfrm>
            <a:custGeom>
              <a:avLst/>
              <a:gdLst/>
              <a:ahLst/>
              <a:cxnLst/>
              <a:rect l="l" t="t" r="r" b="b"/>
              <a:pathLst>
                <a:path w="712" h="383" extrusionOk="0">
                  <a:moveTo>
                    <a:pt x="123" y="0"/>
                  </a:moveTo>
                  <a:cubicBezTo>
                    <a:pt x="66" y="0"/>
                    <a:pt x="15" y="57"/>
                    <a:pt x="8" y="112"/>
                  </a:cubicBezTo>
                  <a:cubicBezTo>
                    <a:pt x="0" y="180"/>
                    <a:pt x="38" y="229"/>
                    <a:pt x="99" y="252"/>
                  </a:cubicBezTo>
                  <a:cubicBezTo>
                    <a:pt x="183" y="282"/>
                    <a:pt x="266" y="320"/>
                    <a:pt x="350" y="347"/>
                  </a:cubicBezTo>
                  <a:cubicBezTo>
                    <a:pt x="404" y="363"/>
                    <a:pt x="461" y="383"/>
                    <a:pt x="516" y="383"/>
                  </a:cubicBezTo>
                  <a:cubicBezTo>
                    <a:pt x="554" y="383"/>
                    <a:pt x="592" y="373"/>
                    <a:pt x="627" y="347"/>
                  </a:cubicBezTo>
                  <a:cubicBezTo>
                    <a:pt x="688" y="305"/>
                    <a:pt x="711" y="233"/>
                    <a:pt x="673" y="161"/>
                  </a:cubicBezTo>
                  <a:cubicBezTo>
                    <a:pt x="624" y="62"/>
                    <a:pt x="517" y="50"/>
                    <a:pt x="418" y="35"/>
                  </a:cubicBezTo>
                  <a:cubicBezTo>
                    <a:pt x="327" y="17"/>
                    <a:pt x="229" y="12"/>
                    <a:pt x="133" y="1"/>
                  </a:cubicBezTo>
                  <a:cubicBezTo>
                    <a:pt x="129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828;p61"/>
            <p:cNvSpPr/>
            <p:nvPr/>
          </p:nvSpPr>
          <p:spPr>
            <a:xfrm flipH="1">
              <a:off x="6988533" y="2249035"/>
              <a:ext cx="22233" cy="11949"/>
            </a:xfrm>
            <a:custGeom>
              <a:avLst/>
              <a:gdLst/>
              <a:ahLst/>
              <a:cxnLst/>
              <a:rect l="l" t="t" r="r" b="b"/>
              <a:pathLst>
                <a:path w="681" h="366" extrusionOk="0">
                  <a:moveTo>
                    <a:pt x="160" y="1"/>
                  </a:moveTo>
                  <a:cubicBezTo>
                    <a:pt x="65" y="1"/>
                    <a:pt x="0" y="148"/>
                    <a:pt x="106" y="193"/>
                  </a:cubicBezTo>
                  <a:cubicBezTo>
                    <a:pt x="186" y="228"/>
                    <a:pt x="262" y="266"/>
                    <a:pt x="343" y="304"/>
                  </a:cubicBezTo>
                  <a:cubicBezTo>
                    <a:pt x="405" y="335"/>
                    <a:pt x="463" y="366"/>
                    <a:pt x="524" y="366"/>
                  </a:cubicBezTo>
                  <a:cubicBezTo>
                    <a:pt x="552" y="366"/>
                    <a:pt x="581" y="359"/>
                    <a:pt x="612" y="342"/>
                  </a:cubicBezTo>
                  <a:cubicBezTo>
                    <a:pt x="673" y="311"/>
                    <a:pt x="680" y="235"/>
                    <a:pt x="654" y="179"/>
                  </a:cubicBezTo>
                  <a:cubicBezTo>
                    <a:pt x="616" y="91"/>
                    <a:pt x="517" y="79"/>
                    <a:pt x="429" y="60"/>
                  </a:cubicBezTo>
                  <a:cubicBezTo>
                    <a:pt x="350" y="42"/>
                    <a:pt x="266" y="26"/>
                    <a:pt x="183" y="4"/>
                  </a:cubicBezTo>
                  <a:cubicBezTo>
                    <a:pt x="175" y="2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829;p61"/>
            <p:cNvSpPr/>
            <p:nvPr/>
          </p:nvSpPr>
          <p:spPr>
            <a:xfrm flipH="1">
              <a:off x="7008513" y="2218641"/>
              <a:ext cx="19686" cy="10872"/>
            </a:xfrm>
            <a:custGeom>
              <a:avLst/>
              <a:gdLst/>
              <a:ahLst/>
              <a:cxnLst/>
              <a:rect l="l" t="t" r="r" b="b"/>
              <a:pathLst>
                <a:path w="603" h="333" extrusionOk="0">
                  <a:moveTo>
                    <a:pt x="171" y="0"/>
                  </a:moveTo>
                  <a:cubicBezTo>
                    <a:pt x="44" y="0"/>
                    <a:pt x="0" y="185"/>
                    <a:pt x="135" y="228"/>
                  </a:cubicBezTo>
                  <a:cubicBezTo>
                    <a:pt x="226" y="258"/>
                    <a:pt x="314" y="296"/>
                    <a:pt x="405" y="326"/>
                  </a:cubicBezTo>
                  <a:cubicBezTo>
                    <a:pt x="417" y="331"/>
                    <a:pt x="430" y="333"/>
                    <a:pt x="443" y="333"/>
                  </a:cubicBezTo>
                  <a:cubicBezTo>
                    <a:pt x="504" y="333"/>
                    <a:pt x="565" y="284"/>
                    <a:pt x="584" y="228"/>
                  </a:cubicBezTo>
                  <a:cubicBezTo>
                    <a:pt x="603" y="155"/>
                    <a:pt x="557" y="61"/>
                    <a:pt x="481" y="49"/>
                  </a:cubicBezTo>
                  <a:cubicBezTo>
                    <a:pt x="386" y="33"/>
                    <a:pt x="291" y="22"/>
                    <a:pt x="199" y="3"/>
                  </a:cubicBezTo>
                  <a:cubicBezTo>
                    <a:pt x="190" y="1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830;p61"/>
            <p:cNvSpPr/>
            <p:nvPr/>
          </p:nvSpPr>
          <p:spPr>
            <a:xfrm flipH="1">
              <a:off x="7057060" y="2276753"/>
              <a:ext cx="24584" cy="10741"/>
            </a:xfrm>
            <a:custGeom>
              <a:avLst/>
              <a:gdLst/>
              <a:ahLst/>
              <a:cxnLst/>
              <a:rect l="l" t="t" r="r" b="b"/>
              <a:pathLst>
                <a:path w="753" h="329" extrusionOk="0">
                  <a:moveTo>
                    <a:pt x="85" y="1"/>
                  </a:moveTo>
                  <a:cubicBezTo>
                    <a:pt x="32" y="1"/>
                    <a:pt x="0" y="81"/>
                    <a:pt x="54" y="109"/>
                  </a:cubicBezTo>
                  <a:cubicBezTo>
                    <a:pt x="204" y="193"/>
                    <a:pt x="403" y="328"/>
                    <a:pt x="588" y="328"/>
                  </a:cubicBezTo>
                  <a:cubicBezTo>
                    <a:pt x="604" y="328"/>
                    <a:pt x="619" y="327"/>
                    <a:pt x="635" y="325"/>
                  </a:cubicBezTo>
                  <a:cubicBezTo>
                    <a:pt x="692" y="318"/>
                    <a:pt x="752" y="238"/>
                    <a:pt x="692" y="192"/>
                  </a:cubicBezTo>
                  <a:cubicBezTo>
                    <a:pt x="533" y="67"/>
                    <a:pt x="289" y="55"/>
                    <a:pt x="99" y="2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831;p61"/>
            <p:cNvSpPr/>
            <p:nvPr/>
          </p:nvSpPr>
          <p:spPr>
            <a:xfrm flipH="1">
              <a:off x="7078281" y="2327161"/>
              <a:ext cx="21874" cy="11525"/>
            </a:xfrm>
            <a:custGeom>
              <a:avLst/>
              <a:gdLst/>
              <a:ahLst/>
              <a:cxnLst/>
              <a:rect l="l" t="t" r="r" b="b"/>
              <a:pathLst>
                <a:path w="670" h="353" extrusionOk="0">
                  <a:moveTo>
                    <a:pt x="255" y="1"/>
                  </a:moveTo>
                  <a:cubicBezTo>
                    <a:pt x="214" y="1"/>
                    <a:pt x="172" y="2"/>
                    <a:pt x="130" y="6"/>
                  </a:cubicBezTo>
                  <a:cubicBezTo>
                    <a:pt x="69" y="13"/>
                    <a:pt x="16" y="48"/>
                    <a:pt x="8" y="113"/>
                  </a:cubicBezTo>
                  <a:cubicBezTo>
                    <a:pt x="1" y="169"/>
                    <a:pt x="35" y="241"/>
                    <a:pt x="96" y="250"/>
                  </a:cubicBezTo>
                  <a:cubicBezTo>
                    <a:pt x="217" y="268"/>
                    <a:pt x="335" y="302"/>
                    <a:pt x="449" y="344"/>
                  </a:cubicBezTo>
                  <a:cubicBezTo>
                    <a:pt x="463" y="350"/>
                    <a:pt x="477" y="352"/>
                    <a:pt x="490" y="352"/>
                  </a:cubicBezTo>
                  <a:cubicBezTo>
                    <a:pt x="534" y="352"/>
                    <a:pt x="578" y="328"/>
                    <a:pt x="612" y="302"/>
                  </a:cubicBezTo>
                  <a:cubicBezTo>
                    <a:pt x="617" y="299"/>
                    <a:pt x="621" y="299"/>
                    <a:pt x="624" y="295"/>
                  </a:cubicBezTo>
                  <a:cubicBezTo>
                    <a:pt x="658" y="264"/>
                    <a:pt x="670" y="204"/>
                    <a:pt x="658" y="158"/>
                  </a:cubicBezTo>
                  <a:cubicBezTo>
                    <a:pt x="658" y="154"/>
                    <a:pt x="654" y="146"/>
                    <a:pt x="654" y="143"/>
                  </a:cubicBezTo>
                  <a:cubicBezTo>
                    <a:pt x="640" y="90"/>
                    <a:pt x="594" y="36"/>
                    <a:pt x="537" y="25"/>
                  </a:cubicBezTo>
                  <a:cubicBezTo>
                    <a:pt x="442" y="9"/>
                    <a:pt x="349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832;p61"/>
            <p:cNvSpPr/>
            <p:nvPr/>
          </p:nvSpPr>
          <p:spPr>
            <a:xfrm flipH="1">
              <a:off x="7120723" y="2301696"/>
              <a:ext cx="18544" cy="11525"/>
            </a:xfrm>
            <a:custGeom>
              <a:avLst/>
              <a:gdLst/>
              <a:ahLst/>
              <a:cxnLst/>
              <a:rect l="l" t="t" r="r" b="b"/>
              <a:pathLst>
                <a:path w="568" h="353" extrusionOk="0">
                  <a:moveTo>
                    <a:pt x="129" y="1"/>
                  </a:moveTo>
                  <a:cubicBezTo>
                    <a:pt x="81" y="1"/>
                    <a:pt x="33" y="40"/>
                    <a:pt x="20" y="86"/>
                  </a:cubicBezTo>
                  <a:cubicBezTo>
                    <a:pt x="1" y="151"/>
                    <a:pt x="43" y="208"/>
                    <a:pt x="99" y="231"/>
                  </a:cubicBezTo>
                  <a:cubicBezTo>
                    <a:pt x="164" y="258"/>
                    <a:pt x="229" y="284"/>
                    <a:pt x="297" y="307"/>
                  </a:cubicBezTo>
                  <a:cubicBezTo>
                    <a:pt x="343" y="327"/>
                    <a:pt x="390" y="352"/>
                    <a:pt x="438" y="352"/>
                  </a:cubicBezTo>
                  <a:cubicBezTo>
                    <a:pt x="462" y="352"/>
                    <a:pt x="486" y="346"/>
                    <a:pt x="510" y="330"/>
                  </a:cubicBezTo>
                  <a:cubicBezTo>
                    <a:pt x="548" y="300"/>
                    <a:pt x="568" y="258"/>
                    <a:pt x="556" y="212"/>
                  </a:cubicBezTo>
                  <a:cubicBezTo>
                    <a:pt x="533" y="121"/>
                    <a:pt x="450" y="105"/>
                    <a:pt x="373" y="79"/>
                  </a:cubicBezTo>
                  <a:cubicBezTo>
                    <a:pt x="301" y="52"/>
                    <a:pt x="233" y="29"/>
                    <a:pt x="161" y="7"/>
                  </a:cubicBezTo>
                  <a:cubicBezTo>
                    <a:pt x="150" y="3"/>
                    <a:pt x="14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833;p61"/>
            <p:cNvSpPr/>
            <p:nvPr/>
          </p:nvSpPr>
          <p:spPr>
            <a:xfrm flipH="1">
              <a:off x="7122943" y="2346456"/>
              <a:ext cx="22755" cy="14887"/>
            </a:xfrm>
            <a:custGeom>
              <a:avLst/>
              <a:gdLst/>
              <a:ahLst/>
              <a:cxnLst/>
              <a:rect l="l" t="t" r="r" b="b"/>
              <a:pathLst>
                <a:path w="697" h="456" extrusionOk="0">
                  <a:moveTo>
                    <a:pt x="126" y="0"/>
                  </a:moveTo>
                  <a:cubicBezTo>
                    <a:pt x="44" y="0"/>
                    <a:pt x="1" y="127"/>
                    <a:pt x="80" y="171"/>
                  </a:cubicBezTo>
                  <a:cubicBezTo>
                    <a:pt x="182" y="233"/>
                    <a:pt x="278" y="297"/>
                    <a:pt x="369" y="366"/>
                  </a:cubicBezTo>
                  <a:cubicBezTo>
                    <a:pt x="436" y="416"/>
                    <a:pt x="493" y="455"/>
                    <a:pt x="563" y="455"/>
                  </a:cubicBezTo>
                  <a:cubicBezTo>
                    <a:pt x="588" y="455"/>
                    <a:pt x="616" y="450"/>
                    <a:pt x="647" y="438"/>
                  </a:cubicBezTo>
                  <a:cubicBezTo>
                    <a:pt x="673" y="430"/>
                    <a:pt x="689" y="411"/>
                    <a:pt x="689" y="384"/>
                  </a:cubicBezTo>
                  <a:cubicBezTo>
                    <a:pt x="696" y="266"/>
                    <a:pt x="624" y="198"/>
                    <a:pt x="517" y="145"/>
                  </a:cubicBezTo>
                  <a:cubicBezTo>
                    <a:pt x="403" y="84"/>
                    <a:pt x="278" y="42"/>
                    <a:pt x="152" y="4"/>
                  </a:cubicBezTo>
                  <a:cubicBezTo>
                    <a:pt x="143" y="1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834;p61"/>
            <p:cNvSpPr/>
            <p:nvPr/>
          </p:nvSpPr>
          <p:spPr>
            <a:xfrm flipH="1">
              <a:off x="7160814" y="2330817"/>
              <a:ext cx="19229" cy="1243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130" y="0"/>
                  </a:moveTo>
                  <a:cubicBezTo>
                    <a:pt x="48" y="0"/>
                    <a:pt x="0" y="122"/>
                    <a:pt x="83" y="183"/>
                  </a:cubicBezTo>
                  <a:cubicBezTo>
                    <a:pt x="151" y="229"/>
                    <a:pt x="220" y="278"/>
                    <a:pt x="288" y="320"/>
                  </a:cubicBezTo>
                  <a:cubicBezTo>
                    <a:pt x="318" y="338"/>
                    <a:pt x="349" y="366"/>
                    <a:pt x="383" y="373"/>
                  </a:cubicBezTo>
                  <a:cubicBezTo>
                    <a:pt x="400" y="378"/>
                    <a:pt x="424" y="380"/>
                    <a:pt x="448" y="380"/>
                  </a:cubicBezTo>
                  <a:cubicBezTo>
                    <a:pt x="472" y="380"/>
                    <a:pt x="495" y="378"/>
                    <a:pt x="513" y="377"/>
                  </a:cubicBezTo>
                  <a:cubicBezTo>
                    <a:pt x="558" y="369"/>
                    <a:pt x="588" y="327"/>
                    <a:pt x="566" y="282"/>
                  </a:cubicBezTo>
                  <a:cubicBezTo>
                    <a:pt x="527" y="217"/>
                    <a:pt x="490" y="171"/>
                    <a:pt x="413" y="133"/>
                  </a:cubicBezTo>
                  <a:cubicBezTo>
                    <a:pt x="334" y="96"/>
                    <a:pt x="258" y="57"/>
                    <a:pt x="181" y="15"/>
                  </a:cubicBezTo>
                  <a:cubicBezTo>
                    <a:pt x="163" y="5"/>
                    <a:pt x="146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835;p61"/>
            <p:cNvSpPr/>
            <p:nvPr/>
          </p:nvSpPr>
          <p:spPr>
            <a:xfrm flipH="1">
              <a:off x="7274688" y="2366664"/>
              <a:ext cx="25302" cy="19850"/>
            </a:xfrm>
            <a:custGeom>
              <a:avLst/>
              <a:gdLst/>
              <a:ahLst/>
              <a:cxnLst/>
              <a:rect l="l" t="t" r="r" b="b"/>
              <a:pathLst>
                <a:path w="775" h="608" extrusionOk="0">
                  <a:moveTo>
                    <a:pt x="125" y="1"/>
                  </a:moveTo>
                  <a:cubicBezTo>
                    <a:pt x="45" y="1"/>
                    <a:pt x="0" y="110"/>
                    <a:pt x="80" y="168"/>
                  </a:cubicBezTo>
                  <a:cubicBezTo>
                    <a:pt x="175" y="237"/>
                    <a:pt x="267" y="317"/>
                    <a:pt x="354" y="396"/>
                  </a:cubicBezTo>
                  <a:cubicBezTo>
                    <a:pt x="434" y="465"/>
                    <a:pt x="510" y="583"/>
                    <a:pt x="616" y="605"/>
                  </a:cubicBezTo>
                  <a:cubicBezTo>
                    <a:pt x="625" y="607"/>
                    <a:pt x="633" y="608"/>
                    <a:pt x="642" y="608"/>
                  </a:cubicBezTo>
                  <a:cubicBezTo>
                    <a:pt x="720" y="608"/>
                    <a:pt x="774" y="544"/>
                    <a:pt x="761" y="461"/>
                  </a:cubicBezTo>
                  <a:cubicBezTo>
                    <a:pt x="734" y="343"/>
                    <a:pt x="597" y="267"/>
                    <a:pt x="506" y="198"/>
                  </a:cubicBezTo>
                  <a:cubicBezTo>
                    <a:pt x="400" y="123"/>
                    <a:pt x="289" y="70"/>
                    <a:pt x="172" y="12"/>
                  </a:cubicBezTo>
                  <a:cubicBezTo>
                    <a:pt x="155" y="4"/>
                    <a:pt x="140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836;p61"/>
            <p:cNvSpPr/>
            <p:nvPr/>
          </p:nvSpPr>
          <p:spPr>
            <a:xfrm flipH="1">
              <a:off x="7308642" y="2323472"/>
              <a:ext cx="22723" cy="20013"/>
            </a:xfrm>
            <a:custGeom>
              <a:avLst/>
              <a:gdLst/>
              <a:ahLst/>
              <a:cxnLst/>
              <a:rect l="l" t="t" r="r" b="b"/>
              <a:pathLst>
                <a:path w="696" h="613" extrusionOk="0">
                  <a:moveTo>
                    <a:pt x="113" y="0"/>
                  </a:moveTo>
                  <a:cubicBezTo>
                    <a:pt x="44" y="0"/>
                    <a:pt x="0" y="85"/>
                    <a:pt x="34" y="145"/>
                  </a:cubicBezTo>
                  <a:cubicBezTo>
                    <a:pt x="91" y="259"/>
                    <a:pt x="182" y="347"/>
                    <a:pt x="273" y="438"/>
                  </a:cubicBezTo>
                  <a:cubicBezTo>
                    <a:pt x="356" y="521"/>
                    <a:pt x="441" y="612"/>
                    <a:pt x="561" y="612"/>
                  </a:cubicBezTo>
                  <a:cubicBezTo>
                    <a:pt x="573" y="612"/>
                    <a:pt x="586" y="611"/>
                    <a:pt x="600" y="609"/>
                  </a:cubicBezTo>
                  <a:cubicBezTo>
                    <a:pt x="654" y="598"/>
                    <a:pt x="691" y="540"/>
                    <a:pt x="691" y="488"/>
                  </a:cubicBezTo>
                  <a:cubicBezTo>
                    <a:pt x="696" y="351"/>
                    <a:pt x="559" y="267"/>
                    <a:pt x="459" y="195"/>
                  </a:cubicBezTo>
                  <a:cubicBezTo>
                    <a:pt x="357" y="119"/>
                    <a:pt x="258" y="47"/>
                    <a:pt x="140" y="5"/>
                  </a:cubicBezTo>
                  <a:cubicBezTo>
                    <a:pt x="131" y="2"/>
                    <a:pt x="121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837;p61"/>
            <p:cNvSpPr/>
            <p:nvPr/>
          </p:nvSpPr>
          <p:spPr>
            <a:xfrm flipH="1">
              <a:off x="7257744" y="2333495"/>
              <a:ext cx="25922" cy="20927"/>
            </a:xfrm>
            <a:custGeom>
              <a:avLst/>
              <a:gdLst/>
              <a:ahLst/>
              <a:cxnLst/>
              <a:rect l="l" t="t" r="r" b="b"/>
              <a:pathLst>
                <a:path w="794" h="641" extrusionOk="0">
                  <a:moveTo>
                    <a:pt x="116" y="1"/>
                  </a:moveTo>
                  <a:cubicBezTo>
                    <a:pt x="54" y="1"/>
                    <a:pt x="0" y="81"/>
                    <a:pt x="37" y="139"/>
                  </a:cubicBezTo>
                  <a:cubicBezTo>
                    <a:pt x="70" y="192"/>
                    <a:pt x="90" y="249"/>
                    <a:pt x="128" y="298"/>
                  </a:cubicBezTo>
                  <a:cubicBezTo>
                    <a:pt x="170" y="352"/>
                    <a:pt x="211" y="398"/>
                    <a:pt x="257" y="439"/>
                  </a:cubicBezTo>
                  <a:cubicBezTo>
                    <a:pt x="299" y="481"/>
                    <a:pt x="344" y="515"/>
                    <a:pt x="386" y="553"/>
                  </a:cubicBezTo>
                  <a:cubicBezTo>
                    <a:pt x="451" y="603"/>
                    <a:pt x="508" y="621"/>
                    <a:pt x="588" y="637"/>
                  </a:cubicBezTo>
                  <a:cubicBezTo>
                    <a:pt x="600" y="639"/>
                    <a:pt x="612" y="641"/>
                    <a:pt x="623" y="641"/>
                  </a:cubicBezTo>
                  <a:cubicBezTo>
                    <a:pt x="737" y="641"/>
                    <a:pt x="793" y="510"/>
                    <a:pt x="717" y="416"/>
                  </a:cubicBezTo>
                  <a:cubicBezTo>
                    <a:pt x="675" y="363"/>
                    <a:pt x="644" y="325"/>
                    <a:pt x="592" y="291"/>
                  </a:cubicBezTo>
                  <a:cubicBezTo>
                    <a:pt x="542" y="261"/>
                    <a:pt x="493" y="230"/>
                    <a:pt x="447" y="196"/>
                  </a:cubicBezTo>
                  <a:cubicBezTo>
                    <a:pt x="352" y="135"/>
                    <a:pt x="249" y="82"/>
                    <a:pt x="162" y="17"/>
                  </a:cubicBezTo>
                  <a:cubicBezTo>
                    <a:pt x="147" y="6"/>
                    <a:pt x="131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838;p61"/>
            <p:cNvSpPr/>
            <p:nvPr/>
          </p:nvSpPr>
          <p:spPr>
            <a:xfrm flipH="1">
              <a:off x="7195322" y="2351287"/>
              <a:ext cx="27914" cy="23931"/>
            </a:xfrm>
            <a:custGeom>
              <a:avLst/>
              <a:gdLst/>
              <a:ahLst/>
              <a:cxnLst/>
              <a:rect l="l" t="t" r="r" b="b"/>
              <a:pathLst>
                <a:path w="855" h="733" extrusionOk="0">
                  <a:moveTo>
                    <a:pt x="15" y="1"/>
                  </a:moveTo>
                  <a:cubicBezTo>
                    <a:pt x="7" y="1"/>
                    <a:pt x="1" y="15"/>
                    <a:pt x="7" y="23"/>
                  </a:cubicBezTo>
                  <a:cubicBezTo>
                    <a:pt x="67" y="95"/>
                    <a:pt x="94" y="195"/>
                    <a:pt x="144" y="271"/>
                  </a:cubicBezTo>
                  <a:cubicBezTo>
                    <a:pt x="193" y="343"/>
                    <a:pt x="246" y="408"/>
                    <a:pt x="304" y="469"/>
                  </a:cubicBezTo>
                  <a:cubicBezTo>
                    <a:pt x="410" y="578"/>
                    <a:pt x="538" y="732"/>
                    <a:pt x="697" y="732"/>
                  </a:cubicBezTo>
                  <a:cubicBezTo>
                    <a:pt x="713" y="732"/>
                    <a:pt x="731" y="731"/>
                    <a:pt x="748" y="727"/>
                  </a:cubicBezTo>
                  <a:cubicBezTo>
                    <a:pt x="805" y="711"/>
                    <a:pt x="855" y="647"/>
                    <a:pt x="851" y="590"/>
                  </a:cubicBezTo>
                  <a:cubicBezTo>
                    <a:pt x="836" y="408"/>
                    <a:pt x="653" y="332"/>
                    <a:pt x="513" y="241"/>
                  </a:cubicBezTo>
                  <a:cubicBezTo>
                    <a:pt x="444" y="195"/>
                    <a:pt x="372" y="157"/>
                    <a:pt x="295" y="118"/>
                  </a:cubicBezTo>
                  <a:cubicBezTo>
                    <a:pt x="212" y="76"/>
                    <a:pt x="102" y="58"/>
                    <a:pt x="22" y="4"/>
                  </a:cubicBezTo>
                  <a:cubicBezTo>
                    <a:pt x="19" y="2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839;p61"/>
            <p:cNvSpPr/>
            <p:nvPr/>
          </p:nvSpPr>
          <p:spPr>
            <a:xfrm flipH="1">
              <a:off x="7357058" y="2296472"/>
              <a:ext cx="13190" cy="13973"/>
            </a:xfrm>
            <a:custGeom>
              <a:avLst/>
              <a:gdLst/>
              <a:ahLst/>
              <a:cxnLst/>
              <a:rect l="l" t="t" r="r" b="b"/>
              <a:pathLst>
                <a:path w="404" h="428" extrusionOk="0">
                  <a:moveTo>
                    <a:pt x="112" y="1"/>
                  </a:moveTo>
                  <a:cubicBezTo>
                    <a:pt x="96" y="1"/>
                    <a:pt x="80" y="5"/>
                    <a:pt x="65" y="14"/>
                  </a:cubicBezTo>
                  <a:cubicBezTo>
                    <a:pt x="27" y="33"/>
                    <a:pt x="1" y="86"/>
                    <a:pt x="20" y="125"/>
                  </a:cubicBezTo>
                  <a:cubicBezTo>
                    <a:pt x="23" y="144"/>
                    <a:pt x="31" y="174"/>
                    <a:pt x="43" y="197"/>
                  </a:cubicBezTo>
                  <a:cubicBezTo>
                    <a:pt x="54" y="216"/>
                    <a:pt x="62" y="235"/>
                    <a:pt x="73" y="258"/>
                  </a:cubicBezTo>
                  <a:cubicBezTo>
                    <a:pt x="95" y="304"/>
                    <a:pt x="118" y="346"/>
                    <a:pt x="148" y="387"/>
                  </a:cubicBezTo>
                  <a:cubicBezTo>
                    <a:pt x="172" y="415"/>
                    <a:pt x="208" y="427"/>
                    <a:pt x="243" y="427"/>
                  </a:cubicBezTo>
                  <a:cubicBezTo>
                    <a:pt x="275" y="427"/>
                    <a:pt x="307" y="417"/>
                    <a:pt x="331" y="398"/>
                  </a:cubicBezTo>
                  <a:cubicBezTo>
                    <a:pt x="385" y="356"/>
                    <a:pt x="404" y="281"/>
                    <a:pt x="366" y="220"/>
                  </a:cubicBezTo>
                  <a:cubicBezTo>
                    <a:pt x="343" y="178"/>
                    <a:pt x="304" y="144"/>
                    <a:pt x="271" y="106"/>
                  </a:cubicBezTo>
                  <a:cubicBezTo>
                    <a:pt x="240" y="79"/>
                    <a:pt x="217" y="49"/>
                    <a:pt x="183" y="30"/>
                  </a:cubicBezTo>
                  <a:cubicBezTo>
                    <a:pt x="162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40;p61"/>
            <p:cNvSpPr/>
            <p:nvPr/>
          </p:nvSpPr>
          <p:spPr>
            <a:xfrm flipH="1">
              <a:off x="7204137" y="2428760"/>
              <a:ext cx="23408" cy="16813"/>
            </a:xfrm>
            <a:custGeom>
              <a:avLst/>
              <a:gdLst/>
              <a:ahLst/>
              <a:cxnLst/>
              <a:rect l="l" t="t" r="r" b="b"/>
              <a:pathLst>
                <a:path w="717" h="515" extrusionOk="0">
                  <a:moveTo>
                    <a:pt x="156" y="1"/>
                  </a:moveTo>
                  <a:cubicBezTo>
                    <a:pt x="72" y="1"/>
                    <a:pt x="1" y="102"/>
                    <a:pt x="78" y="179"/>
                  </a:cubicBezTo>
                  <a:cubicBezTo>
                    <a:pt x="154" y="258"/>
                    <a:pt x="238" y="331"/>
                    <a:pt x="325" y="400"/>
                  </a:cubicBezTo>
                  <a:cubicBezTo>
                    <a:pt x="397" y="453"/>
                    <a:pt x="510" y="514"/>
                    <a:pt x="603" y="514"/>
                  </a:cubicBezTo>
                  <a:cubicBezTo>
                    <a:pt x="608" y="514"/>
                    <a:pt x="613" y="514"/>
                    <a:pt x="618" y="514"/>
                  </a:cubicBezTo>
                  <a:cubicBezTo>
                    <a:pt x="678" y="509"/>
                    <a:pt x="717" y="449"/>
                    <a:pt x="686" y="395"/>
                  </a:cubicBezTo>
                  <a:cubicBezTo>
                    <a:pt x="648" y="319"/>
                    <a:pt x="545" y="247"/>
                    <a:pt x="477" y="205"/>
                  </a:cubicBezTo>
                  <a:cubicBezTo>
                    <a:pt x="390" y="152"/>
                    <a:pt x="306" y="91"/>
                    <a:pt x="226" y="26"/>
                  </a:cubicBezTo>
                  <a:cubicBezTo>
                    <a:pt x="204" y="8"/>
                    <a:pt x="180" y="1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41;p61"/>
            <p:cNvSpPr/>
            <p:nvPr/>
          </p:nvSpPr>
          <p:spPr>
            <a:xfrm flipH="1">
              <a:off x="7172502" y="2411783"/>
              <a:ext cx="31505" cy="20601"/>
            </a:xfrm>
            <a:custGeom>
              <a:avLst/>
              <a:gdLst/>
              <a:ahLst/>
              <a:cxnLst/>
              <a:rect l="l" t="t" r="r" b="b"/>
              <a:pathLst>
                <a:path w="965" h="631" extrusionOk="0">
                  <a:moveTo>
                    <a:pt x="152" y="1"/>
                  </a:moveTo>
                  <a:cubicBezTo>
                    <a:pt x="55" y="1"/>
                    <a:pt x="1" y="108"/>
                    <a:pt x="68" y="185"/>
                  </a:cubicBezTo>
                  <a:cubicBezTo>
                    <a:pt x="163" y="299"/>
                    <a:pt x="280" y="376"/>
                    <a:pt x="403" y="455"/>
                  </a:cubicBezTo>
                  <a:cubicBezTo>
                    <a:pt x="513" y="529"/>
                    <a:pt x="641" y="631"/>
                    <a:pt x="777" y="631"/>
                  </a:cubicBezTo>
                  <a:cubicBezTo>
                    <a:pt x="781" y="631"/>
                    <a:pt x="786" y="631"/>
                    <a:pt x="790" y="630"/>
                  </a:cubicBezTo>
                  <a:cubicBezTo>
                    <a:pt x="904" y="627"/>
                    <a:pt x="965" y="516"/>
                    <a:pt x="915" y="413"/>
                  </a:cubicBezTo>
                  <a:cubicBezTo>
                    <a:pt x="855" y="292"/>
                    <a:pt x="691" y="227"/>
                    <a:pt x="573" y="167"/>
                  </a:cubicBezTo>
                  <a:cubicBezTo>
                    <a:pt x="445" y="98"/>
                    <a:pt x="319" y="34"/>
                    <a:pt x="174" y="3"/>
                  </a:cubicBezTo>
                  <a:cubicBezTo>
                    <a:pt x="167" y="1"/>
                    <a:pt x="15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42;p61"/>
            <p:cNvSpPr/>
            <p:nvPr/>
          </p:nvSpPr>
          <p:spPr>
            <a:xfrm flipH="1">
              <a:off x="7106684" y="2456739"/>
              <a:ext cx="27848" cy="16389"/>
            </a:xfrm>
            <a:custGeom>
              <a:avLst/>
              <a:gdLst/>
              <a:ahLst/>
              <a:cxnLst/>
              <a:rect l="l" t="t" r="r" b="b"/>
              <a:pathLst>
                <a:path w="853" h="502" extrusionOk="0">
                  <a:moveTo>
                    <a:pt x="190" y="1"/>
                  </a:moveTo>
                  <a:cubicBezTo>
                    <a:pt x="163" y="1"/>
                    <a:pt x="135" y="2"/>
                    <a:pt x="107" y="6"/>
                  </a:cubicBezTo>
                  <a:cubicBezTo>
                    <a:pt x="19" y="17"/>
                    <a:pt x="0" y="143"/>
                    <a:pt x="58" y="200"/>
                  </a:cubicBezTo>
                  <a:cubicBezTo>
                    <a:pt x="133" y="276"/>
                    <a:pt x="228" y="326"/>
                    <a:pt x="328" y="375"/>
                  </a:cubicBezTo>
                  <a:cubicBezTo>
                    <a:pt x="430" y="428"/>
                    <a:pt x="529" y="493"/>
                    <a:pt x="647" y="501"/>
                  </a:cubicBezTo>
                  <a:cubicBezTo>
                    <a:pt x="652" y="501"/>
                    <a:pt x="658" y="501"/>
                    <a:pt x="663" y="501"/>
                  </a:cubicBezTo>
                  <a:cubicBezTo>
                    <a:pt x="810" y="501"/>
                    <a:pt x="853" y="307"/>
                    <a:pt x="768" y="208"/>
                  </a:cubicBezTo>
                  <a:cubicBezTo>
                    <a:pt x="693" y="120"/>
                    <a:pt x="552" y="78"/>
                    <a:pt x="442" y="45"/>
                  </a:cubicBezTo>
                  <a:cubicBezTo>
                    <a:pt x="358" y="18"/>
                    <a:pt x="276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43;p61"/>
            <p:cNvSpPr/>
            <p:nvPr/>
          </p:nvSpPr>
          <p:spPr>
            <a:xfrm flipH="1">
              <a:off x="7128232" y="2403817"/>
              <a:ext cx="26183" cy="16781"/>
            </a:xfrm>
            <a:custGeom>
              <a:avLst/>
              <a:gdLst/>
              <a:ahLst/>
              <a:cxnLst/>
              <a:rect l="l" t="t" r="r" b="b"/>
              <a:pathLst>
                <a:path w="802" h="514" extrusionOk="0">
                  <a:moveTo>
                    <a:pt x="119" y="1"/>
                  </a:moveTo>
                  <a:cubicBezTo>
                    <a:pt x="42" y="1"/>
                    <a:pt x="0" y="118"/>
                    <a:pt x="77" y="160"/>
                  </a:cubicBezTo>
                  <a:cubicBezTo>
                    <a:pt x="180" y="213"/>
                    <a:pt x="279" y="278"/>
                    <a:pt x="370" y="350"/>
                  </a:cubicBezTo>
                  <a:cubicBezTo>
                    <a:pt x="412" y="380"/>
                    <a:pt x="446" y="415"/>
                    <a:pt x="488" y="445"/>
                  </a:cubicBezTo>
                  <a:cubicBezTo>
                    <a:pt x="537" y="479"/>
                    <a:pt x="594" y="490"/>
                    <a:pt x="651" y="509"/>
                  </a:cubicBezTo>
                  <a:cubicBezTo>
                    <a:pt x="660" y="512"/>
                    <a:pt x="669" y="514"/>
                    <a:pt x="677" y="514"/>
                  </a:cubicBezTo>
                  <a:cubicBezTo>
                    <a:pt x="747" y="514"/>
                    <a:pt x="802" y="426"/>
                    <a:pt x="761" y="365"/>
                  </a:cubicBezTo>
                  <a:cubicBezTo>
                    <a:pt x="728" y="315"/>
                    <a:pt x="705" y="262"/>
                    <a:pt x="655" y="224"/>
                  </a:cubicBezTo>
                  <a:cubicBezTo>
                    <a:pt x="605" y="190"/>
                    <a:pt x="541" y="164"/>
                    <a:pt x="484" y="137"/>
                  </a:cubicBezTo>
                  <a:cubicBezTo>
                    <a:pt x="374" y="87"/>
                    <a:pt x="260" y="41"/>
                    <a:pt x="142" y="4"/>
                  </a:cubicBezTo>
                  <a:cubicBezTo>
                    <a:pt x="134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4;p61"/>
            <p:cNvSpPr/>
            <p:nvPr/>
          </p:nvSpPr>
          <p:spPr>
            <a:xfrm flipH="1">
              <a:off x="7069466" y="2439403"/>
              <a:ext cx="19719" cy="11329"/>
            </a:xfrm>
            <a:custGeom>
              <a:avLst/>
              <a:gdLst/>
              <a:ahLst/>
              <a:cxnLst/>
              <a:rect l="l" t="t" r="r" b="b"/>
              <a:pathLst>
                <a:path w="604" h="347" extrusionOk="0">
                  <a:moveTo>
                    <a:pt x="61" y="0"/>
                  </a:moveTo>
                  <a:cubicBezTo>
                    <a:pt x="13" y="0"/>
                    <a:pt x="1" y="75"/>
                    <a:pt x="41" y="96"/>
                  </a:cubicBezTo>
                  <a:cubicBezTo>
                    <a:pt x="159" y="160"/>
                    <a:pt x="273" y="252"/>
                    <a:pt x="383" y="328"/>
                  </a:cubicBezTo>
                  <a:cubicBezTo>
                    <a:pt x="403" y="341"/>
                    <a:pt x="428" y="347"/>
                    <a:pt x="453" y="347"/>
                  </a:cubicBezTo>
                  <a:cubicBezTo>
                    <a:pt x="479" y="347"/>
                    <a:pt x="506" y="340"/>
                    <a:pt x="527" y="328"/>
                  </a:cubicBezTo>
                  <a:cubicBezTo>
                    <a:pt x="532" y="325"/>
                    <a:pt x="535" y="320"/>
                    <a:pt x="543" y="320"/>
                  </a:cubicBezTo>
                  <a:cubicBezTo>
                    <a:pt x="573" y="302"/>
                    <a:pt x="604" y="260"/>
                    <a:pt x="600" y="221"/>
                  </a:cubicBezTo>
                  <a:cubicBezTo>
                    <a:pt x="600" y="214"/>
                    <a:pt x="596" y="211"/>
                    <a:pt x="596" y="206"/>
                  </a:cubicBezTo>
                  <a:cubicBezTo>
                    <a:pt x="588" y="142"/>
                    <a:pt x="558" y="88"/>
                    <a:pt x="493" y="69"/>
                  </a:cubicBezTo>
                  <a:cubicBezTo>
                    <a:pt x="421" y="46"/>
                    <a:pt x="349" y="28"/>
                    <a:pt x="276" y="13"/>
                  </a:cubicBezTo>
                  <a:cubicBezTo>
                    <a:pt x="208" y="1"/>
                    <a:pt x="136" y="9"/>
                    <a:pt x="67" y="1"/>
                  </a:cubicBezTo>
                  <a:cubicBezTo>
                    <a:pt x="65" y="0"/>
                    <a:pt x="63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45;p61"/>
            <p:cNvSpPr/>
            <p:nvPr/>
          </p:nvSpPr>
          <p:spPr>
            <a:xfrm flipH="1">
              <a:off x="7071327" y="2383804"/>
              <a:ext cx="40124" cy="18903"/>
            </a:xfrm>
            <a:custGeom>
              <a:avLst/>
              <a:gdLst/>
              <a:ahLst/>
              <a:cxnLst/>
              <a:rect l="l" t="t" r="r" b="b"/>
              <a:pathLst>
                <a:path w="1229" h="579" extrusionOk="0">
                  <a:moveTo>
                    <a:pt x="287" y="1"/>
                  </a:moveTo>
                  <a:cubicBezTo>
                    <a:pt x="240" y="1"/>
                    <a:pt x="195" y="3"/>
                    <a:pt x="153" y="8"/>
                  </a:cubicBezTo>
                  <a:cubicBezTo>
                    <a:pt x="65" y="16"/>
                    <a:pt x="0" y="149"/>
                    <a:pt x="100" y="194"/>
                  </a:cubicBezTo>
                  <a:cubicBezTo>
                    <a:pt x="270" y="275"/>
                    <a:pt x="445" y="328"/>
                    <a:pt x="616" y="408"/>
                  </a:cubicBezTo>
                  <a:cubicBezTo>
                    <a:pt x="773" y="482"/>
                    <a:pt x="908" y="579"/>
                    <a:pt x="1085" y="579"/>
                  </a:cubicBezTo>
                  <a:cubicBezTo>
                    <a:pt x="1089" y="579"/>
                    <a:pt x="1092" y="579"/>
                    <a:pt x="1095" y="579"/>
                  </a:cubicBezTo>
                  <a:cubicBezTo>
                    <a:pt x="1156" y="575"/>
                    <a:pt x="1228" y="506"/>
                    <a:pt x="1198" y="438"/>
                  </a:cubicBezTo>
                  <a:cubicBezTo>
                    <a:pt x="1072" y="135"/>
                    <a:pt x="626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46;p61"/>
            <p:cNvSpPr/>
            <p:nvPr/>
          </p:nvSpPr>
          <p:spPr>
            <a:xfrm flipH="1">
              <a:off x="7185887" y="1800589"/>
              <a:ext cx="669796" cy="628334"/>
            </a:xfrm>
            <a:custGeom>
              <a:avLst/>
              <a:gdLst/>
              <a:ahLst/>
              <a:cxnLst/>
              <a:rect l="l" t="t" r="r" b="b"/>
              <a:pathLst>
                <a:path w="20516" h="19246" extrusionOk="0">
                  <a:moveTo>
                    <a:pt x="12371" y="0"/>
                  </a:moveTo>
                  <a:cubicBezTo>
                    <a:pt x="10886" y="0"/>
                    <a:pt x="10119" y="5006"/>
                    <a:pt x="10216" y="8067"/>
                  </a:cubicBezTo>
                  <a:cubicBezTo>
                    <a:pt x="9992" y="7779"/>
                    <a:pt x="9756" y="7500"/>
                    <a:pt x="9513" y="7231"/>
                  </a:cubicBezTo>
                  <a:cubicBezTo>
                    <a:pt x="8607" y="6235"/>
                    <a:pt x="7570" y="5322"/>
                    <a:pt x="6414" y="4562"/>
                  </a:cubicBezTo>
                  <a:cubicBezTo>
                    <a:pt x="5650" y="4056"/>
                    <a:pt x="4783" y="3474"/>
                    <a:pt x="3817" y="3341"/>
                  </a:cubicBezTo>
                  <a:cubicBezTo>
                    <a:pt x="3725" y="3328"/>
                    <a:pt x="3633" y="3322"/>
                    <a:pt x="3541" y="3322"/>
                  </a:cubicBezTo>
                  <a:cubicBezTo>
                    <a:pt x="2954" y="3322"/>
                    <a:pt x="2393" y="3588"/>
                    <a:pt x="2300" y="4166"/>
                  </a:cubicBezTo>
                  <a:cubicBezTo>
                    <a:pt x="2209" y="4714"/>
                    <a:pt x="2490" y="5322"/>
                    <a:pt x="2848" y="5752"/>
                  </a:cubicBezTo>
                  <a:cubicBezTo>
                    <a:pt x="3197" y="6166"/>
                    <a:pt x="3715" y="6691"/>
                    <a:pt x="4243" y="6926"/>
                  </a:cubicBezTo>
                  <a:cubicBezTo>
                    <a:pt x="4241" y="6926"/>
                    <a:pt x="2845" y="6306"/>
                    <a:pt x="1707" y="6306"/>
                  </a:cubicBezTo>
                  <a:cubicBezTo>
                    <a:pt x="1016" y="6306"/>
                    <a:pt x="419" y="6535"/>
                    <a:pt x="286" y="7268"/>
                  </a:cubicBezTo>
                  <a:cubicBezTo>
                    <a:pt x="0" y="8835"/>
                    <a:pt x="5426" y="10109"/>
                    <a:pt x="8479" y="10197"/>
                  </a:cubicBezTo>
                  <a:cubicBezTo>
                    <a:pt x="7426" y="10899"/>
                    <a:pt x="6429" y="11729"/>
                    <a:pt x="5551" y="12678"/>
                  </a:cubicBezTo>
                  <a:cubicBezTo>
                    <a:pt x="4927" y="13356"/>
                    <a:pt x="4213" y="14116"/>
                    <a:pt x="3924" y="15044"/>
                  </a:cubicBezTo>
                  <a:cubicBezTo>
                    <a:pt x="3718" y="15698"/>
                    <a:pt x="3852" y="16462"/>
                    <a:pt x="4490" y="16679"/>
                  </a:cubicBezTo>
                  <a:cubicBezTo>
                    <a:pt x="4635" y="16727"/>
                    <a:pt x="4789" y="16748"/>
                    <a:pt x="4947" y="16748"/>
                  </a:cubicBezTo>
                  <a:cubicBezTo>
                    <a:pt x="5360" y="16748"/>
                    <a:pt x="5797" y="16600"/>
                    <a:pt x="6144" y="16393"/>
                  </a:cubicBezTo>
                  <a:cubicBezTo>
                    <a:pt x="6608" y="16116"/>
                    <a:pt x="7212" y="15690"/>
                    <a:pt x="7531" y="15207"/>
                  </a:cubicBezTo>
                  <a:lnTo>
                    <a:pt x="7531" y="15207"/>
                  </a:lnTo>
                  <a:cubicBezTo>
                    <a:pt x="7520" y="15226"/>
                    <a:pt x="5874" y="18543"/>
                    <a:pt x="7730" y="19207"/>
                  </a:cubicBezTo>
                  <a:cubicBezTo>
                    <a:pt x="7802" y="19233"/>
                    <a:pt x="7875" y="19246"/>
                    <a:pt x="7948" y="19246"/>
                  </a:cubicBezTo>
                  <a:cubicBezTo>
                    <a:pt x="9326" y="19246"/>
                    <a:pt x="10744" y="14770"/>
                    <a:pt x="11379" y="11896"/>
                  </a:cubicBezTo>
                  <a:cubicBezTo>
                    <a:pt x="12136" y="12762"/>
                    <a:pt x="12995" y="13564"/>
                    <a:pt x="13942" y="14264"/>
                  </a:cubicBezTo>
                  <a:cubicBezTo>
                    <a:pt x="14680" y="14808"/>
                    <a:pt x="15516" y="15431"/>
                    <a:pt x="16470" y="15618"/>
                  </a:cubicBezTo>
                  <a:cubicBezTo>
                    <a:pt x="16595" y="15642"/>
                    <a:pt x="16723" y="15655"/>
                    <a:pt x="16849" y="15655"/>
                  </a:cubicBezTo>
                  <a:cubicBezTo>
                    <a:pt x="17400" y="15655"/>
                    <a:pt x="17915" y="15412"/>
                    <a:pt x="18033" y="14873"/>
                  </a:cubicBezTo>
                  <a:cubicBezTo>
                    <a:pt x="18147" y="14333"/>
                    <a:pt x="17904" y="13710"/>
                    <a:pt x="17565" y="13261"/>
                  </a:cubicBezTo>
                  <a:cubicBezTo>
                    <a:pt x="17238" y="12831"/>
                    <a:pt x="16751" y="12280"/>
                    <a:pt x="16235" y="12017"/>
                  </a:cubicBezTo>
                  <a:lnTo>
                    <a:pt x="16235" y="12017"/>
                  </a:lnTo>
                  <a:cubicBezTo>
                    <a:pt x="16240" y="12019"/>
                    <a:pt x="17723" y="12772"/>
                    <a:pt x="18886" y="12772"/>
                  </a:cubicBezTo>
                  <a:cubicBezTo>
                    <a:pt x="19513" y="12772"/>
                    <a:pt x="20048" y="12553"/>
                    <a:pt x="20208" y="11880"/>
                  </a:cubicBezTo>
                  <a:cubicBezTo>
                    <a:pt x="20515" y="10565"/>
                    <a:pt x="16714" y="9249"/>
                    <a:pt x="13694" y="8725"/>
                  </a:cubicBezTo>
                  <a:cubicBezTo>
                    <a:pt x="14440" y="7858"/>
                    <a:pt x="15113" y="6903"/>
                    <a:pt x="15668" y="5877"/>
                  </a:cubicBezTo>
                  <a:cubicBezTo>
                    <a:pt x="16105" y="5068"/>
                    <a:pt x="16607" y="4155"/>
                    <a:pt x="16656" y="3181"/>
                  </a:cubicBezTo>
                  <a:cubicBezTo>
                    <a:pt x="16691" y="2497"/>
                    <a:pt x="16375" y="1790"/>
                    <a:pt x="15698" y="1741"/>
                  </a:cubicBezTo>
                  <a:cubicBezTo>
                    <a:pt x="15666" y="1738"/>
                    <a:pt x="15635" y="1737"/>
                    <a:pt x="15603" y="1737"/>
                  </a:cubicBezTo>
                  <a:cubicBezTo>
                    <a:pt x="15081" y="1737"/>
                    <a:pt x="14543" y="2053"/>
                    <a:pt x="14170" y="2425"/>
                  </a:cubicBezTo>
                  <a:cubicBezTo>
                    <a:pt x="13794" y="2806"/>
                    <a:pt x="13320" y="3361"/>
                    <a:pt x="13126" y="3904"/>
                  </a:cubicBezTo>
                  <a:lnTo>
                    <a:pt x="13126" y="3904"/>
                  </a:lnTo>
                  <a:cubicBezTo>
                    <a:pt x="13213" y="3649"/>
                    <a:pt x="14330" y="179"/>
                    <a:pt x="12432" y="3"/>
                  </a:cubicBezTo>
                  <a:cubicBezTo>
                    <a:pt x="12412" y="1"/>
                    <a:pt x="12391" y="0"/>
                    <a:pt x="12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47;p61"/>
            <p:cNvSpPr/>
            <p:nvPr/>
          </p:nvSpPr>
          <p:spPr>
            <a:xfrm flipH="1">
              <a:off x="7382262" y="1933432"/>
              <a:ext cx="121188" cy="180182"/>
            </a:xfrm>
            <a:custGeom>
              <a:avLst/>
              <a:gdLst/>
              <a:ahLst/>
              <a:cxnLst/>
              <a:rect l="l" t="t" r="r" b="b"/>
              <a:pathLst>
                <a:path w="3712" h="5519" extrusionOk="0">
                  <a:moveTo>
                    <a:pt x="1872" y="1515"/>
                  </a:moveTo>
                  <a:lnTo>
                    <a:pt x="1872" y="1515"/>
                  </a:lnTo>
                  <a:cubicBezTo>
                    <a:pt x="1921" y="1873"/>
                    <a:pt x="1887" y="2257"/>
                    <a:pt x="1705" y="2573"/>
                  </a:cubicBezTo>
                  <a:cubicBezTo>
                    <a:pt x="1673" y="2627"/>
                    <a:pt x="1527" y="2873"/>
                    <a:pt x="1398" y="2873"/>
                  </a:cubicBezTo>
                  <a:cubicBezTo>
                    <a:pt x="1356" y="2873"/>
                    <a:pt x="1316" y="2846"/>
                    <a:pt x="1282" y="2778"/>
                  </a:cubicBezTo>
                  <a:cubicBezTo>
                    <a:pt x="1240" y="2690"/>
                    <a:pt x="1354" y="2409"/>
                    <a:pt x="1385" y="2318"/>
                  </a:cubicBezTo>
                  <a:cubicBezTo>
                    <a:pt x="1484" y="2040"/>
                    <a:pt x="1651" y="1755"/>
                    <a:pt x="1872" y="1515"/>
                  </a:cubicBezTo>
                  <a:close/>
                  <a:moveTo>
                    <a:pt x="1073" y="0"/>
                  </a:moveTo>
                  <a:cubicBezTo>
                    <a:pt x="1020" y="0"/>
                    <a:pt x="964" y="10"/>
                    <a:pt x="906" y="32"/>
                  </a:cubicBezTo>
                  <a:cubicBezTo>
                    <a:pt x="624" y="139"/>
                    <a:pt x="506" y="508"/>
                    <a:pt x="423" y="762"/>
                  </a:cubicBezTo>
                  <a:cubicBezTo>
                    <a:pt x="301" y="1116"/>
                    <a:pt x="245" y="1485"/>
                    <a:pt x="199" y="1854"/>
                  </a:cubicBezTo>
                  <a:cubicBezTo>
                    <a:pt x="77" y="2820"/>
                    <a:pt x="1" y="3835"/>
                    <a:pt x="115" y="4804"/>
                  </a:cubicBezTo>
                  <a:cubicBezTo>
                    <a:pt x="117" y="4825"/>
                    <a:pt x="132" y="4835"/>
                    <a:pt x="147" y="4835"/>
                  </a:cubicBezTo>
                  <a:cubicBezTo>
                    <a:pt x="162" y="4835"/>
                    <a:pt x="176" y="4825"/>
                    <a:pt x="176" y="4804"/>
                  </a:cubicBezTo>
                  <a:cubicBezTo>
                    <a:pt x="248" y="3496"/>
                    <a:pt x="138" y="2067"/>
                    <a:pt x="575" y="808"/>
                  </a:cubicBezTo>
                  <a:cubicBezTo>
                    <a:pt x="624" y="671"/>
                    <a:pt x="674" y="527"/>
                    <a:pt x="750" y="405"/>
                  </a:cubicBezTo>
                  <a:cubicBezTo>
                    <a:pt x="830" y="269"/>
                    <a:pt x="937" y="215"/>
                    <a:pt x="1047" y="215"/>
                  </a:cubicBezTo>
                  <a:cubicBezTo>
                    <a:pt x="1220" y="215"/>
                    <a:pt x="1401" y="348"/>
                    <a:pt x="1503" y="508"/>
                  </a:cubicBezTo>
                  <a:cubicBezTo>
                    <a:pt x="1655" y="748"/>
                    <a:pt x="1761" y="1021"/>
                    <a:pt x="1826" y="1299"/>
                  </a:cubicBezTo>
                  <a:cubicBezTo>
                    <a:pt x="1457" y="1648"/>
                    <a:pt x="1069" y="2250"/>
                    <a:pt x="1085" y="2778"/>
                  </a:cubicBezTo>
                  <a:cubicBezTo>
                    <a:pt x="1093" y="3011"/>
                    <a:pt x="1190" y="3097"/>
                    <a:pt x="1314" y="3097"/>
                  </a:cubicBezTo>
                  <a:cubicBezTo>
                    <a:pt x="1485" y="3097"/>
                    <a:pt x="1708" y="2934"/>
                    <a:pt x="1819" y="2766"/>
                  </a:cubicBezTo>
                  <a:cubicBezTo>
                    <a:pt x="2096" y="2344"/>
                    <a:pt x="2130" y="1839"/>
                    <a:pt x="2028" y="1360"/>
                  </a:cubicBezTo>
                  <a:cubicBezTo>
                    <a:pt x="2210" y="1196"/>
                    <a:pt x="2419" y="1071"/>
                    <a:pt x="2640" y="1002"/>
                  </a:cubicBezTo>
                  <a:cubicBezTo>
                    <a:pt x="2727" y="976"/>
                    <a:pt x="2803" y="964"/>
                    <a:pt x="2870" y="964"/>
                  </a:cubicBezTo>
                  <a:cubicBezTo>
                    <a:pt x="3311" y="964"/>
                    <a:pt x="3328" y="1490"/>
                    <a:pt x="3153" y="1850"/>
                  </a:cubicBezTo>
                  <a:cubicBezTo>
                    <a:pt x="3031" y="2097"/>
                    <a:pt x="2872" y="2333"/>
                    <a:pt x="2723" y="2561"/>
                  </a:cubicBezTo>
                  <a:cubicBezTo>
                    <a:pt x="2031" y="3610"/>
                    <a:pt x="1161" y="4534"/>
                    <a:pt x="168" y="5302"/>
                  </a:cubicBezTo>
                  <a:cubicBezTo>
                    <a:pt x="74" y="5374"/>
                    <a:pt x="132" y="5518"/>
                    <a:pt x="221" y="5518"/>
                  </a:cubicBezTo>
                  <a:cubicBezTo>
                    <a:pt x="241" y="5518"/>
                    <a:pt x="261" y="5512"/>
                    <a:pt x="282" y="5496"/>
                  </a:cubicBezTo>
                  <a:cubicBezTo>
                    <a:pt x="1434" y="4614"/>
                    <a:pt x="2431" y="3522"/>
                    <a:pt x="3168" y="2268"/>
                  </a:cubicBezTo>
                  <a:cubicBezTo>
                    <a:pt x="3404" y="1869"/>
                    <a:pt x="3712" y="1211"/>
                    <a:pt x="3221" y="858"/>
                  </a:cubicBezTo>
                  <a:cubicBezTo>
                    <a:pt x="3115" y="782"/>
                    <a:pt x="2999" y="750"/>
                    <a:pt x="2878" y="750"/>
                  </a:cubicBezTo>
                  <a:cubicBezTo>
                    <a:pt x="2565" y="750"/>
                    <a:pt x="2225" y="963"/>
                    <a:pt x="1978" y="1166"/>
                  </a:cubicBezTo>
                  <a:cubicBezTo>
                    <a:pt x="1947" y="1063"/>
                    <a:pt x="1913" y="964"/>
                    <a:pt x="1875" y="869"/>
                  </a:cubicBezTo>
                  <a:cubicBezTo>
                    <a:pt x="1748" y="564"/>
                    <a:pt x="1475" y="0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48;p61"/>
            <p:cNvSpPr/>
            <p:nvPr/>
          </p:nvSpPr>
          <p:spPr>
            <a:xfrm flipH="1">
              <a:off x="7513864" y="1996344"/>
              <a:ext cx="233103" cy="121155"/>
            </a:xfrm>
            <a:custGeom>
              <a:avLst/>
              <a:gdLst/>
              <a:ahLst/>
              <a:cxnLst/>
              <a:rect l="l" t="t" r="r" b="b"/>
              <a:pathLst>
                <a:path w="7140" h="3711" extrusionOk="0">
                  <a:moveTo>
                    <a:pt x="2567" y="1509"/>
                  </a:moveTo>
                  <a:lnTo>
                    <a:pt x="2567" y="1509"/>
                  </a:lnTo>
                  <a:cubicBezTo>
                    <a:pt x="2826" y="1550"/>
                    <a:pt x="3080" y="1611"/>
                    <a:pt x="3324" y="1695"/>
                  </a:cubicBezTo>
                  <a:cubicBezTo>
                    <a:pt x="3517" y="1760"/>
                    <a:pt x="3738" y="1801"/>
                    <a:pt x="3772" y="2014"/>
                  </a:cubicBezTo>
                  <a:cubicBezTo>
                    <a:pt x="3790" y="2122"/>
                    <a:pt x="3800" y="2145"/>
                    <a:pt x="3776" y="2145"/>
                  </a:cubicBezTo>
                  <a:cubicBezTo>
                    <a:pt x="3759" y="2145"/>
                    <a:pt x="3728" y="2135"/>
                    <a:pt x="3673" y="2132"/>
                  </a:cubicBezTo>
                  <a:cubicBezTo>
                    <a:pt x="3624" y="2128"/>
                    <a:pt x="3548" y="2086"/>
                    <a:pt x="3510" y="2071"/>
                  </a:cubicBezTo>
                  <a:cubicBezTo>
                    <a:pt x="3243" y="1965"/>
                    <a:pt x="2985" y="1820"/>
                    <a:pt x="2753" y="1649"/>
                  </a:cubicBezTo>
                  <a:cubicBezTo>
                    <a:pt x="2689" y="1607"/>
                    <a:pt x="2628" y="1558"/>
                    <a:pt x="2567" y="1509"/>
                  </a:cubicBezTo>
                  <a:close/>
                  <a:moveTo>
                    <a:pt x="2081" y="1"/>
                  </a:moveTo>
                  <a:cubicBezTo>
                    <a:pt x="1757" y="1"/>
                    <a:pt x="1484" y="105"/>
                    <a:pt x="1525" y="470"/>
                  </a:cubicBezTo>
                  <a:cubicBezTo>
                    <a:pt x="1555" y="763"/>
                    <a:pt x="1780" y="1014"/>
                    <a:pt x="1966" y="1227"/>
                  </a:cubicBezTo>
                  <a:cubicBezTo>
                    <a:pt x="1891" y="1223"/>
                    <a:pt x="1815" y="1221"/>
                    <a:pt x="1739" y="1221"/>
                  </a:cubicBezTo>
                  <a:cubicBezTo>
                    <a:pt x="1686" y="1221"/>
                    <a:pt x="1632" y="1222"/>
                    <a:pt x="1578" y="1223"/>
                  </a:cubicBezTo>
                  <a:cubicBezTo>
                    <a:pt x="1221" y="1230"/>
                    <a:pt x="776" y="1242"/>
                    <a:pt x="483" y="1478"/>
                  </a:cubicBezTo>
                  <a:cubicBezTo>
                    <a:pt x="1" y="1858"/>
                    <a:pt x="251" y="2383"/>
                    <a:pt x="704" y="2637"/>
                  </a:cubicBezTo>
                  <a:cubicBezTo>
                    <a:pt x="1506" y="3083"/>
                    <a:pt x="2480" y="3334"/>
                    <a:pt x="3377" y="3504"/>
                  </a:cubicBezTo>
                  <a:cubicBezTo>
                    <a:pt x="4098" y="3643"/>
                    <a:pt x="4832" y="3711"/>
                    <a:pt x="5568" y="3711"/>
                  </a:cubicBezTo>
                  <a:cubicBezTo>
                    <a:pt x="5840" y="3711"/>
                    <a:pt x="6112" y="3702"/>
                    <a:pt x="6384" y="3683"/>
                  </a:cubicBezTo>
                  <a:cubicBezTo>
                    <a:pt x="6521" y="3672"/>
                    <a:pt x="6525" y="3458"/>
                    <a:pt x="6394" y="3458"/>
                  </a:cubicBezTo>
                  <a:cubicBezTo>
                    <a:pt x="6391" y="3458"/>
                    <a:pt x="6388" y="3458"/>
                    <a:pt x="6384" y="3459"/>
                  </a:cubicBezTo>
                  <a:cubicBezTo>
                    <a:pt x="6111" y="3477"/>
                    <a:pt x="5839" y="3487"/>
                    <a:pt x="5566" y="3487"/>
                  </a:cubicBezTo>
                  <a:cubicBezTo>
                    <a:pt x="4612" y="3487"/>
                    <a:pt x="3664" y="3371"/>
                    <a:pt x="2738" y="3132"/>
                  </a:cubicBezTo>
                  <a:cubicBezTo>
                    <a:pt x="2141" y="2980"/>
                    <a:pt x="1544" y="2786"/>
                    <a:pt x="985" y="2527"/>
                  </a:cubicBezTo>
                  <a:cubicBezTo>
                    <a:pt x="727" y="2409"/>
                    <a:pt x="404" y="2246"/>
                    <a:pt x="469" y="1919"/>
                  </a:cubicBezTo>
                  <a:cubicBezTo>
                    <a:pt x="560" y="1470"/>
                    <a:pt x="1145" y="1459"/>
                    <a:pt x="1518" y="1444"/>
                  </a:cubicBezTo>
                  <a:cubicBezTo>
                    <a:pt x="1588" y="1441"/>
                    <a:pt x="1659" y="1440"/>
                    <a:pt x="1730" y="1440"/>
                  </a:cubicBezTo>
                  <a:cubicBezTo>
                    <a:pt x="1883" y="1440"/>
                    <a:pt x="2037" y="1446"/>
                    <a:pt x="2190" y="1459"/>
                  </a:cubicBezTo>
                  <a:cubicBezTo>
                    <a:pt x="2385" y="1649"/>
                    <a:pt x="2597" y="1816"/>
                    <a:pt x="2826" y="1960"/>
                  </a:cubicBezTo>
                  <a:cubicBezTo>
                    <a:pt x="2990" y="2063"/>
                    <a:pt x="3474" y="2372"/>
                    <a:pt x="3815" y="2372"/>
                  </a:cubicBezTo>
                  <a:cubicBezTo>
                    <a:pt x="3954" y="2372"/>
                    <a:pt x="4070" y="2321"/>
                    <a:pt x="4129" y="2181"/>
                  </a:cubicBezTo>
                  <a:cubicBezTo>
                    <a:pt x="4365" y="1641"/>
                    <a:pt x="3054" y="1379"/>
                    <a:pt x="2764" y="1322"/>
                  </a:cubicBezTo>
                  <a:cubicBezTo>
                    <a:pt x="2605" y="1292"/>
                    <a:pt x="2445" y="1269"/>
                    <a:pt x="2285" y="1250"/>
                  </a:cubicBezTo>
                  <a:cubicBezTo>
                    <a:pt x="2240" y="1208"/>
                    <a:pt x="2198" y="1162"/>
                    <a:pt x="2157" y="1116"/>
                  </a:cubicBezTo>
                  <a:cubicBezTo>
                    <a:pt x="2065" y="1014"/>
                    <a:pt x="1978" y="907"/>
                    <a:pt x="1898" y="793"/>
                  </a:cubicBezTo>
                  <a:cubicBezTo>
                    <a:pt x="1867" y="751"/>
                    <a:pt x="1837" y="710"/>
                    <a:pt x="1815" y="668"/>
                  </a:cubicBezTo>
                  <a:cubicBezTo>
                    <a:pt x="1711" y="478"/>
                    <a:pt x="1845" y="272"/>
                    <a:pt x="2034" y="219"/>
                  </a:cubicBezTo>
                  <a:cubicBezTo>
                    <a:pt x="2085" y="205"/>
                    <a:pt x="2139" y="199"/>
                    <a:pt x="2197" y="199"/>
                  </a:cubicBezTo>
                  <a:cubicBezTo>
                    <a:pt x="2453" y="199"/>
                    <a:pt x="2765" y="323"/>
                    <a:pt x="2973" y="395"/>
                  </a:cubicBezTo>
                  <a:cubicBezTo>
                    <a:pt x="3278" y="505"/>
                    <a:pt x="3575" y="634"/>
                    <a:pt x="3868" y="771"/>
                  </a:cubicBezTo>
                  <a:cubicBezTo>
                    <a:pt x="5023" y="1311"/>
                    <a:pt x="6007" y="2048"/>
                    <a:pt x="7027" y="2801"/>
                  </a:cubicBezTo>
                  <a:cubicBezTo>
                    <a:pt x="7037" y="2808"/>
                    <a:pt x="7047" y="2812"/>
                    <a:pt x="7057" y="2812"/>
                  </a:cubicBezTo>
                  <a:cubicBezTo>
                    <a:pt x="7103" y="2812"/>
                    <a:pt x="7140" y="2743"/>
                    <a:pt x="7102" y="2702"/>
                  </a:cubicBezTo>
                  <a:cubicBezTo>
                    <a:pt x="6544" y="2116"/>
                    <a:pt x="5844" y="1634"/>
                    <a:pt x="5152" y="1220"/>
                  </a:cubicBezTo>
                  <a:cubicBezTo>
                    <a:pt x="4449" y="793"/>
                    <a:pt x="3689" y="402"/>
                    <a:pt x="2905" y="147"/>
                  </a:cubicBezTo>
                  <a:cubicBezTo>
                    <a:pt x="2731" y="92"/>
                    <a:pt x="2384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49;p61"/>
            <p:cNvSpPr/>
            <p:nvPr/>
          </p:nvSpPr>
          <p:spPr>
            <a:xfrm flipH="1">
              <a:off x="7495059" y="2126673"/>
              <a:ext cx="165882" cy="165882"/>
            </a:xfrm>
            <a:custGeom>
              <a:avLst/>
              <a:gdLst/>
              <a:ahLst/>
              <a:cxnLst/>
              <a:rect l="l" t="t" r="r" b="b"/>
              <a:pathLst>
                <a:path w="5081" h="5081" extrusionOk="0">
                  <a:moveTo>
                    <a:pt x="2665" y="2908"/>
                  </a:moveTo>
                  <a:cubicBezTo>
                    <a:pt x="2726" y="2950"/>
                    <a:pt x="2787" y="2992"/>
                    <a:pt x="2848" y="3033"/>
                  </a:cubicBezTo>
                  <a:cubicBezTo>
                    <a:pt x="2821" y="3083"/>
                    <a:pt x="2798" y="3132"/>
                    <a:pt x="2772" y="3181"/>
                  </a:cubicBezTo>
                  <a:cubicBezTo>
                    <a:pt x="2582" y="3543"/>
                    <a:pt x="2316" y="3885"/>
                    <a:pt x="2004" y="4159"/>
                  </a:cubicBezTo>
                  <a:cubicBezTo>
                    <a:pt x="1996" y="4098"/>
                    <a:pt x="1996" y="4036"/>
                    <a:pt x="2000" y="3980"/>
                  </a:cubicBezTo>
                  <a:cubicBezTo>
                    <a:pt x="2019" y="3722"/>
                    <a:pt x="2110" y="3478"/>
                    <a:pt x="2263" y="3269"/>
                  </a:cubicBezTo>
                  <a:cubicBezTo>
                    <a:pt x="2335" y="3170"/>
                    <a:pt x="2419" y="3086"/>
                    <a:pt x="2517" y="3010"/>
                  </a:cubicBezTo>
                  <a:cubicBezTo>
                    <a:pt x="2536" y="2995"/>
                    <a:pt x="2631" y="2908"/>
                    <a:pt x="2665" y="2908"/>
                  </a:cubicBezTo>
                  <a:close/>
                  <a:moveTo>
                    <a:pt x="4253" y="1"/>
                  </a:moveTo>
                  <a:cubicBezTo>
                    <a:pt x="4247" y="1"/>
                    <a:pt x="4242" y="1"/>
                    <a:pt x="4236" y="3"/>
                  </a:cubicBezTo>
                  <a:cubicBezTo>
                    <a:pt x="3506" y="223"/>
                    <a:pt x="2893" y="642"/>
                    <a:pt x="2331" y="1144"/>
                  </a:cubicBezTo>
                  <a:cubicBezTo>
                    <a:pt x="1753" y="1657"/>
                    <a:pt x="1175" y="2234"/>
                    <a:pt x="703" y="2850"/>
                  </a:cubicBezTo>
                  <a:cubicBezTo>
                    <a:pt x="358" y="3303"/>
                    <a:pt x="1" y="4064"/>
                    <a:pt x="338" y="4622"/>
                  </a:cubicBezTo>
                  <a:cubicBezTo>
                    <a:pt x="461" y="4820"/>
                    <a:pt x="652" y="4894"/>
                    <a:pt x="863" y="4894"/>
                  </a:cubicBezTo>
                  <a:cubicBezTo>
                    <a:pt x="1213" y="4894"/>
                    <a:pt x="1619" y="4694"/>
                    <a:pt x="1867" y="4524"/>
                  </a:cubicBezTo>
                  <a:cubicBezTo>
                    <a:pt x="1871" y="4535"/>
                    <a:pt x="1875" y="4546"/>
                    <a:pt x="1879" y="4561"/>
                  </a:cubicBezTo>
                  <a:cubicBezTo>
                    <a:pt x="2014" y="4904"/>
                    <a:pt x="2279" y="5081"/>
                    <a:pt x="2572" y="5081"/>
                  </a:cubicBezTo>
                  <a:cubicBezTo>
                    <a:pt x="2746" y="5081"/>
                    <a:pt x="2930" y="5018"/>
                    <a:pt x="3103" y="4892"/>
                  </a:cubicBezTo>
                  <a:cubicBezTo>
                    <a:pt x="3734" y="4436"/>
                    <a:pt x="4137" y="3626"/>
                    <a:pt x="4411" y="2919"/>
                  </a:cubicBezTo>
                  <a:cubicBezTo>
                    <a:pt x="4726" y="2109"/>
                    <a:pt x="4897" y="1253"/>
                    <a:pt x="5065" y="402"/>
                  </a:cubicBezTo>
                  <a:cubicBezTo>
                    <a:pt x="5081" y="322"/>
                    <a:pt x="5013" y="269"/>
                    <a:pt x="4950" y="269"/>
                  </a:cubicBezTo>
                  <a:cubicBezTo>
                    <a:pt x="4909" y="269"/>
                    <a:pt x="4870" y="292"/>
                    <a:pt x="4860" y="345"/>
                  </a:cubicBezTo>
                  <a:cubicBezTo>
                    <a:pt x="4669" y="1314"/>
                    <a:pt x="4475" y="2295"/>
                    <a:pt x="4065" y="3201"/>
                  </a:cubicBezTo>
                  <a:cubicBezTo>
                    <a:pt x="3856" y="3660"/>
                    <a:pt x="3589" y="4101"/>
                    <a:pt x="3244" y="4474"/>
                  </a:cubicBezTo>
                  <a:cubicBezTo>
                    <a:pt x="3070" y="4665"/>
                    <a:pt x="2836" y="4871"/>
                    <a:pt x="2580" y="4871"/>
                  </a:cubicBezTo>
                  <a:cubicBezTo>
                    <a:pt x="2505" y="4871"/>
                    <a:pt x="2428" y="4853"/>
                    <a:pt x="2350" y="4812"/>
                  </a:cubicBezTo>
                  <a:cubicBezTo>
                    <a:pt x="2191" y="4725"/>
                    <a:pt x="2091" y="4566"/>
                    <a:pt x="2042" y="4387"/>
                  </a:cubicBezTo>
                  <a:cubicBezTo>
                    <a:pt x="2251" y="4212"/>
                    <a:pt x="2442" y="4014"/>
                    <a:pt x="2609" y="3797"/>
                  </a:cubicBezTo>
                  <a:cubicBezTo>
                    <a:pt x="2784" y="3576"/>
                    <a:pt x="3026" y="3273"/>
                    <a:pt x="3065" y="2983"/>
                  </a:cubicBezTo>
                  <a:cubicBezTo>
                    <a:pt x="3095" y="2748"/>
                    <a:pt x="3004" y="2666"/>
                    <a:pt x="2871" y="2666"/>
                  </a:cubicBezTo>
                  <a:cubicBezTo>
                    <a:pt x="2664" y="2666"/>
                    <a:pt x="2356" y="2862"/>
                    <a:pt x="2236" y="2987"/>
                  </a:cubicBezTo>
                  <a:cubicBezTo>
                    <a:pt x="1901" y="3329"/>
                    <a:pt x="1726" y="3843"/>
                    <a:pt x="1810" y="4315"/>
                  </a:cubicBezTo>
                  <a:cubicBezTo>
                    <a:pt x="1753" y="4356"/>
                    <a:pt x="1696" y="4398"/>
                    <a:pt x="1639" y="4432"/>
                  </a:cubicBezTo>
                  <a:cubicBezTo>
                    <a:pt x="1421" y="4569"/>
                    <a:pt x="1167" y="4677"/>
                    <a:pt x="907" y="4677"/>
                  </a:cubicBezTo>
                  <a:cubicBezTo>
                    <a:pt x="886" y="4677"/>
                    <a:pt x="866" y="4677"/>
                    <a:pt x="845" y="4675"/>
                  </a:cubicBezTo>
                  <a:cubicBezTo>
                    <a:pt x="350" y="4649"/>
                    <a:pt x="373" y="4033"/>
                    <a:pt x="475" y="3676"/>
                  </a:cubicBezTo>
                  <a:cubicBezTo>
                    <a:pt x="631" y="3136"/>
                    <a:pt x="1054" y="2722"/>
                    <a:pt x="1426" y="2318"/>
                  </a:cubicBezTo>
                  <a:cubicBezTo>
                    <a:pt x="2247" y="1432"/>
                    <a:pt x="3121" y="562"/>
                    <a:pt x="4262" y="102"/>
                  </a:cubicBezTo>
                  <a:cubicBezTo>
                    <a:pt x="4317" y="78"/>
                    <a:pt x="4304" y="1"/>
                    <a:pt x="4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850;p61"/>
            <p:cNvSpPr/>
            <p:nvPr/>
          </p:nvSpPr>
          <p:spPr>
            <a:xfrm flipH="1">
              <a:off x="7289902" y="2104538"/>
              <a:ext cx="205092" cy="136858"/>
            </a:xfrm>
            <a:custGeom>
              <a:avLst/>
              <a:gdLst/>
              <a:ahLst/>
              <a:cxnLst/>
              <a:rect l="l" t="t" r="r" b="b"/>
              <a:pathLst>
                <a:path w="6282" h="4192" extrusionOk="0">
                  <a:moveTo>
                    <a:pt x="3189" y="1568"/>
                  </a:moveTo>
                  <a:cubicBezTo>
                    <a:pt x="3222" y="1568"/>
                    <a:pt x="3257" y="1582"/>
                    <a:pt x="3297" y="1608"/>
                  </a:cubicBezTo>
                  <a:cubicBezTo>
                    <a:pt x="3434" y="1635"/>
                    <a:pt x="3604" y="1749"/>
                    <a:pt x="3730" y="1822"/>
                  </a:cubicBezTo>
                  <a:cubicBezTo>
                    <a:pt x="3875" y="1905"/>
                    <a:pt x="4027" y="2004"/>
                    <a:pt x="4171" y="2114"/>
                  </a:cubicBezTo>
                  <a:cubicBezTo>
                    <a:pt x="3886" y="2087"/>
                    <a:pt x="3597" y="2038"/>
                    <a:pt x="3327" y="1936"/>
                  </a:cubicBezTo>
                  <a:cubicBezTo>
                    <a:pt x="3213" y="1901"/>
                    <a:pt x="3111" y="1848"/>
                    <a:pt x="3020" y="1772"/>
                  </a:cubicBezTo>
                  <a:cubicBezTo>
                    <a:pt x="3059" y="1637"/>
                    <a:pt x="3115" y="1568"/>
                    <a:pt x="3189" y="1568"/>
                  </a:cubicBezTo>
                  <a:close/>
                  <a:moveTo>
                    <a:pt x="1224" y="0"/>
                  </a:moveTo>
                  <a:cubicBezTo>
                    <a:pt x="1081" y="0"/>
                    <a:pt x="1083" y="225"/>
                    <a:pt x="1232" y="232"/>
                  </a:cubicBezTo>
                  <a:cubicBezTo>
                    <a:pt x="2646" y="308"/>
                    <a:pt x="4042" y="673"/>
                    <a:pt x="5304" y="1331"/>
                  </a:cubicBezTo>
                  <a:cubicBezTo>
                    <a:pt x="5441" y="1399"/>
                    <a:pt x="5666" y="1487"/>
                    <a:pt x="5761" y="1612"/>
                  </a:cubicBezTo>
                  <a:cubicBezTo>
                    <a:pt x="6068" y="2023"/>
                    <a:pt x="5612" y="2103"/>
                    <a:pt x="5392" y="2126"/>
                  </a:cubicBezTo>
                  <a:cubicBezTo>
                    <a:pt x="5235" y="2140"/>
                    <a:pt x="5075" y="2146"/>
                    <a:pt x="4915" y="2146"/>
                  </a:cubicBezTo>
                  <a:cubicBezTo>
                    <a:pt x="4783" y="2146"/>
                    <a:pt x="4652" y="2142"/>
                    <a:pt x="4521" y="2137"/>
                  </a:cubicBezTo>
                  <a:cubicBezTo>
                    <a:pt x="4327" y="1959"/>
                    <a:pt x="4115" y="1799"/>
                    <a:pt x="3890" y="1666"/>
                  </a:cubicBezTo>
                  <a:cubicBezTo>
                    <a:pt x="3690" y="1547"/>
                    <a:pt x="3334" y="1321"/>
                    <a:pt x="3074" y="1321"/>
                  </a:cubicBezTo>
                  <a:cubicBezTo>
                    <a:pt x="3058" y="1321"/>
                    <a:pt x="3042" y="1322"/>
                    <a:pt x="3027" y="1324"/>
                  </a:cubicBezTo>
                  <a:cubicBezTo>
                    <a:pt x="2864" y="1343"/>
                    <a:pt x="2749" y="1464"/>
                    <a:pt x="2746" y="1631"/>
                  </a:cubicBezTo>
                  <a:cubicBezTo>
                    <a:pt x="2742" y="1859"/>
                    <a:pt x="2939" y="1996"/>
                    <a:pt x="3130" y="2084"/>
                  </a:cubicBezTo>
                  <a:cubicBezTo>
                    <a:pt x="3529" y="2263"/>
                    <a:pt x="3997" y="2338"/>
                    <a:pt x="4464" y="2357"/>
                  </a:cubicBezTo>
                  <a:cubicBezTo>
                    <a:pt x="4753" y="2631"/>
                    <a:pt x="4996" y="2958"/>
                    <a:pt x="5106" y="3312"/>
                  </a:cubicBezTo>
                  <a:cubicBezTo>
                    <a:pt x="5201" y="3619"/>
                    <a:pt x="5137" y="3928"/>
                    <a:pt x="4741" y="3958"/>
                  </a:cubicBezTo>
                  <a:cubicBezTo>
                    <a:pt x="4720" y="3960"/>
                    <a:pt x="4698" y="3961"/>
                    <a:pt x="4676" y="3961"/>
                  </a:cubicBezTo>
                  <a:cubicBezTo>
                    <a:pt x="4517" y="3961"/>
                    <a:pt x="4341" y="3917"/>
                    <a:pt x="4190" y="3890"/>
                  </a:cubicBezTo>
                  <a:cubicBezTo>
                    <a:pt x="3871" y="3840"/>
                    <a:pt x="3555" y="3772"/>
                    <a:pt x="3251" y="3658"/>
                  </a:cubicBezTo>
                  <a:cubicBezTo>
                    <a:pt x="2582" y="3400"/>
                    <a:pt x="2092" y="2878"/>
                    <a:pt x="1579" y="2396"/>
                  </a:cubicBezTo>
                  <a:cubicBezTo>
                    <a:pt x="1084" y="1928"/>
                    <a:pt x="605" y="1426"/>
                    <a:pt x="61" y="1015"/>
                  </a:cubicBezTo>
                  <a:cubicBezTo>
                    <a:pt x="55" y="1011"/>
                    <a:pt x="49" y="1009"/>
                    <a:pt x="44" y="1009"/>
                  </a:cubicBezTo>
                  <a:cubicBezTo>
                    <a:pt x="18" y="1009"/>
                    <a:pt x="1" y="1047"/>
                    <a:pt x="19" y="1073"/>
                  </a:cubicBezTo>
                  <a:cubicBezTo>
                    <a:pt x="575" y="1757"/>
                    <a:pt x="1259" y="2369"/>
                    <a:pt x="1898" y="2981"/>
                  </a:cubicBezTo>
                  <a:cubicBezTo>
                    <a:pt x="2430" y="3487"/>
                    <a:pt x="2989" y="3852"/>
                    <a:pt x="3715" y="4019"/>
                  </a:cubicBezTo>
                  <a:cubicBezTo>
                    <a:pt x="3941" y="4071"/>
                    <a:pt x="4356" y="4192"/>
                    <a:pt x="4715" y="4192"/>
                  </a:cubicBezTo>
                  <a:cubicBezTo>
                    <a:pt x="4990" y="4192"/>
                    <a:pt x="5232" y="4121"/>
                    <a:pt x="5331" y="3893"/>
                  </a:cubicBezTo>
                  <a:cubicBezTo>
                    <a:pt x="5555" y="3377"/>
                    <a:pt x="5118" y="2757"/>
                    <a:pt x="4753" y="2365"/>
                  </a:cubicBezTo>
                  <a:cubicBezTo>
                    <a:pt x="4973" y="2365"/>
                    <a:pt x="5187" y="2350"/>
                    <a:pt x="5392" y="2335"/>
                  </a:cubicBezTo>
                  <a:cubicBezTo>
                    <a:pt x="5772" y="2301"/>
                    <a:pt x="6282" y="2061"/>
                    <a:pt x="6019" y="1601"/>
                  </a:cubicBezTo>
                  <a:cubicBezTo>
                    <a:pt x="5845" y="1301"/>
                    <a:pt x="5422" y="1145"/>
                    <a:pt x="5129" y="1001"/>
                  </a:cubicBezTo>
                  <a:cubicBezTo>
                    <a:pt x="4741" y="814"/>
                    <a:pt x="4339" y="650"/>
                    <a:pt x="3932" y="510"/>
                  </a:cubicBezTo>
                  <a:cubicBezTo>
                    <a:pt x="3057" y="217"/>
                    <a:pt x="2153" y="53"/>
                    <a:pt x="1232" y="1"/>
                  </a:cubicBezTo>
                  <a:cubicBezTo>
                    <a:pt x="1229" y="0"/>
                    <a:pt x="1227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851;p61"/>
            <p:cNvSpPr/>
            <p:nvPr/>
          </p:nvSpPr>
          <p:spPr>
            <a:xfrm flipH="1">
              <a:off x="7442562" y="2048188"/>
              <a:ext cx="115735" cy="115703"/>
            </a:xfrm>
            <a:custGeom>
              <a:avLst/>
              <a:gdLst/>
              <a:ahLst/>
              <a:cxnLst/>
              <a:rect l="l" t="t" r="r" b="b"/>
              <a:pathLst>
                <a:path w="3545" h="3544" extrusionOk="0">
                  <a:moveTo>
                    <a:pt x="1772" y="0"/>
                  </a:moveTo>
                  <a:cubicBezTo>
                    <a:pt x="795" y="0"/>
                    <a:pt x="0" y="795"/>
                    <a:pt x="0" y="1772"/>
                  </a:cubicBezTo>
                  <a:cubicBezTo>
                    <a:pt x="0" y="2749"/>
                    <a:pt x="795" y="3543"/>
                    <a:pt x="1772" y="3543"/>
                  </a:cubicBezTo>
                  <a:cubicBezTo>
                    <a:pt x="2749" y="3543"/>
                    <a:pt x="3544" y="2749"/>
                    <a:pt x="3544" y="1772"/>
                  </a:cubicBezTo>
                  <a:cubicBezTo>
                    <a:pt x="3544" y="795"/>
                    <a:pt x="2749" y="0"/>
                    <a:pt x="17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852;p61"/>
            <p:cNvSpPr/>
            <p:nvPr/>
          </p:nvSpPr>
          <p:spPr>
            <a:xfrm flipH="1">
              <a:off x="7407955" y="2013418"/>
              <a:ext cx="184981" cy="185111"/>
            </a:xfrm>
            <a:custGeom>
              <a:avLst/>
              <a:gdLst/>
              <a:ahLst/>
              <a:cxnLst/>
              <a:rect l="l" t="t" r="r" b="b"/>
              <a:pathLst>
                <a:path w="5666" h="5670" extrusionOk="0">
                  <a:moveTo>
                    <a:pt x="2826" y="0"/>
                  </a:moveTo>
                  <a:cubicBezTo>
                    <a:pt x="2726" y="5"/>
                    <a:pt x="2647" y="84"/>
                    <a:pt x="2647" y="179"/>
                  </a:cubicBezTo>
                  <a:cubicBezTo>
                    <a:pt x="2647" y="279"/>
                    <a:pt x="2726" y="358"/>
                    <a:pt x="2826" y="358"/>
                  </a:cubicBezTo>
                  <a:cubicBezTo>
                    <a:pt x="2924" y="358"/>
                    <a:pt x="3005" y="279"/>
                    <a:pt x="3005" y="179"/>
                  </a:cubicBezTo>
                  <a:cubicBezTo>
                    <a:pt x="3005" y="81"/>
                    <a:pt x="2924" y="0"/>
                    <a:pt x="2826" y="0"/>
                  </a:cubicBezTo>
                  <a:close/>
                  <a:moveTo>
                    <a:pt x="3647" y="129"/>
                  </a:moveTo>
                  <a:cubicBezTo>
                    <a:pt x="3572" y="129"/>
                    <a:pt x="3501" y="177"/>
                    <a:pt x="3476" y="251"/>
                  </a:cubicBezTo>
                  <a:cubicBezTo>
                    <a:pt x="3445" y="347"/>
                    <a:pt x="3498" y="446"/>
                    <a:pt x="3590" y="476"/>
                  </a:cubicBezTo>
                  <a:cubicBezTo>
                    <a:pt x="3609" y="484"/>
                    <a:pt x="3628" y="488"/>
                    <a:pt x="3647" y="488"/>
                  </a:cubicBezTo>
                  <a:cubicBezTo>
                    <a:pt x="3723" y="488"/>
                    <a:pt x="3791" y="438"/>
                    <a:pt x="3814" y="362"/>
                  </a:cubicBezTo>
                  <a:cubicBezTo>
                    <a:pt x="3844" y="267"/>
                    <a:pt x="3795" y="168"/>
                    <a:pt x="3700" y="137"/>
                  </a:cubicBezTo>
                  <a:cubicBezTo>
                    <a:pt x="3683" y="131"/>
                    <a:pt x="3665" y="129"/>
                    <a:pt x="3647" y="129"/>
                  </a:cubicBezTo>
                  <a:close/>
                  <a:moveTo>
                    <a:pt x="2004" y="133"/>
                  </a:moveTo>
                  <a:cubicBezTo>
                    <a:pt x="1987" y="133"/>
                    <a:pt x="1968" y="136"/>
                    <a:pt x="1951" y="142"/>
                  </a:cubicBezTo>
                  <a:cubicBezTo>
                    <a:pt x="1856" y="172"/>
                    <a:pt x="1807" y="274"/>
                    <a:pt x="1837" y="365"/>
                  </a:cubicBezTo>
                  <a:cubicBezTo>
                    <a:pt x="1860" y="442"/>
                    <a:pt x="1933" y="491"/>
                    <a:pt x="2005" y="491"/>
                  </a:cubicBezTo>
                  <a:cubicBezTo>
                    <a:pt x="2024" y="491"/>
                    <a:pt x="2042" y="488"/>
                    <a:pt x="2061" y="479"/>
                  </a:cubicBezTo>
                  <a:cubicBezTo>
                    <a:pt x="2153" y="449"/>
                    <a:pt x="2206" y="351"/>
                    <a:pt x="2175" y="256"/>
                  </a:cubicBezTo>
                  <a:cubicBezTo>
                    <a:pt x="2151" y="182"/>
                    <a:pt x="2079" y="133"/>
                    <a:pt x="2004" y="133"/>
                  </a:cubicBezTo>
                  <a:close/>
                  <a:moveTo>
                    <a:pt x="4388" y="504"/>
                  </a:moveTo>
                  <a:cubicBezTo>
                    <a:pt x="4333" y="504"/>
                    <a:pt x="4278" y="530"/>
                    <a:pt x="4244" y="579"/>
                  </a:cubicBezTo>
                  <a:cubicBezTo>
                    <a:pt x="4186" y="658"/>
                    <a:pt x="4202" y="769"/>
                    <a:pt x="4282" y="826"/>
                  </a:cubicBezTo>
                  <a:cubicBezTo>
                    <a:pt x="4316" y="849"/>
                    <a:pt x="4351" y="860"/>
                    <a:pt x="4388" y="860"/>
                  </a:cubicBezTo>
                  <a:cubicBezTo>
                    <a:pt x="4442" y="860"/>
                    <a:pt x="4498" y="837"/>
                    <a:pt x="4533" y="788"/>
                  </a:cubicBezTo>
                  <a:cubicBezTo>
                    <a:pt x="4590" y="707"/>
                    <a:pt x="4571" y="598"/>
                    <a:pt x="4491" y="537"/>
                  </a:cubicBezTo>
                  <a:cubicBezTo>
                    <a:pt x="4460" y="514"/>
                    <a:pt x="4424" y="504"/>
                    <a:pt x="4388" y="504"/>
                  </a:cubicBezTo>
                  <a:close/>
                  <a:moveTo>
                    <a:pt x="1267" y="514"/>
                  </a:moveTo>
                  <a:cubicBezTo>
                    <a:pt x="1230" y="514"/>
                    <a:pt x="1193" y="525"/>
                    <a:pt x="1161" y="548"/>
                  </a:cubicBezTo>
                  <a:cubicBezTo>
                    <a:pt x="1080" y="605"/>
                    <a:pt x="1066" y="716"/>
                    <a:pt x="1122" y="795"/>
                  </a:cubicBezTo>
                  <a:cubicBezTo>
                    <a:pt x="1157" y="844"/>
                    <a:pt x="1214" y="872"/>
                    <a:pt x="1266" y="872"/>
                  </a:cubicBezTo>
                  <a:cubicBezTo>
                    <a:pt x="1305" y="872"/>
                    <a:pt x="1339" y="860"/>
                    <a:pt x="1373" y="837"/>
                  </a:cubicBezTo>
                  <a:cubicBezTo>
                    <a:pt x="1454" y="776"/>
                    <a:pt x="1468" y="666"/>
                    <a:pt x="1412" y="586"/>
                  </a:cubicBezTo>
                  <a:cubicBezTo>
                    <a:pt x="1377" y="539"/>
                    <a:pt x="1323" y="514"/>
                    <a:pt x="1267" y="514"/>
                  </a:cubicBezTo>
                  <a:close/>
                  <a:moveTo>
                    <a:pt x="4974" y="1089"/>
                  </a:moveTo>
                  <a:cubicBezTo>
                    <a:pt x="4938" y="1089"/>
                    <a:pt x="4902" y="1100"/>
                    <a:pt x="4871" y="1123"/>
                  </a:cubicBezTo>
                  <a:cubicBezTo>
                    <a:pt x="4791" y="1183"/>
                    <a:pt x="4776" y="1293"/>
                    <a:pt x="4833" y="1374"/>
                  </a:cubicBezTo>
                  <a:cubicBezTo>
                    <a:pt x="4867" y="1419"/>
                    <a:pt x="4921" y="1446"/>
                    <a:pt x="4978" y="1446"/>
                  </a:cubicBezTo>
                  <a:cubicBezTo>
                    <a:pt x="5012" y="1446"/>
                    <a:pt x="5050" y="1434"/>
                    <a:pt x="5081" y="1411"/>
                  </a:cubicBezTo>
                  <a:cubicBezTo>
                    <a:pt x="5160" y="1354"/>
                    <a:pt x="5179" y="1240"/>
                    <a:pt x="5118" y="1164"/>
                  </a:cubicBezTo>
                  <a:lnTo>
                    <a:pt x="5122" y="1164"/>
                  </a:lnTo>
                  <a:cubicBezTo>
                    <a:pt x="5085" y="1115"/>
                    <a:pt x="5030" y="1089"/>
                    <a:pt x="4974" y="1089"/>
                  </a:cubicBezTo>
                  <a:close/>
                  <a:moveTo>
                    <a:pt x="679" y="1102"/>
                  </a:moveTo>
                  <a:cubicBezTo>
                    <a:pt x="624" y="1102"/>
                    <a:pt x="571" y="1127"/>
                    <a:pt x="537" y="1176"/>
                  </a:cubicBezTo>
                  <a:cubicBezTo>
                    <a:pt x="480" y="1255"/>
                    <a:pt x="495" y="1365"/>
                    <a:pt x="575" y="1426"/>
                  </a:cubicBezTo>
                  <a:cubicBezTo>
                    <a:pt x="610" y="1449"/>
                    <a:pt x="643" y="1460"/>
                    <a:pt x="682" y="1460"/>
                  </a:cubicBezTo>
                  <a:cubicBezTo>
                    <a:pt x="735" y="1460"/>
                    <a:pt x="792" y="1434"/>
                    <a:pt x="826" y="1385"/>
                  </a:cubicBezTo>
                  <a:cubicBezTo>
                    <a:pt x="883" y="1305"/>
                    <a:pt x="864" y="1195"/>
                    <a:pt x="784" y="1137"/>
                  </a:cubicBezTo>
                  <a:cubicBezTo>
                    <a:pt x="752" y="1113"/>
                    <a:pt x="715" y="1102"/>
                    <a:pt x="679" y="1102"/>
                  </a:cubicBezTo>
                  <a:close/>
                  <a:moveTo>
                    <a:pt x="5357" y="1828"/>
                  </a:moveTo>
                  <a:cubicBezTo>
                    <a:pt x="5338" y="1828"/>
                    <a:pt x="5319" y="1831"/>
                    <a:pt x="5301" y="1837"/>
                  </a:cubicBezTo>
                  <a:cubicBezTo>
                    <a:pt x="5206" y="1867"/>
                    <a:pt x="5156" y="1970"/>
                    <a:pt x="5186" y="2062"/>
                  </a:cubicBezTo>
                  <a:cubicBezTo>
                    <a:pt x="5213" y="2137"/>
                    <a:pt x="5281" y="2183"/>
                    <a:pt x="5358" y="2183"/>
                  </a:cubicBezTo>
                  <a:cubicBezTo>
                    <a:pt x="5377" y="2183"/>
                    <a:pt x="5395" y="2183"/>
                    <a:pt x="5411" y="2176"/>
                  </a:cubicBezTo>
                  <a:cubicBezTo>
                    <a:pt x="5506" y="2145"/>
                    <a:pt x="5555" y="2042"/>
                    <a:pt x="5525" y="1951"/>
                  </a:cubicBezTo>
                  <a:cubicBezTo>
                    <a:pt x="5501" y="1875"/>
                    <a:pt x="5432" y="1828"/>
                    <a:pt x="5357" y="1828"/>
                  </a:cubicBezTo>
                  <a:close/>
                  <a:moveTo>
                    <a:pt x="303" y="1843"/>
                  </a:moveTo>
                  <a:cubicBezTo>
                    <a:pt x="229" y="1843"/>
                    <a:pt x="158" y="1890"/>
                    <a:pt x="134" y="1967"/>
                  </a:cubicBezTo>
                  <a:cubicBezTo>
                    <a:pt x="108" y="2062"/>
                    <a:pt x="157" y="2160"/>
                    <a:pt x="252" y="2190"/>
                  </a:cubicBezTo>
                  <a:cubicBezTo>
                    <a:pt x="267" y="2198"/>
                    <a:pt x="286" y="2198"/>
                    <a:pt x="305" y="2198"/>
                  </a:cubicBezTo>
                  <a:cubicBezTo>
                    <a:pt x="381" y="2198"/>
                    <a:pt x="450" y="2153"/>
                    <a:pt x="476" y="2076"/>
                  </a:cubicBezTo>
                  <a:cubicBezTo>
                    <a:pt x="503" y="1981"/>
                    <a:pt x="453" y="1883"/>
                    <a:pt x="359" y="1853"/>
                  </a:cubicBezTo>
                  <a:cubicBezTo>
                    <a:pt x="340" y="1846"/>
                    <a:pt x="321" y="1843"/>
                    <a:pt x="303" y="1843"/>
                  </a:cubicBezTo>
                  <a:close/>
                  <a:moveTo>
                    <a:pt x="5487" y="2646"/>
                  </a:moveTo>
                  <a:cubicBezTo>
                    <a:pt x="5388" y="2646"/>
                    <a:pt x="5312" y="2727"/>
                    <a:pt x="5312" y="2825"/>
                  </a:cubicBezTo>
                  <a:lnTo>
                    <a:pt x="5312" y="2834"/>
                  </a:lnTo>
                  <a:lnTo>
                    <a:pt x="5312" y="2837"/>
                  </a:lnTo>
                  <a:cubicBezTo>
                    <a:pt x="5312" y="2936"/>
                    <a:pt x="5392" y="3016"/>
                    <a:pt x="5491" y="3016"/>
                  </a:cubicBezTo>
                  <a:cubicBezTo>
                    <a:pt x="5586" y="3016"/>
                    <a:pt x="5666" y="2936"/>
                    <a:pt x="5666" y="2837"/>
                  </a:cubicBezTo>
                  <a:lnTo>
                    <a:pt x="5666" y="2829"/>
                  </a:lnTo>
                  <a:lnTo>
                    <a:pt x="5666" y="2825"/>
                  </a:lnTo>
                  <a:cubicBezTo>
                    <a:pt x="5666" y="2727"/>
                    <a:pt x="5586" y="2646"/>
                    <a:pt x="5487" y="2646"/>
                  </a:cubicBezTo>
                  <a:close/>
                  <a:moveTo>
                    <a:pt x="176" y="2662"/>
                  </a:moveTo>
                  <a:cubicBezTo>
                    <a:pt x="80" y="2662"/>
                    <a:pt x="1" y="2742"/>
                    <a:pt x="1" y="2841"/>
                  </a:cubicBezTo>
                  <a:cubicBezTo>
                    <a:pt x="1" y="2939"/>
                    <a:pt x="80" y="3020"/>
                    <a:pt x="180" y="3020"/>
                  </a:cubicBezTo>
                  <a:cubicBezTo>
                    <a:pt x="275" y="3020"/>
                    <a:pt x="354" y="2939"/>
                    <a:pt x="354" y="2841"/>
                  </a:cubicBezTo>
                  <a:cubicBezTo>
                    <a:pt x="354" y="2742"/>
                    <a:pt x="275" y="2662"/>
                    <a:pt x="176" y="2662"/>
                  </a:cubicBezTo>
                  <a:close/>
                  <a:moveTo>
                    <a:pt x="5360" y="3478"/>
                  </a:moveTo>
                  <a:cubicBezTo>
                    <a:pt x="5284" y="3478"/>
                    <a:pt x="5215" y="3527"/>
                    <a:pt x="5190" y="3601"/>
                  </a:cubicBezTo>
                  <a:cubicBezTo>
                    <a:pt x="5160" y="3696"/>
                    <a:pt x="5209" y="3795"/>
                    <a:pt x="5304" y="3825"/>
                  </a:cubicBezTo>
                  <a:cubicBezTo>
                    <a:pt x="5323" y="3833"/>
                    <a:pt x="5342" y="3837"/>
                    <a:pt x="5362" y="3837"/>
                  </a:cubicBezTo>
                  <a:cubicBezTo>
                    <a:pt x="5434" y="3837"/>
                    <a:pt x="5506" y="3787"/>
                    <a:pt x="5529" y="3711"/>
                  </a:cubicBezTo>
                  <a:cubicBezTo>
                    <a:pt x="5560" y="3616"/>
                    <a:pt x="5509" y="3518"/>
                    <a:pt x="5415" y="3487"/>
                  </a:cubicBezTo>
                  <a:cubicBezTo>
                    <a:pt x="5396" y="3481"/>
                    <a:pt x="5378" y="3478"/>
                    <a:pt x="5360" y="3478"/>
                  </a:cubicBezTo>
                  <a:close/>
                  <a:moveTo>
                    <a:pt x="306" y="3482"/>
                  </a:moveTo>
                  <a:cubicBezTo>
                    <a:pt x="288" y="3482"/>
                    <a:pt x="270" y="3485"/>
                    <a:pt x="252" y="3491"/>
                  </a:cubicBezTo>
                  <a:cubicBezTo>
                    <a:pt x="161" y="3522"/>
                    <a:pt x="108" y="3624"/>
                    <a:pt x="138" y="3715"/>
                  </a:cubicBezTo>
                  <a:cubicBezTo>
                    <a:pt x="164" y="3792"/>
                    <a:pt x="233" y="3841"/>
                    <a:pt x="308" y="3841"/>
                  </a:cubicBezTo>
                  <a:cubicBezTo>
                    <a:pt x="328" y="3841"/>
                    <a:pt x="343" y="3837"/>
                    <a:pt x="362" y="3829"/>
                  </a:cubicBezTo>
                  <a:cubicBezTo>
                    <a:pt x="457" y="3799"/>
                    <a:pt x="506" y="3700"/>
                    <a:pt x="476" y="3605"/>
                  </a:cubicBezTo>
                  <a:cubicBezTo>
                    <a:pt x="451" y="3531"/>
                    <a:pt x="382" y="3482"/>
                    <a:pt x="306" y="3482"/>
                  </a:cubicBezTo>
                  <a:close/>
                  <a:moveTo>
                    <a:pt x="4985" y="4218"/>
                  </a:moveTo>
                  <a:cubicBezTo>
                    <a:pt x="4929" y="4218"/>
                    <a:pt x="4874" y="4245"/>
                    <a:pt x="4837" y="4293"/>
                  </a:cubicBezTo>
                  <a:cubicBezTo>
                    <a:pt x="4779" y="4373"/>
                    <a:pt x="4799" y="4483"/>
                    <a:pt x="4879" y="4540"/>
                  </a:cubicBezTo>
                  <a:cubicBezTo>
                    <a:pt x="4909" y="4563"/>
                    <a:pt x="4947" y="4575"/>
                    <a:pt x="4981" y="4575"/>
                  </a:cubicBezTo>
                  <a:cubicBezTo>
                    <a:pt x="5039" y="4575"/>
                    <a:pt x="5092" y="4548"/>
                    <a:pt x="5126" y="4502"/>
                  </a:cubicBezTo>
                  <a:cubicBezTo>
                    <a:pt x="5183" y="4422"/>
                    <a:pt x="5167" y="4312"/>
                    <a:pt x="5088" y="4252"/>
                  </a:cubicBezTo>
                  <a:cubicBezTo>
                    <a:pt x="5057" y="4229"/>
                    <a:pt x="5021" y="4218"/>
                    <a:pt x="4985" y="4218"/>
                  </a:cubicBezTo>
                  <a:close/>
                  <a:moveTo>
                    <a:pt x="688" y="4223"/>
                  </a:moveTo>
                  <a:cubicBezTo>
                    <a:pt x="651" y="4223"/>
                    <a:pt x="614" y="4234"/>
                    <a:pt x="582" y="4259"/>
                  </a:cubicBezTo>
                  <a:cubicBezTo>
                    <a:pt x="503" y="4316"/>
                    <a:pt x="484" y="4426"/>
                    <a:pt x="545" y="4506"/>
                  </a:cubicBezTo>
                  <a:cubicBezTo>
                    <a:pt x="578" y="4555"/>
                    <a:pt x="632" y="4578"/>
                    <a:pt x="685" y="4578"/>
                  </a:cubicBezTo>
                  <a:cubicBezTo>
                    <a:pt x="724" y="4578"/>
                    <a:pt x="761" y="4567"/>
                    <a:pt x="792" y="4544"/>
                  </a:cubicBezTo>
                  <a:cubicBezTo>
                    <a:pt x="871" y="4487"/>
                    <a:pt x="887" y="4377"/>
                    <a:pt x="829" y="4297"/>
                  </a:cubicBezTo>
                  <a:cubicBezTo>
                    <a:pt x="795" y="4249"/>
                    <a:pt x="742" y="4223"/>
                    <a:pt x="688" y="4223"/>
                  </a:cubicBezTo>
                  <a:close/>
                  <a:moveTo>
                    <a:pt x="4396" y="4806"/>
                  </a:moveTo>
                  <a:cubicBezTo>
                    <a:pt x="4359" y="4806"/>
                    <a:pt x="4322" y="4818"/>
                    <a:pt x="4290" y="4841"/>
                  </a:cubicBezTo>
                  <a:cubicBezTo>
                    <a:pt x="4209" y="4898"/>
                    <a:pt x="4195" y="5008"/>
                    <a:pt x="4251" y="5087"/>
                  </a:cubicBezTo>
                  <a:cubicBezTo>
                    <a:pt x="4286" y="5138"/>
                    <a:pt x="4342" y="5164"/>
                    <a:pt x="4396" y="5164"/>
                  </a:cubicBezTo>
                  <a:cubicBezTo>
                    <a:pt x="4434" y="5164"/>
                    <a:pt x="4468" y="5152"/>
                    <a:pt x="4502" y="5129"/>
                  </a:cubicBezTo>
                  <a:cubicBezTo>
                    <a:pt x="4579" y="5069"/>
                    <a:pt x="4597" y="4959"/>
                    <a:pt x="4540" y="4878"/>
                  </a:cubicBezTo>
                  <a:cubicBezTo>
                    <a:pt x="4504" y="4831"/>
                    <a:pt x="4450" y="4806"/>
                    <a:pt x="4396" y="4806"/>
                  </a:cubicBezTo>
                  <a:close/>
                  <a:moveTo>
                    <a:pt x="1274" y="4809"/>
                  </a:moveTo>
                  <a:cubicBezTo>
                    <a:pt x="1219" y="4809"/>
                    <a:pt x="1164" y="4834"/>
                    <a:pt x="1130" y="4882"/>
                  </a:cubicBezTo>
                  <a:cubicBezTo>
                    <a:pt x="1073" y="4962"/>
                    <a:pt x="1092" y="5073"/>
                    <a:pt x="1172" y="5133"/>
                  </a:cubicBezTo>
                  <a:cubicBezTo>
                    <a:pt x="1203" y="5152"/>
                    <a:pt x="1240" y="5168"/>
                    <a:pt x="1275" y="5168"/>
                  </a:cubicBezTo>
                  <a:cubicBezTo>
                    <a:pt x="1331" y="5168"/>
                    <a:pt x="1385" y="5141"/>
                    <a:pt x="1419" y="5092"/>
                  </a:cubicBezTo>
                  <a:cubicBezTo>
                    <a:pt x="1476" y="5012"/>
                    <a:pt x="1461" y="4901"/>
                    <a:pt x="1381" y="4845"/>
                  </a:cubicBezTo>
                  <a:cubicBezTo>
                    <a:pt x="1349" y="4820"/>
                    <a:pt x="1311" y="4809"/>
                    <a:pt x="1274" y="4809"/>
                  </a:cubicBezTo>
                  <a:close/>
                  <a:moveTo>
                    <a:pt x="2016" y="5186"/>
                  </a:moveTo>
                  <a:cubicBezTo>
                    <a:pt x="1941" y="5186"/>
                    <a:pt x="1869" y="5234"/>
                    <a:pt x="1845" y="5308"/>
                  </a:cubicBezTo>
                  <a:cubicBezTo>
                    <a:pt x="1814" y="5403"/>
                    <a:pt x="1868" y="5503"/>
                    <a:pt x="1959" y="5533"/>
                  </a:cubicBezTo>
                  <a:cubicBezTo>
                    <a:pt x="1978" y="5540"/>
                    <a:pt x="1996" y="5540"/>
                    <a:pt x="2016" y="5540"/>
                  </a:cubicBezTo>
                  <a:cubicBezTo>
                    <a:pt x="2092" y="5540"/>
                    <a:pt x="2161" y="5494"/>
                    <a:pt x="2184" y="5419"/>
                  </a:cubicBezTo>
                  <a:cubicBezTo>
                    <a:pt x="2214" y="5324"/>
                    <a:pt x="2164" y="5224"/>
                    <a:pt x="2069" y="5194"/>
                  </a:cubicBezTo>
                  <a:cubicBezTo>
                    <a:pt x="2052" y="5188"/>
                    <a:pt x="2034" y="5186"/>
                    <a:pt x="2016" y="5186"/>
                  </a:cubicBezTo>
                  <a:close/>
                  <a:moveTo>
                    <a:pt x="3658" y="5185"/>
                  </a:moveTo>
                  <a:cubicBezTo>
                    <a:pt x="3639" y="5185"/>
                    <a:pt x="3620" y="5188"/>
                    <a:pt x="3602" y="5194"/>
                  </a:cubicBezTo>
                  <a:cubicBezTo>
                    <a:pt x="3507" y="5224"/>
                    <a:pt x="3456" y="5324"/>
                    <a:pt x="3487" y="5419"/>
                  </a:cubicBezTo>
                  <a:cubicBezTo>
                    <a:pt x="3510" y="5494"/>
                    <a:pt x="3582" y="5540"/>
                    <a:pt x="3654" y="5540"/>
                  </a:cubicBezTo>
                  <a:cubicBezTo>
                    <a:pt x="3674" y="5540"/>
                    <a:pt x="3693" y="5536"/>
                    <a:pt x="3712" y="5533"/>
                  </a:cubicBezTo>
                  <a:cubicBezTo>
                    <a:pt x="3807" y="5503"/>
                    <a:pt x="3856" y="5399"/>
                    <a:pt x="3826" y="5308"/>
                  </a:cubicBezTo>
                  <a:cubicBezTo>
                    <a:pt x="3801" y="5232"/>
                    <a:pt x="3733" y="5185"/>
                    <a:pt x="3658" y="5185"/>
                  </a:cubicBezTo>
                  <a:close/>
                  <a:moveTo>
                    <a:pt x="2837" y="5312"/>
                  </a:moveTo>
                  <a:cubicBezTo>
                    <a:pt x="2738" y="5315"/>
                    <a:pt x="2658" y="5392"/>
                    <a:pt x="2658" y="5494"/>
                  </a:cubicBezTo>
                  <a:cubicBezTo>
                    <a:pt x="2658" y="5589"/>
                    <a:pt x="2738" y="5669"/>
                    <a:pt x="2837" y="5669"/>
                  </a:cubicBezTo>
                  <a:cubicBezTo>
                    <a:pt x="2936" y="5669"/>
                    <a:pt x="3016" y="5589"/>
                    <a:pt x="3016" y="5491"/>
                  </a:cubicBezTo>
                  <a:cubicBezTo>
                    <a:pt x="3016" y="5392"/>
                    <a:pt x="2932" y="5312"/>
                    <a:pt x="2837" y="5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3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33"/>
          <p:cNvSpPr txBox="1">
            <a:spLocks noGrp="1"/>
          </p:cNvSpPr>
          <p:nvPr>
            <p:ph type="body" idx="1"/>
          </p:nvPr>
        </p:nvSpPr>
        <p:spPr>
          <a:xfrm>
            <a:off x="720050" y="1285650"/>
            <a:ext cx="77037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None/>
            </a:pPr>
            <a:r>
              <a:rPr lang="id-ID" sz="1600" dirty="0" smtClean="0">
                <a:solidFill>
                  <a:schemeClr val="accent2"/>
                </a:solidFill>
                <a:latin typeface="Arial Black" pitchFamily="34" charset="0"/>
              </a:rPr>
              <a:t>Pendekatan konsep adalah </a:t>
            </a:r>
            <a:r>
              <a:rPr lang="id-ID" sz="1600" dirty="0" smtClean="0">
                <a:latin typeface="Arial Black" pitchFamily="34" charset="0"/>
              </a:rPr>
              <a:t>pendekatan yang mengarahkan peserta didik meguasai konsep secara benar dengan tujuan agar tidak terjadi kesalahan konsep (miskonsepsi). Konsep adalah klasifikasi perangsang yang memiliki ciri-ciri tertentu yang sama. Konsep merupakan struktur mental yang diperoleh dari pengamatan dan pengalaman. </a:t>
            </a:r>
            <a:endParaRPr lang="id-ID" sz="1600" dirty="0" smtClean="0">
              <a:latin typeface="Arial Black" pitchFamily="34" charset="0"/>
            </a:endParaRPr>
          </a:p>
          <a:p>
            <a:pPr marL="0" lvl="0" indent="0">
              <a:buClr>
                <a:schemeClr val="dk1"/>
              </a:buClr>
              <a:buNone/>
            </a:pPr>
            <a:endParaRPr lang="id-ID" sz="1200" dirty="0" smtClean="0"/>
          </a:p>
          <a:p>
            <a:pPr marL="0" lvl="0" indent="0">
              <a:buClr>
                <a:schemeClr val="dk1"/>
              </a:buClr>
              <a:buNone/>
            </a:pPr>
            <a:endParaRPr lang="id-ID" sz="1200" dirty="0" smtClean="0"/>
          </a:p>
          <a:p>
            <a:pPr marL="0" lvl="0" indent="0">
              <a:buClr>
                <a:schemeClr val="dk1"/>
              </a:buClr>
              <a:buNone/>
            </a:pPr>
            <a:r>
              <a:rPr lang="id-ID" sz="1600" dirty="0" smtClean="0">
                <a:solidFill>
                  <a:schemeClr val="accent2"/>
                </a:solidFill>
                <a:latin typeface="Arial Black" pitchFamily="34" charset="0"/>
              </a:rPr>
              <a:t>Pendekatan </a:t>
            </a:r>
            <a:r>
              <a:rPr lang="id-ID" sz="1600" dirty="0" smtClean="0">
                <a:solidFill>
                  <a:schemeClr val="accent2"/>
                </a:solidFill>
                <a:latin typeface="Arial Black" pitchFamily="34" charset="0"/>
              </a:rPr>
              <a:t>Konsep merupakan </a:t>
            </a:r>
            <a:r>
              <a:rPr lang="id-ID" sz="1600" dirty="0" smtClean="0">
                <a:latin typeface="Arial Black" pitchFamily="34" charset="0"/>
              </a:rPr>
              <a:t>suatu pendekatan pengajaran yang secara langsung menyajikan konsep tanpa memberi kesempatan kepada siswa untuk menghayati bagaimana konsep itu diperoleh</a:t>
            </a:r>
            <a:r>
              <a:rPr lang="en" sz="1600" dirty="0" smtClean="0">
                <a:solidFill>
                  <a:schemeClr val="accent5"/>
                </a:solidFill>
                <a:latin typeface="Arial Black" pitchFamily="34" charset="0"/>
              </a:rPr>
              <a:t>.</a:t>
            </a:r>
            <a:endParaRPr sz="160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1760" name="Google Shape;1760;p33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smtClean="0">
                <a:solidFill>
                  <a:schemeClr val="accent2"/>
                </a:solidFill>
              </a:rPr>
              <a:t>Pengertian</a:t>
            </a:r>
            <a:r>
              <a:rPr lang="id-ID" dirty="0" smtClean="0"/>
              <a:t> Pendekatan Konsep</a:t>
            </a:r>
            <a:endParaRPr/>
          </a:p>
        </p:txBody>
      </p:sp>
      <p:grpSp>
        <p:nvGrpSpPr>
          <p:cNvPr id="1761" name="Google Shape;1761;p33"/>
          <p:cNvGrpSpPr/>
          <p:nvPr/>
        </p:nvGrpSpPr>
        <p:grpSpPr>
          <a:xfrm>
            <a:off x="7418325" y="-49354"/>
            <a:ext cx="1778985" cy="1644422"/>
            <a:chOff x="7418325" y="-49354"/>
            <a:chExt cx="1778985" cy="1644422"/>
          </a:xfrm>
        </p:grpSpPr>
        <p:sp>
          <p:nvSpPr>
            <p:cNvPr id="1762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9" name="Google Shape;1959;p34"/>
          <p:cNvSpPr txBox="1">
            <a:spLocks noGrp="1"/>
          </p:cNvSpPr>
          <p:nvPr>
            <p:ph type="ctrTitle" idx="2"/>
          </p:nvPr>
        </p:nvSpPr>
        <p:spPr>
          <a:xfrm>
            <a:off x="428596" y="2857502"/>
            <a:ext cx="3571900" cy="2071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200" dirty="0" smtClean="0">
                <a:solidFill>
                  <a:schemeClr val="accent2"/>
                </a:solidFill>
              </a:rPr>
              <a:t>Menurut Bahri (2008:30) </a:t>
            </a:r>
            <a:r>
              <a:rPr lang="id-ID" sz="1200" dirty="0" smtClean="0">
                <a:solidFill>
                  <a:srgbClr val="000000"/>
                </a:solidFill>
              </a:rPr>
              <a:t>pengertian konsep adalah satuan arti yang mewakili sejumlah objek yang mempunyai ciri yang sama. Orang yang memiliki konsep mampu mengadakan abstraksi terhadap objek-objek yang dihadapi, sehingga objek-objek ditempatkan dalam golongan tertentu. Objek-objek dihadirkan dalam kesadaran orang dalam bentuk representasi mental tak berperaga. Konsep sendiri pun dapat dilambangkan dalam bentuk suatu kata (lambang bahasa).</a:t>
            </a:r>
            <a:endParaRPr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60" name="Google Shape;1960;p34"/>
          <p:cNvSpPr txBox="1">
            <a:spLocks noGrp="1"/>
          </p:cNvSpPr>
          <p:nvPr>
            <p:ph type="ctrTitle"/>
          </p:nvPr>
        </p:nvSpPr>
        <p:spPr>
          <a:xfrm>
            <a:off x="714348" y="1428742"/>
            <a:ext cx="3071834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200" dirty="0" smtClean="0">
                <a:solidFill>
                  <a:schemeClr val="accent2"/>
                </a:solidFill>
              </a:rPr>
              <a:t>Menurut Soedjadi (2000:14) </a:t>
            </a:r>
            <a:r>
              <a:rPr lang="id-ID" sz="1200" dirty="0" smtClean="0">
                <a:solidFill>
                  <a:srgbClr val="000000"/>
                </a:solidFill>
              </a:rPr>
              <a:t>pengertian konsep adalah ide abstrak yang dapat digunakan untuk mengadakan klasifikasi atau penggolongan yang pada umumnya dinyatakan dengan suatu istilah atau rangkaian kata. </a:t>
            </a:r>
            <a:endParaRPr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62" name="Google Shape;1962;p34"/>
          <p:cNvSpPr txBox="1">
            <a:spLocks noGrp="1"/>
          </p:cNvSpPr>
          <p:nvPr>
            <p:ph type="subTitle" idx="7"/>
          </p:nvPr>
        </p:nvSpPr>
        <p:spPr>
          <a:xfrm flipH="1">
            <a:off x="1214414" y="428610"/>
            <a:ext cx="7072362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id-ID" sz="1600" dirty="0" smtClean="0">
                <a:latin typeface="Arial Black" pitchFamily="34" charset="0"/>
              </a:rPr>
              <a:t>Pengertian konsep menurut beberapa ahli</a:t>
            </a:r>
            <a:endParaRPr sz="1600">
              <a:latin typeface="Arial Black" pitchFamily="34" charset="0"/>
            </a:endParaRPr>
          </a:p>
        </p:txBody>
      </p:sp>
      <p:sp>
        <p:nvSpPr>
          <p:cNvPr id="1963" name="Google Shape;1963;p34"/>
          <p:cNvSpPr txBox="1">
            <a:spLocks noGrp="1"/>
          </p:cNvSpPr>
          <p:nvPr>
            <p:ph type="ctrTitle" idx="3"/>
          </p:nvPr>
        </p:nvSpPr>
        <p:spPr>
          <a:xfrm>
            <a:off x="5429256" y="1285866"/>
            <a:ext cx="3286148" cy="35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400" dirty="0" smtClean="0"/>
              <a:t>Woodruff (Amin, 1987 ), mendefinisikan konsep sebagai berikut</a:t>
            </a:r>
            <a:r>
              <a:rPr lang="id-ID" sz="1400" dirty="0" smtClean="0"/>
              <a:t>:</a:t>
            </a:r>
            <a:br>
              <a:rPr lang="id-ID" sz="1400" dirty="0" smtClean="0"/>
            </a:br>
            <a:r>
              <a:rPr lang="id-ID" sz="1400" dirty="0" smtClean="0">
                <a:solidFill>
                  <a:srgbClr val="000000"/>
                </a:solidFill>
              </a:rPr>
              <a:t>a</a:t>
            </a:r>
            <a:r>
              <a:rPr lang="id-ID" sz="1400" dirty="0" smtClean="0">
                <a:solidFill>
                  <a:srgbClr val="000000"/>
                </a:solidFill>
              </a:rPr>
              <a:t>) suatu gagasan/ide yang relatif sempurna dan bermakna, </a:t>
            </a:r>
            <a:r>
              <a:rPr lang="id-ID" sz="1400" dirty="0" smtClean="0">
                <a:solidFill>
                  <a:srgbClr val="000000"/>
                </a:solidFill>
              </a:rPr>
              <a:t/>
            </a:r>
            <a:br>
              <a:rPr lang="id-ID" sz="1400" dirty="0" smtClean="0">
                <a:solidFill>
                  <a:srgbClr val="000000"/>
                </a:solidFill>
              </a:rPr>
            </a:br>
            <a:r>
              <a:rPr lang="id-ID" sz="1400" dirty="0" smtClean="0">
                <a:solidFill>
                  <a:srgbClr val="000000"/>
                </a:solidFill>
              </a:rPr>
              <a:t>b</a:t>
            </a:r>
            <a:r>
              <a:rPr lang="id-ID" sz="1400" dirty="0" smtClean="0">
                <a:solidFill>
                  <a:srgbClr val="000000"/>
                </a:solidFill>
              </a:rPr>
              <a:t>) suatu pengertian tentang suatu </a:t>
            </a:r>
            <a:r>
              <a:rPr lang="id-ID" sz="1400" dirty="0" smtClean="0">
                <a:solidFill>
                  <a:srgbClr val="000000"/>
                </a:solidFill>
              </a:rPr>
              <a:t>objek,</a:t>
            </a:r>
            <a:br>
              <a:rPr lang="id-ID" sz="1400" dirty="0" smtClean="0">
                <a:solidFill>
                  <a:srgbClr val="000000"/>
                </a:solidFill>
              </a:rPr>
            </a:br>
            <a:r>
              <a:rPr lang="id-ID" sz="1400" dirty="0" smtClean="0">
                <a:solidFill>
                  <a:srgbClr val="000000"/>
                </a:solidFill>
              </a:rPr>
              <a:t>c</a:t>
            </a:r>
            <a:r>
              <a:rPr lang="id-ID" sz="1400" dirty="0" smtClean="0">
                <a:solidFill>
                  <a:srgbClr val="000000"/>
                </a:solidFill>
              </a:rPr>
              <a:t>) produk subjektif yang berasal dari cara seseorang membuat pengertian terhadap objek-objek atau benda-benda melalui pengalamannya (setelah melakukan persepsi terhadap objek/benda).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3918238" y="1916230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5"/>
          <p:cNvSpPr txBox="1">
            <a:spLocks noGrp="1"/>
          </p:cNvSpPr>
          <p:nvPr>
            <p:ph type="subTitle" idx="1"/>
          </p:nvPr>
        </p:nvSpPr>
        <p:spPr>
          <a:xfrm>
            <a:off x="571472" y="1500180"/>
            <a:ext cx="6085200" cy="3286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a). Konsep memiliki gejala-gejala </a:t>
            </a:r>
            <a:r>
              <a:rPr lang="id-ID" sz="1600" dirty="0" smtClean="0">
                <a:latin typeface="Arial Rounded MT Bold" pitchFamily="34" charset="0"/>
              </a:rPr>
              <a:t>tertentu</a:t>
            </a:r>
          </a:p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 </a:t>
            </a:r>
          </a:p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b</a:t>
            </a:r>
            <a:r>
              <a:rPr lang="id-ID" sz="1600" dirty="0" smtClean="0">
                <a:latin typeface="Arial Rounded MT Bold" pitchFamily="34" charset="0"/>
              </a:rPr>
              <a:t>). Konsep diperoleh melalui pengamatan dan pengalaman </a:t>
            </a:r>
            <a:r>
              <a:rPr lang="id-ID" sz="1600" dirty="0" smtClean="0">
                <a:latin typeface="Arial Rounded MT Bold" pitchFamily="34" charset="0"/>
              </a:rPr>
              <a:t>     langsung </a:t>
            </a:r>
          </a:p>
          <a:p>
            <a:pPr marL="0" lvl="0" indent="0"/>
            <a:endParaRPr lang="id-ID" sz="1600" dirty="0" smtClean="0">
              <a:latin typeface="Arial Rounded MT Bold" pitchFamily="34" charset="0"/>
            </a:endParaRPr>
          </a:p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c</a:t>
            </a:r>
            <a:r>
              <a:rPr lang="id-ID" sz="1600" dirty="0" smtClean="0">
                <a:latin typeface="Arial Rounded MT Bold" pitchFamily="34" charset="0"/>
              </a:rPr>
              <a:t>). Konsep berbeda dalam isi dan luasnya </a:t>
            </a:r>
            <a:r>
              <a:rPr lang="id-ID" sz="1600" dirty="0" smtClean="0">
                <a:latin typeface="Arial Rounded MT Bold" pitchFamily="34" charset="0"/>
              </a:rPr>
              <a:t> </a:t>
            </a:r>
          </a:p>
          <a:p>
            <a:pPr marL="0" lvl="0" indent="0"/>
            <a:endParaRPr lang="id-ID" sz="1600" dirty="0" smtClean="0">
              <a:latin typeface="Arial Rounded MT Bold" pitchFamily="34" charset="0"/>
            </a:endParaRPr>
          </a:p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d</a:t>
            </a:r>
            <a:r>
              <a:rPr lang="id-ID" sz="1600" dirty="0" smtClean="0">
                <a:latin typeface="Arial Rounded MT Bold" pitchFamily="34" charset="0"/>
              </a:rPr>
              <a:t>). Konsep yang diperoleh berguna untuk menafsirkan pengalaman-pengalaman </a:t>
            </a:r>
            <a:endParaRPr lang="id-ID" sz="1600" dirty="0" smtClean="0">
              <a:latin typeface="Arial Rounded MT Bold" pitchFamily="34" charset="0"/>
            </a:endParaRPr>
          </a:p>
          <a:p>
            <a:pPr marL="0" lvl="0" indent="0"/>
            <a:endParaRPr lang="id-ID" sz="1600" dirty="0" smtClean="0">
              <a:latin typeface="Arial Rounded MT Bold" pitchFamily="34" charset="0"/>
            </a:endParaRPr>
          </a:p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e</a:t>
            </a:r>
            <a:r>
              <a:rPr lang="id-ID" sz="1600" dirty="0" smtClean="0">
                <a:latin typeface="Arial Rounded MT Bold" pitchFamily="34" charset="0"/>
              </a:rPr>
              <a:t>). Konsep yang benar membentuk pengertian </a:t>
            </a:r>
            <a:endParaRPr lang="id-ID" sz="1600" dirty="0" smtClean="0">
              <a:latin typeface="Arial Rounded MT Bold" pitchFamily="34" charset="0"/>
            </a:endParaRPr>
          </a:p>
          <a:p>
            <a:pPr marL="0" lvl="0" indent="0"/>
            <a:endParaRPr lang="id-ID" sz="1600" dirty="0" smtClean="0">
              <a:latin typeface="Arial Rounded MT Bold" pitchFamily="34" charset="0"/>
            </a:endParaRPr>
          </a:p>
          <a:p>
            <a:pPr marL="0" lvl="0" indent="0"/>
            <a:r>
              <a:rPr lang="id-ID" sz="1600" dirty="0" smtClean="0">
                <a:latin typeface="Arial Rounded MT Bold" pitchFamily="34" charset="0"/>
              </a:rPr>
              <a:t>f</a:t>
            </a:r>
            <a:r>
              <a:rPr lang="id-ID" sz="1600" dirty="0" smtClean="0">
                <a:latin typeface="Arial Rounded MT Bold" pitchFamily="34" charset="0"/>
              </a:rPr>
              <a:t>). Setiap konsep berbeda dengan melihat ciri-ciri tertentu</a:t>
            </a:r>
            <a:endParaRPr sz="1600">
              <a:latin typeface="Arial Rounded MT Bold" pitchFamily="34" charset="0"/>
            </a:endParaRPr>
          </a:p>
        </p:txBody>
      </p:sp>
      <p:sp>
        <p:nvSpPr>
          <p:cNvPr id="2114" name="Google Shape;2114;p35"/>
          <p:cNvSpPr txBox="1">
            <a:spLocks noGrp="1"/>
          </p:cNvSpPr>
          <p:nvPr>
            <p:ph type="ctrTitle"/>
          </p:nvPr>
        </p:nvSpPr>
        <p:spPr>
          <a:xfrm>
            <a:off x="571472" y="571486"/>
            <a:ext cx="6085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smtClean="0">
                <a:solidFill>
                  <a:schemeClr val="accent2"/>
                </a:solidFill>
                <a:latin typeface="Arial Black" pitchFamily="34" charset="0"/>
                <a:ea typeface="SimSun-ExtB" pitchFamily="49" charset="-122"/>
              </a:rPr>
              <a:t>Ciri-ciri </a:t>
            </a:r>
            <a:r>
              <a:rPr lang="id-ID" dirty="0" smtClean="0">
                <a:latin typeface="Arial Black" pitchFamily="34" charset="0"/>
                <a:ea typeface="SimSun-ExtB" pitchFamily="49" charset="-122"/>
              </a:rPr>
              <a:t>Suatu Konsep</a:t>
            </a:r>
            <a:endParaRPr>
              <a:solidFill>
                <a:schemeClr val="accent1"/>
              </a:solidFill>
              <a:latin typeface="Arial Black" pitchFamily="34" charset="0"/>
              <a:ea typeface="SimSun-ExtB" pitchFamily="49" charset="-122"/>
            </a:endParaRPr>
          </a:p>
        </p:txBody>
      </p:sp>
      <p:grpSp>
        <p:nvGrpSpPr>
          <p:cNvPr id="2115" name="Google Shape;2115;p35"/>
          <p:cNvGrpSpPr/>
          <p:nvPr/>
        </p:nvGrpSpPr>
        <p:grpSpPr>
          <a:xfrm>
            <a:off x="5857884" y="1136216"/>
            <a:ext cx="3712817" cy="4007284"/>
            <a:chOff x="5910597" y="1661033"/>
            <a:chExt cx="3241220" cy="3498284"/>
          </a:xfrm>
        </p:grpSpPr>
        <p:grpSp>
          <p:nvGrpSpPr>
            <p:cNvPr id="2116" name="Google Shape;2116;p35"/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2117" name="Google Shape;2117;p35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rgbClr val="F4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5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130" name="Google Shape;2130;p35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rgbClr val="83B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36"/>
          <p:cNvSpPr txBox="1">
            <a:spLocks noGrp="1"/>
          </p:cNvSpPr>
          <p:nvPr>
            <p:ph type="subTitle" idx="1"/>
          </p:nvPr>
        </p:nvSpPr>
        <p:spPr>
          <a:xfrm flipH="1">
            <a:off x="857224" y="1785932"/>
            <a:ext cx="5572164" cy="285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Menanti kesiapan belajar, kematangan berpikir sesuai dengan unsur lingkungan. </a:t>
            </a:r>
          </a:p>
          <a:p>
            <a:pPr marL="342900" lvl="0" indent="-342900">
              <a:buAutoNum type="arabicPeriod"/>
            </a:pP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Mengetengahkan </a:t>
            </a: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konsep dasar dengan persepsi yang benar yang mudah dimengerti. </a:t>
            </a:r>
            <a:endParaRPr lang="id-ID" sz="1800" b="1" dirty="0" smtClean="0">
              <a:latin typeface="SimSun-ExtB" pitchFamily="49" charset="-122"/>
              <a:ea typeface="SimSun-ExtB" pitchFamily="49" charset="-122"/>
            </a:endParaRPr>
          </a:p>
          <a:p>
            <a:pPr marL="342900" lvl="0" indent="-342900">
              <a:buAutoNum type="arabicPeriod"/>
            </a:pP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Memperkenalkan </a:t>
            </a: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konsep yang spesifik dari pengalaman yang spesifik pula sampai konsep yang </a:t>
            </a: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komplek.</a:t>
            </a:r>
          </a:p>
          <a:p>
            <a:pPr marL="342900" lvl="0" indent="-342900">
              <a:buAutoNum type="arabicPeriod"/>
            </a:pP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Perlahan-lahan </a:t>
            </a:r>
            <a:r>
              <a:rPr lang="id-ID" sz="1800" b="1" dirty="0" smtClean="0">
                <a:latin typeface="SimSun-ExtB" pitchFamily="49" charset="-122"/>
                <a:ea typeface="SimSun-ExtB" pitchFamily="49" charset="-122"/>
              </a:rPr>
              <a:t>dari yang konkret sampai ke yang abstrak.</a:t>
            </a:r>
          </a:p>
        </p:txBody>
      </p:sp>
      <p:sp>
        <p:nvSpPr>
          <p:cNvPr id="2152" name="Google Shape;2152;p36"/>
          <p:cNvSpPr txBox="1">
            <a:spLocks noGrp="1"/>
          </p:cNvSpPr>
          <p:nvPr>
            <p:ph type="title"/>
          </p:nvPr>
        </p:nvSpPr>
        <p:spPr>
          <a:xfrm>
            <a:off x="642910" y="540250"/>
            <a:ext cx="7788240" cy="67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id-ID" sz="1800" dirty="0" smtClean="0"/>
              <a:t>Kondisi-kondisi yang dipertimbangkan dalam kegiatan belajar mengajar dengan </a:t>
            </a:r>
            <a:r>
              <a:rPr lang="id-ID" sz="1800" dirty="0" smtClean="0">
                <a:solidFill>
                  <a:schemeClr val="accent2"/>
                </a:solidFill>
              </a:rPr>
              <a:t>Pendekatan Konsep </a:t>
            </a:r>
            <a:r>
              <a:rPr lang="id-ID" sz="1800" dirty="0" smtClean="0"/>
              <a:t>adalah:</a:t>
            </a:r>
            <a:endParaRPr sz="1800"/>
          </a:p>
        </p:txBody>
      </p:sp>
      <p:grpSp>
        <p:nvGrpSpPr>
          <p:cNvPr id="2153" name="Google Shape;2153;p36"/>
          <p:cNvGrpSpPr/>
          <p:nvPr/>
        </p:nvGrpSpPr>
        <p:grpSpPr>
          <a:xfrm rot="1345638">
            <a:off x="5876049" y="1385375"/>
            <a:ext cx="4067647" cy="2774158"/>
            <a:chOff x="5143611" y="1692850"/>
            <a:chExt cx="4067647" cy="2774158"/>
          </a:xfrm>
        </p:grpSpPr>
        <p:sp>
          <p:nvSpPr>
            <p:cNvPr id="2154" name="Google Shape;2154;p36"/>
            <p:cNvSpPr/>
            <p:nvPr/>
          </p:nvSpPr>
          <p:spPr>
            <a:xfrm rot="10800000" flipH="1">
              <a:off x="6196271" y="3237640"/>
              <a:ext cx="3014987" cy="859785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 rot="10800000" flipH="1">
              <a:off x="5961350" y="2332090"/>
              <a:ext cx="1358969" cy="162205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6" name="Google Shape;2156;p36"/>
            <p:cNvGrpSpPr/>
            <p:nvPr/>
          </p:nvGrpSpPr>
          <p:grpSpPr>
            <a:xfrm rot="10800000" flipH="1">
              <a:off x="5143611" y="2096403"/>
              <a:ext cx="1715199" cy="1699477"/>
              <a:chOff x="2547657" y="959163"/>
              <a:chExt cx="1078392" cy="1069687"/>
            </a:xfrm>
          </p:grpSpPr>
          <p:sp>
            <p:nvSpPr>
              <p:cNvPr id="2157" name="Google Shape;2157;p36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6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6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6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6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6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6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3" name="Google Shape;2173;p36"/>
            <p:cNvSpPr/>
            <p:nvPr/>
          </p:nvSpPr>
          <p:spPr>
            <a:xfrm rot="10800000" flipH="1">
              <a:off x="7943707" y="4073264"/>
              <a:ext cx="295516" cy="37486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 rot="10800000" flipH="1">
              <a:off x="7908912" y="3706746"/>
              <a:ext cx="280803" cy="367275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36"/>
            <p:cNvGrpSpPr/>
            <p:nvPr/>
          </p:nvGrpSpPr>
          <p:grpSpPr>
            <a:xfrm rot="10800000" flipH="1">
              <a:off x="7392909" y="4050699"/>
              <a:ext cx="462439" cy="381482"/>
              <a:chOff x="3961851" y="558662"/>
              <a:chExt cx="290748" cy="240113"/>
            </a:xfrm>
          </p:grpSpPr>
          <p:sp>
            <p:nvSpPr>
              <p:cNvPr id="2176" name="Google Shape;2176;p36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6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8" name="Google Shape;2178;p36"/>
            <p:cNvGrpSpPr/>
            <p:nvPr/>
          </p:nvGrpSpPr>
          <p:grpSpPr>
            <a:xfrm rot="10800000" flipH="1">
              <a:off x="7526651" y="3633755"/>
              <a:ext cx="292233" cy="424455"/>
              <a:chOff x="4045939" y="794047"/>
              <a:chExt cx="183735" cy="267161"/>
            </a:xfrm>
          </p:grpSpPr>
          <p:sp>
            <p:nvSpPr>
              <p:cNvPr id="2179" name="Google Shape;2179;p36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6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1" name="Google Shape;2181;p36"/>
            <p:cNvSpPr/>
            <p:nvPr/>
          </p:nvSpPr>
          <p:spPr>
            <a:xfrm rot="10800000" flipH="1">
              <a:off x="8017761" y="4069431"/>
              <a:ext cx="225925" cy="282230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 rot="10800000" flipH="1">
              <a:off x="7947124" y="3761214"/>
              <a:ext cx="246775" cy="31663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3" name="Google Shape;2183;p36"/>
            <p:cNvGrpSpPr/>
            <p:nvPr/>
          </p:nvGrpSpPr>
          <p:grpSpPr>
            <a:xfrm rot="10800000" flipH="1">
              <a:off x="8387330" y="4038718"/>
              <a:ext cx="311336" cy="428290"/>
              <a:chOff x="4587071" y="536741"/>
              <a:chExt cx="195746" cy="269575"/>
            </a:xfrm>
          </p:grpSpPr>
          <p:sp>
            <p:nvSpPr>
              <p:cNvPr id="2184" name="Google Shape;2184;p36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6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6" name="Google Shape;2186;p36"/>
            <p:cNvGrpSpPr/>
            <p:nvPr/>
          </p:nvGrpSpPr>
          <p:grpSpPr>
            <a:xfrm rot="10800000" flipH="1">
              <a:off x="8337334" y="3664471"/>
              <a:ext cx="319216" cy="385172"/>
              <a:chOff x="4555637" y="799440"/>
              <a:chExt cx="200700" cy="242435"/>
            </a:xfrm>
          </p:grpSpPr>
          <p:sp>
            <p:nvSpPr>
              <p:cNvPr id="2187" name="Google Shape;2187;p36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6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9" name="Google Shape;2189;p36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39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39"/>
          <p:cNvSpPr/>
          <p:nvPr/>
        </p:nvSpPr>
        <p:spPr>
          <a:xfrm>
            <a:off x="593421" y="2143122"/>
            <a:ext cx="2563800" cy="250033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39"/>
          <p:cNvSpPr/>
          <p:nvPr/>
        </p:nvSpPr>
        <p:spPr>
          <a:xfrm>
            <a:off x="5940721" y="2285998"/>
            <a:ext cx="2563800" cy="2357454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39"/>
          <p:cNvSpPr/>
          <p:nvPr/>
        </p:nvSpPr>
        <p:spPr>
          <a:xfrm>
            <a:off x="3267071" y="1285866"/>
            <a:ext cx="2563800" cy="2714644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39"/>
          <p:cNvSpPr/>
          <p:nvPr/>
        </p:nvSpPr>
        <p:spPr>
          <a:xfrm>
            <a:off x="6056821" y="2428874"/>
            <a:ext cx="2331600" cy="20717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9"/>
          <p:cNvSpPr/>
          <p:nvPr/>
        </p:nvSpPr>
        <p:spPr>
          <a:xfrm>
            <a:off x="3357554" y="1500180"/>
            <a:ext cx="2428892" cy="22860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39"/>
          <p:cNvSpPr/>
          <p:nvPr/>
        </p:nvSpPr>
        <p:spPr>
          <a:xfrm>
            <a:off x="714348" y="2285998"/>
            <a:ext cx="2331600" cy="21431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39"/>
          <p:cNvGrpSpPr/>
          <p:nvPr/>
        </p:nvGrpSpPr>
        <p:grpSpPr>
          <a:xfrm flipH="1">
            <a:off x="7502763" y="814886"/>
            <a:ext cx="1648624" cy="803820"/>
            <a:chOff x="0" y="815299"/>
            <a:chExt cx="1648624" cy="803820"/>
          </a:xfrm>
        </p:grpSpPr>
        <p:sp>
          <p:nvSpPr>
            <p:cNvPr id="2600" name="Google Shape;2600;p39"/>
            <p:cNvSpPr/>
            <p:nvPr/>
          </p:nvSpPr>
          <p:spPr>
            <a:xfrm>
              <a:off x="0" y="815299"/>
              <a:ext cx="1648624" cy="803820"/>
            </a:xfrm>
            <a:custGeom>
              <a:avLst/>
              <a:gdLst/>
              <a:ahLst/>
              <a:cxnLst/>
              <a:rect l="l" t="t" r="r" b="b"/>
              <a:pathLst>
                <a:path w="38657" h="18848" extrusionOk="0">
                  <a:moveTo>
                    <a:pt x="35352" y="196"/>
                  </a:moveTo>
                  <a:cubicBezTo>
                    <a:pt x="36332" y="196"/>
                    <a:pt x="37312" y="222"/>
                    <a:pt x="38290" y="270"/>
                  </a:cubicBezTo>
                  <a:lnTo>
                    <a:pt x="38290" y="270"/>
                  </a:lnTo>
                  <a:cubicBezTo>
                    <a:pt x="36921" y="3542"/>
                    <a:pt x="34704" y="6500"/>
                    <a:pt x="32104" y="9047"/>
                  </a:cubicBezTo>
                  <a:cubicBezTo>
                    <a:pt x="29443" y="11632"/>
                    <a:pt x="26249" y="13731"/>
                    <a:pt x="22771" y="15279"/>
                  </a:cubicBezTo>
                  <a:cubicBezTo>
                    <a:pt x="19272" y="16792"/>
                    <a:pt x="15508" y="17785"/>
                    <a:pt x="11661" y="18246"/>
                  </a:cubicBezTo>
                  <a:cubicBezTo>
                    <a:pt x="9543" y="18510"/>
                    <a:pt x="7395" y="18623"/>
                    <a:pt x="5249" y="18623"/>
                  </a:cubicBezTo>
                  <a:cubicBezTo>
                    <a:pt x="3506" y="18623"/>
                    <a:pt x="1765" y="18548"/>
                    <a:pt x="44" y="18420"/>
                  </a:cubicBezTo>
                  <a:cubicBezTo>
                    <a:pt x="860" y="16867"/>
                    <a:pt x="1936" y="15377"/>
                    <a:pt x="3079" y="13985"/>
                  </a:cubicBezTo>
                  <a:cubicBezTo>
                    <a:pt x="4235" y="12593"/>
                    <a:pt x="5519" y="11291"/>
                    <a:pt x="6897" y="10084"/>
                  </a:cubicBezTo>
                  <a:cubicBezTo>
                    <a:pt x="9649" y="7665"/>
                    <a:pt x="12825" y="5674"/>
                    <a:pt x="16234" y="4118"/>
                  </a:cubicBezTo>
                  <a:cubicBezTo>
                    <a:pt x="19645" y="2582"/>
                    <a:pt x="23297" y="1447"/>
                    <a:pt x="27061" y="855"/>
                  </a:cubicBezTo>
                  <a:cubicBezTo>
                    <a:pt x="29794" y="399"/>
                    <a:pt x="32573" y="196"/>
                    <a:pt x="35352" y="196"/>
                  </a:cubicBezTo>
                  <a:close/>
                  <a:moveTo>
                    <a:pt x="36335" y="1"/>
                  </a:moveTo>
                  <a:cubicBezTo>
                    <a:pt x="33218" y="1"/>
                    <a:pt x="30105" y="227"/>
                    <a:pt x="27032" y="696"/>
                  </a:cubicBezTo>
                  <a:cubicBezTo>
                    <a:pt x="23253" y="1268"/>
                    <a:pt x="19533" y="2269"/>
                    <a:pt x="16052" y="3778"/>
                  </a:cubicBezTo>
                  <a:cubicBezTo>
                    <a:pt x="12579" y="5305"/>
                    <a:pt x="9388" y="7364"/>
                    <a:pt x="6632" y="9833"/>
                  </a:cubicBezTo>
                  <a:cubicBezTo>
                    <a:pt x="3906" y="12325"/>
                    <a:pt x="1538" y="15163"/>
                    <a:pt x="0" y="18441"/>
                  </a:cubicBezTo>
                  <a:cubicBezTo>
                    <a:pt x="2153" y="18711"/>
                    <a:pt x="4307" y="18848"/>
                    <a:pt x="6461" y="18848"/>
                  </a:cubicBezTo>
                  <a:cubicBezTo>
                    <a:pt x="8210" y="18848"/>
                    <a:pt x="9959" y="18758"/>
                    <a:pt x="11705" y="18575"/>
                  </a:cubicBezTo>
                  <a:cubicBezTo>
                    <a:pt x="13656" y="18398"/>
                    <a:pt x="15577" y="18025"/>
                    <a:pt x="17478" y="17582"/>
                  </a:cubicBezTo>
                  <a:cubicBezTo>
                    <a:pt x="19370" y="17107"/>
                    <a:pt x="21208" y="16462"/>
                    <a:pt x="22992" y="15704"/>
                  </a:cubicBezTo>
                  <a:cubicBezTo>
                    <a:pt x="26542" y="14156"/>
                    <a:pt x="29770" y="11984"/>
                    <a:pt x="32442" y="9336"/>
                  </a:cubicBezTo>
                  <a:cubicBezTo>
                    <a:pt x="33783" y="8017"/>
                    <a:pt x="34976" y="6573"/>
                    <a:pt x="36020" y="5047"/>
                  </a:cubicBezTo>
                  <a:cubicBezTo>
                    <a:pt x="37046" y="3514"/>
                    <a:pt x="37964" y="1911"/>
                    <a:pt x="38602" y="192"/>
                  </a:cubicBezTo>
                  <a:lnTo>
                    <a:pt x="38656" y="43"/>
                  </a:lnTo>
                  <a:lnTo>
                    <a:pt x="38482" y="36"/>
                  </a:lnTo>
                  <a:cubicBezTo>
                    <a:pt x="37767" y="13"/>
                    <a:pt x="37051" y="1"/>
                    <a:pt x="36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896" y="821909"/>
              <a:ext cx="1640010" cy="779426"/>
            </a:xfrm>
            <a:custGeom>
              <a:avLst/>
              <a:gdLst/>
              <a:ahLst/>
              <a:cxnLst/>
              <a:rect l="l" t="t" r="r" b="b"/>
              <a:pathLst>
                <a:path w="38455" h="18276" extrusionOk="0">
                  <a:moveTo>
                    <a:pt x="38454" y="0"/>
                  </a:moveTo>
                  <a:cubicBezTo>
                    <a:pt x="34984" y="947"/>
                    <a:pt x="31598" y="2144"/>
                    <a:pt x="28269" y="3456"/>
                  </a:cubicBezTo>
                  <a:cubicBezTo>
                    <a:pt x="24954" y="4801"/>
                    <a:pt x="21706" y="6281"/>
                    <a:pt x="18497" y="7822"/>
                  </a:cubicBezTo>
                  <a:cubicBezTo>
                    <a:pt x="15317" y="9414"/>
                    <a:pt x="12162" y="11052"/>
                    <a:pt x="9077" y="12793"/>
                  </a:cubicBezTo>
                  <a:cubicBezTo>
                    <a:pt x="5991" y="14537"/>
                    <a:pt x="2946" y="16339"/>
                    <a:pt x="1" y="18275"/>
                  </a:cubicBezTo>
                  <a:cubicBezTo>
                    <a:pt x="1532" y="17387"/>
                    <a:pt x="3061" y="16503"/>
                    <a:pt x="4613" y="15651"/>
                  </a:cubicBezTo>
                  <a:cubicBezTo>
                    <a:pt x="6154" y="14780"/>
                    <a:pt x="7710" y="13928"/>
                    <a:pt x="9273" y="13094"/>
                  </a:cubicBezTo>
                  <a:cubicBezTo>
                    <a:pt x="12395" y="11419"/>
                    <a:pt x="15534" y="9780"/>
                    <a:pt x="18729" y="8224"/>
                  </a:cubicBezTo>
                  <a:cubicBezTo>
                    <a:pt x="21913" y="6654"/>
                    <a:pt x="25155" y="5186"/>
                    <a:pt x="28425" y="3775"/>
                  </a:cubicBezTo>
                  <a:cubicBezTo>
                    <a:pt x="30078" y="3108"/>
                    <a:pt x="31713" y="2401"/>
                    <a:pt x="33396" y="1799"/>
                  </a:cubicBezTo>
                  <a:cubicBezTo>
                    <a:pt x="35053" y="1132"/>
                    <a:pt x="36764" y="596"/>
                    <a:pt x="38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9"/>
            <p:cNvSpPr/>
            <p:nvPr/>
          </p:nvSpPr>
          <p:spPr>
            <a:xfrm>
              <a:off x="327194" y="1201859"/>
              <a:ext cx="27764" cy="195837"/>
            </a:xfrm>
            <a:custGeom>
              <a:avLst/>
              <a:gdLst/>
              <a:ahLst/>
              <a:cxnLst/>
              <a:rect l="l" t="t" r="r" b="b"/>
              <a:pathLst>
                <a:path w="651" h="4592" extrusionOk="0">
                  <a:moveTo>
                    <a:pt x="247" y="1"/>
                  </a:moveTo>
                  <a:lnTo>
                    <a:pt x="1" y="19"/>
                  </a:lnTo>
                  <a:lnTo>
                    <a:pt x="404" y="4591"/>
                  </a:lnTo>
                  <a:lnTo>
                    <a:pt x="650" y="4573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9"/>
            <p:cNvSpPr/>
            <p:nvPr/>
          </p:nvSpPr>
          <p:spPr>
            <a:xfrm>
              <a:off x="494843" y="1312573"/>
              <a:ext cx="532454" cy="145087"/>
            </a:xfrm>
            <a:custGeom>
              <a:avLst/>
              <a:gdLst/>
              <a:ahLst/>
              <a:cxnLst/>
              <a:rect l="l" t="t" r="r" b="b"/>
              <a:pathLst>
                <a:path w="12485" h="3402" extrusionOk="0">
                  <a:moveTo>
                    <a:pt x="66" y="1"/>
                  </a:moveTo>
                  <a:lnTo>
                    <a:pt x="1" y="218"/>
                  </a:lnTo>
                  <a:lnTo>
                    <a:pt x="12420" y="3402"/>
                  </a:lnTo>
                  <a:lnTo>
                    <a:pt x="12485" y="318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9"/>
            <p:cNvSpPr/>
            <p:nvPr/>
          </p:nvSpPr>
          <p:spPr>
            <a:xfrm>
              <a:off x="675926" y="1212222"/>
              <a:ext cx="538041" cy="135960"/>
            </a:xfrm>
            <a:custGeom>
              <a:avLst/>
              <a:gdLst/>
              <a:ahLst/>
              <a:cxnLst/>
              <a:rect l="l" t="t" r="r" b="b"/>
              <a:pathLst>
                <a:path w="12616" h="3188" extrusionOk="0">
                  <a:moveTo>
                    <a:pt x="62" y="1"/>
                  </a:moveTo>
                  <a:lnTo>
                    <a:pt x="0" y="222"/>
                  </a:lnTo>
                  <a:lnTo>
                    <a:pt x="12553" y="3187"/>
                  </a:lnTo>
                  <a:lnTo>
                    <a:pt x="12615" y="2966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915308" y="879271"/>
              <a:ext cx="79964" cy="225989"/>
            </a:xfrm>
            <a:custGeom>
              <a:avLst/>
              <a:gdLst/>
              <a:ahLst/>
              <a:cxnLst/>
              <a:rect l="l" t="t" r="r" b="b"/>
              <a:pathLst>
                <a:path w="1875" h="5299" extrusionOk="0">
                  <a:moveTo>
                    <a:pt x="1636" y="1"/>
                  </a:moveTo>
                  <a:lnTo>
                    <a:pt x="0" y="5237"/>
                  </a:lnTo>
                  <a:lnTo>
                    <a:pt x="240" y="5299"/>
                  </a:lnTo>
                  <a:lnTo>
                    <a:pt x="1875" y="66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9" name="Google Shape;2609;p39"/>
          <p:cNvSpPr txBox="1">
            <a:spLocks noGrp="1"/>
          </p:cNvSpPr>
          <p:nvPr>
            <p:ph type="subTitle" idx="4"/>
          </p:nvPr>
        </p:nvSpPr>
        <p:spPr>
          <a:xfrm>
            <a:off x="6072198" y="2500312"/>
            <a:ext cx="2255100" cy="1799213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fi-FI" dirty="0" smtClean="0">
                <a:solidFill>
                  <a:schemeClr val="accent2"/>
                </a:solidFill>
                <a:latin typeface="Arial Rounded MT Bold" pitchFamily="34" charset="0"/>
              </a:rPr>
              <a:t>3. Tahap Ketiga: Tahap ikonik</a:t>
            </a:r>
            <a:r>
              <a:rPr lang="fi-FI" dirty="0" smtClean="0">
                <a:solidFill>
                  <a:schemeClr val="accent2"/>
                </a:solidFill>
                <a:latin typeface="Arial Rounded MT Bold" pitchFamily="34" charset="0"/>
              </a:rPr>
              <a:t>.</a:t>
            </a:r>
            <a:endParaRPr lang="id-ID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marL="0" lvl="0" indent="0">
              <a:spcAft>
                <a:spcPts val="1600"/>
              </a:spcAft>
            </a:pPr>
            <a:r>
              <a:rPr lang="id-ID" sz="1200" dirty="0" smtClean="0">
                <a:latin typeface="Arial Rounded MT Bold" pitchFamily="34" charset="0"/>
              </a:rPr>
              <a:t>Tahap ini adalah tahap penguasaan konsep secara abstrak,seperti menyebut nama, istilah, defmisi, apakah siswa sudah mampu mengatakannya. </a:t>
            </a:r>
            <a:endParaRPr sz="1200">
              <a:latin typeface="Arial Rounded MT Bold" pitchFamily="34" charset="0"/>
            </a:endParaRPr>
          </a:p>
        </p:txBody>
      </p:sp>
      <p:sp>
        <p:nvSpPr>
          <p:cNvPr id="2610" name="Google Shape;2610;p39"/>
          <p:cNvSpPr txBox="1">
            <a:spLocks noGrp="1"/>
          </p:cNvSpPr>
          <p:nvPr>
            <p:ph type="subTitle" idx="5"/>
          </p:nvPr>
        </p:nvSpPr>
        <p:spPr>
          <a:xfrm>
            <a:off x="3357554" y="1643056"/>
            <a:ext cx="2286016" cy="2071702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342900" lvl="0" indent="-342900" algn="l">
              <a:spcAft>
                <a:spcPts val="1600"/>
              </a:spcAft>
              <a:buAutoNum type="arabicPeriod"/>
            </a:pPr>
            <a:r>
              <a:rPr lang="id-ID" dirty="0" smtClean="0">
                <a:solidFill>
                  <a:schemeClr val="accent2"/>
                </a:solidFill>
                <a:latin typeface="Arial Rounded MT Bold" pitchFamily="34" charset="0"/>
              </a:rPr>
              <a:t>Tahap </a:t>
            </a:r>
            <a:r>
              <a:rPr lang="id-ID" dirty="0" smtClean="0">
                <a:solidFill>
                  <a:schemeClr val="accent2"/>
                </a:solidFill>
                <a:latin typeface="Arial Rounded MT Bold" pitchFamily="34" charset="0"/>
              </a:rPr>
              <a:t>Pertama: Tahap </a:t>
            </a:r>
            <a:r>
              <a:rPr lang="id-ID" dirty="0" smtClean="0">
                <a:solidFill>
                  <a:schemeClr val="accent2"/>
                </a:solidFill>
                <a:latin typeface="Arial Rounded MT Bold" pitchFamily="34" charset="0"/>
              </a:rPr>
              <a:t>enaktik. </a:t>
            </a:r>
          </a:p>
          <a:p>
            <a:pPr marL="342900" lvl="0" indent="-342900" algn="l">
              <a:spcAft>
                <a:spcPts val="1600"/>
              </a:spcAft>
            </a:pPr>
            <a:r>
              <a:rPr lang="id-ID" sz="1200" dirty="0" smtClean="0">
                <a:latin typeface="Arial Rounded MT Bold" pitchFamily="34" charset="0"/>
              </a:rPr>
              <a:t>Dimulai dari : Pengenalan benda konkret. Menghubungkan </a:t>
            </a:r>
            <a:r>
              <a:rPr lang="id-ID" sz="1200" dirty="0" smtClean="0">
                <a:latin typeface="Arial Rounded MT Bold" pitchFamily="34" charset="0"/>
              </a:rPr>
              <a:t>dengan pengalaman lama atau berupa pengalaman baru</a:t>
            </a:r>
            <a:r>
              <a:rPr lang="id-ID" sz="1200" dirty="0" smtClean="0">
                <a:latin typeface="Arial Rounded MT Bold" pitchFamily="34" charset="0"/>
              </a:rPr>
              <a:t>.</a:t>
            </a:r>
            <a:endParaRPr sz="1200">
              <a:latin typeface="Arial Rounded MT Bold" pitchFamily="34" charset="0"/>
            </a:endParaRPr>
          </a:p>
        </p:txBody>
      </p:sp>
      <p:sp>
        <p:nvSpPr>
          <p:cNvPr id="2611" name="Google Shape;2611;p39"/>
          <p:cNvSpPr txBox="1">
            <a:spLocks noGrp="1"/>
          </p:cNvSpPr>
          <p:nvPr>
            <p:ph type="subTitle" idx="6"/>
          </p:nvPr>
        </p:nvSpPr>
        <p:spPr>
          <a:xfrm>
            <a:off x="747771" y="2357436"/>
            <a:ext cx="2255100" cy="2000264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fi-FI" dirty="0" smtClean="0"/>
              <a:t>2</a:t>
            </a:r>
            <a:r>
              <a:rPr lang="fi-FI" dirty="0" smtClean="0">
                <a:latin typeface="Arial Rounded MT Bold" pitchFamily="34" charset="0"/>
              </a:rPr>
              <a:t>. </a:t>
            </a:r>
            <a:r>
              <a:rPr lang="fi-FI" dirty="0" smtClean="0">
                <a:solidFill>
                  <a:schemeClr val="accent2"/>
                </a:solidFill>
                <a:latin typeface="Arial Rounded MT Bold" pitchFamily="34" charset="0"/>
              </a:rPr>
              <a:t>Tahap Kedua: Tahap simbolik. </a:t>
            </a:r>
            <a:endParaRPr lang="id-ID" sz="1200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marL="0" lvl="0" indent="0">
              <a:spcAft>
                <a:spcPts val="1600"/>
              </a:spcAft>
            </a:pPr>
            <a:r>
              <a:rPr lang="id-ID" sz="1200" dirty="0" smtClean="0">
                <a:latin typeface="Arial Rounded MT Bold" pitchFamily="34" charset="0"/>
              </a:rPr>
              <a:t>Tahap simbolik siperkenalkan dengan:Simbol, lambang, kode, seperti angka, huruf. kode, seperti (?=,/) dll</a:t>
            </a:r>
            <a:endParaRPr sz="1200">
              <a:latin typeface="Arial Rounded MT Bold" pitchFamily="34" charset="0"/>
            </a:endParaRPr>
          </a:p>
        </p:txBody>
      </p:sp>
      <p:grpSp>
        <p:nvGrpSpPr>
          <p:cNvPr id="2612" name="Google Shape;2612;p39"/>
          <p:cNvGrpSpPr/>
          <p:nvPr/>
        </p:nvGrpSpPr>
        <p:grpSpPr>
          <a:xfrm>
            <a:off x="1500166" y="1785932"/>
            <a:ext cx="683441" cy="554017"/>
            <a:chOff x="1608418" y="2694788"/>
            <a:chExt cx="683441" cy="554017"/>
          </a:xfrm>
        </p:grpSpPr>
        <p:sp>
          <p:nvSpPr>
            <p:cNvPr id="2613" name="Google Shape;2613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39"/>
          <p:cNvGrpSpPr/>
          <p:nvPr/>
        </p:nvGrpSpPr>
        <p:grpSpPr>
          <a:xfrm>
            <a:off x="4214810" y="1000114"/>
            <a:ext cx="683441" cy="554017"/>
            <a:chOff x="4219705" y="1821913"/>
            <a:chExt cx="683441" cy="554017"/>
          </a:xfrm>
        </p:grpSpPr>
        <p:sp>
          <p:nvSpPr>
            <p:cNvPr id="2619" name="Google Shape;2619;p39"/>
            <p:cNvSpPr/>
            <p:nvPr/>
          </p:nvSpPr>
          <p:spPr>
            <a:xfrm rot="-1324817">
              <a:off x="4265173" y="1920166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9"/>
            <p:cNvSpPr/>
            <p:nvPr/>
          </p:nvSpPr>
          <p:spPr>
            <a:xfrm rot="-1324817">
              <a:off x="4368275" y="1975124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9"/>
            <p:cNvSpPr/>
            <p:nvPr/>
          </p:nvSpPr>
          <p:spPr>
            <a:xfrm rot="-1324817">
              <a:off x="4524647" y="1921341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9"/>
            <p:cNvSpPr/>
            <p:nvPr/>
          </p:nvSpPr>
          <p:spPr>
            <a:xfrm rot="-1324817">
              <a:off x="4733608" y="1928514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 rot="-1324817">
              <a:off x="4525726" y="2274861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39"/>
          <p:cNvGrpSpPr/>
          <p:nvPr/>
        </p:nvGrpSpPr>
        <p:grpSpPr>
          <a:xfrm>
            <a:off x="6858016" y="1928808"/>
            <a:ext cx="683441" cy="554017"/>
            <a:chOff x="1608418" y="2694788"/>
            <a:chExt cx="683441" cy="554017"/>
          </a:xfrm>
        </p:grpSpPr>
        <p:sp>
          <p:nvSpPr>
            <p:cNvPr id="2625" name="Google Shape;2625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0" name="Google Shape;2630;p39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2000" dirty="0" smtClean="0">
                <a:latin typeface="Britannic Bold" pitchFamily="34" charset="0"/>
              </a:rPr>
              <a:t>3 tahap langkah Mengajar dengan </a:t>
            </a:r>
            <a:r>
              <a:rPr lang="id-ID" sz="2000" dirty="0" smtClean="0">
                <a:solidFill>
                  <a:schemeClr val="accent2"/>
                </a:solidFill>
                <a:latin typeface="Britannic Bold" pitchFamily="34" charset="0"/>
              </a:rPr>
              <a:t>Pendekatan Konsep</a:t>
            </a:r>
            <a:endParaRPr sz="2000">
              <a:solidFill>
                <a:schemeClr val="accent2"/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37"/>
          <p:cNvGrpSpPr/>
          <p:nvPr/>
        </p:nvGrpSpPr>
        <p:grpSpPr>
          <a:xfrm rot="20715496" flipH="1">
            <a:off x="-428404" y="1897484"/>
            <a:ext cx="4067685" cy="2774137"/>
            <a:chOff x="5143571" y="1692850"/>
            <a:chExt cx="4067685" cy="2774137"/>
          </a:xfrm>
        </p:grpSpPr>
        <p:sp>
          <p:nvSpPr>
            <p:cNvPr id="2210" name="Google Shape;2210;p37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2" name="Google Shape;2212;p37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213" name="Google Shape;2213;p37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7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7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7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7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7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7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7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7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7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7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7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7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7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7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7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9" name="Google Shape;2229;p37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37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232" name="Google Shape;2232;p37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7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4" name="Google Shape;2234;p37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235" name="Google Shape;2235;p37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7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7" name="Google Shape;2237;p37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9" name="Google Shape;2239;p37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240" name="Google Shape;2240;p37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7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37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243" name="Google Shape;2243;p37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7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5" name="Google Shape;2245;p37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1" name="Google Shape;2261;p37"/>
          <p:cNvSpPr txBox="1">
            <a:spLocks noGrp="1"/>
          </p:cNvSpPr>
          <p:nvPr>
            <p:ph type="subTitle" idx="1"/>
          </p:nvPr>
        </p:nvSpPr>
        <p:spPr>
          <a:xfrm>
            <a:off x="3786182" y="714362"/>
            <a:ext cx="5000660" cy="40005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id-ID" sz="1200" b="1" dirty="0" smtClean="0"/>
              <a:t>– Konsep dasar adalah konsep yang diperoleh melalui pengalaman yang benar. Konsep dasar berkembang melalui bimbingan pendidikan dan proses belajar mengajar</a:t>
            </a:r>
            <a:r>
              <a:rPr lang="id-ID" sz="1200" b="1" dirty="0" smtClean="0"/>
              <a:t>.</a:t>
            </a:r>
          </a:p>
          <a:p>
            <a:pPr marL="0" lvl="0" indent="0" algn="l">
              <a:spcAft>
                <a:spcPts val="1600"/>
              </a:spcAft>
            </a:pPr>
            <a:r>
              <a:rPr lang="id-ID" sz="1200" b="1" dirty="0" smtClean="0"/>
              <a:t> </a:t>
            </a:r>
            <a:r>
              <a:rPr lang="id-ID" sz="1200" b="1" dirty="0" smtClean="0"/>
              <a:t>– Konsep dimulai dengan memperkenalkan benda konkret, berkembang menjadi simbol sehingga menjadi abstrak yang berupa ucapan atau tulisan yang mengandung konsep yang lebih kompleks. </a:t>
            </a:r>
            <a:endParaRPr lang="id-ID" sz="1200" b="1" dirty="0" smtClean="0"/>
          </a:p>
          <a:p>
            <a:pPr marL="0" lvl="0" indent="0" algn="l">
              <a:spcAft>
                <a:spcPts val="1600"/>
              </a:spcAft>
            </a:pPr>
            <a:r>
              <a:rPr lang="id-ID" sz="1200" b="1" dirty="0" smtClean="0"/>
              <a:t>– Memperkenalkan benda-benda yang semula tak bernama .menjadi bernama. </a:t>
            </a:r>
            <a:endParaRPr lang="id-ID" sz="1200" b="1" dirty="0" smtClean="0"/>
          </a:p>
          <a:p>
            <a:pPr marL="0" lvl="0" indent="0" algn="l">
              <a:spcAft>
                <a:spcPts val="1600"/>
              </a:spcAft>
            </a:pPr>
            <a:r>
              <a:rPr lang="id-ID" sz="1200" b="1" dirty="0" smtClean="0"/>
              <a:t>– </a:t>
            </a:r>
            <a:r>
              <a:rPr lang="id-ID" sz="1200" b="1" dirty="0" smtClean="0"/>
              <a:t>Memperkenalkan unsur benda, sehingga memberi kemungkinan unsur lain</a:t>
            </a:r>
            <a:r>
              <a:rPr lang="id-ID" sz="1200" b="1" dirty="0" smtClean="0"/>
              <a:t>.</a:t>
            </a:r>
          </a:p>
          <a:p>
            <a:pPr marL="0" lvl="0" indent="0" algn="l">
              <a:spcAft>
                <a:spcPts val="1600"/>
              </a:spcAft>
            </a:pPr>
            <a:r>
              <a:rPr lang="id-ID" sz="1200" b="1" dirty="0" smtClean="0"/>
              <a:t>– Menunjukkan ciri-ciri khusus pada benda yang diperlihatkan</a:t>
            </a:r>
            <a:r>
              <a:rPr lang="id-ID" sz="1200" b="1" dirty="0" smtClean="0"/>
              <a:t>.</a:t>
            </a:r>
          </a:p>
          <a:p>
            <a:pPr marL="0" lvl="0" indent="0" algn="l">
              <a:spcAft>
                <a:spcPts val="1600"/>
              </a:spcAft>
            </a:pPr>
            <a:r>
              <a:rPr lang="id-ID" sz="1200" b="1" dirty="0" smtClean="0"/>
              <a:t> </a:t>
            </a:r>
            <a:r>
              <a:rPr lang="id-ID" sz="1200" b="1" dirty="0" smtClean="0"/>
              <a:t>– Menunjukkan persetujuan dengan membandingkan contoh dan bukan contoh</a:t>
            </a:r>
            <a:endParaRPr sz="1200" b="1"/>
          </a:p>
        </p:txBody>
      </p:sp>
      <p:sp>
        <p:nvSpPr>
          <p:cNvPr id="2262" name="Google Shape;2262;p37"/>
          <p:cNvSpPr txBox="1">
            <a:spLocks noGrp="1"/>
          </p:cNvSpPr>
          <p:nvPr>
            <p:ph type="ctrTitle"/>
          </p:nvPr>
        </p:nvSpPr>
        <p:spPr>
          <a:xfrm>
            <a:off x="725275" y="714362"/>
            <a:ext cx="2849700" cy="1428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sz="2400" dirty="0" smtClean="0">
                <a:solidFill>
                  <a:schemeClr val="accent2"/>
                </a:solidFill>
              </a:rPr>
              <a:t>Pendekatan Konsep </a:t>
            </a:r>
            <a:r>
              <a:rPr lang="sv-SE" sz="2400" dirty="0" smtClean="0"/>
              <a:t>dalam Kegiatan Belajar Mengajar</a:t>
            </a:r>
            <a:endParaRPr sz="2400"/>
          </a:p>
        </p:txBody>
      </p:sp>
      <p:sp>
        <p:nvSpPr>
          <p:cNvPr id="2263" name="Google Shape;2263;p37"/>
          <p:cNvSpPr/>
          <p:nvPr/>
        </p:nvSpPr>
        <p:spPr>
          <a:xfrm rot="-3265807">
            <a:off x="5070672" y="1363243"/>
            <a:ext cx="9843" cy="11399"/>
          </a:xfrm>
          <a:custGeom>
            <a:avLst/>
            <a:gdLst/>
            <a:ahLst/>
            <a:cxnLst/>
            <a:rect l="l" t="t" r="r" b="b"/>
            <a:pathLst>
              <a:path w="544" h="630" extrusionOk="0">
                <a:moveTo>
                  <a:pt x="450" y="0"/>
                </a:moveTo>
                <a:cubicBezTo>
                  <a:pt x="435" y="0"/>
                  <a:pt x="419" y="6"/>
                  <a:pt x="405" y="21"/>
                </a:cubicBezTo>
                <a:cubicBezTo>
                  <a:pt x="324" y="100"/>
                  <a:pt x="249" y="176"/>
                  <a:pt x="177" y="260"/>
                </a:cubicBezTo>
                <a:cubicBezTo>
                  <a:pt x="104" y="340"/>
                  <a:pt x="17" y="412"/>
                  <a:pt x="9" y="523"/>
                </a:cubicBezTo>
                <a:cubicBezTo>
                  <a:pt x="0" y="589"/>
                  <a:pt x="59" y="629"/>
                  <a:pt x="118" y="629"/>
                </a:cubicBezTo>
                <a:cubicBezTo>
                  <a:pt x="133" y="629"/>
                  <a:pt x="147" y="627"/>
                  <a:pt x="161" y="621"/>
                </a:cubicBezTo>
                <a:cubicBezTo>
                  <a:pt x="252" y="583"/>
                  <a:pt x="302" y="472"/>
                  <a:pt x="355" y="389"/>
                </a:cubicBezTo>
                <a:cubicBezTo>
                  <a:pt x="412" y="302"/>
                  <a:pt x="461" y="211"/>
                  <a:pt x="514" y="116"/>
                </a:cubicBezTo>
                <a:cubicBezTo>
                  <a:pt x="544" y="63"/>
                  <a:pt x="500" y="0"/>
                  <a:pt x="450" y="0"/>
                </a:cubicBezTo>
                <a:close/>
              </a:path>
            </a:pathLst>
          </a:custGeom>
          <a:solidFill>
            <a:srgbClr val="FF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7"/>
          <p:cNvSpPr/>
          <p:nvPr/>
        </p:nvSpPr>
        <p:spPr>
          <a:xfrm rot="-3265807">
            <a:off x="5083935" y="1370796"/>
            <a:ext cx="17696" cy="17678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857" y="1"/>
                </a:moveTo>
                <a:cubicBezTo>
                  <a:pt x="842" y="1"/>
                  <a:pt x="825" y="5"/>
                  <a:pt x="808" y="17"/>
                </a:cubicBezTo>
                <a:cubicBezTo>
                  <a:pt x="652" y="119"/>
                  <a:pt x="519" y="256"/>
                  <a:pt x="386" y="389"/>
                </a:cubicBezTo>
                <a:cubicBezTo>
                  <a:pt x="268" y="510"/>
                  <a:pt x="85" y="636"/>
                  <a:pt x="32" y="803"/>
                </a:cubicBezTo>
                <a:cubicBezTo>
                  <a:pt x="1" y="904"/>
                  <a:pt x="79" y="976"/>
                  <a:pt x="165" y="976"/>
                </a:cubicBezTo>
                <a:cubicBezTo>
                  <a:pt x="183" y="976"/>
                  <a:pt x="201" y="973"/>
                  <a:pt x="219" y="967"/>
                </a:cubicBezTo>
                <a:cubicBezTo>
                  <a:pt x="378" y="906"/>
                  <a:pt x="496" y="708"/>
                  <a:pt x="606" y="587"/>
                </a:cubicBezTo>
                <a:cubicBezTo>
                  <a:pt x="724" y="454"/>
                  <a:pt x="850" y="313"/>
                  <a:pt x="938" y="161"/>
                </a:cubicBezTo>
                <a:cubicBezTo>
                  <a:pt x="978" y="96"/>
                  <a:pt x="927" y="1"/>
                  <a:pt x="857" y="1"/>
                </a:cubicBezTo>
                <a:close/>
              </a:path>
            </a:pathLst>
          </a:custGeom>
          <a:solidFill>
            <a:srgbClr val="FF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7"/>
          <p:cNvSpPr/>
          <p:nvPr/>
        </p:nvSpPr>
        <p:spPr>
          <a:xfrm rot="-3265807">
            <a:off x="5099045" y="1409147"/>
            <a:ext cx="24101" cy="20464"/>
          </a:xfrm>
          <a:custGeom>
            <a:avLst/>
            <a:gdLst/>
            <a:ahLst/>
            <a:cxnLst/>
            <a:rect l="l" t="t" r="r" b="b"/>
            <a:pathLst>
              <a:path w="1332" h="1131" extrusionOk="0">
                <a:moveTo>
                  <a:pt x="1163" y="1"/>
                </a:moveTo>
                <a:cubicBezTo>
                  <a:pt x="1138" y="1"/>
                  <a:pt x="1113" y="8"/>
                  <a:pt x="1092" y="27"/>
                </a:cubicBezTo>
                <a:cubicBezTo>
                  <a:pt x="723" y="334"/>
                  <a:pt x="335" y="623"/>
                  <a:pt x="46" y="1008"/>
                </a:cubicBezTo>
                <a:cubicBezTo>
                  <a:pt x="1" y="1069"/>
                  <a:pt x="61" y="1131"/>
                  <a:pt x="122" y="1131"/>
                </a:cubicBezTo>
                <a:cubicBezTo>
                  <a:pt x="132" y="1131"/>
                  <a:pt x="143" y="1129"/>
                  <a:pt x="153" y="1125"/>
                </a:cubicBezTo>
                <a:cubicBezTo>
                  <a:pt x="613" y="932"/>
                  <a:pt x="958" y="562"/>
                  <a:pt x="1267" y="174"/>
                </a:cubicBezTo>
                <a:cubicBezTo>
                  <a:pt x="1331" y="92"/>
                  <a:pt x="1248" y="1"/>
                  <a:pt x="1163" y="1"/>
                </a:cubicBezTo>
                <a:close/>
              </a:path>
            </a:pathLst>
          </a:custGeom>
          <a:solidFill>
            <a:srgbClr val="FF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7"/>
          <p:cNvSpPr/>
          <p:nvPr/>
        </p:nvSpPr>
        <p:spPr>
          <a:xfrm rot="-3265807">
            <a:off x="5076406" y="1410813"/>
            <a:ext cx="14276" cy="11290"/>
          </a:xfrm>
          <a:custGeom>
            <a:avLst/>
            <a:gdLst/>
            <a:ahLst/>
            <a:cxnLst/>
            <a:rect l="l" t="t" r="r" b="b"/>
            <a:pathLst>
              <a:path w="789" h="624" extrusionOk="0">
                <a:moveTo>
                  <a:pt x="666" y="1"/>
                </a:moveTo>
                <a:cubicBezTo>
                  <a:pt x="642" y="1"/>
                  <a:pt x="618" y="7"/>
                  <a:pt x="597" y="22"/>
                </a:cubicBezTo>
                <a:cubicBezTo>
                  <a:pt x="499" y="90"/>
                  <a:pt x="404" y="178"/>
                  <a:pt x="305" y="250"/>
                </a:cubicBezTo>
                <a:cubicBezTo>
                  <a:pt x="213" y="318"/>
                  <a:pt x="107" y="402"/>
                  <a:pt x="43" y="490"/>
                </a:cubicBezTo>
                <a:cubicBezTo>
                  <a:pt x="1" y="543"/>
                  <a:pt x="46" y="619"/>
                  <a:pt x="107" y="623"/>
                </a:cubicBezTo>
                <a:cubicBezTo>
                  <a:pt x="115" y="623"/>
                  <a:pt x="122" y="623"/>
                  <a:pt x="130" y="623"/>
                </a:cubicBezTo>
                <a:cubicBezTo>
                  <a:pt x="403" y="623"/>
                  <a:pt x="668" y="365"/>
                  <a:pt x="761" y="125"/>
                </a:cubicBezTo>
                <a:cubicBezTo>
                  <a:pt x="789" y="49"/>
                  <a:pt x="730" y="1"/>
                  <a:pt x="666" y="1"/>
                </a:cubicBezTo>
                <a:close/>
              </a:path>
            </a:pathLst>
          </a:custGeom>
          <a:solidFill>
            <a:srgbClr val="FF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7"/>
          <p:cNvSpPr/>
          <p:nvPr/>
        </p:nvSpPr>
        <p:spPr>
          <a:xfrm rot="-3265807">
            <a:off x="5093204" y="1421994"/>
            <a:ext cx="12304" cy="11924"/>
          </a:xfrm>
          <a:custGeom>
            <a:avLst/>
            <a:gdLst/>
            <a:ahLst/>
            <a:cxnLst/>
            <a:rect l="l" t="t" r="r" b="b"/>
            <a:pathLst>
              <a:path w="680" h="659" extrusionOk="0">
                <a:moveTo>
                  <a:pt x="561" y="0"/>
                </a:moveTo>
                <a:cubicBezTo>
                  <a:pt x="527" y="0"/>
                  <a:pt x="494" y="15"/>
                  <a:pt x="472" y="50"/>
                </a:cubicBezTo>
                <a:cubicBezTo>
                  <a:pt x="430" y="118"/>
                  <a:pt x="365" y="190"/>
                  <a:pt x="304" y="248"/>
                </a:cubicBezTo>
                <a:cubicBezTo>
                  <a:pt x="236" y="313"/>
                  <a:pt x="153" y="346"/>
                  <a:pt x="88" y="411"/>
                </a:cubicBezTo>
                <a:cubicBezTo>
                  <a:pt x="0" y="492"/>
                  <a:pt x="50" y="655"/>
                  <a:pt x="176" y="659"/>
                </a:cubicBezTo>
                <a:cubicBezTo>
                  <a:pt x="179" y="659"/>
                  <a:pt x="182" y="659"/>
                  <a:pt x="185" y="659"/>
                </a:cubicBezTo>
                <a:cubicBezTo>
                  <a:pt x="325" y="659"/>
                  <a:pt x="436" y="580"/>
                  <a:pt x="529" y="476"/>
                </a:cubicBezTo>
                <a:cubicBezTo>
                  <a:pt x="628" y="366"/>
                  <a:pt x="666" y="263"/>
                  <a:pt x="677" y="115"/>
                </a:cubicBezTo>
                <a:cubicBezTo>
                  <a:pt x="680" y="47"/>
                  <a:pt x="620" y="0"/>
                  <a:pt x="561" y="0"/>
                </a:cubicBezTo>
                <a:close/>
              </a:path>
            </a:pathLst>
          </a:custGeom>
          <a:solidFill>
            <a:srgbClr val="FF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45"/>
          <p:cNvSpPr txBox="1">
            <a:spLocks noGrp="1"/>
          </p:cNvSpPr>
          <p:nvPr>
            <p:ph type="subTitle" idx="1"/>
          </p:nvPr>
        </p:nvSpPr>
        <p:spPr>
          <a:xfrm>
            <a:off x="720050" y="3787660"/>
            <a:ext cx="21540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sz="1600" dirty="0" smtClean="0">
                <a:latin typeface="Arial Black" pitchFamily="34" charset="0"/>
              </a:rPr>
              <a:t>Memprediksi</a:t>
            </a:r>
            <a:endParaRPr sz="1600">
              <a:latin typeface="Arial Black" pitchFamily="34" charset="0"/>
            </a:endParaRPr>
          </a:p>
        </p:txBody>
      </p:sp>
      <p:sp>
        <p:nvSpPr>
          <p:cNvPr id="3176" name="Google Shape;3176;p45"/>
          <p:cNvSpPr txBox="1">
            <a:spLocks noGrp="1"/>
          </p:cNvSpPr>
          <p:nvPr>
            <p:ph type="subTitle" idx="2"/>
          </p:nvPr>
        </p:nvSpPr>
        <p:spPr>
          <a:xfrm>
            <a:off x="3494960" y="3787660"/>
            <a:ext cx="21540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sz="1600" dirty="0" smtClean="0">
                <a:latin typeface="Arial Black" pitchFamily="34" charset="0"/>
              </a:rPr>
              <a:t>Menerapkan</a:t>
            </a:r>
            <a:endParaRPr sz="1600">
              <a:latin typeface="Arial Black" pitchFamily="34" charset="0"/>
            </a:endParaRPr>
          </a:p>
        </p:txBody>
      </p:sp>
      <p:sp>
        <p:nvSpPr>
          <p:cNvPr id="3177" name="Google Shape;3177;p45"/>
          <p:cNvSpPr txBox="1">
            <a:spLocks noGrp="1"/>
          </p:cNvSpPr>
          <p:nvPr>
            <p:ph type="subTitle" idx="3"/>
          </p:nvPr>
        </p:nvSpPr>
        <p:spPr>
          <a:xfrm>
            <a:off x="6072198" y="3787660"/>
            <a:ext cx="2571768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sz="1600" b="1" dirty="0" smtClean="0">
                <a:latin typeface="Arial Black" pitchFamily="34" charset="0"/>
              </a:rPr>
              <a:t>Mengkomunikasikan</a:t>
            </a:r>
            <a:endParaRPr sz="1600" b="1">
              <a:latin typeface="Arial Black" pitchFamily="34" charset="0"/>
            </a:endParaRPr>
          </a:p>
        </p:txBody>
      </p:sp>
      <p:sp>
        <p:nvSpPr>
          <p:cNvPr id="3178" name="Google Shape;3178;p45"/>
          <p:cNvSpPr txBox="1">
            <a:spLocks noGrp="1"/>
          </p:cNvSpPr>
          <p:nvPr>
            <p:ph type="subTitle" idx="4"/>
          </p:nvPr>
        </p:nvSpPr>
        <p:spPr>
          <a:xfrm>
            <a:off x="720050" y="2155112"/>
            <a:ext cx="21540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sz="1600" b="1" dirty="0" smtClean="0">
                <a:latin typeface="Arial Black" pitchFamily="34" charset="0"/>
              </a:rPr>
              <a:t>Mengamati </a:t>
            </a:r>
            <a:endParaRPr sz="1600" b="1">
              <a:latin typeface="Arial Black" pitchFamily="34" charset="0"/>
            </a:endParaRPr>
          </a:p>
        </p:txBody>
      </p:sp>
      <p:sp>
        <p:nvSpPr>
          <p:cNvPr id="3179" name="Google Shape;3179;p45"/>
          <p:cNvSpPr txBox="1">
            <a:spLocks noGrp="1"/>
          </p:cNvSpPr>
          <p:nvPr>
            <p:ph type="subTitle" idx="5"/>
          </p:nvPr>
        </p:nvSpPr>
        <p:spPr>
          <a:xfrm>
            <a:off x="3494960" y="2155112"/>
            <a:ext cx="21540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sz="1600" b="1" dirty="0" smtClean="0">
                <a:latin typeface="Arial Black" pitchFamily="34" charset="0"/>
              </a:rPr>
              <a:t>Menggolongkan</a:t>
            </a:r>
            <a:endParaRPr sz="1600" b="1">
              <a:latin typeface="Arial Black" pitchFamily="34" charset="0"/>
            </a:endParaRPr>
          </a:p>
        </p:txBody>
      </p:sp>
      <p:sp>
        <p:nvSpPr>
          <p:cNvPr id="3180" name="Google Shape;3180;p45"/>
          <p:cNvSpPr txBox="1">
            <a:spLocks noGrp="1"/>
          </p:cNvSpPr>
          <p:nvPr>
            <p:ph type="subTitle" idx="6"/>
          </p:nvPr>
        </p:nvSpPr>
        <p:spPr>
          <a:xfrm>
            <a:off x="6279600" y="2155112"/>
            <a:ext cx="21540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sz="1600" b="1" dirty="0" smtClean="0">
                <a:latin typeface="Arial Black" pitchFamily="34" charset="0"/>
              </a:rPr>
              <a:t>Menafsirkan</a:t>
            </a:r>
            <a:endParaRPr sz="1600" b="1">
              <a:latin typeface="Arial Black" pitchFamily="34" charset="0"/>
            </a:endParaRPr>
          </a:p>
        </p:txBody>
      </p:sp>
      <p:sp>
        <p:nvSpPr>
          <p:cNvPr id="3181" name="Google Shape;3181;p4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2000" dirty="0" smtClean="0">
                <a:latin typeface="Britannic Bold" pitchFamily="34" charset="0"/>
              </a:rPr>
              <a:t>Penilaian dalam </a:t>
            </a:r>
            <a:r>
              <a:rPr lang="id-ID" sz="2000" u="sng" dirty="0" smtClean="0">
                <a:solidFill>
                  <a:schemeClr val="accent2"/>
                </a:solidFill>
                <a:latin typeface="Britannic Bold" pitchFamily="34" charset="0"/>
              </a:rPr>
              <a:t>proses pembelajaran </a:t>
            </a:r>
            <a:r>
              <a:rPr lang="sv-SE" sz="2000" dirty="0" smtClean="0">
                <a:latin typeface="Britannic Bold" pitchFamily="34" charset="0"/>
              </a:rPr>
              <a:t>menggunakan</a:t>
            </a:r>
            <a:r>
              <a:rPr lang="id-ID" sz="2000" dirty="0" smtClean="0">
                <a:latin typeface="Britannic Bold" pitchFamily="34" charset="0"/>
              </a:rPr>
              <a:t/>
            </a:r>
            <a:br>
              <a:rPr lang="id-ID" sz="2000" dirty="0" smtClean="0">
                <a:latin typeface="Britannic Bold" pitchFamily="34" charset="0"/>
              </a:rPr>
            </a:br>
            <a:r>
              <a:rPr lang="sv-SE" sz="2000" dirty="0" smtClean="0">
                <a:latin typeface="Britannic Bold" pitchFamily="34" charset="0"/>
              </a:rPr>
              <a:t> </a:t>
            </a:r>
            <a:r>
              <a:rPr lang="sv-SE" sz="2000" u="sng" dirty="0" smtClean="0">
                <a:latin typeface="Britannic Bold" pitchFamily="34" charset="0"/>
              </a:rPr>
              <a:t>indikator</a:t>
            </a:r>
            <a:r>
              <a:rPr lang="sv-SE" sz="2000" dirty="0" smtClean="0">
                <a:latin typeface="Britannic Bold" pitchFamily="34" charset="0"/>
              </a:rPr>
              <a:t> dan </a:t>
            </a:r>
            <a:r>
              <a:rPr lang="sv-SE" sz="2000" u="sng" dirty="0" smtClean="0">
                <a:latin typeface="Britannic Bold" pitchFamily="34" charset="0"/>
              </a:rPr>
              <a:t>kata operasional:</a:t>
            </a:r>
            <a:endParaRPr sz="2000" u="sng">
              <a:latin typeface="Britannic Bold" pitchFamily="34" charset="0"/>
            </a:endParaRPr>
          </a:p>
        </p:txBody>
      </p:sp>
      <p:sp>
        <p:nvSpPr>
          <p:cNvPr id="3182" name="Google Shape;3182;p45"/>
          <p:cNvSpPr txBox="1">
            <a:spLocks noGrp="1"/>
          </p:cNvSpPr>
          <p:nvPr>
            <p:ph type="subTitle" idx="7"/>
          </p:nvPr>
        </p:nvSpPr>
        <p:spPr>
          <a:xfrm>
            <a:off x="720050" y="3305662"/>
            <a:ext cx="21540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D.</a:t>
            </a:r>
            <a:endParaRPr/>
          </a:p>
        </p:txBody>
      </p:sp>
      <p:sp>
        <p:nvSpPr>
          <p:cNvPr id="3183" name="Google Shape;3183;p45"/>
          <p:cNvSpPr txBox="1">
            <a:spLocks noGrp="1"/>
          </p:cNvSpPr>
          <p:nvPr>
            <p:ph type="subTitle" idx="8"/>
          </p:nvPr>
        </p:nvSpPr>
        <p:spPr>
          <a:xfrm>
            <a:off x="3494960" y="3305662"/>
            <a:ext cx="21540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E.</a:t>
            </a:r>
            <a:endParaRPr/>
          </a:p>
        </p:txBody>
      </p:sp>
      <p:sp>
        <p:nvSpPr>
          <p:cNvPr id="3184" name="Google Shape;3184;p45"/>
          <p:cNvSpPr txBox="1">
            <a:spLocks noGrp="1"/>
          </p:cNvSpPr>
          <p:nvPr>
            <p:ph type="subTitle" idx="9"/>
          </p:nvPr>
        </p:nvSpPr>
        <p:spPr>
          <a:xfrm>
            <a:off x="6279600" y="3305662"/>
            <a:ext cx="21540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F.</a:t>
            </a:r>
            <a:endParaRPr/>
          </a:p>
        </p:txBody>
      </p:sp>
      <p:sp>
        <p:nvSpPr>
          <p:cNvPr id="3185" name="Google Shape;3185;p45"/>
          <p:cNvSpPr txBox="1">
            <a:spLocks noGrp="1"/>
          </p:cNvSpPr>
          <p:nvPr>
            <p:ph type="subTitle" idx="13"/>
          </p:nvPr>
        </p:nvSpPr>
        <p:spPr>
          <a:xfrm>
            <a:off x="720050" y="1676626"/>
            <a:ext cx="21540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A.</a:t>
            </a:r>
            <a:endParaRPr/>
          </a:p>
        </p:txBody>
      </p:sp>
      <p:sp>
        <p:nvSpPr>
          <p:cNvPr id="3186" name="Google Shape;3186;p45"/>
          <p:cNvSpPr txBox="1">
            <a:spLocks noGrp="1"/>
          </p:cNvSpPr>
          <p:nvPr>
            <p:ph type="subTitle" idx="14"/>
          </p:nvPr>
        </p:nvSpPr>
        <p:spPr>
          <a:xfrm>
            <a:off x="3494960" y="1676626"/>
            <a:ext cx="21540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B.</a:t>
            </a:r>
            <a:endParaRPr/>
          </a:p>
        </p:txBody>
      </p:sp>
      <p:sp>
        <p:nvSpPr>
          <p:cNvPr id="3187" name="Google Shape;3187;p45"/>
          <p:cNvSpPr txBox="1">
            <a:spLocks noGrp="1"/>
          </p:cNvSpPr>
          <p:nvPr>
            <p:ph type="subTitle" idx="15"/>
          </p:nvPr>
        </p:nvSpPr>
        <p:spPr>
          <a:xfrm>
            <a:off x="6279600" y="1676626"/>
            <a:ext cx="21540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C.</a:t>
            </a:r>
            <a:endParaRPr/>
          </a:p>
        </p:txBody>
      </p:sp>
      <p:sp>
        <p:nvSpPr>
          <p:cNvPr id="3188" name="Google Shape;3188;p45"/>
          <p:cNvSpPr/>
          <p:nvPr/>
        </p:nvSpPr>
        <p:spPr>
          <a:xfrm rot="-9510447">
            <a:off x="7161459" y="1227812"/>
            <a:ext cx="20379" cy="14000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9" name="Google Shape;3189;p45"/>
          <p:cNvGrpSpPr/>
          <p:nvPr/>
        </p:nvGrpSpPr>
        <p:grpSpPr>
          <a:xfrm>
            <a:off x="6423545" y="-913293"/>
            <a:ext cx="1718906" cy="2357694"/>
            <a:chOff x="6423545" y="-913293"/>
            <a:chExt cx="1718906" cy="2357694"/>
          </a:xfrm>
        </p:grpSpPr>
        <p:grpSp>
          <p:nvGrpSpPr>
            <p:cNvPr id="3190" name="Google Shape;3190;p45"/>
            <p:cNvGrpSpPr/>
            <p:nvPr/>
          </p:nvGrpSpPr>
          <p:grpSpPr>
            <a:xfrm rot="8812569">
              <a:off x="7047531" y="-296865"/>
              <a:ext cx="727732" cy="1560330"/>
              <a:chOff x="7801383" y="2969578"/>
              <a:chExt cx="1246613" cy="2189622"/>
            </a:xfrm>
          </p:grpSpPr>
          <p:sp>
            <p:nvSpPr>
              <p:cNvPr id="3191" name="Google Shape;3191;p45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5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5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5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5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5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5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5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5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5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5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5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5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5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5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5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5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8" name="Google Shape;3208;p45"/>
            <p:cNvGrpSpPr/>
            <p:nvPr/>
          </p:nvGrpSpPr>
          <p:grpSpPr>
            <a:xfrm>
              <a:off x="6423545" y="-913293"/>
              <a:ext cx="1165673" cy="2357694"/>
              <a:chOff x="6423545" y="-913293"/>
              <a:chExt cx="1165673" cy="2357694"/>
            </a:xfrm>
          </p:grpSpPr>
          <p:grpSp>
            <p:nvGrpSpPr>
              <p:cNvPr id="3209" name="Google Shape;3209;p45"/>
              <p:cNvGrpSpPr/>
              <p:nvPr/>
            </p:nvGrpSpPr>
            <p:grpSpPr>
              <a:xfrm rot="-9899566">
                <a:off x="6821619" y="-874657"/>
                <a:ext cx="539658" cy="1831753"/>
                <a:chOff x="4172480" y="2420689"/>
                <a:chExt cx="806121" cy="2722822"/>
              </a:xfrm>
            </p:grpSpPr>
            <p:sp>
              <p:nvSpPr>
                <p:cNvPr id="3210" name="Google Shape;3210;p45"/>
                <p:cNvSpPr/>
                <p:nvPr/>
              </p:nvSpPr>
              <p:spPr>
                <a:xfrm>
                  <a:off x="4560819" y="2420689"/>
                  <a:ext cx="152276" cy="27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56414" extrusionOk="0">
                      <a:moveTo>
                        <a:pt x="283" y="1"/>
                      </a:moveTo>
                      <a:cubicBezTo>
                        <a:pt x="276" y="1"/>
                        <a:pt x="269" y="1"/>
                        <a:pt x="261" y="2"/>
                      </a:cubicBezTo>
                      <a:cubicBezTo>
                        <a:pt x="112" y="12"/>
                        <a:pt x="0" y="142"/>
                        <a:pt x="15" y="295"/>
                      </a:cubicBezTo>
                      <a:cubicBezTo>
                        <a:pt x="40" y="632"/>
                        <a:pt x="2611" y="33610"/>
                        <a:pt x="943" y="56414"/>
                      </a:cubicBezTo>
                      <a:lnTo>
                        <a:pt x="1491" y="56414"/>
                      </a:lnTo>
                      <a:cubicBezTo>
                        <a:pt x="3155" y="33566"/>
                        <a:pt x="584" y="585"/>
                        <a:pt x="559" y="251"/>
                      </a:cubicBezTo>
                      <a:cubicBezTo>
                        <a:pt x="548" y="106"/>
                        <a:pt x="429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45"/>
                <p:cNvSpPr/>
                <p:nvPr/>
              </p:nvSpPr>
              <p:spPr>
                <a:xfrm>
                  <a:off x="4597404" y="2460411"/>
                  <a:ext cx="381197" cy="40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8494" extrusionOk="0">
                      <a:moveTo>
                        <a:pt x="7897" y="1"/>
                      </a:moveTo>
                      <a:lnTo>
                        <a:pt x="7897" y="1"/>
                      </a:lnTo>
                      <a:cubicBezTo>
                        <a:pt x="2306" y="672"/>
                        <a:pt x="0" y="8493"/>
                        <a:pt x="0" y="8493"/>
                      </a:cubicBezTo>
                      <a:cubicBezTo>
                        <a:pt x="6247" y="6176"/>
                        <a:pt x="7897" y="1"/>
                        <a:pt x="78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45"/>
                <p:cNvSpPr/>
                <p:nvPr/>
              </p:nvSpPr>
              <p:spPr>
                <a:xfrm>
                  <a:off x="4195406" y="3132837"/>
                  <a:ext cx="433854" cy="37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" h="7721" extrusionOk="0">
                      <a:moveTo>
                        <a:pt x="0" y="0"/>
                      </a:moveTo>
                      <a:cubicBezTo>
                        <a:pt x="0" y="0"/>
                        <a:pt x="2360" y="7720"/>
                        <a:pt x="8925" y="7720"/>
                      </a:cubicBezTo>
                      <a:cubicBezTo>
                        <a:pt x="8946" y="7720"/>
                        <a:pt x="8967" y="7720"/>
                        <a:pt x="8989" y="7720"/>
                      </a:cubicBezTo>
                      <a:cubicBezTo>
                        <a:pt x="8989" y="7720"/>
                        <a:pt x="5759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45"/>
                <p:cNvSpPr/>
                <p:nvPr/>
              </p:nvSpPr>
              <p:spPr>
                <a:xfrm>
                  <a:off x="4617338" y="3043595"/>
                  <a:ext cx="345674" cy="46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2" h="9570" extrusionOk="0">
                      <a:moveTo>
                        <a:pt x="7162" y="0"/>
                      </a:moveTo>
                      <a:lnTo>
                        <a:pt x="7162" y="0"/>
                      </a:lnTo>
                      <a:cubicBezTo>
                        <a:pt x="482" y="2715"/>
                        <a:pt x="1" y="9569"/>
                        <a:pt x="319" y="9569"/>
                      </a:cubicBezTo>
                      <a:cubicBezTo>
                        <a:pt x="321" y="9569"/>
                        <a:pt x="322" y="9569"/>
                        <a:pt x="323" y="9569"/>
                      </a:cubicBezTo>
                      <a:cubicBezTo>
                        <a:pt x="5893" y="8590"/>
                        <a:pt x="7162" y="0"/>
                        <a:pt x="71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45"/>
                <p:cNvSpPr/>
                <p:nvPr/>
              </p:nvSpPr>
              <p:spPr>
                <a:xfrm>
                  <a:off x="4264184" y="2454861"/>
                  <a:ext cx="342006" cy="4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" h="8492" extrusionOk="0">
                      <a:moveTo>
                        <a:pt x="1" y="0"/>
                      </a:moveTo>
                      <a:cubicBezTo>
                        <a:pt x="1" y="0"/>
                        <a:pt x="809" y="7361"/>
                        <a:pt x="7085" y="8492"/>
                      </a:cubicBezTo>
                      <a:cubicBezTo>
                        <a:pt x="7085" y="8492"/>
                        <a:pt x="4921" y="149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45"/>
                <p:cNvSpPr/>
                <p:nvPr/>
              </p:nvSpPr>
              <p:spPr>
                <a:xfrm>
                  <a:off x="4644462" y="3778764"/>
                  <a:ext cx="305083" cy="313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494" extrusionOk="0">
                      <a:moveTo>
                        <a:pt x="6320" y="0"/>
                      </a:moveTo>
                      <a:cubicBezTo>
                        <a:pt x="1400" y="1490"/>
                        <a:pt x="1" y="6484"/>
                        <a:pt x="1" y="6484"/>
                      </a:cubicBezTo>
                      <a:cubicBezTo>
                        <a:pt x="110" y="6490"/>
                        <a:pt x="217" y="6494"/>
                        <a:pt x="323" y="6494"/>
                      </a:cubicBezTo>
                      <a:cubicBezTo>
                        <a:pt x="4979" y="6494"/>
                        <a:pt x="6320" y="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45"/>
                <p:cNvSpPr/>
                <p:nvPr/>
              </p:nvSpPr>
              <p:spPr>
                <a:xfrm>
                  <a:off x="4250718" y="3704195"/>
                  <a:ext cx="393794" cy="38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8031" extrusionOk="0">
                      <a:moveTo>
                        <a:pt x="0" y="1"/>
                      </a:moveTo>
                      <a:cubicBezTo>
                        <a:pt x="0" y="1"/>
                        <a:pt x="1584" y="8031"/>
                        <a:pt x="7979" y="8031"/>
                      </a:cubicBezTo>
                      <a:cubicBezTo>
                        <a:pt x="8038" y="8031"/>
                        <a:pt x="8098" y="8030"/>
                        <a:pt x="8159" y="8029"/>
                      </a:cubicBezTo>
                      <a:cubicBezTo>
                        <a:pt x="8159" y="8029"/>
                        <a:pt x="5983" y="56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45"/>
                <p:cNvSpPr/>
                <p:nvPr/>
              </p:nvSpPr>
              <p:spPr>
                <a:xfrm>
                  <a:off x="4172480" y="4272369"/>
                  <a:ext cx="470101" cy="34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7130" extrusionOk="0">
                      <a:moveTo>
                        <a:pt x="292" y="0"/>
                      </a:moveTo>
                      <a:cubicBezTo>
                        <a:pt x="195" y="0"/>
                        <a:pt x="98" y="2"/>
                        <a:pt x="0" y="6"/>
                      </a:cubicBezTo>
                      <a:cubicBezTo>
                        <a:pt x="0" y="6"/>
                        <a:pt x="2873" y="7129"/>
                        <a:pt x="8594" y="7129"/>
                      </a:cubicBezTo>
                      <a:cubicBezTo>
                        <a:pt x="8964" y="7129"/>
                        <a:pt x="9346" y="7100"/>
                        <a:pt x="9740" y="7036"/>
                      </a:cubicBezTo>
                      <a:cubicBezTo>
                        <a:pt x="9740" y="7036"/>
                        <a:pt x="6353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45"/>
                <p:cNvSpPr/>
                <p:nvPr/>
              </p:nvSpPr>
              <p:spPr>
                <a:xfrm>
                  <a:off x="4642532" y="4234481"/>
                  <a:ext cx="320480" cy="37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" h="7843" extrusionOk="0">
                      <a:moveTo>
                        <a:pt x="6640" y="0"/>
                      </a:moveTo>
                      <a:cubicBezTo>
                        <a:pt x="740" y="1277"/>
                        <a:pt x="1" y="7843"/>
                        <a:pt x="1" y="7843"/>
                      </a:cubicBezTo>
                      <a:cubicBezTo>
                        <a:pt x="6520" y="7437"/>
                        <a:pt x="6640" y="1"/>
                        <a:pt x="66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45"/>
                <p:cNvSpPr/>
                <p:nvPr/>
              </p:nvSpPr>
              <p:spPr>
                <a:xfrm>
                  <a:off x="4250718" y="4811969"/>
                  <a:ext cx="374343" cy="24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6" h="5133" extrusionOk="0">
                      <a:moveTo>
                        <a:pt x="0" y="1"/>
                      </a:moveTo>
                      <a:cubicBezTo>
                        <a:pt x="0" y="1"/>
                        <a:pt x="1406" y="5132"/>
                        <a:pt x="7268" y="5132"/>
                      </a:cubicBezTo>
                      <a:cubicBezTo>
                        <a:pt x="7427" y="5132"/>
                        <a:pt x="7590" y="5128"/>
                        <a:pt x="7756" y="5121"/>
                      </a:cubicBezTo>
                      <a:cubicBezTo>
                        <a:pt x="7756" y="5121"/>
                        <a:pt x="5972" y="10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45"/>
                <p:cNvSpPr/>
                <p:nvPr/>
              </p:nvSpPr>
              <p:spPr>
                <a:xfrm>
                  <a:off x="4625012" y="4750383"/>
                  <a:ext cx="296347" cy="30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" h="6406" extrusionOk="0">
                      <a:moveTo>
                        <a:pt x="5647" y="0"/>
                      </a:moveTo>
                      <a:lnTo>
                        <a:pt x="5647" y="0"/>
                      </a:lnTo>
                      <a:cubicBezTo>
                        <a:pt x="787" y="1451"/>
                        <a:pt x="1" y="6397"/>
                        <a:pt x="1" y="6397"/>
                      </a:cubicBezTo>
                      <a:cubicBezTo>
                        <a:pt x="133" y="6403"/>
                        <a:pt x="263" y="6406"/>
                        <a:pt x="389" y="6406"/>
                      </a:cubicBezTo>
                      <a:cubicBezTo>
                        <a:pt x="6139" y="6406"/>
                        <a:pt x="5647" y="1"/>
                        <a:pt x="56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45"/>
                <p:cNvSpPr/>
                <p:nvPr/>
              </p:nvSpPr>
              <p:spPr>
                <a:xfrm>
                  <a:off x="4606140" y="2459398"/>
                  <a:ext cx="372461" cy="39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8102" extrusionOk="0">
                      <a:moveTo>
                        <a:pt x="7716" y="0"/>
                      </a:moveTo>
                      <a:cubicBezTo>
                        <a:pt x="7568" y="182"/>
                        <a:pt x="7422" y="366"/>
                        <a:pt x="7281" y="548"/>
                      </a:cubicBezTo>
                      <a:cubicBezTo>
                        <a:pt x="7136" y="733"/>
                        <a:pt x="6980" y="907"/>
                        <a:pt x="6831" y="1084"/>
                      </a:cubicBezTo>
                      <a:cubicBezTo>
                        <a:pt x="6535" y="1444"/>
                        <a:pt x="6222" y="1792"/>
                        <a:pt x="5911" y="2137"/>
                      </a:cubicBezTo>
                      <a:cubicBezTo>
                        <a:pt x="5283" y="2825"/>
                        <a:pt x="4638" y="3496"/>
                        <a:pt x="3985" y="4163"/>
                      </a:cubicBezTo>
                      <a:cubicBezTo>
                        <a:pt x="3337" y="4834"/>
                        <a:pt x="2669" y="5483"/>
                        <a:pt x="2005" y="6143"/>
                      </a:cubicBezTo>
                      <a:lnTo>
                        <a:pt x="0" y="8101"/>
                      </a:lnTo>
                      <a:cubicBezTo>
                        <a:pt x="743" y="7532"/>
                        <a:pt x="1451" y="6918"/>
                        <a:pt x="2150" y="6295"/>
                      </a:cubicBezTo>
                      <a:cubicBezTo>
                        <a:pt x="2847" y="5671"/>
                        <a:pt x="3521" y="5022"/>
                        <a:pt x="4181" y="4356"/>
                      </a:cubicBezTo>
                      <a:cubicBezTo>
                        <a:pt x="4830" y="3681"/>
                        <a:pt x="5476" y="2999"/>
                        <a:pt x="6066" y="2274"/>
                      </a:cubicBezTo>
                      <a:cubicBezTo>
                        <a:pt x="6661" y="1549"/>
                        <a:pt x="7234" y="805"/>
                        <a:pt x="77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45"/>
                <p:cNvSpPr/>
                <p:nvPr/>
              </p:nvSpPr>
              <p:spPr>
                <a:xfrm>
                  <a:off x="4264184" y="2453606"/>
                  <a:ext cx="323810" cy="3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80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99" y="791"/>
                        <a:pt x="853" y="1553"/>
                        <a:pt x="1328" y="2300"/>
                      </a:cubicBezTo>
                      <a:cubicBezTo>
                        <a:pt x="1799" y="3050"/>
                        <a:pt x="2310" y="3772"/>
                        <a:pt x="2851" y="4476"/>
                      </a:cubicBezTo>
                      <a:cubicBezTo>
                        <a:pt x="3390" y="5179"/>
                        <a:pt x="3964" y="5860"/>
                        <a:pt x="4602" y="6481"/>
                      </a:cubicBezTo>
                      <a:cubicBezTo>
                        <a:pt x="5232" y="7097"/>
                        <a:pt x="5910" y="7695"/>
                        <a:pt x="6708" y="8094"/>
                      </a:cubicBezTo>
                      <a:cubicBezTo>
                        <a:pt x="6531" y="7960"/>
                        <a:pt x="6353" y="7829"/>
                        <a:pt x="6175" y="7702"/>
                      </a:cubicBezTo>
                      <a:cubicBezTo>
                        <a:pt x="6005" y="7561"/>
                        <a:pt x="5845" y="7413"/>
                        <a:pt x="5679" y="7267"/>
                      </a:cubicBezTo>
                      <a:cubicBezTo>
                        <a:pt x="5359" y="6966"/>
                        <a:pt x="5040" y="6665"/>
                        <a:pt x="4750" y="6335"/>
                      </a:cubicBezTo>
                      <a:cubicBezTo>
                        <a:pt x="4159" y="5686"/>
                        <a:pt x="3597" y="5008"/>
                        <a:pt x="3068" y="4309"/>
                      </a:cubicBezTo>
                      <a:cubicBezTo>
                        <a:pt x="2528" y="3616"/>
                        <a:pt x="2013" y="2901"/>
                        <a:pt x="1502" y="2183"/>
                      </a:cubicBezTo>
                      <a:cubicBezTo>
                        <a:pt x="1244" y="1825"/>
                        <a:pt x="994" y="1462"/>
                        <a:pt x="747" y="1096"/>
                      </a:cubicBezTo>
                      <a:cubicBezTo>
                        <a:pt x="493" y="734"/>
                        <a:pt x="250" y="36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45"/>
                <p:cNvSpPr/>
                <p:nvPr/>
              </p:nvSpPr>
              <p:spPr>
                <a:xfrm>
                  <a:off x="4195406" y="3131630"/>
                  <a:ext cx="424249" cy="3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0" h="74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2" y="797"/>
                        <a:pt x="1186" y="1548"/>
                        <a:pt x="1831" y="2277"/>
                      </a:cubicBezTo>
                      <a:cubicBezTo>
                        <a:pt x="2480" y="3006"/>
                        <a:pt x="3162" y="3702"/>
                        <a:pt x="3884" y="4358"/>
                      </a:cubicBezTo>
                      <a:cubicBezTo>
                        <a:pt x="4612" y="5007"/>
                        <a:pt x="5359" y="5642"/>
                        <a:pt x="6179" y="6179"/>
                      </a:cubicBezTo>
                      <a:cubicBezTo>
                        <a:pt x="6995" y="6715"/>
                        <a:pt x="7857" y="7197"/>
                        <a:pt x="8789" y="7487"/>
                      </a:cubicBezTo>
                      <a:cubicBezTo>
                        <a:pt x="8572" y="7379"/>
                        <a:pt x="8354" y="7273"/>
                        <a:pt x="8133" y="7168"/>
                      </a:cubicBezTo>
                      <a:cubicBezTo>
                        <a:pt x="7916" y="7066"/>
                        <a:pt x="7717" y="6925"/>
                        <a:pt x="7506" y="6810"/>
                      </a:cubicBezTo>
                      <a:cubicBezTo>
                        <a:pt x="7292" y="6693"/>
                        <a:pt x="7093" y="6555"/>
                        <a:pt x="6893" y="6421"/>
                      </a:cubicBezTo>
                      <a:cubicBezTo>
                        <a:pt x="6694" y="6283"/>
                        <a:pt x="6490" y="6157"/>
                        <a:pt x="6302" y="6005"/>
                      </a:cubicBezTo>
                      <a:cubicBezTo>
                        <a:pt x="5519" y="5439"/>
                        <a:pt x="4786" y="4804"/>
                        <a:pt x="4069" y="4155"/>
                      </a:cubicBezTo>
                      <a:cubicBezTo>
                        <a:pt x="3347" y="3510"/>
                        <a:pt x="2666" y="2824"/>
                        <a:pt x="1983" y="2132"/>
                      </a:cubicBezTo>
                      <a:cubicBezTo>
                        <a:pt x="1643" y="1788"/>
                        <a:pt x="1313" y="1436"/>
                        <a:pt x="983" y="1077"/>
                      </a:cubicBezTo>
                      <a:cubicBezTo>
                        <a:pt x="649" y="725"/>
                        <a:pt x="327" y="36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45"/>
                <p:cNvSpPr/>
                <p:nvPr/>
              </p:nvSpPr>
              <p:spPr>
                <a:xfrm>
                  <a:off x="4644462" y="3042340"/>
                  <a:ext cx="318549" cy="45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9338" extrusionOk="0">
                      <a:moveTo>
                        <a:pt x="6600" y="1"/>
                      </a:moveTo>
                      <a:lnTo>
                        <a:pt x="6600" y="1"/>
                      </a:lnTo>
                      <a:cubicBezTo>
                        <a:pt x="6404" y="443"/>
                        <a:pt x="6263" y="903"/>
                        <a:pt x="6034" y="1328"/>
                      </a:cubicBezTo>
                      <a:cubicBezTo>
                        <a:pt x="5929" y="1545"/>
                        <a:pt x="5842" y="1767"/>
                        <a:pt x="5726" y="1976"/>
                      </a:cubicBezTo>
                      <a:lnTo>
                        <a:pt x="5381" y="2612"/>
                      </a:lnTo>
                      <a:cubicBezTo>
                        <a:pt x="4899" y="3438"/>
                        <a:pt x="4392" y="4254"/>
                        <a:pt x="3815" y="5019"/>
                      </a:cubicBezTo>
                      <a:cubicBezTo>
                        <a:pt x="3246" y="5791"/>
                        <a:pt x="2637" y="6534"/>
                        <a:pt x="2002" y="7256"/>
                      </a:cubicBezTo>
                      <a:cubicBezTo>
                        <a:pt x="1686" y="7619"/>
                        <a:pt x="1360" y="7970"/>
                        <a:pt x="1023" y="8315"/>
                      </a:cubicBezTo>
                      <a:cubicBezTo>
                        <a:pt x="693" y="8670"/>
                        <a:pt x="349" y="9003"/>
                        <a:pt x="1" y="9337"/>
                      </a:cubicBezTo>
                      <a:cubicBezTo>
                        <a:pt x="773" y="8757"/>
                        <a:pt x="1480" y="8094"/>
                        <a:pt x="2158" y="7398"/>
                      </a:cubicBezTo>
                      <a:cubicBezTo>
                        <a:pt x="2832" y="6705"/>
                        <a:pt x="3452" y="5958"/>
                        <a:pt x="4032" y="5182"/>
                      </a:cubicBezTo>
                      <a:cubicBezTo>
                        <a:pt x="4613" y="4402"/>
                        <a:pt x="5120" y="3572"/>
                        <a:pt x="5567" y="2709"/>
                      </a:cubicBezTo>
                      <a:cubicBezTo>
                        <a:pt x="6012" y="1846"/>
                        <a:pt x="6353" y="932"/>
                        <a:pt x="66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45"/>
                <p:cNvSpPr/>
                <p:nvPr/>
              </p:nvSpPr>
              <p:spPr>
                <a:xfrm>
                  <a:off x="4250718" y="3703182"/>
                  <a:ext cx="390126" cy="37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7789" extrusionOk="0">
                      <a:moveTo>
                        <a:pt x="0" y="0"/>
                      </a:moveTo>
                      <a:cubicBezTo>
                        <a:pt x="449" y="842"/>
                        <a:pt x="979" y="1635"/>
                        <a:pt x="1541" y="2404"/>
                      </a:cubicBezTo>
                      <a:cubicBezTo>
                        <a:pt x="2107" y="3173"/>
                        <a:pt x="2716" y="3909"/>
                        <a:pt x="3379" y="4597"/>
                      </a:cubicBezTo>
                      <a:cubicBezTo>
                        <a:pt x="4050" y="5280"/>
                        <a:pt x="4757" y="5932"/>
                        <a:pt x="5540" y="6483"/>
                      </a:cubicBezTo>
                      <a:cubicBezTo>
                        <a:pt x="6328" y="7031"/>
                        <a:pt x="7172" y="7499"/>
                        <a:pt x="8082" y="7789"/>
                      </a:cubicBezTo>
                      <a:cubicBezTo>
                        <a:pt x="7868" y="7680"/>
                        <a:pt x="7655" y="7575"/>
                        <a:pt x="7444" y="7473"/>
                      </a:cubicBezTo>
                      <a:lnTo>
                        <a:pt x="7285" y="7397"/>
                      </a:lnTo>
                      <a:lnTo>
                        <a:pt x="7133" y="7303"/>
                      </a:lnTo>
                      <a:lnTo>
                        <a:pt x="6832" y="7118"/>
                      </a:lnTo>
                      <a:lnTo>
                        <a:pt x="6527" y="6937"/>
                      </a:lnTo>
                      <a:cubicBezTo>
                        <a:pt x="6429" y="6871"/>
                        <a:pt x="6335" y="6798"/>
                        <a:pt x="6236" y="6733"/>
                      </a:cubicBezTo>
                      <a:cubicBezTo>
                        <a:pt x="6048" y="6592"/>
                        <a:pt x="5849" y="6465"/>
                        <a:pt x="5667" y="6316"/>
                      </a:cubicBezTo>
                      <a:cubicBezTo>
                        <a:pt x="4924" y="5732"/>
                        <a:pt x="4235" y="5087"/>
                        <a:pt x="3575" y="4410"/>
                      </a:cubicBezTo>
                      <a:cubicBezTo>
                        <a:pt x="2916" y="3735"/>
                        <a:pt x="2306" y="3009"/>
                        <a:pt x="1708" y="2277"/>
                      </a:cubicBezTo>
                      <a:cubicBezTo>
                        <a:pt x="1407" y="1911"/>
                        <a:pt x="1117" y="1533"/>
                        <a:pt x="837" y="1153"/>
                      </a:cubicBezTo>
                      <a:cubicBezTo>
                        <a:pt x="548" y="776"/>
                        <a:pt x="272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45"/>
                <p:cNvSpPr/>
                <p:nvPr/>
              </p:nvSpPr>
              <p:spPr>
                <a:xfrm>
                  <a:off x="4644462" y="3767567"/>
                  <a:ext cx="305083" cy="32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" h="6694" extrusionOk="0">
                      <a:moveTo>
                        <a:pt x="6320" y="0"/>
                      </a:moveTo>
                      <a:cubicBezTo>
                        <a:pt x="6237" y="178"/>
                        <a:pt x="6150" y="356"/>
                        <a:pt x="6070" y="534"/>
                      </a:cubicBezTo>
                      <a:lnTo>
                        <a:pt x="5950" y="802"/>
                      </a:lnTo>
                      <a:lnTo>
                        <a:pt x="5806" y="1059"/>
                      </a:lnTo>
                      <a:lnTo>
                        <a:pt x="5523" y="1570"/>
                      </a:lnTo>
                      <a:lnTo>
                        <a:pt x="5200" y="2060"/>
                      </a:lnTo>
                      <a:cubicBezTo>
                        <a:pt x="4762" y="2701"/>
                        <a:pt x="4275" y="3315"/>
                        <a:pt x="3721" y="3862"/>
                      </a:cubicBezTo>
                      <a:cubicBezTo>
                        <a:pt x="3180" y="4420"/>
                        <a:pt x="2590" y="4932"/>
                        <a:pt x="1969" y="5407"/>
                      </a:cubicBezTo>
                      <a:cubicBezTo>
                        <a:pt x="1658" y="5643"/>
                        <a:pt x="1338" y="5871"/>
                        <a:pt x="1008" y="6081"/>
                      </a:cubicBezTo>
                      <a:cubicBezTo>
                        <a:pt x="682" y="6302"/>
                        <a:pt x="345" y="6502"/>
                        <a:pt x="1" y="6694"/>
                      </a:cubicBezTo>
                      <a:cubicBezTo>
                        <a:pt x="740" y="6411"/>
                        <a:pt x="1433" y="6019"/>
                        <a:pt x="2089" y="5577"/>
                      </a:cubicBezTo>
                      <a:cubicBezTo>
                        <a:pt x="2749" y="5134"/>
                        <a:pt x="3358" y="4616"/>
                        <a:pt x="3917" y="4055"/>
                      </a:cubicBezTo>
                      <a:cubicBezTo>
                        <a:pt x="4479" y="3489"/>
                        <a:pt x="4971" y="2854"/>
                        <a:pt x="5378" y="2172"/>
                      </a:cubicBezTo>
                      <a:cubicBezTo>
                        <a:pt x="5806" y="1501"/>
                        <a:pt x="6096" y="751"/>
                        <a:pt x="6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45"/>
                <p:cNvSpPr/>
                <p:nvPr/>
              </p:nvSpPr>
              <p:spPr>
                <a:xfrm>
                  <a:off x="4172480" y="4273672"/>
                  <a:ext cx="463971" cy="3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6785" extrusionOk="0">
                      <a:moveTo>
                        <a:pt x="0" y="0"/>
                      </a:moveTo>
                      <a:cubicBezTo>
                        <a:pt x="541" y="852"/>
                        <a:pt x="1178" y="1635"/>
                        <a:pt x="1864" y="2383"/>
                      </a:cubicBezTo>
                      <a:cubicBezTo>
                        <a:pt x="2546" y="3126"/>
                        <a:pt x="3297" y="3808"/>
                        <a:pt x="4094" y="4432"/>
                      </a:cubicBezTo>
                      <a:cubicBezTo>
                        <a:pt x="4906" y="5041"/>
                        <a:pt x="5773" y="5578"/>
                        <a:pt x="6694" y="6001"/>
                      </a:cubicBezTo>
                      <a:cubicBezTo>
                        <a:pt x="7626" y="6411"/>
                        <a:pt x="8612" y="6687"/>
                        <a:pt x="9613" y="6785"/>
                      </a:cubicBezTo>
                      <a:cubicBezTo>
                        <a:pt x="9127" y="6651"/>
                        <a:pt x="8630" y="6578"/>
                        <a:pt x="8166" y="6383"/>
                      </a:cubicBezTo>
                      <a:cubicBezTo>
                        <a:pt x="7688" y="6241"/>
                        <a:pt x="7238" y="6016"/>
                        <a:pt x="6784" y="5813"/>
                      </a:cubicBezTo>
                      <a:cubicBezTo>
                        <a:pt x="5899" y="5352"/>
                        <a:pt x="5055" y="4820"/>
                        <a:pt x="4261" y="4217"/>
                      </a:cubicBezTo>
                      <a:cubicBezTo>
                        <a:pt x="3471" y="3605"/>
                        <a:pt x="2727" y="2937"/>
                        <a:pt x="2013" y="2234"/>
                      </a:cubicBezTo>
                      <a:cubicBezTo>
                        <a:pt x="1657" y="1886"/>
                        <a:pt x="1313" y="1520"/>
                        <a:pt x="979" y="1146"/>
                      </a:cubicBezTo>
                      <a:cubicBezTo>
                        <a:pt x="639" y="780"/>
                        <a:pt x="316" y="3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45"/>
                <p:cNvSpPr/>
                <p:nvPr/>
              </p:nvSpPr>
              <p:spPr>
                <a:xfrm>
                  <a:off x="4656529" y="4234481"/>
                  <a:ext cx="306483" cy="36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7597" extrusionOk="0">
                      <a:moveTo>
                        <a:pt x="6350" y="0"/>
                      </a:moveTo>
                      <a:lnTo>
                        <a:pt x="6350" y="0"/>
                      </a:lnTo>
                      <a:cubicBezTo>
                        <a:pt x="6008" y="772"/>
                        <a:pt x="5672" y="1542"/>
                        <a:pt x="5222" y="2252"/>
                      </a:cubicBezTo>
                      <a:cubicBezTo>
                        <a:pt x="5016" y="2615"/>
                        <a:pt x="4768" y="2956"/>
                        <a:pt x="4537" y="3300"/>
                      </a:cubicBezTo>
                      <a:cubicBezTo>
                        <a:pt x="4283" y="3634"/>
                        <a:pt x="4043" y="3975"/>
                        <a:pt x="3764" y="4286"/>
                      </a:cubicBezTo>
                      <a:cubicBezTo>
                        <a:pt x="3228" y="4928"/>
                        <a:pt x="2636" y="5523"/>
                        <a:pt x="2010" y="6081"/>
                      </a:cubicBezTo>
                      <a:cubicBezTo>
                        <a:pt x="1697" y="6357"/>
                        <a:pt x="1371" y="6621"/>
                        <a:pt x="1038" y="6875"/>
                      </a:cubicBezTo>
                      <a:cubicBezTo>
                        <a:pt x="704" y="7133"/>
                        <a:pt x="360" y="7372"/>
                        <a:pt x="0" y="7597"/>
                      </a:cubicBezTo>
                      <a:cubicBezTo>
                        <a:pt x="770" y="7245"/>
                        <a:pt x="1480" y="6766"/>
                        <a:pt x="2147" y="6241"/>
                      </a:cubicBezTo>
                      <a:cubicBezTo>
                        <a:pt x="2815" y="5715"/>
                        <a:pt x="3424" y="5113"/>
                        <a:pt x="3971" y="4464"/>
                      </a:cubicBezTo>
                      <a:cubicBezTo>
                        <a:pt x="4254" y="4144"/>
                        <a:pt x="4497" y="3793"/>
                        <a:pt x="4747" y="3448"/>
                      </a:cubicBezTo>
                      <a:cubicBezTo>
                        <a:pt x="4972" y="3086"/>
                        <a:pt x="5222" y="2742"/>
                        <a:pt x="5404" y="2354"/>
                      </a:cubicBezTo>
                      <a:cubicBezTo>
                        <a:pt x="5501" y="2165"/>
                        <a:pt x="5610" y="1984"/>
                        <a:pt x="5693" y="1788"/>
                      </a:cubicBezTo>
                      <a:lnTo>
                        <a:pt x="5948" y="1204"/>
                      </a:lnTo>
                      <a:cubicBezTo>
                        <a:pt x="6035" y="1008"/>
                        <a:pt x="6095" y="805"/>
                        <a:pt x="6161" y="606"/>
                      </a:cubicBezTo>
                      <a:cubicBezTo>
                        <a:pt x="6226" y="402"/>
                        <a:pt x="6291" y="200"/>
                        <a:pt x="6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45"/>
                <p:cNvSpPr/>
                <p:nvPr/>
              </p:nvSpPr>
              <p:spPr>
                <a:xfrm>
                  <a:off x="4250718" y="4811969"/>
                  <a:ext cx="359816" cy="241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5" h="500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57" y="617"/>
                        <a:pt x="976" y="1186"/>
                        <a:pt x="1515" y="1730"/>
                      </a:cubicBezTo>
                      <a:cubicBezTo>
                        <a:pt x="2056" y="2274"/>
                        <a:pt x="2636" y="2782"/>
                        <a:pt x="3252" y="3246"/>
                      </a:cubicBezTo>
                      <a:cubicBezTo>
                        <a:pt x="3873" y="3699"/>
                        <a:pt x="4518" y="4135"/>
                        <a:pt x="5229" y="4446"/>
                      </a:cubicBezTo>
                      <a:cubicBezTo>
                        <a:pt x="5932" y="4762"/>
                        <a:pt x="6686" y="5001"/>
                        <a:pt x="7455" y="5008"/>
                      </a:cubicBezTo>
                      <a:cubicBezTo>
                        <a:pt x="7270" y="4968"/>
                        <a:pt x="7081" y="4928"/>
                        <a:pt x="6897" y="4893"/>
                      </a:cubicBezTo>
                      <a:cubicBezTo>
                        <a:pt x="6711" y="4852"/>
                        <a:pt x="6534" y="4772"/>
                        <a:pt x="6356" y="4715"/>
                      </a:cubicBezTo>
                      <a:cubicBezTo>
                        <a:pt x="6175" y="4667"/>
                        <a:pt x="6005" y="4580"/>
                        <a:pt x="5831" y="4504"/>
                      </a:cubicBezTo>
                      <a:cubicBezTo>
                        <a:pt x="5657" y="4428"/>
                        <a:pt x="5486" y="4356"/>
                        <a:pt x="5323" y="4258"/>
                      </a:cubicBezTo>
                      <a:cubicBezTo>
                        <a:pt x="4653" y="3910"/>
                        <a:pt x="4025" y="3482"/>
                        <a:pt x="3419" y="3025"/>
                      </a:cubicBezTo>
                      <a:cubicBezTo>
                        <a:pt x="2807" y="2579"/>
                        <a:pt x="2230" y="2083"/>
                        <a:pt x="1661" y="1578"/>
                      </a:cubicBezTo>
                      <a:cubicBezTo>
                        <a:pt x="1374" y="1328"/>
                        <a:pt x="1095" y="1067"/>
                        <a:pt x="824" y="802"/>
                      </a:cubicBezTo>
                      <a:cubicBezTo>
                        <a:pt x="541" y="541"/>
                        <a:pt x="272" y="2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45"/>
                <p:cNvSpPr/>
                <p:nvPr/>
              </p:nvSpPr>
              <p:spPr>
                <a:xfrm>
                  <a:off x="4629066" y="4744784"/>
                  <a:ext cx="269029" cy="30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4" h="6401" extrusionOk="0">
                      <a:moveTo>
                        <a:pt x="5573" y="1"/>
                      </a:moveTo>
                      <a:lnTo>
                        <a:pt x="5573" y="1"/>
                      </a:lnTo>
                      <a:cubicBezTo>
                        <a:pt x="5446" y="356"/>
                        <a:pt x="5337" y="715"/>
                        <a:pt x="5218" y="1070"/>
                      </a:cubicBezTo>
                      <a:cubicBezTo>
                        <a:pt x="5073" y="1418"/>
                        <a:pt x="4950" y="1770"/>
                        <a:pt x="4793" y="2111"/>
                      </a:cubicBezTo>
                      <a:cubicBezTo>
                        <a:pt x="4612" y="2437"/>
                        <a:pt x="4482" y="2789"/>
                        <a:pt x="4271" y="3097"/>
                      </a:cubicBezTo>
                      <a:cubicBezTo>
                        <a:pt x="4174" y="3253"/>
                        <a:pt x="4083" y="3416"/>
                        <a:pt x="3982" y="3572"/>
                      </a:cubicBezTo>
                      <a:lnTo>
                        <a:pt x="3652" y="4018"/>
                      </a:lnTo>
                      <a:cubicBezTo>
                        <a:pt x="3195" y="4598"/>
                        <a:pt x="2658" y="5117"/>
                        <a:pt x="2045" y="5534"/>
                      </a:cubicBezTo>
                      <a:cubicBezTo>
                        <a:pt x="1893" y="5635"/>
                        <a:pt x="1737" y="5741"/>
                        <a:pt x="1570" y="5824"/>
                      </a:cubicBezTo>
                      <a:cubicBezTo>
                        <a:pt x="1411" y="5918"/>
                        <a:pt x="1240" y="5990"/>
                        <a:pt x="1070" y="6067"/>
                      </a:cubicBezTo>
                      <a:cubicBezTo>
                        <a:pt x="730" y="6219"/>
                        <a:pt x="374" y="6335"/>
                        <a:pt x="0" y="6400"/>
                      </a:cubicBezTo>
                      <a:cubicBezTo>
                        <a:pt x="762" y="6375"/>
                        <a:pt x="1498" y="6096"/>
                        <a:pt x="2158" y="5708"/>
                      </a:cubicBezTo>
                      <a:cubicBezTo>
                        <a:pt x="2822" y="5319"/>
                        <a:pt x="3387" y="4783"/>
                        <a:pt x="3866" y="4185"/>
                      </a:cubicBezTo>
                      <a:lnTo>
                        <a:pt x="4203" y="3717"/>
                      </a:lnTo>
                      <a:cubicBezTo>
                        <a:pt x="4308" y="3557"/>
                        <a:pt x="4398" y="3391"/>
                        <a:pt x="4497" y="3224"/>
                      </a:cubicBezTo>
                      <a:cubicBezTo>
                        <a:pt x="4591" y="3061"/>
                        <a:pt x="4685" y="2894"/>
                        <a:pt x="4758" y="2717"/>
                      </a:cubicBezTo>
                      <a:cubicBezTo>
                        <a:pt x="4837" y="2543"/>
                        <a:pt x="4914" y="2369"/>
                        <a:pt x="4986" y="2191"/>
                      </a:cubicBezTo>
                      <a:cubicBezTo>
                        <a:pt x="5124" y="1839"/>
                        <a:pt x="5225" y="1469"/>
                        <a:pt x="5349" y="1110"/>
                      </a:cubicBezTo>
                      <a:cubicBezTo>
                        <a:pt x="5424" y="740"/>
                        <a:pt x="5508" y="370"/>
                        <a:pt x="5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31" name="Google Shape;3231;p45"/>
              <p:cNvSpPr/>
              <p:nvPr/>
            </p:nvSpPr>
            <p:spPr>
              <a:xfrm rot="-9510447">
                <a:off x="6774404" y="1025975"/>
                <a:ext cx="414312" cy="328237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18194" extrusionOk="0">
                    <a:moveTo>
                      <a:pt x="6353" y="1"/>
                    </a:moveTo>
                    <a:cubicBezTo>
                      <a:pt x="5892" y="1"/>
                      <a:pt x="5465" y="121"/>
                      <a:pt x="5083" y="381"/>
                    </a:cubicBezTo>
                    <a:cubicBezTo>
                      <a:pt x="0" y="3836"/>
                      <a:pt x="23075" y="18193"/>
                      <a:pt x="23075" y="18193"/>
                    </a:cubicBezTo>
                    <a:cubicBezTo>
                      <a:pt x="23075" y="18193"/>
                      <a:pt x="12034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5"/>
              <p:cNvSpPr/>
              <p:nvPr/>
            </p:nvSpPr>
            <p:spPr>
              <a:xfrm rot="-9510447">
                <a:off x="7024002" y="1327292"/>
                <a:ext cx="18350" cy="18059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01" extrusionOk="0">
                    <a:moveTo>
                      <a:pt x="135" y="1"/>
                    </a:moveTo>
                    <a:cubicBezTo>
                      <a:pt x="61" y="1"/>
                      <a:pt x="1" y="98"/>
                      <a:pt x="62" y="171"/>
                    </a:cubicBezTo>
                    <a:cubicBezTo>
                      <a:pt x="199" y="338"/>
                      <a:pt x="343" y="498"/>
                      <a:pt x="491" y="654"/>
                    </a:cubicBezTo>
                    <a:cubicBezTo>
                      <a:pt x="617" y="787"/>
                      <a:pt x="758" y="928"/>
                      <a:pt x="933" y="996"/>
                    </a:cubicBezTo>
                    <a:cubicBezTo>
                      <a:pt x="940" y="999"/>
                      <a:pt x="947" y="1000"/>
                      <a:pt x="954" y="1000"/>
                    </a:cubicBezTo>
                    <a:cubicBezTo>
                      <a:pt x="998" y="1000"/>
                      <a:pt x="1022" y="941"/>
                      <a:pt x="1005" y="901"/>
                    </a:cubicBezTo>
                    <a:cubicBezTo>
                      <a:pt x="925" y="730"/>
                      <a:pt x="773" y="589"/>
                      <a:pt x="640" y="460"/>
                    </a:cubicBezTo>
                    <a:cubicBezTo>
                      <a:pt x="496" y="319"/>
                      <a:pt x="351" y="175"/>
                      <a:pt x="203" y="31"/>
                    </a:cubicBezTo>
                    <a:cubicBezTo>
                      <a:pt x="181" y="10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5"/>
              <p:cNvSpPr/>
              <p:nvPr/>
            </p:nvSpPr>
            <p:spPr>
              <a:xfrm rot="-9510447">
                <a:off x="7015154" y="1339265"/>
                <a:ext cx="14795" cy="1405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79" extrusionOk="0">
                    <a:moveTo>
                      <a:pt x="139" y="0"/>
                    </a:moveTo>
                    <a:cubicBezTo>
                      <a:pt x="69" y="0"/>
                      <a:pt x="0" y="80"/>
                      <a:pt x="49" y="151"/>
                    </a:cubicBezTo>
                    <a:cubicBezTo>
                      <a:pt x="144" y="288"/>
                      <a:pt x="246" y="422"/>
                      <a:pt x="364" y="539"/>
                    </a:cubicBezTo>
                    <a:cubicBezTo>
                      <a:pt x="470" y="650"/>
                      <a:pt x="581" y="760"/>
                      <a:pt x="740" y="778"/>
                    </a:cubicBezTo>
                    <a:cubicBezTo>
                      <a:pt x="742" y="778"/>
                      <a:pt x="744" y="779"/>
                      <a:pt x="746" y="779"/>
                    </a:cubicBezTo>
                    <a:cubicBezTo>
                      <a:pt x="789" y="779"/>
                      <a:pt x="824" y="727"/>
                      <a:pt x="809" y="687"/>
                    </a:cubicBezTo>
                    <a:cubicBezTo>
                      <a:pt x="756" y="550"/>
                      <a:pt x="642" y="467"/>
                      <a:pt x="535" y="368"/>
                    </a:cubicBezTo>
                    <a:cubicBezTo>
                      <a:pt x="417" y="262"/>
                      <a:pt x="307" y="148"/>
                      <a:pt x="204" y="30"/>
                    </a:cubicBezTo>
                    <a:cubicBezTo>
                      <a:pt x="185" y="9"/>
                      <a:pt x="162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5"/>
              <p:cNvSpPr/>
              <p:nvPr/>
            </p:nvSpPr>
            <p:spPr>
              <a:xfrm rot="-9510447">
                <a:off x="7011634" y="1296608"/>
                <a:ext cx="16644" cy="13368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41" extrusionOk="0">
                    <a:moveTo>
                      <a:pt x="122" y="1"/>
                    </a:moveTo>
                    <a:cubicBezTo>
                      <a:pt x="51" y="1"/>
                      <a:pt x="0" y="99"/>
                      <a:pt x="56" y="161"/>
                    </a:cubicBezTo>
                    <a:cubicBezTo>
                      <a:pt x="181" y="294"/>
                      <a:pt x="314" y="419"/>
                      <a:pt x="455" y="538"/>
                    </a:cubicBezTo>
                    <a:cubicBezTo>
                      <a:pt x="551" y="620"/>
                      <a:pt x="664" y="740"/>
                      <a:pt x="794" y="740"/>
                    </a:cubicBezTo>
                    <a:cubicBezTo>
                      <a:pt x="814" y="740"/>
                      <a:pt x="834" y="737"/>
                      <a:pt x="855" y="731"/>
                    </a:cubicBezTo>
                    <a:cubicBezTo>
                      <a:pt x="893" y="720"/>
                      <a:pt x="927" y="682"/>
                      <a:pt x="923" y="640"/>
                    </a:cubicBezTo>
                    <a:cubicBezTo>
                      <a:pt x="911" y="477"/>
                      <a:pt x="748" y="405"/>
                      <a:pt x="623" y="321"/>
                    </a:cubicBezTo>
                    <a:cubicBezTo>
                      <a:pt x="470" y="222"/>
                      <a:pt x="323" y="115"/>
                      <a:pt x="170" y="17"/>
                    </a:cubicBezTo>
                    <a:cubicBezTo>
                      <a:pt x="154" y="6"/>
                      <a:pt x="137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5"/>
              <p:cNvSpPr/>
              <p:nvPr/>
            </p:nvSpPr>
            <p:spPr>
              <a:xfrm rot="-9510447">
                <a:off x="6996907" y="1308846"/>
                <a:ext cx="18943" cy="15912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82" extrusionOk="0">
                    <a:moveTo>
                      <a:pt x="112" y="1"/>
                    </a:moveTo>
                    <a:cubicBezTo>
                      <a:pt x="52" y="1"/>
                      <a:pt x="1" y="84"/>
                      <a:pt x="53" y="147"/>
                    </a:cubicBezTo>
                    <a:cubicBezTo>
                      <a:pt x="178" y="303"/>
                      <a:pt x="284" y="467"/>
                      <a:pt x="432" y="604"/>
                    </a:cubicBezTo>
                    <a:cubicBezTo>
                      <a:pt x="558" y="718"/>
                      <a:pt x="714" y="874"/>
                      <a:pt x="888" y="881"/>
                    </a:cubicBezTo>
                    <a:cubicBezTo>
                      <a:pt x="891" y="881"/>
                      <a:pt x="894" y="881"/>
                      <a:pt x="897" y="881"/>
                    </a:cubicBezTo>
                    <a:cubicBezTo>
                      <a:pt x="999" y="881"/>
                      <a:pt x="1055" y="761"/>
                      <a:pt x="1007" y="676"/>
                    </a:cubicBezTo>
                    <a:cubicBezTo>
                      <a:pt x="930" y="539"/>
                      <a:pt x="741" y="463"/>
                      <a:pt x="611" y="372"/>
                    </a:cubicBezTo>
                    <a:cubicBezTo>
                      <a:pt x="463" y="265"/>
                      <a:pt x="295" y="162"/>
                      <a:pt x="170" y="30"/>
                    </a:cubicBezTo>
                    <a:cubicBezTo>
                      <a:pt x="152" y="9"/>
                      <a:pt x="132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5"/>
              <p:cNvSpPr/>
              <p:nvPr/>
            </p:nvSpPr>
            <p:spPr>
              <a:xfrm rot="-9510447">
                <a:off x="6977775" y="1318527"/>
                <a:ext cx="23844" cy="15948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884" extrusionOk="0">
                    <a:moveTo>
                      <a:pt x="121" y="0"/>
                    </a:moveTo>
                    <a:cubicBezTo>
                      <a:pt x="55" y="0"/>
                      <a:pt x="0" y="82"/>
                      <a:pt x="61" y="140"/>
                    </a:cubicBezTo>
                    <a:cubicBezTo>
                      <a:pt x="221" y="295"/>
                      <a:pt x="399" y="444"/>
                      <a:pt x="578" y="577"/>
                    </a:cubicBezTo>
                    <a:cubicBezTo>
                      <a:pt x="734" y="691"/>
                      <a:pt x="920" y="847"/>
                      <a:pt x="1110" y="881"/>
                    </a:cubicBezTo>
                    <a:cubicBezTo>
                      <a:pt x="1121" y="883"/>
                      <a:pt x="1132" y="884"/>
                      <a:pt x="1143" y="884"/>
                    </a:cubicBezTo>
                    <a:cubicBezTo>
                      <a:pt x="1264" y="884"/>
                      <a:pt x="1328" y="750"/>
                      <a:pt x="1247" y="649"/>
                    </a:cubicBezTo>
                    <a:cubicBezTo>
                      <a:pt x="1126" y="500"/>
                      <a:pt x="901" y="405"/>
                      <a:pt x="734" y="314"/>
                    </a:cubicBezTo>
                    <a:cubicBezTo>
                      <a:pt x="544" y="212"/>
                      <a:pt x="354" y="105"/>
                      <a:pt x="160" y="10"/>
                    </a:cubicBezTo>
                    <a:cubicBezTo>
                      <a:pt x="147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5"/>
              <p:cNvSpPr/>
              <p:nvPr/>
            </p:nvSpPr>
            <p:spPr>
              <a:xfrm rot="-9510447">
                <a:off x="6994598" y="1257324"/>
                <a:ext cx="22875" cy="1627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02" extrusionOk="0">
                    <a:moveTo>
                      <a:pt x="160" y="1"/>
                    </a:moveTo>
                    <a:cubicBezTo>
                      <a:pt x="74" y="1"/>
                      <a:pt x="1" y="111"/>
                      <a:pt x="80" y="182"/>
                    </a:cubicBezTo>
                    <a:cubicBezTo>
                      <a:pt x="240" y="322"/>
                      <a:pt x="403" y="463"/>
                      <a:pt x="570" y="592"/>
                    </a:cubicBezTo>
                    <a:cubicBezTo>
                      <a:pt x="749" y="725"/>
                      <a:pt x="902" y="866"/>
                      <a:pt x="1122" y="900"/>
                    </a:cubicBezTo>
                    <a:cubicBezTo>
                      <a:pt x="1129" y="901"/>
                      <a:pt x="1136" y="902"/>
                      <a:pt x="1143" y="902"/>
                    </a:cubicBezTo>
                    <a:cubicBezTo>
                      <a:pt x="1217" y="902"/>
                      <a:pt x="1274" y="831"/>
                      <a:pt x="1236" y="756"/>
                    </a:cubicBezTo>
                    <a:cubicBezTo>
                      <a:pt x="1133" y="565"/>
                      <a:pt x="974" y="478"/>
                      <a:pt x="795" y="360"/>
                    </a:cubicBezTo>
                    <a:cubicBezTo>
                      <a:pt x="605" y="235"/>
                      <a:pt x="407" y="124"/>
                      <a:pt x="209" y="14"/>
                    </a:cubicBezTo>
                    <a:cubicBezTo>
                      <a:pt x="193" y="5"/>
                      <a:pt x="176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5"/>
              <p:cNvSpPr/>
              <p:nvPr/>
            </p:nvSpPr>
            <p:spPr>
              <a:xfrm rot="-9510447">
                <a:off x="6981553" y="1265207"/>
                <a:ext cx="17291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94" extrusionOk="0">
                    <a:moveTo>
                      <a:pt x="185" y="1"/>
                    </a:moveTo>
                    <a:cubicBezTo>
                      <a:pt x="83" y="1"/>
                      <a:pt x="0" y="119"/>
                      <a:pt x="89" y="220"/>
                    </a:cubicBezTo>
                    <a:cubicBezTo>
                      <a:pt x="191" y="338"/>
                      <a:pt x="294" y="452"/>
                      <a:pt x="412" y="558"/>
                    </a:cubicBezTo>
                    <a:cubicBezTo>
                      <a:pt x="517" y="656"/>
                      <a:pt x="633" y="794"/>
                      <a:pt x="790" y="794"/>
                    </a:cubicBezTo>
                    <a:cubicBezTo>
                      <a:pt x="792" y="794"/>
                      <a:pt x="794" y="794"/>
                      <a:pt x="796" y="794"/>
                    </a:cubicBezTo>
                    <a:cubicBezTo>
                      <a:pt x="891" y="790"/>
                      <a:pt x="963" y="699"/>
                      <a:pt x="940" y="604"/>
                    </a:cubicBezTo>
                    <a:cubicBezTo>
                      <a:pt x="902" y="455"/>
                      <a:pt x="750" y="383"/>
                      <a:pt x="636" y="304"/>
                    </a:cubicBezTo>
                    <a:cubicBezTo>
                      <a:pt x="514" y="213"/>
                      <a:pt x="392" y="125"/>
                      <a:pt x="275" y="34"/>
                    </a:cubicBezTo>
                    <a:cubicBezTo>
                      <a:pt x="246" y="11"/>
                      <a:pt x="214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5"/>
              <p:cNvSpPr/>
              <p:nvPr/>
            </p:nvSpPr>
            <p:spPr>
              <a:xfrm rot="-9510447">
                <a:off x="6952729" y="1271047"/>
                <a:ext cx="24616" cy="18023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99" extrusionOk="0">
                    <a:moveTo>
                      <a:pt x="152" y="0"/>
                    </a:moveTo>
                    <a:cubicBezTo>
                      <a:pt x="63" y="0"/>
                      <a:pt x="0" y="138"/>
                      <a:pt x="68" y="219"/>
                    </a:cubicBezTo>
                    <a:cubicBezTo>
                      <a:pt x="357" y="561"/>
                      <a:pt x="768" y="986"/>
                      <a:pt x="1247" y="998"/>
                    </a:cubicBezTo>
                    <a:cubicBezTo>
                      <a:pt x="1248" y="998"/>
                      <a:pt x="1249" y="998"/>
                      <a:pt x="1251" y="998"/>
                    </a:cubicBezTo>
                    <a:cubicBezTo>
                      <a:pt x="1314" y="998"/>
                      <a:pt x="1371" y="913"/>
                      <a:pt x="1326" y="858"/>
                    </a:cubicBezTo>
                    <a:cubicBezTo>
                      <a:pt x="1052" y="496"/>
                      <a:pt x="578" y="295"/>
                      <a:pt x="217" y="25"/>
                    </a:cubicBezTo>
                    <a:cubicBezTo>
                      <a:pt x="195" y="7"/>
                      <a:pt x="173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5"/>
              <p:cNvSpPr/>
              <p:nvPr/>
            </p:nvSpPr>
            <p:spPr>
              <a:xfrm rot="-9510447">
                <a:off x="6977007" y="1221997"/>
                <a:ext cx="24060" cy="1638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08" extrusionOk="0">
                    <a:moveTo>
                      <a:pt x="73" y="0"/>
                    </a:moveTo>
                    <a:cubicBezTo>
                      <a:pt x="34" y="0"/>
                      <a:pt x="0" y="49"/>
                      <a:pt x="24" y="83"/>
                    </a:cubicBezTo>
                    <a:cubicBezTo>
                      <a:pt x="145" y="269"/>
                      <a:pt x="343" y="402"/>
                      <a:pt x="522" y="536"/>
                    </a:cubicBezTo>
                    <a:cubicBezTo>
                      <a:pt x="715" y="683"/>
                      <a:pt x="924" y="843"/>
                      <a:pt x="1168" y="904"/>
                    </a:cubicBezTo>
                    <a:cubicBezTo>
                      <a:pt x="1178" y="907"/>
                      <a:pt x="1187" y="908"/>
                      <a:pt x="1196" y="908"/>
                    </a:cubicBezTo>
                    <a:cubicBezTo>
                      <a:pt x="1286" y="908"/>
                      <a:pt x="1340" y="794"/>
                      <a:pt x="1271" y="722"/>
                    </a:cubicBezTo>
                    <a:cubicBezTo>
                      <a:pt x="1111" y="554"/>
                      <a:pt x="891" y="444"/>
                      <a:pt x="693" y="326"/>
                    </a:cubicBezTo>
                    <a:cubicBezTo>
                      <a:pt x="495" y="212"/>
                      <a:pt x="301" y="68"/>
                      <a:pt x="88" y="3"/>
                    </a:cubicBezTo>
                    <a:cubicBezTo>
                      <a:pt x="83" y="1"/>
                      <a:pt x="78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5"/>
              <p:cNvSpPr/>
              <p:nvPr/>
            </p:nvSpPr>
            <p:spPr>
              <a:xfrm rot="-9510447">
                <a:off x="6966339" y="1227821"/>
                <a:ext cx="16788" cy="1113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" extrusionOk="0">
                    <a:moveTo>
                      <a:pt x="146" y="1"/>
                    </a:moveTo>
                    <a:cubicBezTo>
                      <a:pt x="64" y="1"/>
                      <a:pt x="0" y="105"/>
                      <a:pt x="64" y="188"/>
                    </a:cubicBezTo>
                    <a:cubicBezTo>
                      <a:pt x="168" y="313"/>
                      <a:pt x="285" y="420"/>
                      <a:pt x="426" y="499"/>
                    </a:cubicBezTo>
                    <a:cubicBezTo>
                      <a:pt x="524" y="554"/>
                      <a:pt x="637" y="617"/>
                      <a:pt x="750" y="617"/>
                    </a:cubicBezTo>
                    <a:cubicBezTo>
                      <a:pt x="786" y="617"/>
                      <a:pt x="823" y="610"/>
                      <a:pt x="859" y="595"/>
                    </a:cubicBezTo>
                    <a:cubicBezTo>
                      <a:pt x="935" y="560"/>
                      <a:pt x="928" y="458"/>
                      <a:pt x="882" y="404"/>
                    </a:cubicBezTo>
                    <a:cubicBezTo>
                      <a:pt x="806" y="309"/>
                      <a:pt x="650" y="305"/>
                      <a:pt x="544" y="256"/>
                    </a:cubicBezTo>
                    <a:cubicBezTo>
                      <a:pt x="426" y="199"/>
                      <a:pt x="315" y="123"/>
                      <a:pt x="220" y="32"/>
                    </a:cubicBezTo>
                    <a:cubicBezTo>
                      <a:pt x="196" y="10"/>
                      <a:pt x="170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5"/>
              <p:cNvSpPr/>
              <p:nvPr/>
            </p:nvSpPr>
            <p:spPr>
              <a:xfrm rot="-9510447">
                <a:off x="6935491" y="1221393"/>
                <a:ext cx="21726" cy="15714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871" extrusionOk="0">
                    <a:moveTo>
                      <a:pt x="163" y="0"/>
                    </a:moveTo>
                    <a:cubicBezTo>
                      <a:pt x="63" y="0"/>
                      <a:pt x="0" y="146"/>
                      <a:pt x="103" y="213"/>
                    </a:cubicBezTo>
                    <a:cubicBezTo>
                      <a:pt x="403" y="408"/>
                      <a:pt x="662" y="647"/>
                      <a:pt x="954" y="848"/>
                    </a:cubicBezTo>
                    <a:cubicBezTo>
                      <a:pt x="978" y="864"/>
                      <a:pt x="1001" y="871"/>
                      <a:pt x="1024" y="871"/>
                    </a:cubicBezTo>
                    <a:cubicBezTo>
                      <a:pt x="1129" y="871"/>
                      <a:pt x="1209" y="723"/>
                      <a:pt x="1122" y="632"/>
                    </a:cubicBezTo>
                    <a:cubicBezTo>
                      <a:pt x="859" y="366"/>
                      <a:pt x="543" y="195"/>
                      <a:pt x="220" y="16"/>
                    </a:cubicBezTo>
                    <a:cubicBezTo>
                      <a:pt x="201" y="5"/>
                      <a:pt x="181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5"/>
              <p:cNvSpPr/>
              <p:nvPr/>
            </p:nvSpPr>
            <p:spPr>
              <a:xfrm rot="-9510447">
                <a:off x="6968851" y="1173767"/>
                <a:ext cx="20684" cy="11438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34" extrusionOk="0">
                    <a:moveTo>
                      <a:pt x="174" y="0"/>
                    </a:moveTo>
                    <a:cubicBezTo>
                      <a:pt x="81" y="0"/>
                      <a:pt x="1" y="111"/>
                      <a:pt x="87" y="188"/>
                    </a:cubicBezTo>
                    <a:cubicBezTo>
                      <a:pt x="340" y="414"/>
                      <a:pt x="674" y="634"/>
                      <a:pt x="1025" y="634"/>
                    </a:cubicBezTo>
                    <a:cubicBezTo>
                      <a:pt x="1028" y="634"/>
                      <a:pt x="1031" y="634"/>
                      <a:pt x="1034" y="633"/>
                    </a:cubicBezTo>
                    <a:cubicBezTo>
                      <a:pt x="1118" y="633"/>
                      <a:pt x="1152" y="516"/>
                      <a:pt x="1076" y="474"/>
                    </a:cubicBezTo>
                    <a:cubicBezTo>
                      <a:pt x="794" y="325"/>
                      <a:pt x="502" y="230"/>
                      <a:pt x="251" y="29"/>
                    </a:cubicBezTo>
                    <a:cubicBezTo>
                      <a:pt x="226" y="9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5"/>
              <p:cNvSpPr/>
              <p:nvPr/>
            </p:nvSpPr>
            <p:spPr>
              <a:xfrm rot="-9510447">
                <a:off x="6952126" y="1177241"/>
                <a:ext cx="15926" cy="1048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581" extrusionOk="0">
                    <a:moveTo>
                      <a:pt x="148" y="0"/>
                    </a:moveTo>
                    <a:cubicBezTo>
                      <a:pt x="67" y="0"/>
                      <a:pt x="0" y="101"/>
                      <a:pt x="70" y="180"/>
                    </a:cubicBezTo>
                    <a:cubicBezTo>
                      <a:pt x="158" y="283"/>
                      <a:pt x="257" y="370"/>
                      <a:pt x="363" y="446"/>
                    </a:cubicBezTo>
                    <a:cubicBezTo>
                      <a:pt x="477" y="525"/>
                      <a:pt x="595" y="556"/>
                      <a:pt x="732" y="579"/>
                    </a:cubicBezTo>
                    <a:cubicBezTo>
                      <a:pt x="737" y="580"/>
                      <a:pt x="742" y="580"/>
                      <a:pt x="747" y="580"/>
                    </a:cubicBezTo>
                    <a:cubicBezTo>
                      <a:pt x="830" y="580"/>
                      <a:pt x="887" y="469"/>
                      <a:pt x="800" y="416"/>
                    </a:cubicBezTo>
                    <a:cubicBezTo>
                      <a:pt x="702" y="358"/>
                      <a:pt x="611" y="290"/>
                      <a:pt x="507" y="237"/>
                    </a:cubicBezTo>
                    <a:cubicBezTo>
                      <a:pt x="405" y="180"/>
                      <a:pt x="310" y="111"/>
                      <a:pt x="223" y="32"/>
                    </a:cubicBezTo>
                    <a:cubicBezTo>
                      <a:pt x="199" y="1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5"/>
              <p:cNvSpPr/>
              <p:nvPr/>
            </p:nvSpPr>
            <p:spPr>
              <a:xfrm rot="-9510447">
                <a:off x="6931654" y="1182705"/>
                <a:ext cx="18996" cy="1275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707" extrusionOk="0">
                    <a:moveTo>
                      <a:pt x="132" y="1"/>
                    </a:moveTo>
                    <a:cubicBezTo>
                      <a:pt x="48" y="1"/>
                      <a:pt x="0" y="120"/>
                      <a:pt x="84" y="181"/>
                    </a:cubicBezTo>
                    <a:cubicBezTo>
                      <a:pt x="214" y="280"/>
                      <a:pt x="343" y="378"/>
                      <a:pt x="480" y="469"/>
                    </a:cubicBezTo>
                    <a:cubicBezTo>
                      <a:pt x="605" y="557"/>
                      <a:pt x="726" y="656"/>
                      <a:pt x="875" y="702"/>
                    </a:cubicBezTo>
                    <a:cubicBezTo>
                      <a:pt x="887" y="705"/>
                      <a:pt x="898" y="707"/>
                      <a:pt x="909" y="707"/>
                    </a:cubicBezTo>
                    <a:cubicBezTo>
                      <a:pt x="1006" y="707"/>
                      <a:pt x="1057" y="580"/>
                      <a:pt x="989" y="504"/>
                    </a:cubicBezTo>
                    <a:cubicBezTo>
                      <a:pt x="886" y="390"/>
                      <a:pt x="742" y="321"/>
                      <a:pt x="609" y="246"/>
                    </a:cubicBezTo>
                    <a:cubicBezTo>
                      <a:pt x="468" y="165"/>
                      <a:pt x="324" y="90"/>
                      <a:pt x="179" y="13"/>
                    </a:cubicBezTo>
                    <a:cubicBezTo>
                      <a:pt x="162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45"/>
              <p:cNvSpPr/>
              <p:nvPr/>
            </p:nvSpPr>
            <p:spPr>
              <a:xfrm rot="-9510447">
                <a:off x="6942218" y="1147906"/>
                <a:ext cx="15603" cy="9201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10" extrusionOk="0">
                    <a:moveTo>
                      <a:pt x="170" y="0"/>
                    </a:moveTo>
                    <a:cubicBezTo>
                      <a:pt x="42" y="0"/>
                      <a:pt x="0" y="164"/>
                      <a:pt x="105" y="243"/>
                    </a:cubicBezTo>
                    <a:cubicBezTo>
                      <a:pt x="203" y="320"/>
                      <a:pt x="333" y="369"/>
                      <a:pt x="443" y="426"/>
                    </a:cubicBezTo>
                    <a:cubicBezTo>
                      <a:pt x="525" y="470"/>
                      <a:pt x="610" y="510"/>
                      <a:pt x="698" y="510"/>
                    </a:cubicBezTo>
                    <a:cubicBezTo>
                      <a:pt x="724" y="510"/>
                      <a:pt x="751" y="506"/>
                      <a:pt x="777" y="499"/>
                    </a:cubicBezTo>
                    <a:cubicBezTo>
                      <a:pt x="846" y="480"/>
                      <a:pt x="868" y="408"/>
                      <a:pt x="838" y="346"/>
                    </a:cubicBezTo>
                    <a:cubicBezTo>
                      <a:pt x="789" y="236"/>
                      <a:pt x="671" y="190"/>
                      <a:pt x="565" y="145"/>
                    </a:cubicBezTo>
                    <a:cubicBezTo>
                      <a:pt x="447" y="95"/>
                      <a:pt x="329" y="31"/>
                      <a:pt x="207" y="4"/>
                    </a:cubicBezTo>
                    <a:cubicBezTo>
                      <a:pt x="194" y="1"/>
                      <a:pt x="182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5"/>
              <p:cNvSpPr/>
              <p:nvPr/>
            </p:nvSpPr>
            <p:spPr>
              <a:xfrm rot="-9510447">
                <a:off x="6956029" y="1196882"/>
                <a:ext cx="17021" cy="921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511" extrusionOk="0">
                    <a:moveTo>
                      <a:pt x="106" y="1"/>
                    </a:moveTo>
                    <a:cubicBezTo>
                      <a:pt x="38" y="4"/>
                      <a:pt x="0" y="73"/>
                      <a:pt x="30" y="130"/>
                    </a:cubicBezTo>
                    <a:cubicBezTo>
                      <a:pt x="95" y="244"/>
                      <a:pt x="236" y="308"/>
                      <a:pt x="350" y="366"/>
                    </a:cubicBezTo>
                    <a:cubicBezTo>
                      <a:pt x="483" y="434"/>
                      <a:pt x="620" y="472"/>
                      <a:pt x="764" y="506"/>
                    </a:cubicBezTo>
                    <a:cubicBezTo>
                      <a:pt x="776" y="509"/>
                      <a:pt x="787" y="510"/>
                      <a:pt x="797" y="510"/>
                    </a:cubicBezTo>
                    <a:cubicBezTo>
                      <a:pt x="919" y="510"/>
                      <a:pt x="948" y="335"/>
                      <a:pt x="825" y="285"/>
                    </a:cubicBezTo>
                    <a:cubicBezTo>
                      <a:pt x="699" y="232"/>
                      <a:pt x="578" y="171"/>
                      <a:pt x="453" y="118"/>
                    </a:cubicBezTo>
                    <a:cubicBezTo>
                      <a:pt x="342" y="73"/>
                      <a:pt x="228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5"/>
              <p:cNvSpPr/>
              <p:nvPr/>
            </p:nvSpPr>
            <p:spPr>
              <a:xfrm rot="-9510447">
                <a:off x="6914466" y="1147549"/>
                <a:ext cx="14202" cy="99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50" extrusionOk="0">
                    <a:moveTo>
                      <a:pt x="133" y="0"/>
                    </a:moveTo>
                    <a:cubicBezTo>
                      <a:pt x="48" y="0"/>
                      <a:pt x="0" y="119"/>
                      <a:pt x="62" y="184"/>
                    </a:cubicBezTo>
                    <a:cubicBezTo>
                      <a:pt x="146" y="267"/>
                      <a:pt x="256" y="336"/>
                      <a:pt x="351" y="404"/>
                    </a:cubicBezTo>
                    <a:cubicBezTo>
                      <a:pt x="442" y="469"/>
                      <a:pt x="552" y="541"/>
                      <a:pt x="667" y="549"/>
                    </a:cubicBezTo>
                    <a:cubicBezTo>
                      <a:pt x="668" y="549"/>
                      <a:pt x="670" y="549"/>
                      <a:pt x="671" y="549"/>
                    </a:cubicBezTo>
                    <a:cubicBezTo>
                      <a:pt x="751" y="549"/>
                      <a:pt x="791" y="457"/>
                      <a:pt x="758" y="390"/>
                    </a:cubicBezTo>
                    <a:cubicBezTo>
                      <a:pt x="704" y="294"/>
                      <a:pt x="583" y="222"/>
                      <a:pt x="488" y="169"/>
                    </a:cubicBezTo>
                    <a:cubicBezTo>
                      <a:pt x="385" y="111"/>
                      <a:pt x="279" y="47"/>
                      <a:pt x="165" y="5"/>
                    </a:cubicBezTo>
                    <a:cubicBezTo>
                      <a:pt x="154" y="2"/>
                      <a:pt x="143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5"/>
              <p:cNvSpPr/>
              <p:nvPr/>
            </p:nvSpPr>
            <p:spPr>
              <a:xfrm rot="-9510447">
                <a:off x="6907211" y="1170212"/>
                <a:ext cx="14328" cy="1142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3" extrusionOk="0">
                    <a:moveTo>
                      <a:pt x="155" y="0"/>
                    </a:moveTo>
                    <a:cubicBezTo>
                      <a:pt x="62" y="0"/>
                      <a:pt x="0" y="118"/>
                      <a:pt x="70" y="202"/>
                    </a:cubicBezTo>
                    <a:cubicBezTo>
                      <a:pt x="149" y="297"/>
                      <a:pt x="241" y="389"/>
                      <a:pt x="340" y="465"/>
                    </a:cubicBezTo>
                    <a:cubicBezTo>
                      <a:pt x="386" y="499"/>
                      <a:pt x="442" y="522"/>
                      <a:pt x="492" y="553"/>
                    </a:cubicBezTo>
                    <a:cubicBezTo>
                      <a:pt x="545" y="587"/>
                      <a:pt x="595" y="621"/>
                      <a:pt x="659" y="632"/>
                    </a:cubicBezTo>
                    <a:cubicBezTo>
                      <a:pt x="663" y="633"/>
                      <a:pt x="667" y="633"/>
                      <a:pt x="672" y="633"/>
                    </a:cubicBezTo>
                    <a:cubicBezTo>
                      <a:pt x="730" y="633"/>
                      <a:pt x="798" y="585"/>
                      <a:pt x="770" y="518"/>
                    </a:cubicBezTo>
                    <a:cubicBezTo>
                      <a:pt x="732" y="411"/>
                      <a:pt x="628" y="309"/>
                      <a:pt x="545" y="233"/>
                    </a:cubicBezTo>
                    <a:cubicBezTo>
                      <a:pt x="451" y="146"/>
                      <a:pt x="328" y="74"/>
                      <a:pt x="214" y="16"/>
                    </a:cubicBezTo>
                    <a:cubicBezTo>
                      <a:pt x="194" y="5"/>
                      <a:pt x="174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5"/>
              <p:cNvSpPr/>
              <p:nvPr/>
            </p:nvSpPr>
            <p:spPr>
              <a:xfrm rot="-9510447">
                <a:off x="6929211" y="1113953"/>
                <a:ext cx="19786" cy="1414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4" extrusionOk="0">
                    <a:moveTo>
                      <a:pt x="150" y="1"/>
                    </a:moveTo>
                    <a:cubicBezTo>
                      <a:pt x="73" y="1"/>
                      <a:pt x="0" y="95"/>
                      <a:pt x="75" y="154"/>
                    </a:cubicBezTo>
                    <a:cubicBezTo>
                      <a:pt x="212" y="260"/>
                      <a:pt x="352" y="363"/>
                      <a:pt x="489" y="473"/>
                    </a:cubicBezTo>
                    <a:cubicBezTo>
                      <a:pt x="619" y="583"/>
                      <a:pt x="736" y="701"/>
                      <a:pt x="893" y="773"/>
                    </a:cubicBezTo>
                    <a:cubicBezTo>
                      <a:pt x="908" y="780"/>
                      <a:pt x="925" y="784"/>
                      <a:pt x="941" y="784"/>
                    </a:cubicBezTo>
                    <a:cubicBezTo>
                      <a:pt x="1022" y="784"/>
                      <a:pt x="1102" y="706"/>
                      <a:pt x="1045" y="621"/>
                    </a:cubicBezTo>
                    <a:cubicBezTo>
                      <a:pt x="945" y="477"/>
                      <a:pt x="813" y="389"/>
                      <a:pt x="668" y="290"/>
                    </a:cubicBezTo>
                    <a:cubicBezTo>
                      <a:pt x="512" y="187"/>
                      <a:pt x="357" y="89"/>
                      <a:pt x="189" y="9"/>
                    </a:cubicBezTo>
                    <a:cubicBezTo>
                      <a:pt x="176" y="3"/>
                      <a:pt x="163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5"/>
              <p:cNvSpPr/>
              <p:nvPr/>
            </p:nvSpPr>
            <p:spPr>
              <a:xfrm rot="-9510447">
                <a:off x="6909008" y="1111163"/>
                <a:ext cx="18817" cy="1270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04" extrusionOk="0">
                    <a:moveTo>
                      <a:pt x="138" y="0"/>
                    </a:moveTo>
                    <a:cubicBezTo>
                      <a:pt x="65" y="0"/>
                      <a:pt x="1" y="93"/>
                      <a:pt x="71" y="147"/>
                    </a:cubicBezTo>
                    <a:cubicBezTo>
                      <a:pt x="190" y="246"/>
                      <a:pt x="307" y="349"/>
                      <a:pt x="432" y="444"/>
                    </a:cubicBezTo>
                    <a:cubicBezTo>
                      <a:pt x="573" y="551"/>
                      <a:pt x="699" y="626"/>
                      <a:pt x="862" y="695"/>
                    </a:cubicBezTo>
                    <a:cubicBezTo>
                      <a:pt x="876" y="701"/>
                      <a:pt x="890" y="704"/>
                      <a:pt x="904" y="704"/>
                    </a:cubicBezTo>
                    <a:cubicBezTo>
                      <a:pt x="981" y="704"/>
                      <a:pt x="1047" y="614"/>
                      <a:pt x="976" y="542"/>
                    </a:cubicBezTo>
                    <a:cubicBezTo>
                      <a:pt x="858" y="425"/>
                      <a:pt x="755" y="337"/>
                      <a:pt x="611" y="254"/>
                    </a:cubicBezTo>
                    <a:cubicBezTo>
                      <a:pt x="467" y="166"/>
                      <a:pt x="322" y="90"/>
                      <a:pt x="178" y="10"/>
                    </a:cubicBezTo>
                    <a:cubicBezTo>
                      <a:pt x="165" y="3"/>
                      <a:pt x="151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45"/>
              <p:cNvSpPr/>
              <p:nvPr/>
            </p:nvSpPr>
            <p:spPr>
              <a:xfrm rot="-9510447">
                <a:off x="6902752" y="1083238"/>
                <a:ext cx="15711" cy="10301"/>
              </a:xfrm>
              <a:custGeom>
                <a:avLst/>
                <a:gdLst/>
                <a:ahLst/>
                <a:cxnLst/>
                <a:rect l="l" t="t" r="r" b="b"/>
                <a:pathLst>
                  <a:path w="875" h="571" extrusionOk="0">
                    <a:moveTo>
                      <a:pt x="161" y="1"/>
                    </a:moveTo>
                    <a:cubicBezTo>
                      <a:pt x="68" y="1"/>
                      <a:pt x="1" y="141"/>
                      <a:pt x="82" y="208"/>
                    </a:cubicBezTo>
                    <a:cubicBezTo>
                      <a:pt x="173" y="285"/>
                      <a:pt x="264" y="353"/>
                      <a:pt x="364" y="418"/>
                    </a:cubicBezTo>
                    <a:cubicBezTo>
                      <a:pt x="470" y="490"/>
                      <a:pt x="557" y="555"/>
                      <a:pt x="687" y="570"/>
                    </a:cubicBezTo>
                    <a:cubicBezTo>
                      <a:pt x="691" y="570"/>
                      <a:pt x="695" y="570"/>
                      <a:pt x="699" y="570"/>
                    </a:cubicBezTo>
                    <a:cubicBezTo>
                      <a:pt x="800" y="570"/>
                      <a:pt x="874" y="429"/>
                      <a:pt x="816" y="350"/>
                    </a:cubicBezTo>
                    <a:cubicBezTo>
                      <a:pt x="736" y="243"/>
                      <a:pt x="638" y="205"/>
                      <a:pt x="524" y="148"/>
                    </a:cubicBezTo>
                    <a:cubicBezTo>
                      <a:pt x="417" y="99"/>
                      <a:pt x="310" y="48"/>
                      <a:pt x="196" y="7"/>
                    </a:cubicBezTo>
                    <a:cubicBezTo>
                      <a:pt x="184" y="3"/>
                      <a:pt x="172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45"/>
              <p:cNvSpPr/>
              <p:nvPr/>
            </p:nvSpPr>
            <p:spPr>
              <a:xfrm rot="-9510447">
                <a:off x="6887381" y="1092396"/>
                <a:ext cx="15352" cy="12448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0" extrusionOk="0">
                    <a:moveTo>
                      <a:pt x="128" y="0"/>
                    </a:moveTo>
                    <a:cubicBezTo>
                      <a:pt x="61" y="0"/>
                      <a:pt x="1" y="93"/>
                      <a:pt x="44" y="153"/>
                    </a:cubicBezTo>
                    <a:cubicBezTo>
                      <a:pt x="135" y="279"/>
                      <a:pt x="231" y="393"/>
                      <a:pt x="349" y="495"/>
                    </a:cubicBezTo>
                    <a:cubicBezTo>
                      <a:pt x="448" y="584"/>
                      <a:pt x="579" y="690"/>
                      <a:pt x="723" y="690"/>
                    </a:cubicBezTo>
                    <a:cubicBezTo>
                      <a:pt x="727" y="690"/>
                      <a:pt x="732" y="690"/>
                      <a:pt x="737" y="690"/>
                    </a:cubicBezTo>
                    <a:cubicBezTo>
                      <a:pt x="809" y="686"/>
                      <a:pt x="855" y="621"/>
                      <a:pt x="839" y="553"/>
                    </a:cubicBezTo>
                    <a:cubicBezTo>
                      <a:pt x="813" y="409"/>
                      <a:pt x="672" y="302"/>
                      <a:pt x="558" y="222"/>
                    </a:cubicBezTo>
                    <a:cubicBezTo>
                      <a:pt x="432" y="130"/>
                      <a:pt x="300" y="66"/>
                      <a:pt x="155" y="5"/>
                    </a:cubicBezTo>
                    <a:cubicBezTo>
                      <a:pt x="146" y="2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5"/>
              <p:cNvSpPr/>
              <p:nvPr/>
            </p:nvSpPr>
            <p:spPr>
              <a:xfrm rot="-9510447">
                <a:off x="6881584" y="1055822"/>
                <a:ext cx="14400" cy="11456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35" extrusionOk="0">
                    <a:moveTo>
                      <a:pt x="151" y="1"/>
                    </a:moveTo>
                    <a:cubicBezTo>
                      <a:pt x="65" y="1"/>
                      <a:pt x="1" y="107"/>
                      <a:pt x="68" y="197"/>
                    </a:cubicBezTo>
                    <a:cubicBezTo>
                      <a:pt x="201" y="364"/>
                      <a:pt x="372" y="585"/>
                      <a:pt x="593" y="630"/>
                    </a:cubicBezTo>
                    <a:cubicBezTo>
                      <a:pt x="605" y="633"/>
                      <a:pt x="616" y="634"/>
                      <a:pt x="627" y="634"/>
                    </a:cubicBezTo>
                    <a:cubicBezTo>
                      <a:pt x="742" y="634"/>
                      <a:pt x="802" y="499"/>
                      <a:pt x="726" y="406"/>
                    </a:cubicBezTo>
                    <a:cubicBezTo>
                      <a:pt x="654" y="322"/>
                      <a:pt x="566" y="276"/>
                      <a:pt x="475" y="216"/>
                    </a:cubicBezTo>
                    <a:cubicBezTo>
                      <a:pt x="391" y="162"/>
                      <a:pt x="307" y="98"/>
                      <a:pt x="231" y="34"/>
                    </a:cubicBezTo>
                    <a:cubicBezTo>
                      <a:pt x="205" y="10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5"/>
              <p:cNvSpPr/>
              <p:nvPr/>
            </p:nvSpPr>
            <p:spPr>
              <a:xfrm rot="-9510447">
                <a:off x="6678637" y="940391"/>
                <a:ext cx="149188" cy="443934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4607" extrusionOk="0">
                    <a:moveTo>
                      <a:pt x="4010" y="1"/>
                    </a:moveTo>
                    <a:cubicBezTo>
                      <a:pt x="0" y="1"/>
                      <a:pt x="3290" y="24606"/>
                      <a:pt x="3290" y="24606"/>
                    </a:cubicBezTo>
                    <a:cubicBezTo>
                      <a:pt x="3290" y="24606"/>
                      <a:pt x="8308" y="459"/>
                      <a:pt x="4122" y="7"/>
                    </a:cubicBezTo>
                    <a:cubicBezTo>
                      <a:pt x="4084" y="3"/>
                      <a:pt x="4047" y="1"/>
                      <a:pt x="4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5"/>
              <p:cNvSpPr/>
              <p:nvPr/>
            </p:nvSpPr>
            <p:spPr>
              <a:xfrm rot="-9510447">
                <a:off x="6701133" y="1320006"/>
                <a:ext cx="5961" cy="1387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769" extrusionOk="0">
                    <a:moveTo>
                      <a:pt x="166" y="1"/>
                    </a:moveTo>
                    <a:cubicBezTo>
                      <a:pt x="119" y="1"/>
                      <a:pt x="73" y="32"/>
                      <a:pt x="69" y="95"/>
                    </a:cubicBezTo>
                    <a:cubicBezTo>
                      <a:pt x="54" y="281"/>
                      <a:pt x="0" y="509"/>
                      <a:pt x="58" y="688"/>
                    </a:cubicBezTo>
                    <a:cubicBezTo>
                      <a:pt x="75" y="741"/>
                      <a:pt x="120" y="768"/>
                      <a:pt x="166" y="768"/>
                    </a:cubicBezTo>
                    <a:cubicBezTo>
                      <a:pt x="211" y="768"/>
                      <a:pt x="255" y="741"/>
                      <a:pt x="270" y="688"/>
                    </a:cubicBezTo>
                    <a:cubicBezTo>
                      <a:pt x="332" y="509"/>
                      <a:pt x="274" y="281"/>
                      <a:pt x="263" y="95"/>
                    </a:cubicBezTo>
                    <a:cubicBezTo>
                      <a:pt x="259" y="32"/>
                      <a:pt x="21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5"/>
              <p:cNvSpPr/>
              <p:nvPr/>
            </p:nvSpPr>
            <p:spPr>
              <a:xfrm rot="-9510447">
                <a:off x="6683518" y="1327246"/>
                <a:ext cx="6087" cy="1742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6" extrusionOk="0">
                    <a:moveTo>
                      <a:pt x="235" y="1"/>
                    </a:moveTo>
                    <a:cubicBezTo>
                      <a:pt x="190" y="1"/>
                      <a:pt x="143" y="26"/>
                      <a:pt x="121" y="76"/>
                    </a:cubicBezTo>
                    <a:cubicBezTo>
                      <a:pt x="65" y="213"/>
                      <a:pt x="34" y="346"/>
                      <a:pt x="16" y="494"/>
                    </a:cubicBezTo>
                    <a:cubicBezTo>
                      <a:pt x="0" y="634"/>
                      <a:pt x="49" y="775"/>
                      <a:pt x="102" y="908"/>
                    </a:cubicBezTo>
                    <a:cubicBezTo>
                      <a:pt x="117" y="944"/>
                      <a:pt x="155" y="966"/>
                      <a:pt x="191" y="966"/>
                    </a:cubicBezTo>
                    <a:cubicBezTo>
                      <a:pt x="223" y="966"/>
                      <a:pt x="253" y="948"/>
                      <a:pt x="262" y="908"/>
                    </a:cubicBezTo>
                    <a:cubicBezTo>
                      <a:pt x="293" y="780"/>
                      <a:pt x="335" y="654"/>
                      <a:pt x="335" y="524"/>
                    </a:cubicBezTo>
                    <a:cubicBezTo>
                      <a:pt x="339" y="384"/>
                      <a:pt x="339" y="243"/>
                      <a:pt x="335" y="106"/>
                    </a:cubicBezTo>
                    <a:cubicBezTo>
                      <a:pt x="335" y="35"/>
                      <a:pt x="287" y="1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5"/>
              <p:cNvSpPr/>
              <p:nvPr/>
            </p:nvSpPr>
            <p:spPr>
              <a:xfrm rot="-9510447">
                <a:off x="6681410" y="1299309"/>
                <a:ext cx="6302" cy="1419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87" extrusionOk="0">
                    <a:moveTo>
                      <a:pt x="175" y="0"/>
                    </a:moveTo>
                    <a:cubicBezTo>
                      <a:pt x="135" y="0"/>
                      <a:pt x="95" y="23"/>
                      <a:pt x="84" y="69"/>
                    </a:cubicBezTo>
                    <a:cubicBezTo>
                      <a:pt x="58" y="176"/>
                      <a:pt x="47" y="282"/>
                      <a:pt x="35" y="396"/>
                    </a:cubicBezTo>
                    <a:cubicBezTo>
                      <a:pt x="24" y="507"/>
                      <a:pt x="1" y="625"/>
                      <a:pt x="61" y="723"/>
                    </a:cubicBezTo>
                    <a:cubicBezTo>
                      <a:pt x="90" y="765"/>
                      <a:pt x="133" y="786"/>
                      <a:pt x="175" y="786"/>
                    </a:cubicBezTo>
                    <a:cubicBezTo>
                      <a:pt x="217" y="786"/>
                      <a:pt x="259" y="765"/>
                      <a:pt x="286" y="723"/>
                    </a:cubicBezTo>
                    <a:cubicBezTo>
                      <a:pt x="350" y="625"/>
                      <a:pt x="324" y="507"/>
                      <a:pt x="316" y="396"/>
                    </a:cubicBezTo>
                    <a:cubicBezTo>
                      <a:pt x="305" y="282"/>
                      <a:pt x="293" y="176"/>
                      <a:pt x="266" y="69"/>
                    </a:cubicBezTo>
                    <a:cubicBezTo>
                      <a:pt x="255" y="23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45"/>
              <p:cNvSpPr/>
              <p:nvPr/>
            </p:nvSpPr>
            <p:spPr>
              <a:xfrm rot="-9510447">
                <a:off x="6703594" y="1280692"/>
                <a:ext cx="5422" cy="174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67" extrusionOk="0">
                    <a:moveTo>
                      <a:pt x="151" y="1"/>
                    </a:moveTo>
                    <a:cubicBezTo>
                      <a:pt x="114" y="1"/>
                      <a:pt x="77" y="28"/>
                      <a:pt x="69" y="81"/>
                    </a:cubicBezTo>
                    <a:cubicBezTo>
                      <a:pt x="32" y="366"/>
                      <a:pt x="1" y="636"/>
                      <a:pt x="88" y="921"/>
                    </a:cubicBezTo>
                    <a:cubicBezTo>
                      <a:pt x="98" y="951"/>
                      <a:pt x="124" y="966"/>
                      <a:pt x="151" y="966"/>
                    </a:cubicBezTo>
                    <a:cubicBezTo>
                      <a:pt x="178" y="966"/>
                      <a:pt x="205" y="951"/>
                      <a:pt x="214" y="921"/>
                    </a:cubicBezTo>
                    <a:cubicBezTo>
                      <a:pt x="302" y="639"/>
                      <a:pt x="271" y="366"/>
                      <a:pt x="233" y="81"/>
                    </a:cubicBezTo>
                    <a:cubicBezTo>
                      <a:pt x="226" y="28"/>
                      <a:pt x="188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5"/>
              <p:cNvSpPr/>
              <p:nvPr/>
            </p:nvSpPr>
            <p:spPr>
              <a:xfrm rot="-9510447">
                <a:off x="6722056" y="1267886"/>
                <a:ext cx="8439" cy="2051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137" extrusionOk="0">
                    <a:moveTo>
                      <a:pt x="215" y="1"/>
                    </a:moveTo>
                    <a:cubicBezTo>
                      <a:pt x="171" y="1"/>
                      <a:pt x="125" y="32"/>
                      <a:pt x="123" y="88"/>
                    </a:cubicBezTo>
                    <a:cubicBezTo>
                      <a:pt x="111" y="270"/>
                      <a:pt x="89" y="453"/>
                      <a:pt x="58" y="631"/>
                    </a:cubicBezTo>
                    <a:cubicBezTo>
                      <a:pt x="28" y="779"/>
                      <a:pt x="1" y="920"/>
                      <a:pt x="43" y="1069"/>
                    </a:cubicBezTo>
                    <a:cubicBezTo>
                      <a:pt x="57" y="1112"/>
                      <a:pt x="96" y="1137"/>
                      <a:pt x="136" y="1137"/>
                    </a:cubicBezTo>
                    <a:cubicBezTo>
                      <a:pt x="159" y="1137"/>
                      <a:pt x="183" y="1128"/>
                      <a:pt x="203" y="1110"/>
                    </a:cubicBezTo>
                    <a:cubicBezTo>
                      <a:pt x="469" y="863"/>
                      <a:pt x="385" y="376"/>
                      <a:pt x="297" y="65"/>
                    </a:cubicBezTo>
                    <a:cubicBezTo>
                      <a:pt x="286" y="21"/>
                      <a:pt x="251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5"/>
              <p:cNvSpPr/>
              <p:nvPr/>
            </p:nvSpPr>
            <p:spPr>
              <a:xfrm rot="-9510447">
                <a:off x="6721284" y="1246122"/>
                <a:ext cx="6230" cy="1566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68" extrusionOk="0">
                    <a:moveTo>
                      <a:pt x="173" y="1"/>
                    </a:moveTo>
                    <a:cubicBezTo>
                      <a:pt x="132" y="1"/>
                      <a:pt x="90" y="30"/>
                      <a:pt x="84" y="90"/>
                    </a:cubicBezTo>
                    <a:cubicBezTo>
                      <a:pt x="69" y="215"/>
                      <a:pt x="46" y="341"/>
                      <a:pt x="34" y="466"/>
                    </a:cubicBezTo>
                    <a:cubicBezTo>
                      <a:pt x="23" y="583"/>
                      <a:pt x="1" y="697"/>
                      <a:pt x="62" y="804"/>
                    </a:cubicBezTo>
                    <a:cubicBezTo>
                      <a:pt x="86" y="846"/>
                      <a:pt x="130" y="867"/>
                      <a:pt x="173" y="867"/>
                    </a:cubicBezTo>
                    <a:cubicBezTo>
                      <a:pt x="216" y="867"/>
                      <a:pt x="259" y="846"/>
                      <a:pt x="282" y="804"/>
                    </a:cubicBezTo>
                    <a:cubicBezTo>
                      <a:pt x="346" y="697"/>
                      <a:pt x="324" y="583"/>
                      <a:pt x="313" y="466"/>
                    </a:cubicBezTo>
                    <a:cubicBezTo>
                      <a:pt x="301" y="341"/>
                      <a:pt x="278" y="215"/>
                      <a:pt x="262" y="90"/>
                    </a:cubicBezTo>
                    <a:cubicBezTo>
                      <a:pt x="257" y="30"/>
                      <a:pt x="215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5"/>
              <p:cNvSpPr/>
              <p:nvPr/>
            </p:nvSpPr>
            <p:spPr>
              <a:xfrm rot="-9510447">
                <a:off x="6693256" y="1254825"/>
                <a:ext cx="6374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99" extrusionOk="0">
                    <a:moveTo>
                      <a:pt x="93" y="1"/>
                    </a:moveTo>
                    <a:cubicBezTo>
                      <a:pt x="52" y="1"/>
                      <a:pt x="12" y="28"/>
                      <a:pt x="12" y="85"/>
                    </a:cubicBezTo>
                    <a:cubicBezTo>
                      <a:pt x="8" y="203"/>
                      <a:pt x="1" y="317"/>
                      <a:pt x="4" y="435"/>
                    </a:cubicBezTo>
                    <a:cubicBezTo>
                      <a:pt x="12" y="538"/>
                      <a:pt x="12" y="652"/>
                      <a:pt x="58" y="747"/>
                    </a:cubicBezTo>
                    <a:cubicBezTo>
                      <a:pt x="77" y="781"/>
                      <a:pt x="114" y="798"/>
                      <a:pt x="151" y="798"/>
                    </a:cubicBezTo>
                    <a:cubicBezTo>
                      <a:pt x="188" y="798"/>
                      <a:pt x="225" y="781"/>
                      <a:pt x="244" y="747"/>
                    </a:cubicBezTo>
                    <a:cubicBezTo>
                      <a:pt x="355" y="545"/>
                      <a:pt x="263" y="259"/>
                      <a:pt x="183" y="62"/>
                    </a:cubicBezTo>
                    <a:cubicBezTo>
                      <a:pt x="167" y="22"/>
                      <a:pt x="129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5"/>
              <p:cNvSpPr/>
              <p:nvPr/>
            </p:nvSpPr>
            <p:spPr>
              <a:xfrm rot="-9510447">
                <a:off x="6753322" y="1223452"/>
                <a:ext cx="5153" cy="1519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42" extrusionOk="0">
                    <a:moveTo>
                      <a:pt x="85" y="1"/>
                    </a:moveTo>
                    <a:cubicBezTo>
                      <a:pt x="47" y="1"/>
                      <a:pt x="10" y="27"/>
                      <a:pt x="8" y="76"/>
                    </a:cubicBezTo>
                    <a:cubicBezTo>
                      <a:pt x="4" y="312"/>
                      <a:pt x="1" y="563"/>
                      <a:pt x="73" y="791"/>
                    </a:cubicBezTo>
                    <a:cubicBezTo>
                      <a:pt x="82" y="825"/>
                      <a:pt x="110" y="841"/>
                      <a:pt x="139" y="841"/>
                    </a:cubicBezTo>
                    <a:cubicBezTo>
                      <a:pt x="168" y="841"/>
                      <a:pt x="198" y="824"/>
                      <a:pt x="210" y="791"/>
                    </a:cubicBezTo>
                    <a:cubicBezTo>
                      <a:pt x="286" y="548"/>
                      <a:pt x="248" y="290"/>
                      <a:pt x="164" y="58"/>
                    </a:cubicBezTo>
                    <a:cubicBezTo>
                      <a:pt x="150" y="19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5"/>
              <p:cNvSpPr/>
              <p:nvPr/>
            </p:nvSpPr>
            <p:spPr>
              <a:xfrm rot="-9510447">
                <a:off x="6738883" y="1207530"/>
                <a:ext cx="7595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36" extrusionOk="0">
                    <a:moveTo>
                      <a:pt x="212" y="1"/>
                    </a:moveTo>
                    <a:cubicBezTo>
                      <a:pt x="171" y="1"/>
                      <a:pt x="130" y="23"/>
                      <a:pt x="122" y="67"/>
                    </a:cubicBezTo>
                    <a:cubicBezTo>
                      <a:pt x="84" y="318"/>
                      <a:pt x="1" y="645"/>
                      <a:pt x="119" y="884"/>
                    </a:cubicBezTo>
                    <a:cubicBezTo>
                      <a:pt x="137" y="918"/>
                      <a:pt x="175" y="935"/>
                      <a:pt x="213" y="935"/>
                    </a:cubicBezTo>
                    <a:cubicBezTo>
                      <a:pt x="250" y="935"/>
                      <a:pt x="287" y="918"/>
                      <a:pt x="305" y="884"/>
                    </a:cubicBezTo>
                    <a:cubicBezTo>
                      <a:pt x="422" y="645"/>
                      <a:pt x="339" y="318"/>
                      <a:pt x="301" y="67"/>
                    </a:cubicBezTo>
                    <a:cubicBezTo>
                      <a:pt x="293" y="23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45"/>
              <p:cNvSpPr/>
              <p:nvPr/>
            </p:nvSpPr>
            <p:spPr>
              <a:xfrm rot="-9510447">
                <a:off x="6712067" y="1222238"/>
                <a:ext cx="6518" cy="15894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81" extrusionOk="0">
                    <a:moveTo>
                      <a:pt x="182" y="1"/>
                    </a:moveTo>
                    <a:cubicBezTo>
                      <a:pt x="143" y="1"/>
                      <a:pt x="104" y="24"/>
                      <a:pt x="88" y="69"/>
                    </a:cubicBezTo>
                    <a:cubicBezTo>
                      <a:pt x="51" y="187"/>
                      <a:pt x="51" y="324"/>
                      <a:pt x="43" y="446"/>
                    </a:cubicBezTo>
                    <a:cubicBezTo>
                      <a:pt x="32" y="571"/>
                      <a:pt x="1" y="697"/>
                      <a:pt x="66" y="815"/>
                    </a:cubicBezTo>
                    <a:cubicBezTo>
                      <a:pt x="90" y="859"/>
                      <a:pt x="136" y="880"/>
                      <a:pt x="181" y="880"/>
                    </a:cubicBezTo>
                    <a:cubicBezTo>
                      <a:pt x="227" y="880"/>
                      <a:pt x="273" y="859"/>
                      <a:pt x="297" y="815"/>
                    </a:cubicBezTo>
                    <a:cubicBezTo>
                      <a:pt x="362" y="697"/>
                      <a:pt x="332" y="571"/>
                      <a:pt x="320" y="446"/>
                    </a:cubicBezTo>
                    <a:cubicBezTo>
                      <a:pt x="313" y="324"/>
                      <a:pt x="313" y="187"/>
                      <a:pt x="274" y="69"/>
                    </a:cubicBezTo>
                    <a:cubicBezTo>
                      <a:pt x="259" y="24"/>
                      <a:pt x="221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45"/>
              <p:cNvSpPr/>
              <p:nvPr/>
            </p:nvSpPr>
            <p:spPr>
              <a:xfrm rot="-9510447">
                <a:off x="6730634" y="1168520"/>
                <a:ext cx="8205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2" extrusionOk="0">
                    <a:moveTo>
                      <a:pt x="213" y="0"/>
                    </a:moveTo>
                    <a:cubicBezTo>
                      <a:pt x="154" y="0"/>
                      <a:pt x="92" y="41"/>
                      <a:pt x="92" y="111"/>
                    </a:cubicBezTo>
                    <a:cubicBezTo>
                      <a:pt x="96" y="270"/>
                      <a:pt x="76" y="419"/>
                      <a:pt x="50" y="575"/>
                    </a:cubicBezTo>
                    <a:cubicBezTo>
                      <a:pt x="27" y="707"/>
                      <a:pt x="1" y="833"/>
                      <a:pt x="43" y="963"/>
                    </a:cubicBezTo>
                    <a:cubicBezTo>
                      <a:pt x="54" y="1009"/>
                      <a:pt x="89" y="1031"/>
                      <a:pt x="128" y="1031"/>
                    </a:cubicBezTo>
                    <a:cubicBezTo>
                      <a:pt x="153" y="1031"/>
                      <a:pt x="180" y="1022"/>
                      <a:pt x="202" y="1004"/>
                    </a:cubicBezTo>
                    <a:cubicBezTo>
                      <a:pt x="457" y="799"/>
                      <a:pt x="381" y="362"/>
                      <a:pt x="316" y="81"/>
                    </a:cubicBezTo>
                    <a:cubicBezTo>
                      <a:pt x="305" y="25"/>
                      <a:pt x="260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5"/>
              <p:cNvSpPr/>
              <p:nvPr/>
            </p:nvSpPr>
            <p:spPr>
              <a:xfrm rot="-9510447">
                <a:off x="6752128" y="1170303"/>
                <a:ext cx="7451" cy="17139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50" extrusionOk="0">
                    <a:moveTo>
                      <a:pt x="234" y="1"/>
                    </a:moveTo>
                    <a:cubicBezTo>
                      <a:pt x="189" y="1"/>
                      <a:pt x="140" y="34"/>
                      <a:pt x="138" y="86"/>
                    </a:cubicBezTo>
                    <a:cubicBezTo>
                      <a:pt x="126" y="228"/>
                      <a:pt x="103" y="364"/>
                      <a:pt x="73" y="501"/>
                    </a:cubicBezTo>
                    <a:cubicBezTo>
                      <a:pt x="46" y="623"/>
                      <a:pt x="1" y="737"/>
                      <a:pt x="23" y="858"/>
                    </a:cubicBezTo>
                    <a:cubicBezTo>
                      <a:pt x="36" y="916"/>
                      <a:pt x="92" y="950"/>
                      <a:pt x="148" y="950"/>
                    </a:cubicBezTo>
                    <a:cubicBezTo>
                      <a:pt x="179" y="950"/>
                      <a:pt x="210" y="939"/>
                      <a:pt x="232" y="916"/>
                    </a:cubicBezTo>
                    <a:cubicBezTo>
                      <a:pt x="415" y="707"/>
                      <a:pt x="350" y="314"/>
                      <a:pt x="305" y="63"/>
                    </a:cubicBezTo>
                    <a:cubicBezTo>
                      <a:pt x="298" y="20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45"/>
              <p:cNvSpPr/>
              <p:nvPr/>
            </p:nvSpPr>
            <p:spPr>
              <a:xfrm rot="-9510447">
                <a:off x="6763219" y="1182067"/>
                <a:ext cx="5692" cy="1627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02" extrusionOk="0">
                    <a:moveTo>
                      <a:pt x="117" y="0"/>
                    </a:moveTo>
                    <a:cubicBezTo>
                      <a:pt x="68" y="0"/>
                      <a:pt x="14" y="35"/>
                      <a:pt x="12" y="93"/>
                    </a:cubicBezTo>
                    <a:cubicBezTo>
                      <a:pt x="12" y="227"/>
                      <a:pt x="8" y="360"/>
                      <a:pt x="12" y="493"/>
                    </a:cubicBezTo>
                    <a:cubicBezTo>
                      <a:pt x="15" y="614"/>
                      <a:pt x="1" y="736"/>
                      <a:pt x="61" y="846"/>
                    </a:cubicBezTo>
                    <a:cubicBezTo>
                      <a:pt x="82" y="884"/>
                      <a:pt x="117" y="901"/>
                      <a:pt x="153" y="901"/>
                    </a:cubicBezTo>
                    <a:cubicBezTo>
                      <a:pt x="203" y="901"/>
                      <a:pt x="254" y="869"/>
                      <a:pt x="275" y="816"/>
                    </a:cubicBezTo>
                    <a:cubicBezTo>
                      <a:pt x="317" y="698"/>
                      <a:pt x="275" y="561"/>
                      <a:pt x="259" y="439"/>
                    </a:cubicBezTo>
                    <a:cubicBezTo>
                      <a:pt x="240" y="314"/>
                      <a:pt x="217" y="193"/>
                      <a:pt x="198" y="67"/>
                    </a:cubicBezTo>
                    <a:cubicBezTo>
                      <a:pt x="190" y="21"/>
                      <a:pt x="155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5"/>
              <p:cNvSpPr/>
              <p:nvPr/>
            </p:nvSpPr>
            <p:spPr>
              <a:xfrm rot="-9510447">
                <a:off x="6779472" y="1143766"/>
                <a:ext cx="6159" cy="1358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53" extrusionOk="0">
                    <a:moveTo>
                      <a:pt x="172" y="1"/>
                    </a:moveTo>
                    <a:cubicBezTo>
                      <a:pt x="124" y="1"/>
                      <a:pt x="77" y="27"/>
                      <a:pt x="65" y="80"/>
                    </a:cubicBezTo>
                    <a:cubicBezTo>
                      <a:pt x="43" y="183"/>
                      <a:pt x="39" y="286"/>
                      <a:pt x="35" y="392"/>
                    </a:cubicBezTo>
                    <a:cubicBezTo>
                      <a:pt x="27" y="491"/>
                      <a:pt x="1" y="609"/>
                      <a:pt x="65" y="692"/>
                    </a:cubicBezTo>
                    <a:cubicBezTo>
                      <a:pt x="94" y="733"/>
                      <a:pt x="132" y="753"/>
                      <a:pt x="170" y="753"/>
                    </a:cubicBezTo>
                    <a:cubicBezTo>
                      <a:pt x="209" y="753"/>
                      <a:pt x="248" y="733"/>
                      <a:pt x="278" y="692"/>
                    </a:cubicBezTo>
                    <a:cubicBezTo>
                      <a:pt x="343" y="609"/>
                      <a:pt x="313" y="491"/>
                      <a:pt x="309" y="392"/>
                    </a:cubicBezTo>
                    <a:cubicBezTo>
                      <a:pt x="301" y="286"/>
                      <a:pt x="301" y="183"/>
                      <a:pt x="278" y="80"/>
                    </a:cubicBezTo>
                    <a:cubicBezTo>
                      <a:pt x="267" y="27"/>
                      <a:pt x="21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45"/>
              <p:cNvSpPr/>
              <p:nvPr/>
            </p:nvSpPr>
            <p:spPr>
              <a:xfrm rot="-9510447">
                <a:off x="6764301" y="1132095"/>
                <a:ext cx="6643" cy="2045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134" extrusionOk="0">
                    <a:moveTo>
                      <a:pt x="250" y="0"/>
                    </a:moveTo>
                    <a:cubicBezTo>
                      <a:pt x="213" y="0"/>
                      <a:pt x="177" y="22"/>
                      <a:pt x="164" y="70"/>
                    </a:cubicBezTo>
                    <a:cubicBezTo>
                      <a:pt x="118" y="233"/>
                      <a:pt x="84" y="396"/>
                      <a:pt x="61" y="563"/>
                    </a:cubicBezTo>
                    <a:cubicBezTo>
                      <a:pt x="43" y="723"/>
                      <a:pt x="1" y="887"/>
                      <a:pt x="46" y="1039"/>
                    </a:cubicBezTo>
                    <a:cubicBezTo>
                      <a:pt x="61" y="1098"/>
                      <a:pt x="119" y="1133"/>
                      <a:pt x="176" y="1133"/>
                    </a:cubicBezTo>
                    <a:cubicBezTo>
                      <a:pt x="218" y="1133"/>
                      <a:pt x="259" y="1114"/>
                      <a:pt x="282" y="1070"/>
                    </a:cubicBezTo>
                    <a:cubicBezTo>
                      <a:pt x="354" y="928"/>
                      <a:pt x="347" y="777"/>
                      <a:pt x="357" y="621"/>
                    </a:cubicBezTo>
                    <a:cubicBezTo>
                      <a:pt x="369" y="442"/>
                      <a:pt x="369" y="271"/>
                      <a:pt x="350" y="96"/>
                    </a:cubicBezTo>
                    <a:cubicBezTo>
                      <a:pt x="346" y="36"/>
                      <a:pt x="297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5"/>
              <p:cNvSpPr/>
              <p:nvPr/>
            </p:nvSpPr>
            <p:spPr>
              <a:xfrm rot="-9510447">
                <a:off x="6747971" y="1136915"/>
                <a:ext cx="6500" cy="16652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23" extrusionOk="0">
                    <a:moveTo>
                      <a:pt x="269" y="1"/>
                    </a:moveTo>
                    <a:cubicBezTo>
                      <a:pt x="238" y="1"/>
                      <a:pt x="206" y="19"/>
                      <a:pt x="190" y="60"/>
                    </a:cubicBezTo>
                    <a:cubicBezTo>
                      <a:pt x="95" y="315"/>
                      <a:pt x="8" y="588"/>
                      <a:pt x="0" y="862"/>
                    </a:cubicBezTo>
                    <a:cubicBezTo>
                      <a:pt x="0" y="899"/>
                      <a:pt x="31" y="922"/>
                      <a:pt x="63" y="922"/>
                    </a:cubicBezTo>
                    <a:cubicBezTo>
                      <a:pt x="82" y="922"/>
                      <a:pt x="102" y="913"/>
                      <a:pt x="115" y="892"/>
                    </a:cubicBezTo>
                    <a:cubicBezTo>
                      <a:pt x="243" y="653"/>
                      <a:pt x="304" y="371"/>
                      <a:pt x="350" y="102"/>
                    </a:cubicBezTo>
                    <a:cubicBezTo>
                      <a:pt x="361" y="40"/>
                      <a:pt x="316" y="1"/>
                      <a:pt x="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5"/>
              <p:cNvSpPr/>
              <p:nvPr/>
            </p:nvSpPr>
            <p:spPr>
              <a:xfrm rot="-9510447">
                <a:off x="6769590" y="1093914"/>
                <a:ext cx="8080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071" extrusionOk="0">
                    <a:moveTo>
                      <a:pt x="244" y="1"/>
                    </a:moveTo>
                    <a:cubicBezTo>
                      <a:pt x="186" y="1"/>
                      <a:pt x="124" y="41"/>
                      <a:pt x="126" y="111"/>
                    </a:cubicBezTo>
                    <a:cubicBezTo>
                      <a:pt x="126" y="267"/>
                      <a:pt x="111" y="419"/>
                      <a:pt x="76" y="575"/>
                    </a:cubicBezTo>
                    <a:cubicBezTo>
                      <a:pt x="50" y="712"/>
                      <a:pt x="1" y="830"/>
                      <a:pt x="20" y="971"/>
                    </a:cubicBezTo>
                    <a:cubicBezTo>
                      <a:pt x="29" y="1035"/>
                      <a:pt x="92" y="1071"/>
                      <a:pt x="153" y="1071"/>
                    </a:cubicBezTo>
                    <a:cubicBezTo>
                      <a:pt x="190" y="1071"/>
                      <a:pt x="225" y="1058"/>
                      <a:pt x="248" y="1031"/>
                    </a:cubicBezTo>
                    <a:cubicBezTo>
                      <a:pt x="450" y="803"/>
                      <a:pt x="389" y="359"/>
                      <a:pt x="343" y="81"/>
                    </a:cubicBezTo>
                    <a:cubicBezTo>
                      <a:pt x="334" y="26"/>
                      <a:pt x="29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5"/>
              <p:cNvSpPr/>
              <p:nvPr/>
            </p:nvSpPr>
            <p:spPr>
              <a:xfrm rot="-9510447">
                <a:off x="6781351" y="1101972"/>
                <a:ext cx="7595" cy="1759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75" extrusionOk="0">
                    <a:moveTo>
                      <a:pt x="240" y="1"/>
                    </a:moveTo>
                    <a:cubicBezTo>
                      <a:pt x="180" y="1"/>
                      <a:pt x="115" y="42"/>
                      <a:pt x="115" y="113"/>
                    </a:cubicBezTo>
                    <a:cubicBezTo>
                      <a:pt x="118" y="253"/>
                      <a:pt x="108" y="390"/>
                      <a:pt x="77" y="527"/>
                    </a:cubicBezTo>
                    <a:cubicBezTo>
                      <a:pt x="50" y="649"/>
                      <a:pt x="1" y="755"/>
                      <a:pt x="20" y="885"/>
                    </a:cubicBezTo>
                    <a:cubicBezTo>
                      <a:pt x="29" y="943"/>
                      <a:pt x="85" y="974"/>
                      <a:pt x="140" y="974"/>
                    </a:cubicBezTo>
                    <a:cubicBezTo>
                      <a:pt x="175" y="974"/>
                      <a:pt x="209" y="962"/>
                      <a:pt x="233" y="938"/>
                    </a:cubicBezTo>
                    <a:cubicBezTo>
                      <a:pt x="422" y="744"/>
                      <a:pt x="373" y="330"/>
                      <a:pt x="339" y="83"/>
                    </a:cubicBezTo>
                    <a:cubicBezTo>
                      <a:pt x="331" y="26"/>
                      <a:pt x="287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5"/>
              <p:cNvSpPr/>
              <p:nvPr/>
            </p:nvSpPr>
            <p:spPr>
              <a:xfrm rot="-9510447">
                <a:off x="6804023" y="1063643"/>
                <a:ext cx="7864" cy="1759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75" extrusionOk="0">
                    <a:moveTo>
                      <a:pt x="259" y="0"/>
                    </a:moveTo>
                    <a:cubicBezTo>
                      <a:pt x="205" y="0"/>
                      <a:pt x="146" y="38"/>
                      <a:pt x="144" y="103"/>
                    </a:cubicBezTo>
                    <a:cubicBezTo>
                      <a:pt x="144" y="251"/>
                      <a:pt x="122" y="395"/>
                      <a:pt x="84" y="540"/>
                    </a:cubicBezTo>
                    <a:cubicBezTo>
                      <a:pt x="49" y="668"/>
                      <a:pt x="0" y="772"/>
                      <a:pt x="30" y="908"/>
                    </a:cubicBezTo>
                    <a:cubicBezTo>
                      <a:pt x="39" y="949"/>
                      <a:pt x="80" y="974"/>
                      <a:pt x="120" y="974"/>
                    </a:cubicBezTo>
                    <a:cubicBezTo>
                      <a:pt x="137" y="974"/>
                      <a:pt x="153" y="970"/>
                      <a:pt x="167" y="961"/>
                    </a:cubicBezTo>
                    <a:cubicBezTo>
                      <a:pt x="437" y="798"/>
                      <a:pt x="395" y="342"/>
                      <a:pt x="350" y="72"/>
                    </a:cubicBezTo>
                    <a:cubicBezTo>
                      <a:pt x="340" y="22"/>
                      <a:pt x="301" y="0"/>
                      <a:pt x="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5"/>
              <p:cNvSpPr/>
              <p:nvPr/>
            </p:nvSpPr>
            <p:spPr>
              <a:xfrm rot="-9510447">
                <a:off x="6789151" y="1074419"/>
                <a:ext cx="5548" cy="1309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26" extrusionOk="0">
                    <a:moveTo>
                      <a:pt x="180" y="0"/>
                    </a:moveTo>
                    <a:cubicBezTo>
                      <a:pt x="132" y="0"/>
                      <a:pt x="82" y="34"/>
                      <a:pt x="84" y="93"/>
                    </a:cubicBezTo>
                    <a:cubicBezTo>
                      <a:pt x="84" y="188"/>
                      <a:pt x="73" y="283"/>
                      <a:pt x="57" y="379"/>
                    </a:cubicBezTo>
                    <a:cubicBezTo>
                      <a:pt x="42" y="470"/>
                      <a:pt x="1" y="553"/>
                      <a:pt x="31" y="644"/>
                    </a:cubicBezTo>
                    <a:cubicBezTo>
                      <a:pt x="48" y="695"/>
                      <a:pt x="94" y="726"/>
                      <a:pt x="141" y="726"/>
                    </a:cubicBezTo>
                    <a:cubicBezTo>
                      <a:pt x="169" y="726"/>
                      <a:pt x="197" y="716"/>
                      <a:pt x="221" y="694"/>
                    </a:cubicBezTo>
                    <a:cubicBezTo>
                      <a:pt x="301" y="618"/>
                      <a:pt x="301" y="496"/>
                      <a:pt x="305" y="390"/>
                    </a:cubicBezTo>
                    <a:cubicBezTo>
                      <a:pt x="308" y="283"/>
                      <a:pt x="289" y="173"/>
                      <a:pt x="266" y="67"/>
                    </a:cubicBezTo>
                    <a:cubicBezTo>
                      <a:pt x="256" y="21"/>
                      <a:pt x="219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5"/>
              <p:cNvSpPr/>
              <p:nvPr/>
            </p:nvSpPr>
            <p:spPr>
              <a:xfrm rot="-9510447">
                <a:off x="6477361" y="854804"/>
                <a:ext cx="327068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19780" extrusionOk="0">
                    <a:moveTo>
                      <a:pt x="16219" y="0"/>
                    </a:moveTo>
                    <a:cubicBezTo>
                      <a:pt x="12976" y="0"/>
                      <a:pt x="0" y="18213"/>
                      <a:pt x="0" y="18213"/>
                    </a:cubicBezTo>
                    <a:lnTo>
                      <a:pt x="0" y="19780"/>
                    </a:lnTo>
                    <a:cubicBezTo>
                      <a:pt x="0" y="19780"/>
                      <a:pt x="18215" y="4519"/>
                      <a:pt x="16851" y="496"/>
                    </a:cubicBezTo>
                    <a:cubicBezTo>
                      <a:pt x="16735" y="156"/>
                      <a:pt x="16519" y="0"/>
                      <a:pt x="16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5"/>
              <p:cNvSpPr/>
              <p:nvPr/>
            </p:nvSpPr>
            <p:spPr>
              <a:xfrm rot="-9510447">
                <a:off x="6724845" y="1012303"/>
                <a:ext cx="9301" cy="1320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2" extrusionOk="0">
                    <a:moveTo>
                      <a:pt x="409" y="1"/>
                    </a:moveTo>
                    <a:cubicBezTo>
                      <a:pt x="372" y="1"/>
                      <a:pt x="333" y="17"/>
                      <a:pt x="312" y="46"/>
                    </a:cubicBezTo>
                    <a:cubicBezTo>
                      <a:pt x="248" y="129"/>
                      <a:pt x="195" y="213"/>
                      <a:pt x="145" y="307"/>
                    </a:cubicBezTo>
                    <a:cubicBezTo>
                      <a:pt x="95" y="399"/>
                      <a:pt x="0" y="486"/>
                      <a:pt x="4" y="593"/>
                    </a:cubicBezTo>
                    <a:cubicBezTo>
                      <a:pt x="4" y="677"/>
                      <a:pt x="62" y="731"/>
                      <a:pt x="141" y="731"/>
                    </a:cubicBezTo>
                    <a:cubicBezTo>
                      <a:pt x="149" y="731"/>
                      <a:pt x="156" y="731"/>
                      <a:pt x="164" y="730"/>
                    </a:cubicBezTo>
                    <a:cubicBezTo>
                      <a:pt x="290" y="711"/>
                      <a:pt x="377" y="558"/>
                      <a:pt x="430" y="456"/>
                    </a:cubicBezTo>
                    <a:cubicBezTo>
                      <a:pt x="498" y="334"/>
                      <a:pt x="518" y="216"/>
                      <a:pt x="506" y="79"/>
                    </a:cubicBezTo>
                    <a:cubicBezTo>
                      <a:pt x="500" y="25"/>
                      <a:pt x="455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5"/>
              <p:cNvSpPr/>
              <p:nvPr/>
            </p:nvSpPr>
            <p:spPr>
              <a:xfrm rot="-9510447">
                <a:off x="6718055" y="995200"/>
                <a:ext cx="13412" cy="1634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06" extrusionOk="0">
                    <a:moveTo>
                      <a:pt x="637" y="1"/>
                    </a:moveTo>
                    <a:cubicBezTo>
                      <a:pt x="615" y="1"/>
                      <a:pt x="591" y="10"/>
                      <a:pt x="573" y="32"/>
                    </a:cubicBezTo>
                    <a:cubicBezTo>
                      <a:pt x="386" y="260"/>
                      <a:pt x="132" y="481"/>
                      <a:pt x="29" y="762"/>
                    </a:cubicBezTo>
                    <a:cubicBezTo>
                      <a:pt x="0" y="843"/>
                      <a:pt x="67" y="905"/>
                      <a:pt x="138" y="905"/>
                    </a:cubicBezTo>
                    <a:cubicBezTo>
                      <a:pt x="163" y="905"/>
                      <a:pt x="189" y="897"/>
                      <a:pt x="211" y="879"/>
                    </a:cubicBezTo>
                    <a:cubicBezTo>
                      <a:pt x="439" y="690"/>
                      <a:pt x="557" y="374"/>
                      <a:pt x="706" y="123"/>
                    </a:cubicBezTo>
                    <a:cubicBezTo>
                      <a:pt x="746" y="58"/>
                      <a:pt x="694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45"/>
              <p:cNvSpPr/>
              <p:nvPr/>
            </p:nvSpPr>
            <p:spPr>
              <a:xfrm rot="-9510447">
                <a:off x="6682714" y="1005208"/>
                <a:ext cx="16357" cy="1735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62" extrusionOk="0">
                    <a:moveTo>
                      <a:pt x="761" y="1"/>
                    </a:moveTo>
                    <a:cubicBezTo>
                      <a:pt x="737" y="1"/>
                      <a:pt x="712" y="10"/>
                      <a:pt x="690" y="31"/>
                    </a:cubicBezTo>
                    <a:cubicBezTo>
                      <a:pt x="569" y="149"/>
                      <a:pt x="451" y="267"/>
                      <a:pt x="337" y="384"/>
                    </a:cubicBezTo>
                    <a:cubicBezTo>
                      <a:pt x="283" y="442"/>
                      <a:pt x="234" y="495"/>
                      <a:pt x="185" y="552"/>
                    </a:cubicBezTo>
                    <a:cubicBezTo>
                      <a:pt x="120" y="624"/>
                      <a:pt x="93" y="697"/>
                      <a:pt x="44" y="777"/>
                    </a:cubicBezTo>
                    <a:cubicBezTo>
                      <a:pt x="0" y="851"/>
                      <a:pt x="59" y="962"/>
                      <a:pt x="139" y="962"/>
                    </a:cubicBezTo>
                    <a:cubicBezTo>
                      <a:pt x="157" y="962"/>
                      <a:pt x="176" y="956"/>
                      <a:pt x="196" y="944"/>
                    </a:cubicBezTo>
                    <a:cubicBezTo>
                      <a:pt x="257" y="898"/>
                      <a:pt x="329" y="872"/>
                      <a:pt x="386" y="818"/>
                    </a:cubicBezTo>
                    <a:cubicBezTo>
                      <a:pt x="451" y="758"/>
                      <a:pt x="508" y="686"/>
                      <a:pt x="561" y="617"/>
                    </a:cubicBezTo>
                    <a:cubicBezTo>
                      <a:pt x="671" y="476"/>
                      <a:pt x="770" y="335"/>
                      <a:pt x="862" y="179"/>
                    </a:cubicBezTo>
                    <a:cubicBezTo>
                      <a:pt x="911" y="98"/>
                      <a:pt x="840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5"/>
              <p:cNvSpPr/>
              <p:nvPr/>
            </p:nvSpPr>
            <p:spPr>
              <a:xfrm rot="-9510447">
                <a:off x="6694016" y="1022256"/>
                <a:ext cx="11545" cy="1508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36" extrusionOk="0">
                    <a:moveTo>
                      <a:pt x="535" y="0"/>
                    </a:moveTo>
                    <a:cubicBezTo>
                      <a:pt x="511" y="0"/>
                      <a:pt x="487" y="12"/>
                      <a:pt x="471" y="42"/>
                    </a:cubicBezTo>
                    <a:cubicBezTo>
                      <a:pt x="406" y="156"/>
                      <a:pt x="334" y="273"/>
                      <a:pt x="250" y="377"/>
                    </a:cubicBezTo>
                    <a:cubicBezTo>
                      <a:pt x="174" y="471"/>
                      <a:pt x="45" y="563"/>
                      <a:pt x="18" y="688"/>
                    </a:cubicBezTo>
                    <a:cubicBezTo>
                      <a:pt x="1" y="760"/>
                      <a:pt x="49" y="836"/>
                      <a:pt x="123" y="836"/>
                    </a:cubicBezTo>
                    <a:cubicBezTo>
                      <a:pt x="131" y="836"/>
                      <a:pt x="139" y="835"/>
                      <a:pt x="148" y="833"/>
                    </a:cubicBezTo>
                    <a:cubicBezTo>
                      <a:pt x="292" y="798"/>
                      <a:pt x="379" y="654"/>
                      <a:pt x="452" y="533"/>
                    </a:cubicBezTo>
                    <a:cubicBezTo>
                      <a:pt x="527" y="399"/>
                      <a:pt x="588" y="262"/>
                      <a:pt x="627" y="114"/>
                    </a:cubicBezTo>
                    <a:cubicBezTo>
                      <a:pt x="642" y="54"/>
                      <a:pt x="587" y="0"/>
                      <a:pt x="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5"/>
              <p:cNvSpPr/>
              <p:nvPr/>
            </p:nvSpPr>
            <p:spPr>
              <a:xfrm rot="-9510447">
                <a:off x="6675910" y="1047124"/>
                <a:ext cx="5602" cy="1019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65" extrusionOk="0">
                    <a:moveTo>
                      <a:pt x="217" y="0"/>
                    </a:moveTo>
                    <a:cubicBezTo>
                      <a:pt x="173" y="0"/>
                      <a:pt x="125" y="30"/>
                      <a:pt x="121" y="80"/>
                    </a:cubicBezTo>
                    <a:cubicBezTo>
                      <a:pt x="113" y="148"/>
                      <a:pt x="95" y="213"/>
                      <a:pt x="72" y="274"/>
                    </a:cubicBezTo>
                    <a:cubicBezTo>
                      <a:pt x="49" y="343"/>
                      <a:pt x="11" y="392"/>
                      <a:pt x="4" y="464"/>
                    </a:cubicBezTo>
                    <a:cubicBezTo>
                      <a:pt x="0" y="517"/>
                      <a:pt x="48" y="564"/>
                      <a:pt x="98" y="564"/>
                    </a:cubicBezTo>
                    <a:cubicBezTo>
                      <a:pt x="112" y="564"/>
                      <a:pt x="127" y="560"/>
                      <a:pt x="140" y="552"/>
                    </a:cubicBezTo>
                    <a:cubicBezTo>
                      <a:pt x="300" y="460"/>
                      <a:pt x="311" y="229"/>
                      <a:pt x="292" y="65"/>
                    </a:cubicBezTo>
                    <a:cubicBezTo>
                      <a:pt x="287" y="2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5"/>
              <p:cNvSpPr/>
              <p:nvPr/>
            </p:nvSpPr>
            <p:spPr>
              <a:xfrm rot="-9510447">
                <a:off x="6665220" y="1028409"/>
                <a:ext cx="11994" cy="1641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10" extrusionOk="0">
                    <a:moveTo>
                      <a:pt x="508" y="1"/>
                    </a:moveTo>
                    <a:cubicBezTo>
                      <a:pt x="484" y="1"/>
                      <a:pt x="459" y="10"/>
                      <a:pt x="437" y="33"/>
                    </a:cubicBezTo>
                    <a:cubicBezTo>
                      <a:pt x="255" y="235"/>
                      <a:pt x="0" y="535"/>
                      <a:pt x="38" y="825"/>
                    </a:cubicBezTo>
                    <a:cubicBezTo>
                      <a:pt x="43" y="877"/>
                      <a:pt x="94" y="910"/>
                      <a:pt x="145" y="910"/>
                    </a:cubicBezTo>
                    <a:cubicBezTo>
                      <a:pt x="171" y="910"/>
                      <a:pt x="197" y="901"/>
                      <a:pt x="216" y="881"/>
                    </a:cubicBezTo>
                    <a:cubicBezTo>
                      <a:pt x="311" y="786"/>
                      <a:pt x="338" y="668"/>
                      <a:pt x="399" y="547"/>
                    </a:cubicBezTo>
                    <a:cubicBezTo>
                      <a:pt x="460" y="421"/>
                      <a:pt x="532" y="300"/>
                      <a:pt x="612" y="186"/>
                    </a:cubicBezTo>
                    <a:cubicBezTo>
                      <a:pt x="667" y="104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5"/>
              <p:cNvSpPr/>
              <p:nvPr/>
            </p:nvSpPr>
            <p:spPr>
              <a:xfrm rot="-9510447">
                <a:off x="6643046" y="1023428"/>
                <a:ext cx="16213" cy="16724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7" extrusionOk="0">
                    <a:moveTo>
                      <a:pt x="766" y="1"/>
                    </a:moveTo>
                    <a:cubicBezTo>
                      <a:pt x="745" y="1"/>
                      <a:pt x="723" y="8"/>
                      <a:pt x="705" y="26"/>
                    </a:cubicBezTo>
                    <a:cubicBezTo>
                      <a:pt x="576" y="151"/>
                      <a:pt x="446" y="272"/>
                      <a:pt x="317" y="395"/>
                    </a:cubicBezTo>
                    <a:cubicBezTo>
                      <a:pt x="199" y="505"/>
                      <a:pt x="78" y="619"/>
                      <a:pt x="29" y="779"/>
                    </a:cubicBezTo>
                    <a:cubicBezTo>
                      <a:pt x="0" y="857"/>
                      <a:pt x="64" y="927"/>
                      <a:pt x="139" y="927"/>
                    </a:cubicBezTo>
                    <a:cubicBezTo>
                      <a:pt x="155" y="927"/>
                      <a:pt x="172" y="923"/>
                      <a:pt x="188" y="916"/>
                    </a:cubicBezTo>
                    <a:cubicBezTo>
                      <a:pt x="336" y="847"/>
                      <a:pt x="439" y="706"/>
                      <a:pt x="530" y="577"/>
                    </a:cubicBezTo>
                    <a:cubicBezTo>
                      <a:pt x="636" y="437"/>
                      <a:pt x="743" y="295"/>
                      <a:pt x="850" y="151"/>
                    </a:cubicBezTo>
                    <a:cubicBezTo>
                      <a:pt x="902" y="84"/>
                      <a:pt x="836" y="1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5"/>
              <p:cNvSpPr/>
              <p:nvPr/>
            </p:nvSpPr>
            <p:spPr>
              <a:xfrm rot="-9510447">
                <a:off x="6554524" y="1093439"/>
                <a:ext cx="10091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60" extrusionOk="0">
                    <a:moveTo>
                      <a:pt x="449" y="1"/>
                    </a:moveTo>
                    <a:cubicBezTo>
                      <a:pt x="431" y="1"/>
                      <a:pt x="411" y="8"/>
                      <a:pt x="394" y="26"/>
                    </a:cubicBezTo>
                    <a:cubicBezTo>
                      <a:pt x="313" y="106"/>
                      <a:pt x="241" y="186"/>
                      <a:pt x="169" y="270"/>
                    </a:cubicBezTo>
                    <a:cubicBezTo>
                      <a:pt x="101" y="349"/>
                      <a:pt x="13" y="433"/>
                      <a:pt x="6" y="544"/>
                    </a:cubicBezTo>
                    <a:cubicBezTo>
                      <a:pt x="0" y="618"/>
                      <a:pt x="57" y="659"/>
                      <a:pt x="118" y="659"/>
                    </a:cubicBezTo>
                    <a:cubicBezTo>
                      <a:pt x="135" y="659"/>
                      <a:pt x="153" y="656"/>
                      <a:pt x="169" y="649"/>
                    </a:cubicBezTo>
                    <a:cubicBezTo>
                      <a:pt x="264" y="616"/>
                      <a:pt x="318" y="502"/>
                      <a:pt x="367" y="421"/>
                    </a:cubicBezTo>
                    <a:cubicBezTo>
                      <a:pt x="424" y="330"/>
                      <a:pt x="478" y="239"/>
                      <a:pt x="527" y="144"/>
                    </a:cubicBezTo>
                    <a:cubicBezTo>
                      <a:pt x="562" y="80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45"/>
              <p:cNvSpPr/>
              <p:nvPr/>
            </p:nvSpPr>
            <p:spPr>
              <a:xfrm rot="-9510447">
                <a:off x="6565123" y="1068788"/>
                <a:ext cx="15352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32" extrusionOk="0">
                    <a:moveTo>
                      <a:pt x="752" y="0"/>
                    </a:moveTo>
                    <a:cubicBezTo>
                      <a:pt x="734" y="0"/>
                      <a:pt x="716" y="7"/>
                      <a:pt x="701" y="24"/>
                    </a:cubicBezTo>
                    <a:cubicBezTo>
                      <a:pt x="580" y="165"/>
                      <a:pt x="458" y="305"/>
                      <a:pt x="336" y="449"/>
                    </a:cubicBezTo>
                    <a:cubicBezTo>
                      <a:pt x="219" y="583"/>
                      <a:pt x="66" y="723"/>
                      <a:pt x="17" y="898"/>
                    </a:cubicBezTo>
                    <a:cubicBezTo>
                      <a:pt x="0" y="959"/>
                      <a:pt x="43" y="1032"/>
                      <a:pt x="106" y="1032"/>
                    </a:cubicBezTo>
                    <a:cubicBezTo>
                      <a:pt x="114" y="1032"/>
                      <a:pt x="122" y="1030"/>
                      <a:pt x="131" y="1028"/>
                    </a:cubicBezTo>
                    <a:cubicBezTo>
                      <a:pt x="489" y="928"/>
                      <a:pt x="732" y="435"/>
                      <a:pt x="835" y="112"/>
                    </a:cubicBezTo>
                    <a:cubicBezTo>
                      <a:pt x="854" y="58"/>
                      <a:pt x="803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45"/>
              <p:cNvSpPr/>
              <p:nvPr/>
            </p:nvSpPr>
            <p:spPr>
              <a:xfrm rot="-9510447">
                <a:off x="6555723" y="1053217"/>
                <a:ext cx="20523" cy="2137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85" extrusionOk="0">
                    <a:moveTo>
                      <a:pt x="1007" y="1"/>
                    </a:moveTo>
                    <a:cubicBezTo>
                      <a:pt x="988" y="1"/>
                      <a:pt x="969" y="7"/>
                      <a:pt x="953" y="20"/>
                    </a:cubicBezTo>
                    <a:cubicBezTo>
                      <a:pt x="614" y="294"/>
                      <a:pt x="173" y="621"/>
                      <a:pt x="25" y="1043"/>
                    </a:cubicBezTo>
                    <a:cubicBezTo>
                      <a:pt x="0" y="1111"/>
                      <a:pt x="61" y="1185"/>
                      <a:pt x="128" y="1185"/>
                    </a:cubicBezTo>
                    <a:cubicBezTo>
                      <a:pt x="143" y="1185"/>
                      <a:pt x="158" y="1181"/>
                      <a:pt x="173" y="1172"/>
                    </a:cubicBezTo>
                    <a:cubicBezTo>
                      <a:pt x="363" y="1058"/>
                      <a:pt x="496" y="883"/>
                      <a:pt x="633" y="716"/>
                    </a:cubicBezTo>
                    <a:cubicBezTo>
                      <a:pt x="789" y="525"/>
                      <a:pt x="937" y="332"/>
                      <a:pt x="1089" y="142"/>
                    </a:cubicBezTo>
                    <a:cubicBezTo>
                      <a:pt x="1143" y="74"/>
                      <a:pt x="1076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5"/>
              <p:cNvSpPr/>
              <p:nvPr/>
            </p:nvSpPr>
            <p:spPr>
              <a:xfrm rot="-9510447">
                <a:off x="6596607" y="1034799"/>
                <a:ext cx="19553" cy="16002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87" extrusionOk="0">
                    <a:moveTo>
                      <a:pt x="878" y="0"/>
                    </a:moveTo>
                    <a:cubicBezTo>
                      <a:pt x="847" y="0"/>
                      <a:pt x="815" y="12"/>
                      <a:pt x="788" y="41"/>
                    </a:cubicBezTo>
                    <a:cubicBezTo>
                      <a:pt x="678" y="171"/>
                      <a:pt x="557" y="289"/>
                      <a:pt x="423" y="395"/>
                    </a:cubicBezTo>
                    <a:cubicBezTo>
                      <a:pt x="359" y="448"/>
                      <a:pt x="309" y="513"/>
                      <a:pt x="248" y="562"/>
                    </a:cubicBezTo>
                    <a:cubicBezTo>
                      <a:pt x="176" y="624"/>
                      <a:pt x="111" y="669"/>
                      <a:pt x="50" y="741"/>
                    </a:cubicBezTo>
                    <a:cubicBezTo>
                      <a:pt x="0" y="799"/>
                      <a:pt x="35" y="886"/>
                      <a:pt x="112" y="886"/>
                    </a:cubicBezTo>
                    <a:cubicBezTo>
                      <a:pt x="117" y="886"/>
                      <a:pt x="122" y="886"/>
                      <a:pt x="127" y="885"/>
                    </a:cubicBezTo>
                    <a:cubicBezTo>
                      <a:pt x="503" y="833"/>
                      <a:pt x="796" y="525"/>
                      <a:pt x="1013" y="236"/>
                    </a:cubicBezTo>
                    <a:cubicBezTo>
                      <a:pt x="1089" y="134"/>
                      <a:pt x="983" y="0"/>
                      <a:pt x="8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5"/>
              <p:cNvSpPr/>
              <p:nvPr/>
            </p:nvSpPr>
            <p:spPr>
              <a:xfrm rot="-9510447">
                <a:off x="6611197" y="1058695"/>
                <a:ext cx="16357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0" extrusionOk="0">
                    <a:moveTo>
                      <a:pt x="803" y="1"/>
                    </a:moveTo>
                    <a:cubicBezTo>
                      <a:pt x="784" y="1"/>
                      <a:pt x="765" y="9"/>
                      <a:pt x="746" y="27"/>
                    </a:cubicBezTo>
                    <a:cubicBezTo>
                      <a:pt x="640" y="137"/>
                      <a:pt x="518" y="240"/>
                      <a:pt x="392" y="332"/>
                    </a:cubicBezTo>
                    <a:cubicBezTo>
                      <a:pt x="278" y="419"/>
                      <a:pt x="108" y="483"/>
                      <a:pt x="39" y="616"/>
                    </a:cubicBezTo>
                    <a:cubicBezTo>
                      <a:pt x="1" y="693"/>
                      <a:pt x="36" y="780"/>
                      <a:pt x="127" y="788"/>
                    </a:cubicBezTo>
                    <a:cubicBezTo>
                      <a:pt x="137" y="789"/>
                      <a:pt x="147" y="789"/>
                      <a:pt x="157" y="789"/>
                    </a:cubicBezTo>
                    <a:cubicBezTo>
                      <a:pt x="313" y="789"/>
                      <a:pt x="460" y="655"/>
                      <a:pt x="568" y="551"/>
                    </a:cubicBezTo>
                    <a:cubicBezTo>
                      <a:pt x="697" y="430"/>
                      <a:pt x="792" y="297"/>
                      <a:pt x="880" y="137"/>
                    </a:cubicBezTo>
                    <a:cubicBezTo>
                      <a:pt x="911" y="77"/>
                      <a:pt x="862" y="1"/>
                      <a:pt x="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5"/>
              <p:cNvSpPr/>
              <p:nvPr/>
            </p:nvSpPr>
            <p:spPr>
              <a:xfrm rot="-9510447">
                <a:off x="6591047" y="1079552"/>
                <a:ext cx="11886" cy="1284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12" extrusionOk="0">
                    <a:moveTo>
                      <a:pt x="541" y="1"/>
                    </a:moveTo>
                    <a:cubicBezTo>
                      <a:pt x="518" y="1"/>
                      <a:pt x="494" y="9"/>
                      <a:pt x="472" y="30"/>
                    </a:cubicBezTo>
                    <a:cubicBezTo>
                      <a:pt x="396" y="106"/>
                      <a:pt x="328" y="193"/>
                      <a:pt x="256" y="277"/>
                    </a:cubicBezTo>
                    <a:cubicBezTo>
                      <a:pt x="225" y="315"/>
                      <a:pt x="187" y="346"/>
                      <a:pt x="156" y="383"/>
                    </a:cubicBezTo>
                    <a:cubicBezTo>
                      <a:pt x="119" y="432"/>
                      <a:pt x="96" y="490"/>
                      <a:pt x="58" y="536"/>
                    </a:cubicBezTo>
                    <a:cubicBezTo>
                      <a:pt x="0" y="612"/>
                      <a:pt x="73" y="711"/>
                      <a:pt x="154" y="711"/>
                    </a:cubicBezTo>
                    <a:cubicBezTo>
                      <a:pt x="170" y="711"/>
                      <a:pt x="186" y="708"/>
                      <a:pt x="202" y="699"/>
                    </a:cubicBezTo>
                    <a:cubicBezTo>
                      <a:pt x="256" y="669"/>
                      <a:pt x="316" y="646"/>
                      <a:pt x="361" y="611"/>
                    </a:cubicBezTo>
                    <a:cubicBezTo>
                      <a:pt x="407" y="574"/>
                      <a:pt x="449" y="520"/>
                      <a:pt x="487" y="471"/>
                    </a:cubicBezTo>
                    <a:cubicBezTo>
                      <a:pt x="559" y="372"/>
                      <a:pt x="624" y="262"/>
                      <a:pt x="647" y="144"/>
                    </a:cubicBezTo>
                    <a:cubicBezTo>
                      <a:pt x="661" y="74"/>
                      <a:pt x="606" y="1"/>
                      <a:pt x="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5"/>
              <p:cNvSpPr/>
              <p:nvPr/>
            </p:nvSpPr>
            <p:spPr>
              <a:xfrm rot="-9510447">
                <a:off x="6649632" y="1045705"/>
                <a:ext cx="13574" cy="1566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68" extrusionOk="0">
                    <a:moveTo>
                      <a:pt x="590" y="0"/>
                    </a:moveTo>
                    <a:cubicBezTo>
                      <a:pt x="553" y="0"/>
                      <a:pt x="517" y="18"/>
                      <a:pt x="495" y="60"/>
                    </a:cubicBezTo>
                    <a:cubicBezTo>
                      <a:pt x="427" y="194"/>
                      <a:pt x="343" y="311"/>
                      <a:pt x="244" y="422"/>
                    </a:cubicBezTo>
                    <a:cubicBezTo>
                      <a:pt x="153" y="520"/>
                      <a:pt x="27" y="604"/>
                      <a:pt x="9" y="745"/>
                    </a:cubicBezTo>
                    <a:cubicBezTo>
                      <a:pt x="1" y="809"/>
                      <a:pt x="62" y="859"/>
                      <a:pt x="115" y="866"/>
                    </a:cubicBezTo>
                    <a:cubicBezTo>
                      <a:pt x="124" y="867"/>
                      <a:pt x="133" y="868"/>
                      <a:pt x="142" y="868"/>
                    </a:cubicBezTo>
                    <a:cubicBezTo>
                      <a:pt x="293" y="868"/>
                      <a:pt x="416" y="719"/>
                      <a:pt x="499" y="611"/>
                    </a:cubicBezTo>
                    <a:cubicBezTo>
                      <a:pt x="602" y="482"/>
                      <a:pt x="674" y="330"/>
                      <a:pt x="727" y="174"/>
                    </a:cubicBezTo>
                    <a:cubicBezTo>
                      <a:pt x="756" y="81"/>
                      <a:pt x="670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5"/>
              <p:cNvSpPr/>
              <p:nvPr/>
            </p:nvSpPr>
            <p:spPr>
              <a:xfrm rot="-9510447">
                <a:off x="6523390" y="885585"/>
                <a:ext cx="264549" cy="429285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23795" extrusionOk="0">
                    <a:moveTo>
                      <a:pt x="10465" y="0"/>
                    </a:moveTo>
                    <a:cubicBezTo>
                      <a:pt x="6579" y="0"/>
                      <a:pt x="1" y="22277"/>
                      <a:pt x="1" y="22277"/>
                    </a:cubicBezTo>
                    <a:lnTo>
                      <a:pt x="388" y="23795"/>
                    </a:lnTo>
                    <a:cubicBezTo>
                      <a:pt x="388" y="23795"/>
                      <a:pt x="14733" y="2173"/>
                      <a:pt x="10943" y="123"/>
                    </a:cubicBezTo>
                    <a:cubicBezTo>
                      <a:pt x="10789" y="40"/>
                      <a:pt x="10629" y="0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5"/>
              <p:cNvSpPr/>
              <p:nvPr/>
            </p:nvSpPr>
            <p:spPr>
              <a:xfrm rot="-9510447">
                <a:off x="6563584" y="1242314"/>
                <a:ext cx="13233" cy="1623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00" extrusionOk="0">
                    <a:moveTo>
                      <a:pt x="591" y="0"/>
                    </a:moveTo>
                    <a:cubicBezTo>
                      <a:pt x="566" y="0"/>
                      <a:pt x="541" y="11"/>
                      <a:pt x="521" y="36"/>
                    </a:cubicBezTo>
                    <a:cubicBezTo>
                      <a:pt x="475" y="90"/>
                      <a:pt x="429" y="143"/>
                      <a:pt x="384" y="196"/>
                    </a:cubicBezTo>
                    <a:cubicBezTo>
                      <a:pt x="378" y="195"/>
                      <a:pt x="372" y="194"/>
                      <a:pt x="366" y="194"/>
                    </a:cubicBezTo>
                    <a:cubicBezTo>
                      <a:pt x="353" y="194"/>
                      <a:pt x="341" y="198"/>
                      <a:pt x="330" y="211"/>
                    </a:cubicBezTo>
                    <a:cubicBezTo>
                      <a:pt x="284" y="276"/>
                      <a:pt x="243" y="345"/>
                      <a:pt x="198" y="409"/>
                    </a:cubicBezTo>
                    <a:cubicBezTo>
                      <a:pt x="110" y="515"/>
                      <a:pt x="7" y="615"/>
                      <a:pt x="3" y="755"/>
                    </a:cubicBezTo>
                    <a:cubicBezTo>
                      <a:pt x="0" y="850"/>
                      <a:pt x="74" y="899"/>
                      <a:pt x="153" y="899"/>
                    </a:cubicBezTo>
                    <a:cubicBezTo>
                      <a:pt x="178" y="899"/>
                      <a:pt x="204" y="894"/>
                      <a:pt x="228" y="884"/>
                    </a:cubicBezTo>
                    <a:cubicBezTo>
                      <a:pt x="353" y="831"/>
                      <a:pt x="414" y="668"/>
                      <a:pt x="482" y="554"/>
                    </a:cubicBezTo>
                    <a:cubicBezTo>
                      <a:pt x="558" y="428"/>
                      <a:pt x="615" y="291"/>
                      <a:pt x="691" y="166"/>
                    </a:cubicBezTo>
                    <a:cubicBezTo>
                      <a:pt x="737" y="89"/>
                      <a:pt x="664" y="0"/>
                      <a:pt x="5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5"/>
              <p:cNvSpPr/>
              <p:nvPr/>
            </p:nvSpPr>
            <p:spPr>
              <a:xfrm rot="-9510447">
                <a:off x="6542766" y="1252890"/>
                <a:ext cx="12335" cy="1538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3" extrusionOk="0">
                    <a:moveTo>
                      <a:pt x="588" y="0"/>
                    </a:moveTo>
                    <a:cubicBezTo>
                      <a:pt x="568" y="0"/>
                      <a:pt x="548" y="9"/>
                      <a:pt x="531" y="29"/>
                    </a:cubicBezTo>
                    <a:cubicBezTo>
                      <a:pt x="340" y="246"/>
                      <a:pt x="154" y="478"/>
                      <a:pt x="29" y="736"/>
                    </a:cubicBezTo>
                    <a:cubicBezTo>
                      <a:pt x="1" y="796"/>
                      <a:pt x="44" y="852"/>
                      <a:pt x="100" y="852"/>
                    </a:cubicBezTo>
                    <a:cubicBezTo>
                      <a:pt x="113" y="852"/>
                      <a:pt x="126" y="849"/>
                      <a:pt x="139" y="843"/>
                    </a:cubicBezTo>
                    <a:cubicBezTo>
                      <a:pt x="424" y="710"/>
                      <a:pt x="618" y="417"/>
                      <a:pt x="675" y="113"/>
                    </a:cubicBezTo>
                    <a:cubicBezTo>
                      <a:pt x="687" y="56"/>
                      <a:pt x="638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5"/>
              <p:cNvSpPr/>
              <p:nvPr/>
            </p:nvSpPr>
            <p:spPr>
              <a:xfrm rot="-9510447">
                <a:off x="6563292" y="1221707"/>
                <a:ext cx="14544" cy="182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09" extrusionOk="0">
                    <a:moveTo>
                      <a:pt x="681" y="1"/>
                    </a:moveTo>
                    <a:cubicBezTo>
                      <a:pt x="652" y="1"/>
                      <a:pt x="623" y="15"/>
                      <a:pt x="602" y="49"/>
                    </a:cubicBezTo>
                    <a:cubicBezTo>
                      <a:pt x="511" y="197"/>
                      <a:pt x="393" y="330"/>
                      <a:pt x="287" y="463"/>
                    </a:cubicBezTo>
                    <a:cubicBezTo>
                      <a:pt x="196" y="580"/>
                      <a:pt x="54" y="687"/>
                      <a:pt x="21" y="836"/>
                    </a:cubicBezTo>
                    <a:cubicBezTo>
                      <a:pt x="1" y="910"/>
                      <a:pt x="63" y="1008"/>
                      <a:pt x="145" y="1008"/>
                    </a:cubicBezTo>
                    <a:cubicBezTo>
                      <a:pt x="159" y="1008"/>
                      <a:pt x="173" y="1005"/>
                      <a:pt x="188" y="999"/>
                    </a:cubicBezTo>
                    <a:cubicBezTo>
                      <a:pt x="344" y="938"/>
                      <a:pt x="428" y="778"/>
                      <a:pt x="519" y="642"/>
                    </a:cubicBezTo>
                    <a:cubicBezTo>
                      <a:pt x="621" y="486"/>
                      <a:pt x="689" y="319"/>
                      <a:pt x="773" y="152"/>
                    </a:cubicBezTo>
                    <a:cubicBezTo>
                      <a:pt x="810" y="73"/>
                      <a:pt x="746" y="1"/>
                      <a:pt x="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5"/>
              <p:cNvSpPr/>
              <p:nvPr/>
            </p:nvSpPr>
            <p:spPr>
              <a:xfrm rot="-9510447">
                <a:off x="6563048" y="1201084"/>
                <a:ext cx="11725" cy="1661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921" extrusionOk="0">
                    <a:moveTo>
                      <a:pt x="620" y="1"/>
                    </a:moveTo>
                    <a:cubicBezTo>
                      <a:pt x="613" y="1"/>
                      <a:pt x="605" y="3"/>
                      <a:pt x="599" y="9"/>
                    </a:cubicBezTo>
                    <a:cubicBezTo>
                      <a:pt x="489" y="120"/>
                      <a:pt x="401" y="241"/>
                      <a:pt x="310" y="367"/>
                    </a:cubicBezTo>
                    <a:cubicBezTo>
                      <a:pt x="219" y="492"/>
                      <a:pt x="63" y="606"/>
                      <a:pt x="25" y="758"/>
                    </a:cubicBezTo>
                    <a:cubicBezTo>
                      <a:pt x="1" y="855"/>
                      <a:pt x="75" y="921"/>
                      <a:pt x="158" y="921"/>
                    </a:cubicBezTo>
                    <a:cubicBezTo>
                      <a:pt x="180" y="921"/>
                      <a:pt x="202" y="917"/>
                      <a:pt x="223" y="907"/>
                    </a:cubicBezTo>
                    <a:cubicBezTo>
                      <a:pt x="371" y="842"/>
                      <a:pt x="458" y="637"/>
                      <a:pt x="531" y="497"/>
                    </a:cubicBezTo>
                    <a:cubicBezTo>
                      <a:pt x="607" y="344"/>
                      <a:pt x="652" y="200"/>
                      <a:pt x="652" y="28"/>
                    </a:cubicBezTo>
                    <a:cubicBezTo>
                      <a:pt x="652" y="13"/>
                      <a:pt x="636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5"/>
              <p:cNvSpPr/>
              <p:nvPr/>
            </p:nvSpPr>
            <p:spPr>
              <a:xfrm rot="-9510447">
                <a:off x="6593140" y="1210770"/>
                <a:ext cx="12964" cy="2017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118" extrusionOk="0">
                    <a:moveTo>
                      <a:pt x="605" y="1"/>
                    </a:moveTo>
                    <a:cubicBezTo>
                      <a:pt x="574" y="1"/>
                      <a:pt x="543" y="14"/>
                      <a:pt x="524" y="45"/>
                    </a:cubicBezTo>
                    <a:cubicBezTo>
                      <a:pt x="425" y="205"/>
                      <a:pt x="319" y="365"/>
                      <a:pt x="228" y="532"/>
                    </a:cubicBezTo>
                    <a:cubicBezTo>
                      <a:pt x="144" y="680"/>
                      <a:pt x="33" y="817"/>
                      <a:pt x="10" y="991"/>
                    </a:cubicBezTo>
                    <a:cubicBezTo>
                      <a:pt x="1" y="1077"/>
                      <a:pt x="71" y="1118"/>
                      <a:pt x="142" y="1118"/>
                    </a:cubicBezTo>
                    <a:cubicBezTo>
                      <a:pt x="179" y="1118"/>
                      <a:pt x="215" y="1108"/>
                      <a:pt x="242" y="1087"/>
                    </a:cubicBezTo>
                    <a:cubicBezTo>
                      <a:pt x="375" y="980"/>
                      <a:pt x="447" y="775"/>
                      <a:pt x="516" y="623"/>
                    </a:cubicBezTo>
                    <a:cubicBezTo>
                      <a:pt x="593" y="459"/>
                      <a:pt x="645" y="292"/>
                      <a:pt x="698" y="117"/>
                    </a:cubicBezTo>
                    <a:cubicBezTo>
                      <a:pt x="721" y="50"/>
                      <a:pt x="663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5"/>
              <p:cNvSpPr/>
              <p:nvPr/>
            </p:nvSpPr>
            <p:spPr>
              <a:xfrm rot="-9510447">
                <a:off x="6594680" y="1185008"/>
                <a:ext cx="13035" cy="213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186" extrusionOk="0">
                    <a:moveTo>
                      <a:pt x="620" y="0"/>
                    </a:moveTo>
                    <a:cubicBezTo>
                      <a:pt x="586" y="0"/>
                      <a:pt x="550" y="15"/>
                      <a:pt x="530" y="47"/>
                    </a:cubicBezTo>
                    <a:cubicBezTo>
                      <a:pt x="423" y="210"/>
                      <a:pt x="343" y="393"/>
                      <a:pt x="244" y="560"/>
                    </a:cubicBezTo>
                    <a:cubicBezTo>
                      <a:pt x="153" y="712"/>
                      <a:pt x="58" y="883"/>
                      <a:pt x="16" y="1058"/>
                    </a:cubicBezTo>
                    <a:cubicBezTo>
                      <a:pt x="1" y="1124"/>
                      <a:pt x="52" y="1186"/>
                      <a:pt x="114" y="1186"/>
                    </a:cubicBezTo>
                    <a:cubicBezTo>
                      <a:pt x="131" y="1186"/>
                      <a:pt x="148" y="1181"/>
                      <a:pt x="165" y="1172"/>
                    </a:cubicBezTo>
                    <a:cubicBezTo>
                      <a:pt x="503" y="974"/>
                      <a:pt x="700" y="480"/>
                      <a:pt x="723" y="100"/>
                    </a:cubicBezTo>
                    <a:cubicBezTo>
                      <a:pt x="725" y="35"/>
                      <a:pt x="673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5"/>
              <p:cNvSpPr/>
              <p:nvPr/>
            </p:nvSpPr>
            <p:spPr>
              <a:xfrm rot="-9510447">
                <a:off x="6602117" y="1161970"/>
                <a:ext cx="11276" cy="13422"/>
              </a:xfrm>
              <a:custGeom>
                <a:avLst/>
                <a:gdLst/>
                <a:ahLst/>
                <a:cxnLst/>
                <a:rect l="l" t="t" r="r" b="b"/>
                <a:pathLst>
                  <a:path w="628" h="744" extrusionOk="0">
                    <a:moveTo>
                      <a:pt x="482" y="0"/>
                    </a:moveTo>
                    <a:cubicBezTo>
                      <a:pt x="447" y="0"/>
                      <a:pt x="413" y="12"/>
                      <a:pt x="388" y="36"/>
                    </a:cubicBezTo>
                    <a:cubicBezTo>
                      <a:pt x="313" y="112"/>
                      <a:pt x="255" y="203"/>
                      <a:pt x="187" y="291"/>
                    </a:cubicBezTo>
                    <a:cubicBezTo>
                      <a:pt x="111" y="386"/>
                      <a:pt x="4" y="458"/>
                      <a:pt x="0" y="591"/>
                    </a:cubicBezTo>
                    <a:cubicBezTo>
                      <a:pt x="0" y="675"/>
                      <a:pt x="73" y="743"/>
                      <a:pt x="156" y="743"/>
                    </a:cubicBezTo>
                    <a:cubicBezTo>
                      <a:pt x="158" y="743"/>
                      <a:pt x="160" y="743"/>
                      <a:pt x="162" y="743"/>
                    </a:cubicBezTo>
                    <a:cubicBezTo>
                      <a:pt x="307" y="743"/>
                      <a:pt x="397" y="601"/>
                      <a:pt x="476" y="489"/>
                    </a:cubicBezTo>
                    <a:cubicBezTo>
                      <a:pt x="548" y="382"/>
                      <a:pt x="604" y="261"/>
                      <a:pt x="620" y="131"/>
                    </a:cubicBezTo>
                    <a:cubicBezTo>
                      <a:pt x="628" y="49"/>
                      <a:pt x="554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5"/>
              <p:cNvSpPr/>
              <p:nvPr/>
            </p:nvSpPr>
            <p:spPr>
              <a:xfrm rot="-9510447">
                <a:off x="6621065" y="1174143"/>
                <a:ext cx="12317" cy="1833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6" extrusionOk="0">
                    <a:moveTo>
                      <a:pt x="552" y="1"/>
                    </a:moveTo>
                    <a:cubicBezTo>
                      <a:pt x="513" y="1"/>
                      <a:pt x="475" y="23"/>
                      <a:pt x="458" y="71"/>
                    </a:cubicBezTo>
                    <a:cubicBezTo>
                      <a:pt x="412" y="205"/>
                      <a:pt x="348" y="345"/>
                      <a:pt x="275" y="466"/>
                    </a:cubicBezTo>
                    <a:cubicBezTo>
                      <a:pt x="203" y="584"/>
                      <a:pt x="105" y="684"/>
                      <a:pt x="40" y="809"/>
                    </a:cubicBezTo>
                    <a:cubicBezTo>
                      <a:pt x="0" y="891"/>
                      <a:pt x="56" y="1015"/>
                      <a:pt x="149" y="1015"/>
                    </a:cubicBezTo>
                    <a:cubicBezTo>
                      <a:pt x="163" y="1015"/>
                      <a:pt x="177" y="1012"/>
                      <a:pt x="192" y="1007"/>
                    </a:cubicBezTo>
                    <a:cubicBezTo>
                      <a:pt x="534" y="870"/>
                      <a:pt x="686" y="447"/>
                      <a:pt x="656" y="98"/>
                    </a:cubicBezTo>
                    <a:cubicBezTo>
                      <a:pt x="650" y="36"/>
                      <a:pt x="600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5"/>
              <p:cNvSpPr/>
              <p:nvPr/>
            </p:nvSpPr>
            <p:spPr>
              <a:xfrm rot="-9510447">
                <a:off x="6623497" y="1195515"/>
                <a:ext cx="11689" cy="1585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79" extrusionOk="0">
                    <a:moveTo>
                      <a:pt x="512" y="1"/>
                    </a:moveTo>
                    <a:cubicBezTo>
                      <a:pt x="478" y="1"/>
                      <a:pt x="446" y="16"/>
                      <a:pt x="428" y="55"/>
                    </a:cubicBezTo>
                    <a:cubicBezTo>
                      <a:pt x="371" y="181"/>
                      <a:pt x="306" y="295"/>
                      <a:pt x="234" y="409"/>
                    </a:cubicBezTo>
                    <a:cubicBezTo>
                      <a:pt x="166" y="519"/>
                      <a:pt x="66" y="610"/>
                      <a:pt x="24" y="735"/>
                    </a:cubicBezTo>
                    <a:cubicBezTo>
                      <a:pt x="1" y="815"/>
                      <a:pt x="70" y="879"/>
                      <a:pt x="142" y="879"/>
                    </a:cubicBezTo>
                    <a:cubicBezTo>
                      <a:pt x="160" y="879"/>
                      <a:pt x="179" y="874"/>
                      <a:pt x="196" y="865"/>
                    </a:cubicBezTo>
                    <a:cubicBezTo>
                      <a:pt x="321" y="800"/>
                      <a:pt x="394" y="660"/>
                      <a:pt x="462" y="542"/>
                    </a:cubicBezTo>
                    <a:cubicBezTo>
                      <a:pt x="535" y="416"/>
                      <a:pt x="584" y="279"/>
                      <a:pt x="626" y="139"/>
                    </a:cubicBezTo>
                    <a:cubicBezTo>
                      <a:pt x="651" y="63"/>
                      <a:pt x="578" y="1"/>
                      <a:pt x="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5"/>
              <p:cNvSpPr/>
              <p:nvPr/>
            </p:nvSpPr>
            <p:spPr>
              <a:xfrm rot="-9510447">
                <a:off x="6654908" y="1146017"/>
                <a:ext cx="14167" cy="1796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996" extrusionOk="0">
                    <a:moveTo>
                      <a:pt x="685" y="0"/>
                    </a:moveTo>
                    <a:cubicBezTo>
                      <a:pt x="647" y="0"/>
                      <a:pt x="606" y="17"/>
                      <a:pt x="584" y="47"/>
                    </a:cubicBezTo>
                    <a:cubicBezTo>
                      <a:pt x="493" y="168"/>
                      <a:pt x="413" y="301"/>
                      <a:pt x="318" y="424"/>
                    </a:cubicBezTo>
                    <a:cubicBezTo>
                      <a:pt x="227" y="549"/>
                      <a:pt x="132" y="659"/>
                      <a:pt x="56" y="796"/>
                    </a:cubicBezTo>
                    <a:cubicBezTo>
                      <a:pt x="0" y="892"/>
                      <a:pt x="78" y="996"/>
                      <a:pt x="171" y="996"/>
                    </a:cubicBezTo>
                    <a:cubicBezTo>
                      <a:pt x="192" y="996"/>
                      <a:pt x="214" y="991"/>
                      <a:pt x="235" y="979"/>
                    </a:cubicBezTo>
                    <a:cubicBezTo>
                      <a:pt x="542" y="803"/>
                      <a:pt x="740" y="442"/>
                      <a:pt x="782" y="100"/>
                    </a:cubicBezTo>
                    <a:cubicBezTo>
                      <a:pt x="789" y="32"/>
                      <a:pt x="739" y="0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5"/>
              <p:cNvSpPr/>
              <p:nvPr/>
            </p:nvSpPr>
            <p:spPr>
              <a:xfrm rot="-9510447">
                <a:off x="6637070" y="1136598"/>
                <a:ext cx="12443" cy="20044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11" extrusionOk="0">
                    <a:moveTo>
                      <a:pt x="565" y="0"/>
                    </a:moveTo>
                    <a:cubicBezTo>
                      <a:pt x="543" y="0"/>
                      <a:pt x="520" y="9"/>
                      <a:pt x="498" y="29"/>
                    </a:cubicBezTo>
                    <a:cubicBezTo>
                      <a:pt x="362" y="159"/>
                      <a:pt x="286" y="345"/>
                      <a:pt x="195" y="501"/>
                    </a:cubicBezTo>
                    <a:cubicBezTo>
                      <a:pt x="103" y="657"/>
                      <a:pt x="5" y="817"/>
                      <a:pt x="0" y="1003"/>
                    </a:cubicBezTo>
                    <a:cubicBezTo>
                      <a:pt x="0" y="1054"/>
                      <a:pt x="53" y="1111"/>
                      <a:pt x="108" y="1111"/>
                    </a:cubicBezTo>
                    <a:cubicBezTo>
                      <a:pt x="117" y="1111"/>
                      <a:pt x="127" y="1109"/>
                      <a:pt x="137" y="1105"/>
                    </a:cubicBezTo>
                    <a:cubicBezTo>
                      <a:pt x="324" y="1029"/>
                      <a:pt x="434" y="866"/>
                      <a:pt x="514" y="687"/>
                    </a:cubicBezTo>
                    <a:cubicBezTo>
                      <a:pt x="593" y="508"/>
                      <a:pt x="693" y="303"/>
                      <a:pt x="670" y="101"/>
                    </a:cubicBezTo>
                    <a:cubicBezTo>
                      <a:pt x="662" y="44"/>
                      <a:pt x="616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5"/>
              <p:cNvSpPr/>
              <p:nvPr/>
            </p:nvSpPr>
            <p:spPr>
              <a:xfrm rot="-9510447">
                <a:off x="6673826" y="1110930"/>
                <a:ext cx="11958" cy="1726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57" extrusionOk="0">
                    <a:moveTo>
                      <a:pt x="546" y="0"/>
                    </a:moveTo>
                    <a:cubicBezTo>
                      <a:pt x="514" y="0"/>
                      <a:pt x="481" y="14"/>
                      <a:pt x="459" y="47"/>
                    </a:cubicBezTo>
                    <a:cubicBezTo>
                      <a:pt x="379" y="172"/>
                      <a:pt x="303" y="298"/>
                      <a:pt x="227" y="427"/>
                    </a:cubicBezTo>
                    <a:cubicBezTo>
                      <a:pt x="155" y="545"/>
                      <a:pt x="60" y="659"/>
                      <a:pt x="22" y="796"/>
                    </a:cubicBezTo>
                    <a:cubicBezTo>
                      <a:pt x="1" y="871"/>
                      <a:pt x="70" y="956"/>
                      <a:pt x="145" y="956"/>
                    </a:cubicBezTo>
                    <a:cubicBezTo>
                      <a:pt x="165" y="956"/>
                      <a:pt x="185" y="950"/>
                      <a:pt x="204" y="937"/>
                    </a:cubicBezTo>
                    <a:cubicBezTo>
                      <a:pt x="436" y="761"/>
                      <a:pt x="576" y="400"/>
                      <a:pt x="645" y="126"/>
                    </a:cubicBezTo>
                    <a:cubicBezTo>
                      <a:pt x="665" y="52"/>
                      <a:pt x="607" y="0"/>
                      <a:pt x="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5"/>
              <p:cNvSpPr/>
              <p:nvPr/>
            </p:nvSpPr>
            <p:spPr>
              <a:xfrm rot="-9510447">
                <a:off x="6635703" y="1120831"/>
                <a:ext cx="12694" cy="1849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025" extrusionOk="0">
                    <a:moveTo>
                      <a:pt x="593" y="1"/>
                    </a:moveTo>
                    <a:cubicBezTo>
                      <a:pt x="565" y="1"/>
                      <a:pt x="537" y="15"/>
                      <a:pt x="519" y="48"/>
                    </a:cubicBezTo>
                    <a:cubicBezTo>
                      <a:pt x="447" y="188"/>
                      <a:pt x="359" y="321"/>
                      <a:pt x="272" y="451"/>
                    </a:cubicBezTo>
                    <a:cubicBezTo>
                      <a:pt x="188" y="572"/>
                      <a:pt x="36" y="686"/>
                      <a:pt x="13" y="835"/>
                    </a:cubicBezTo>
                    <a:cubicBezTo>
                      <a:pt x="1" y="924"/>
                      <a:pt x="59" y="1025"/>
                      <a:pt x="152" y="1025"/>
                    </a:cubicBezTo>
                    <a:cubicBezTo>
                      <a:pt x="166" y="1025"/>
                      <a:pt x="180" y="1023"/>
                      <a:pt x="196" y="1018"/>
                    </a:cubicBezTo>
                    <a:cubicBezTo>
                      <a:pt x="367" y="960"/>
                      <a:pt x="450" y="781"/>
                      <a:pt x="523" y="630"/>
                    </a:cubicBezTo>
                    <a:cubicBezTo>
                      <a:pt x="606" y="466"/>
                      <a:pt x="656" y="302"/>
                      <a:pt x="694" y="120"/>
                    </a:cubicBezTo>
                    <a:cubicBezTo>
                      <a:pt x="707" y="54"/>
                      <a:pt x="649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5"/>
              <p:cNvSpPr/>
              <p:nvPr/>
            </p:nvSpPr>
            <p:spPr>
              <a:xfrm rot="-9510447">
                <a:off x="6684155" y="1075589"/>
                <a:ext cx="14059" cy="18907"/>
              </a:xfrm>
              <a:custGeom>
                <a:avLst/>
                <a:gdLst/>
                <a:ahLst/>
                <a:cxnLst/>
                <a:rect l="l" t="t" r="r" b="b"/>
                <a:pathLst>
                  <a:path w="783" h="1048" extrusionOk="0">
                    <a:moveTo>
                      <a:pt x="671" y="1"/>
                    </a:moveTo>
                    <a:cubicBezTo>
                      <a:pt x="643" y="1"/>
                      <a:pt x="616" y="13"/>
                      <a:pt x="599" y="43"/>
                    </a:cubicBezTo>
                    <a:cubicBezTo>
                      <a:pt x="512" y="206"/>
                      <a:pt x="401" y="359"/>
                      <a:pt x="287" y="503"/>
                    </a:cubicBezTo>
                    <a:cubicBezTo>
                      <a:pt x="185" y="632"/>
                      <a:pt x="55" y="743"/>
                      <a:pt x="17" y="906"/>
                    </a:cubicBezTo>
                    <a:cubicBezTo>
                      <a:pt x="0" y="975"/>
                      <a:pt x="50" y="1048"/>
                      <a:pt x="119" y="1048"/>
                    </a:cubicBezTo>
                    <a:cubicBezTo>
                      <a:pt x="129" y="1048"/>
                      <a:pt x="139" y="1046"/>
                      <a:pt x="150" y="1043"/>
                    </a:cubicBezTo>
                    <a:cubicBezTo>
                      <a:pt x="504" y="929"/>
                      <a:pt x="652" y="423"/>
                      <a:pt x="762" y="111"/>
                    </a:cubicBezTo>
                    <a:cubicBezTo>
                      <a:pt x="782" y="49"/>
                      <a:pt x="726" y="1"/>
                      <a:pt x="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5"/>
              <p:cNvSpPr/>
              <p:nvPr/>
            </p:nvSpPr>
            <p:spPr>
              <a:xfrm rot="-9510447">
                <a:off x="6722537" y="1063980"/>
                <a:ext cx="11491" cy="1520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43" extrusionOk="0">
                    <a:moveTo>
                      <a:pt x="532" y="1"/>
                    </a:moveTo>
                    <a:cubicBezTo>
                      <a:pt x="505" y="1"/>
                      <a:pt x="479" y="14"/>
                      <a:pt x="463" y="44"/>
                    </a:cubicBezTo>
                    <a:cubicBezTo>
                      <a:pt x="398" y="169"/>
                      <a:pt x="318" y="288"/>
                      <a:pt x="234" y="397"/>
                    </a:cubicBezTo>
                    <a:cubicBezTo>
                      <a:pt x="154" y="493"/>
                      <a:pt x="52" y="599"/>
                      <a:pt x="17" y="721"/>
                    </a:cubicBezTo>
                    <a:cubicBezTo>
                      <a:pt x="0" y="784"/>
                      <a:pt x="51" y="842"/>
                      <a:pt x="110" y="842"/>
                    </a:cubicBezTo>
                    <a:cubicBezTo>
                      <a:pt x="118" y="842"/>
                      <a:pt x="127" y="841"/>
                      <a:pt x="135" y="839"/>
                    </a:cubicBezTo>
                    <a:cubicBezTo>
                      <a:pt x="424" y="767"/>
                      <a:pt x="561" y="367"/>
                      <a:pt x="622" y="112"/>
                    </a:cubicBezTo>
                    <a:cubicBezTo>
                      <a:pt x="640" y="52"/>
                      <a:pt x="585" y="1"/>
                      <a:pt x="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5"/>
              <p:cNvSpPr/>
              <p:nvPr/>
            </p:nvSpPr>
            <p:spPr>
              <a:xfrm rot="-9510447">
                <a:off x="6696699" y="1099782"/>
                <a:ext cx="14113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47" extrusionOk="0">
                    <a:moveTo>
                      <a:pt x="654" y="0"/>
                    </a:moveTo>
                    <a:cubicBezTo>
                      <a:pt x="620" y="0"/>
                      <a:pt x="586" y="16"/>
                      <a:pt x="563" y="52"/>
                    </a:cubicBezTo>
                    <a:cubicBezTo>
                      <a:pt x="486" y="178"/>
                      <a:pt x="395" y="306"/>
                      <a:pt x="304" y="420"/>
                    </a:cubicBezTo>
                    <a:cubicBezTo>
                      <a:pt x="209" y="534"/>
                      <a:pt x="91" y="622"/>
                      <a:pt x="34" y="763"/>
                    </a:cubicBezTo>
                    <a:cubicBezTo>
                      <a:pt x="1" y="856"/>
                      <a:pt x="90" y="947"/>
                      <a:pt x="180" y="947"/>
                    </a:cubicBezTo>
                    <a:cubicBezTo>
                      <a:pt x="193" y="947"/>
                      <a:pt x="205" y="945"/>
                      <a:pt x="217" y="941"/>
                    </a:cubicBezTo>
                    <a:cubicBezTo>
                      <a:pt x="377" y="896"/>
                      <a:pt x="482" y="736"/>
                      <a:pt x="570" y="599"/>
                    </a:cubicBezTo>
                    <a:cubicBezTo>
                      <a:pt x="669" y="455"/>
                      <a:pt x="726" y="310"/>
                      <a:pt x="768" y="139"/>
                    </a:cubicBezTo>
                    <a:cubicBezTo>
                      <a:pt x="786" y="59"/>
                      <a:pt x="720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5"/>
              <p:cNvSpPr/>
              <p:nvPr/>
            </p:nvSpPr>
            <p:spPr>
              <a:xfrm rot="-9510447">
                <a:off x="6691393" y="1120222"/>
                <a:ext cx="14095" cy="1975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095" extrusionOk="0">
                    <a:moveTo>
                      <a:pt x="640" y="1"/>
                    </a:moveTo>
                    <a:cubicBezTo>
                      <a:pt x="606" y="1"/>
                      <a:pt x="572" y="16"/>
                      <a:pt x="547" y="53"/>
                    </a:cubicBezTo>
                    <a:cubicBezTo>
                      <a:pt x="437" y="209"/>
                      <a:pt x="319" y="360"/>
                      <a:pt x="209" y="516"/>
                    </a:cubicBezTo>
                    <a:cubicBezTo>
                      <a:pt x="106" y="657"/>
                      <a:pt x="49" y="832"/>
                      <a:pt x="11" y="1004"/>
                    </a:cubicBezTo>
                    <a:cubicBezTo>
                      <a:pt x="0" y="1058"/>
                      <a:pt x="40" y="1095"/>
                      <a:pt x="84" y="1095"/>
                    </a:cubicBezTo>
                    <a:cubicBezTo>
                      <a:pt x="102" y="1095"/>
                      <a:pt x="120" y="1089"/>
                      <a:pt x="137" y="1076"/>
                    </a:cubicBezTo>
                    <a:cubicBezTo>
                      <a:pt x="273" y="962"/>
                      <a:pt x="398" y="832"/>
                      <a:pt x="479" y="676"/>
                    </a:cubicBezTo>
                    <a:cubicBezTo>
                      <a:pt x="566" y="505"/>
                      <a:pt x="649" y="334"/>
                      <a:pt x="737" y="163"/>
                    </a:cubicBezTo>
                    <a:cubicBezTo>
                      <a:pt x="784" y="76"/>
                      <a:pt x="714" y="1"/>
                      <a:pt x="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5"/>
              <p:cNvSpPr/>
              <p:nvPr/>
            </p:nvSpPr>
            <p:spPr>
              <a:xfrm rot="-9510447">
                <a:off x="6758299" y="1050100"/>
                <a:ext cx="10791" cy="15209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43" extrusionOk="0">
                    <a:moveTo>
                      <a:pt x="384" y="1"/>
                    </a:moveTo>
                    <a:cubicBezTo>
                      <a:pt x="339" y="1"/>
                      <a:pt x="294" y="24"/>
                      <a:pt x="270" y="65"/>
                    </a:cubicBezTo>
                    <a:cubicBezTo>
                      <a:pt x="228" y="137"/>
                      <a:pt x="225" y="213"/>
                      <a:pt x="205" y="293"/>
                    </a:cubicBezTo>
                    <a:cubicBezTo>
                      <a:pt x="183" y="369"/>
                      <a:pt x="141" y="427"/>
                      <a:pt x="103" y="499"/>
                    </a:cubicBezTo>
                    <a:cubicBezTo>
                      <a:pt x="49" y="601"/>
                      <a:pt x="0" y="818"/>
                      <a:pt x="167" y="841"/>
                    </a:cubicBezTo>
                    <a:cubicBezTo>
                      <a:pt x="177" y="842"/>
                      <a:pt x="187" y="843"/>
                      <a:pt x="197" y="843"/>
                    </a:cubicBezTo>
                    <a:cubicBezTo>
                      <a:pt x="361" y="843"/>
                      <a:pt x="485" y="669"/>
                      <a:pt x="528" y="525"/>
                    </a:cubicBezTo>
                    <a:cubicBezTo>
                      <a:pt x="578" y="369"/>
                      <a:pt x="601" y="160"/>
                      <a:pt x="476" y="39"/>
                    </a:cubicBezTo>
                    <a:cubicBezTo>
                      <a:pt x="450" y="13"/>
                      <a:pt x="41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5"/>
              <p:cNvSpPr/>
              <p:nvPr/>
            </p:nvSpPr>
            <p:spPr>
              <a:xfrm rot="-9510447">
                <a:off x="6742896" y="1034629"/>
                <a:ext cx="11850" cy="2045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134" extrusionOk="0">
                    <a:moveTo>
                      <a:pt x="567" y="1"/>
                    </a:moveTo>
                    <a:cubicBezTo>
                      <a:pt x="526" y="1"/>
                      <a:pt x="483" y="23"/>
                      <a:pt x="469" y="67"/>
                    </a:cubicBezTo>
                    <a:cubicBezTo>
                      <a:pt x="400" y="253"/>
                      <a:pt x="313" y="432"/>
                      <a:pt x="218" y="607"/>
                    </a:cubicBezTo>
                    <a:cubicBezTo>
                      <a:pt x="141" y="736"/>
                      <a:pt x="1" y="880"/>
                      <a:pt x="20" y="1040"/>
                    </a:cubicBezTo>
                    <a:cubicBezTo>
                      <a:pt x="26" y="1097"/>
                      <a:pt x="63" y="1133"/>
                      <a:pt x="118" y="1133"/>
                    </a:cubicBezTo>
                    <a:cubicBezTo>
                      <a:pt x="126" y="1133"/>
                      <a:pt x="133" y="1133"/>
                      <a:pt x="141" y="1131"/>
                    </a:cubicBezTo>
                    <a:cubicBezTo>
                      <a:pt x="332" y="1097"/>
                      <a:pt x="427" y="850"/>
                      <a:pt x="495" y="691"/>
                    </a:cubicBezTo>
                    <a:cubicBezTo>
                      <a:pt x="578" y="496"/>
                      <a:pt x="624" y="298"/>
                      <a:pt x="651" y="89"/>
                    </a:cubicBezTo>
                    <a:cubicBezTo>
                      <a:pt x="659" y="30"/>
                      <a:pt x="615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5"/>
              <p:cNvSpPr/>
              <p:nvPr/>
            </p:nvSpPr>
            <p:spPr>
              <a:xfrm rot="-9510447">
                <a:off x="6754351" y="997081"/>
                <a:ext cx="229932" cy="419705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23264" extrusionOk="0">
                    <a:moveTo>
                      <a:pt x="4600" y="0"/>
                    </a:moveTo>
                    <a:cubicBezTo>
                      <a:pt x="4508" y="0"/>
                      <a:pt x="4416" y="12"/>
                      <a:pt x="4323" y="34"/>
                    </a:cubicBezTo>
                    <a:cubicBezTo>
                      <a:pt x="0" y="1098"/>
                      <a:pt x="9072" y="19100"/>
                      <a:pt x="12806" y="23264"/>
                    </a:cubicBezTo>
                    <a:cubicBezTo>
                      <a:pt x="12806" y="23264"/>
                      <a:pt x="8822" y="0"/>
                      <a:pt x="4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5"/>
              <p:cNvSpPr/>
              <p:nvPr/>
            </p:nvSpPr>
            <p:spPr>
              <a:xfrm rot="-9510447">
                <a:off x="6847774" y="1080944"/>
                <a:ext cx="9768" cy="19394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075" extrusionOk="0">
                    <a:moveTo>
                      <a:pt x="68" y="1"/>
                    </a:moveTo>
                    <a:cubicBezTo>
                      <a:pt x="38" y="1"/>
                      <a:pt x="7" y="27"/>
                      <a:pt x="7" y="58"/>
                    </a:cubicBezTo>
                    <a:cubicBezTo>
                      <a:pt x="0" y="237"/>
                      <a:pt x="30" y="393"/>
                      <a:pt x="76" y="563"/>
                    </a:cubicBezTo>
                    <a:cubicBezTo>
                      <a:pt x="118" y="723"/>
                      <a:pt x="144" y="914"/>
                      <a:pt x="266" y="1031"/>
                    </a:cubicBezTo>
                    <a:cubicBezTo>
                      <a:pt x="299" y="1061"/>
                      <a:pt x="335" y="1074"/>
                      <a:pt x="370" y="1074"/>
                    </a:cubicBezTo>
                    <a:cubicBezTo>
                      <a:pt x="446" y="1074"/>
                      <a:pt x="514" y="1011"/>
                      <a:pt x="525" y="925"/>
                    </a:cubicBezTo>
                    <a:cubicBezTo>
                      <a:pt x="544" y="761"/>
                      <a:pt x="434" y="586"/>
                      <a:pt x="369" y="442"/>
                    </a:cubicBezTo>
                    <a:cubicBezTo>
                      <a:pt x="297" y="286"/>
                      <a:pt x="220" y="149"/>
                      <a:pt x="106" y="19"/>
                    </a:cubicBezTo>
                    <a:cubicBezTo>
                      <a:pt x="95" y="6"/>
                      <a:pt x="81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5"/>
              <p:cNvSpPr/>
              <p:nvPr/>
            </p:nvSpPr>
            <p:spPr>
              <a:xfrm rot="-9510447">
                <a:off x="6830282" y="1087418"/>
                <a:ext cx="10558" cy="15822"/>
              </a:xfrm>
              <a:custGeom>
                <a:avLst/>
                <a:gdLst/>
                <a:ahLst/>
                <a:cxnLst/>
                <a:rect l="l" t="t" r="r" b="b"/>
                <a:pathLst>
                  <a:path w="588" h="877" extrusionOk="0">
                    <a:moveTo>
                      <a:pt x="139" y="0"/>
                    </a:moveTo>
                    <a:cubicBezTo>
                      <a:pt x="72" y="0"/>
                      <a:pt x="1" y="61"/>
                      <a:pt x="26" y="141"/>
                    </a:cubicBezTo>
                    <a:cubicBezTo>
                      <a:pt x="72" y="281"/>
                      <a:pt x="105" y="426"/>
                      <a:pt x="151" y="571"/>
                    </a:cubicBezTo>
                    <a:cubicBezTo>
                      <a:pt x="193" y="688"/>
                      <a:pt x="227" y="844"/>
                      <a:pt x="372" y="874"/>
                    </a:cubicBezTo>
                    <a:cubicBezTo>
                      <a:pt x="380" y="876"/>
                      <a:pt x="388" y="876"/>
                      <a:pt x="395" y="876"/>
                    </a:cubicBezTo>
                    <a:cubicBezTo>
                      <a:pt x="439" y="876"/>
                      <a:pt x="479" y="857"/>
                      <a:pt x="505" y="818"/>
                    </a:cubicBezTo>
                    <a:cubicBezTo>
                      <a:pt x="588" y="697"/>
                      <a:pt x="505" y="560"/>
                      <a:pt x="444" y="446"/>
                    </a:cubicBezTo>
                    <a:cubicBezTo>
                      <a:pt x="375" y="312"/>
                      <a:pt x="300" y="186"/>
                      <a:pt x="227" y="53"/>
                    </a:cubicBezTo>
                    <a:cubicBezTo>
                      <a:pt x="207" y="16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5"/>
              <p:cNvSpPr/>
              <p:nvPr/>
            </p:nvSpPr>
            <p:spPr>
              <a:xfrm rot="-9510447">
                <a:off x="6818924" y="1114845"/>
                <a:ext cx="7757" cy="1409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81" extrusionOk="0">
                    <a:moveTo>
                      <a:pt x="102" y="0"/>
                    </a:moveTo>
                    <a:cubicBezTo>
                      <a:pt x="51" y="0"/>
                      <a:pt x="1" y="43"/>
                      <a:pt x="17" y="110"/>
                    </a:cubicBezTo>
                    <a:cubicBezTo>
                      <a:pt x="43" y="232"/>
                      <a:pt x="73" y="349"/>
                      <a:pt x="112" y="464"/>
                    </a:cubicBezTo>
                    <a:cubicBezTo>
                      <a:pt x="127" y="516"/>
                      <a:pt x="150" y="574"/>
                      <a:pt x="169" y="623"/>
                    </a:cubicBezTo>
                    <a:cubicBezTo>
                      <a:pt x="196" y="688"/>
                      <a:pt x="226" y="704"/>
                      <a:pt x="275" y="753"/>
                    </a:cubicBezTo>
                    <a:cubicBezTo>
                      <a:pt x="294" y="772"/>
                      <a:pt x="315" y="780"/>
                      <a:pt x="335" y="780"/>
                    </a:cubicBezTo>
                    <a:cubicBezTo>
                      <a:pt x="386" y="780"/>
                      <a:pt x="432" y="726"/>
                      <a:pt x="424" y="665"/>
                    </a:cubicBezTo>
                    <a:cubicBezTo>
                      <a:pt x="415" y="597"/>
                      <a:pt x="420" y="574"/>
                      <a:pt x="389" y="509"/>
                    </a:cubicBezTo>
                    <a:cubicBezTo>
                      <a:pt x="366" y="464"/>
                      <a:pt x="340" y="422"/>
                      <a:pt x="321" y="376"/>
                    </a:cubicBezTo>
                    <a:cubicBezTo>
                      <a:pt x="271" y="274"/>
                      <a:pt x="226" y="171"/>
                      <a:pt x="187" y="65"/>
                    </a:cubicBezTo>
                    <a:cubicBezTo>
                      <a:pt x="172" y="20"/>
                      <a:pt x="13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5"/>
              <p:cNvSpPr/>
              <p:nvPr/>
            </p:nvSpPr>
            <p:spPr>
              <a:xfrm rot="-9510447">
                <a:off x="6840974" y="1124583"/>
                <a:ext cx="7739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057" extrusionOk="0">
                    <a:moveTo>
                      <a:pt x="115" y="1"/>
                    </a:moveTo>
                    <a:cubicBezTo>
                      <a:pt x="59" y="1"/>
                      <a:pt x="0" y="38"/>
                      <a:pt x="4" y="104"/>
                    </a:cubicBezTo>
                    <a:cubicBezTo>
                      <a:pt x="23" y="389"/>
                      <a:pt x="13" y="785"/>
                      <a:pt x="206" y="1016"/>
                    </a:cubicBezTo>
                    <a:cubicBezTo>
                      <a:pt x="230" y="1044"/>
                      <a:pt x="259" y="1056"/>
                      <a:pt x="289" y="1056"/>
                    </a:cubicBezTo>
                    <a:cubicBezTo>
                      <a:pt x="356" y="1056"/>
                      <a:pt x="424" y="996"/>
                      <a:pt x="427" y="925"/>
                    </a:cubicBezTo>
                    <a:cubicBezTo>
                      <a:pt x="430" y="781"/>
                      <a:pt x="362" y="648"/>
                      <a:pt x="320" y="511"/>
                    </a:cubicBezTo>
                    <a:cubicBezTo>
                      <a:pt x="274" y="367"/>
                      <a:pt x="237" y="226"/>
                      <a:pt x="210" y="74"/>
                    </a:cubicBezTo>
                    <a:cubicBezTo>
                      <a:pt x="202" y="24"/>
                      <a:pt x="15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5"/>
              <p:cNvSpPr/>
              <p:nvPr/>
            </p:nvSpPr>
            <p:spPr>
              <a:xfrm rot="-9510447">
                <a:off x="6851222" y="1169431"/>
                <a:ext cx="8277" cy="1515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40" extrusionOk="0">
                    <a:moveTo>
                      <a:pt x="114" y="1"/>
                    </a:moveTo>
                    <a:cubicBezTo>
                      <a:pt x="76" y="1"/>
                      <a:pt x="38" y="24"/>
                      <a:pt x="31" y="63"/>
                    </a:cubicBezTo>
                    <a:cubicBezTo>
                      <a:pt x="0" y="188"/>
                      <a:pt x="16" y="302"/>
                      <a:pt x="31" y="428"/>
                    </a:cubicBezTo>
                    <a:cubicBezTo>
                      <a:pt x="50" y="557"/>
                      <a:pt x="46" y="709"/>
                      <a:pt x="153" y="797"/>
                    </a:cubicBezTo>
                    <a:cubicBezTo>
                      <a:pt x="186" y="826"/>
                      <a:pt x="223" y="839"/>
                      <a:pt x="259" y="839"/>
                    </a:cubicBezTo>
                    <a:cubicBezTo>
                      <a:pt x="322" y="839"/>
                      <a:pt x="380" y="798"/>
                      <a:pt x="407" y="728"/>
                    </a:cubicBezTo>
                    <a:cubicBezTo>
                      <a:pt x="461" y="602"/>
                      <a:pt x="384" y="465"/>
                      <a:pt x="339" y="344"/>
                    </a:cubicBezTo>
                    <a:cubicBezTo>
                      <a:pt x="297" y="226"/>
                      <a:pt x="256" y="123"/>
                      <a:pt x="172" y="25"/>
                    </a:cubicBezTo>
                    <a:cubicBezTo>
                      <a:pt x="157" y="8"/>
                      <a:pt x="13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5"/>
              <p:cNvSpPr/>
              <p:nvPr/>
            </p:nvSpPr>
            <p:spPr>
              <a:xfrm rot="-9510447">
                <a:off x="6833390" y="1171367"/>
                <a:ext cx="11150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94" extrusionOk="0">
                    <a:moveTo>
                      <a:pt x="186" y="0"/>
                    </a:moveTo>
                    <a:cubicBezTo>
                      <a:pt x="96" y="0"/>
                      <a:pt x="1" y="77"/>
                      <a:pt x="23" y="194"/>
                    </a:cubicBezTo>
                    <a:cubicBezTo>
                      <a:pt x="58" y="361"/>
                      <a:pt x="100" y="524"/>
                      <a:pt x="157" y="680"/>
                    </a:cubicBezTo>
                    <a:cubicBezTo>
                      <a:pt x="210" y="824"/>
                      <a:pt x="256" y="987"/>
                      <a:pt x="388" y="1071"/>
                    </a:cubicBezTo>
                    <a:cubicBezTo>
                      <a:pt x="412" y="1087"/>
                      <a:pt x="438" y="1094"/>
                      <a:pt x="462" y="1094"/>
                    </a:cubicBezTo>
                    <a:cubicBezTo>
                      <a:pt x="540" y="1094"/>
                      <a:pt x="610" y="1025"/>
                      <a:pt x="613" y="942"/>
                    </a:cubicBezTo>
                    <a:cubicBezTo>
                      <a:pt x="621" y="794"/>
                      <a:pt x="518" y="673"/>
                      <a:pt x="465" y="539"/>
                    </a:cubicBezTo>
                    <a:cubicBezTo>
                      <a:pt x="404" y="403"/>
                      <a:pt x="362" y="257"/>
                      <a:pt x="324" y="113"/>
                    </a:cubicBezTo>
                    <a:cubicBezTo>
                      <a:pt x="304" y="34"/>
                      <a:pt x="246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45"/>
              <p:cNvSpPr/>
              <p:nvPr/>
            </p:nvSpPr>
            <p:spPr>
              <a:xfrm rot="-9510447">
                <a:off x="6814008" y="1193121"/>
                <a:ext cx="9319" cy="1567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869" extrusionOk="0">
                    <a:moveTo>
                      <a:pt x="173" y="0"/>
                    </a:moveTo>
                    <a:cubicBezTo>
                      <a:pt x="87" y="0"/>
                      <a:pt x="0" y="91"/>
                      <a:pt x="56" y="191"/>
                    </a:cubicBezTo>
                    <a:cubicBezTo>
                      <a:pt x="165" y="393"/>
                      <a:pt x="257" y="613"/>
                      <a:pt x="344" y="822"/>
                    </a:cubicBezTo>
                    <a:cubicBezTo>
                      <a:pt x="359" y="855"/>
                      <a:pt x="387" y="869"/>
                      <a:pt x="417" y="869"/>
                    </a:cubicBezTo>
                    <a:cubicBezTo>
                      <a:pt x="466" y="869"/>
                      <a:pt x="518" y="831"/>
                      <a:pt x="516" y="776"/>
                    </a:cubicBezTo>
                    <a:cubicBezTo>
                      <a:pt x="500" y="510"/>
                      <a:pt x="416" y="286"/>
                      <a:pt x="276" y="62"/>
                    </a:cubicBezTo>
                    <a:cubicBezTo>
                      <a:pt x="250" y="18"/>
                      <a:pt x="212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45"/>
              <p:cNvSpPr/>
              <p:nvPr/>
            </p:nvSpPr>
            <p:spPr>
              <a:xfrm rot="-9510447">
                <a:off x="6817937" y="1234700"/>
                <a:ext cx="10791" cy="18636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33" extrusionOk="0">
                    <a:moveTo>
                      <a:pt x="163" y="1"/>
                    </a:moveTo>
                    <a:cubicBezTo>
                      <a:pt x="86" y="1"/>
                      <a:pt x="1" y="70"/>
                      <a:pt x="36" y="155"/>
                    </a:cubicBezTo>
                    <a:cubicBezTo>
                      <a:pt x="154" y="434"/>
                      <a:pt x="245" y="776"/>
                      <a:pt x="443" y="1008"/>
                    </a:cubicBezTo>
                    <a:cubicBezTo>
                      <a:pt x="457" y="1025"/>
                      <a:pt x="478" y="1033"/>
                      <a:pt x="500" y="1033"/>
                    </a:cubicBezTo>
                    <a:cubicBezTo>
                      <a:pt x="548" y="1033"/>
                      <a:pt x="600" y="995"/>
                      <a:pt x="594" y="943"/>
                    </a:cubicBezTo>
                    <a:cubicBezTo>
                      <a:pt x="561" y="639"/>
                      <a:pt x="382" y="338"/>
                      <a:pt x="257" y="60"/>
                    </a:cubicBezTo>
                    <a:cubicBezTo>
                      <a:pt x="239" y="19"/>
                      <a:pt x="202" y="1"/>
                      <a:pt x="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5"/>
              <p:cNvSpPr/>
              <p:nvPr/>
            </p:nvSpPr>
            <p:spPr>
              <a:xfrm rot="-9510447">
                <a:off x="6845636" y="1209759"/>
                <a:ext cx="9013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37" extrusionOk="0">
                    <a:moveTo>
                      <a:pt x="116" y="0"/>
                    </a:moveTo>
                    <a:cubicBezTo>
                      <a:pt x="57" y="0"/>
                      <a:pt x="0" y="49"/>
                      <a:pt x="12" y="128"/>
                    </a:cubicBezTo>
                    <a:cubicBezTo>
                      <a:pt x="31" y="257"/>
                      <a:pt x="54" y="383"/>
                      <a:pt x="96" y="508"/>
                    </a:cubicBezTo>
                    <a:cubicBezTo>
                      <a:pt x="133" y="622"/>
                      <a:pt x="164" y="763"/>
                      <a:pt x="278" y="820"/>
                    </a:cubicBezTo>
                    <a:cubicBezTo>
                      <a:pt x="299" y="831"/>
                      <a:pt x="325" y="837"/>
                      <a:pt x="350" y="837"/>
                    </a:cubicBezTo>
                    <a:cubicBezTo>
                      <a:pt x="411" y="837"/>
                      <a:pt x="473" y="805"/>
                      <a:pt x="483" y="740"/>
                    </a:cubicBezTo>
                    <a:cubicBezTo>
                      <a:pt x="502" y="607"/>
                      <a:pt x="438" y="527"/>
                      <a:pt x="377" y="413"/>
                    </a:cubicBezTo>
                    <a:cubicBezTo>
                      <a:pt x="319" y="299"/>
                      <a:pt x="263" y="188"/>
                      <a:pt x="217" y="71"/>
                    </a:cubicBezTo>
                    <a:cubicBezTo>
                      <a:pt x="196" y="22"/>
                      <a:pt x="15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5"/>
              <p:cNvSpPr/>
              <p:nvPr/>
            </p:nvSpPr>
            <p:spPr>
              <a:xfrm rot="-9510447">
                <a:off x="6858257" y="1230527"/>
                <a:ext cx="7182" cy="1427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91" extrusionOk="0">
                    <a:moveTo>
                      <a:pt x="132" y="1"/>
                    </a:moveTo>
                    <a:cubicBezTo>
                      <a:pt x="88" y="1"/>
                      <a:pt x="47" y="24"/>
                      <a:pt x="39" y="77"/>
                    </a:cubicBezTo>
                    <a:cubicBezTo>
                      <a:pt x="4" y="289"/>
                      <a:pt x="1" y="693"/>
                      <a:pt x="240" y="784"/>
                    </a:cubicBezTo>
                    <a:cubicBezTo>
                      <a:pt x="252" y="789"/>
                      <a:pt x="263" y="791"/>
                      <a:pt x="275" y="791"/>
                    </a:cubicBezTo>
                    <a:cubicBezTo>
                      <a:pt x="335" y="791"/>
                      <a:pt x="382" y="728"/>
                      <a:pt x="389" y="670"/>
                    </a:cubicBezTo>
                    <a:cubicBezTo>
                      <a:pt x="400" y="571"/>
                      <a:pt x="324" y="491"/>
                      <a:pt x="290" y="400"/>
                    </a:cubicBezTo>
                    <a:cubicBezTo>
                      <a:pt x="255" y="305"/>
                      <a:pt x="244" y="206"/>
                      <a:pt x="248" y="107"/>
                    </a:cubicBezTo>
                    <a:cubicBezTo>
                      <a:pt x="250" y="40"/>
                      <a:pt x="189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5"/>
              <p:cNvSpPr/>
              <p:nvPr/>
            </p:nvSpPr>
            <p:spPr>
              <a:xfrm rot="-9510447">
                <a:off x="6846015" y="1253878"/>
                <a:ext cx="12622" cy="1672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27" extrusionOk="0">
                    <a:moveTo>
                      <a:pt x="129" y="1"/>
                    </a:moveTo>
                    <a:cubicBezTo>
                      <a:pt x="65" y="1"/>
                      <a:pt x="0" y="42"/>
                      <a:pt x="6" y="116"/>
                    </a:cubicBezTo>
                    <a:cubicBezTo>
                      <a:pt x="29" y="298"/>
                      <a:pt x="79" y="473"/>
                      <a:pt x="174" y="625"/>
                    </a:cubicBezTo>
                    <a:cubicBezTo>
                      <a:pt x="257" y="754"/>
                      <a:pt x="429" y="895"/>
                      <a:pt x="585" y="925"/>
                    </a:cubicBezTo>
                    <a:cubicBezTo>
                      <a:pt x="590" y="926"/>
                      <a:pt x="595" y="927"/>
                      <a:pt x="599" y="927"/>
                    </a:cubicBezTo>
                    <a:cubicBezTo>
                      <a:pt x="652" y="927"/>
                      <a:pt x="703" y="871"/>
                      <a:pt x="664" y="818"/>
                    </a:cubicBezTo>
                    <a:cubicBezTo>
                      <a:pt x="631" y="765"/>
                      <a:pt x="580" y="723"/>
                      <a:pt x="543" y="674"/>
                    </a:cubicBezTo>
                    <a:cubicBezTo>
                      <a:pt x="494" y="618"/>
                      <a:pt x="459" y="549"/>
                      <a:pt x="413" y="488"/>
                    </a:cubicBezTo>
                    <a:cubicBezTo>
                      <a:pt x="326" y="367"/>
                      <a:pt x="269" y="233"/>
                      <a:pt x="243" y="85"/>
                    </a:cubicBezTo>
                    <a:cubicBezTo>
                      <a:pt x="231" y="27"/>
                      <a:pt x="180" y="1"/>
                      <a:pt x="1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5"/>
              <p:cNvSpPr/>
              <p:nvPr/>
            </p:nvSpPr>
            <p:spPr>
              <a:xfrm rot="-9510447">
                <a:off x="6831188" y="1269676"/>
                <a:ext cx="9552" cy="1676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29" extrusionOk="0">
                    <a:moveTo>
                      <a:pt x="123" y="1"/>
                    </a:moveTo>
                    <a:cubicBezTo>
                      <a:pt x="61" y="1"/>
                      <a:pt x="0" y="67"/>
                      <a:pt x="37" y="142"/>
                    </a:cubicBezTo>
                    <a:cubicBezTo>
                      <a:pt x="94" y="268"/>
                      <a:pt x="140" y="402"/>
                      <a:pt x="178" y="535"/>
                    </a:cubicBezTo>
                    <a:cubicBezTo>
                      <a:pt x="212" y="649"/>
                      <a:pt x="231" y="781"/>
                      <a:pt x="296" y="881"/>
                    </a:cubicBezTo>
                    <a:cubicBezTo>
                      <a:pt x="315" y="912"/>
                      <a:pt x="351" y="928"/>
                      <a:pt x="386" y="928"/>
                    </a:cubicBezTo>
                    <a:cubicBezTo>
                      <a:pt x="428" y="928"/>
                      <a:pt x="468" y="905"/>
                      <a:pt x="478" y="858"/>
                    </a:cubicBezTo>
                    <a:cubicBezTo>
                      <a:pt x="531" y="584"/>
                      <a:pt x="342" y="272"/>
                      <a:pt x="201" y="48"/>
                    </a:cubicBezTo>
                    <a:cubicBezTo>
                      <a:pt x="181" y="14"/>
                      <a:pt x="152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5"/>
              <p:cNvSpPr/>
              <p:nvPr/>
            </p:nvSpPr>
            <p:spPr>
              <a:xfrm rot="-9510447">
                <a:off x="6809308" y="1287661"/>
                <a:ext cx="10558" cy="1816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7" extrusionOk="0">
                    <a:moveTo>
                      <a:pt x="120" y="1"/>
                    </a:moveTo>
                    <a:cubicBezTo>
                      <a:pt x="60" y="1"/>
                      <a:pt x="0" y="53"/>
                      <a:pt x="18" y="128"/>
                    </a:cubicBezTo>
                    <a:cubicBezTo>
                      <a:pt x="98" y="435"/>
                      <a:pt x="151" y="789"/>
                      <a:pt x="424" y="995"/>
                    </a:cubicBezTo>
                    <a:cubicBezTo>
                      <a:pt x="437" y="1003"/>
                      <a:pt x="450" y="1007"/>
                      <a:pt x="463" y="1007"/>
                    </a:cubicBezTo>
                    <a:cubicBezTo>
                      <a:pt x="505" y="1007"/>
                      <a:pt x="540" y="963"/>
                      <a:pt x="546" y="922"/>
                    </a:cubicBezTo>
                    <a:cubicBezTo>
                      <a:pt x="588" y="599"/>
                      <a:pt x="368" y="310"/>
                      <a:pt x="204" y="47"/>
                    </a:cubicBezTo>
                    <a:cubicBezTo>
                      <a:pt x="183" y="15"/>
                      <a:pt x="152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5"/>
              <p:cNvSpPr/>
              <p:nvPr/>
            </p:nvSpPr>
            <p:spPr>
              <a:xfrm rot="-9510447">
                <a:off x="6854027" y="1308179"/>
                <a:ext cx="7397" cy="1511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8" extrusionOk="0">
                    <a:moveTo>
                      <a:pt x="130" y="0"/>
                    </a:moveTo>
                    <a:cubicBezTo>
                      <a:pt x="66" y="0"/>
                      <a:pt x="1" y="42"/>
                      <a:pt x="9" y="120"/>
                    </a:cubicBezTo>
                    <a:cubicBezTo>
                      <a:pt x="24" y="253"/>
                      <a:pt x="29" y="382"/>
                      <a:pt x="43" y="515"/>
                    </a:cubicBezTo>
                    <a:cubicBezTo>
                      <a:pt x="55" y="633"/>
                      <a:pt x="59" y="766"/>
                      <a:pt x="176" y="823"/>
                    </a:cubicBezTo>
                    <a:cubicBezTo>
                      <a:pt x="195" y="832"/>
                      <a:pt x="216" y="837"/>
                      <a:pt x="236" y="837"/>
                    </a:cubicBezTo>
                    <a:cubicBezTo>
                      <a:pt x="266" y="837"/>
                      <a:pt x="295" y="827"/>
                      <a:pt x="317" y="805"/>
                    </a:cubicBezTo>
                    <a:cubicBezTo>
                      <a:pt x="412" y="709"/>
                      <a:pt x="374" y="591"/>
                      <a:pt x="348" y="473"/>
                    </a:cubicBezTo>
                    <a:cubicBezTo>
                      <a:pt x="317" y="344"/>
                      <a:pt x="280" y="219"/>
                      <a:pt x="249" y="86"/>
                    </a:cubicBezTo>
                    <a:cubicBezTo>
                      <a:pt x="235" y="28"/>
                      <a:pt x="183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5"/>
              <p:cNvSpPr/>
              <p:nvPr/>
            </p:nvSpPr>
            <p:spPr>
              <a:xfrm rot="-9510447">
                <a:off x="6833278" y="1313834"/>
                <a:ext cx="7990" cy="1618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97" extrusionOk="0">
                    <a:moveTo>
                      <a:pt x="130" y="0"/>
                    </a:moveTo>
                    <a:cubicBezTo>
                      <a:pt x="77" y="0"/>
                      <a:pt x="20" y="39"/>
                      <a:pt x="15" y="104"/>
                    </a:cubicBezTo>
                    <a:cubicBezTo>
                      <a:pt x="0" y="355"/>
                      <a:pt x="11" y="762"/>
                      <a:pt x="285" y="884"/>
                    </a:cubicBezTo>
                    <a:cubicBezTo>
                      <a:pt x="302" y="892"/>
                      <a:pt x="319" y="896"/>
                      <a:pt x="335" y="896"/>
                    </a:cubicBezTo>
                    <a:cubicBezTo>
                      <a:pt x="385" y="896"/>
                      <a:pt x="424" y="859"/>
                      <a:pt x="429" y="804"/>
                    </a:cubicBezTo>
                    <a:cubicBezTo>
                      <a:pt x="445" y="679"/>
                      <a:pt x="388" y="560"/>
                      <a:pt x="342" y="446"/>
                    </a:cubicBezTo>
                    <a:cubicBezTo>
                      <a:pt x="297" y="329"/>
                      <a:pt x="247" y="200"/>
                      <a:pt x="220" y="74"/>
                    </a:cubicBezTo>
                    <a:cubicBezTo>
                      <a:pt x="209" y="23"/>
                      <a:pt x="170" y="0"/>
                      <a:pt x="1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5"/>
              <p:cNvSpPr/>
              <p:nvPr/>
            </p:nvSpPr>
            <p:spPr>
              <a:xfrm rot="-9510447">
                <a:off x="6809340" y="1340039"/>
                <a:ext cx="9678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539" h="854" extrusionOk="0">
                    <a:moveTo>
                      <a:pt x="174" y="1"/>
                    </a:moveTo>
                    <a:cubicBezTo>
                      <a:pt x="90" y="1"/>
                      <a:pt x="1" y="80"/>
                      <a:pt x="29" y="180"/>
                    </a:cubicBezTo>
                    <a:cubicBezTo>
                      <a:pt x="63" y="314"/>
                      <a:pt x="105" y="446"/>
                      <a:pt x="143" y="575"/>
                    </a:cubicBezTo>
                    <a:cubicBezTo>
                      <a:pt x="181" y="701"/>
                      <a:pt x="234" y="796"/>
                      <a:pt x="356" y="849"/>
                    </a:cubicBezTo>
                    <a:cubicBezTo>
                      <a:pt x="364" y="852"/>
                      <a:pt x="373" y="854"/>
                      <a:pt x="383" y="854"/>
                    </a:cubicBezTo>
                    <a:cubicBezTo>
                      <a:pt x="420" y="854"/>
                      <a:pt x="462" y="831"/>
                      <a:pt x="478" y="800"/>
                    </a:cubicBezTo>
                    <a:cubicBezTo>
                      <a:pt x="539" y="679"/>
                      <a:pt x="500" y="565"/>
                      <a:pt x="451" y="446"/>
                    </a:cubicBezTo>
                    <a:cubicBezTo>
                      <a:pt x="397" y="321"/>
                      <a:pt x="344" y="195"/>
                      <a:pt x="283" y="70"/>
                    </a:cubicBezTo>
                    <a:cubicBezTo>
                      <a:pt x="259" y="21"/>
                      <a:pt x="217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5"/>
              <p:cNvSpPr/>
              <p:nvPr/>
            </p:nvSpPr>
            <p:spPr>
              <a:xfrm rot="-9510447">
                <a:off x="6820620" y="1382980"/>
                <a:ext cx="6625" cy="18312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15" extrusionOk="0">
                    <a:moveTo>
                      <a:pt x="68" y="0"/>
                    </a:moveTo>
                    <a:cubicBezTo>
                      <a:pt x="33" y="0"/>
                      <a:pt x="1" y="22"/>
                      <a:pt x="7" y="68"/>
                    </a:cubicBezTo>
                    <a:cubicBezTo>
                      <a:pt x="45" y="375"/>
                      <a:pt x="56" y="691"/>
                      <a:pt x="197" y="972"/>
                    </a:cubicBezTo>
                    <a:cubicBezTo>
                      <a:pt x="213" y="1002"/>
                      <a:pt x="240" y="1015"/>
                      <a:pt x="267" y="1015"/>
                    </a:cubicBezTo>
                    <a:cubicBezTo>
                      <a:pt x="313" y="1015"/>
                      <a:pt x="362" y="979"/>
                      <a:pt x="364" y="926"/>
                    </a:cubicBezTo>
                    <a:cubicBezTo>
                      <a:pt x="368" y="619"/>
                      <a:pt x="239" y="337"/>
                      <a:pt x="140" y="48"/>
                    </a:cubicBezTo>
                    <a:cubicBezTo>
                      <a:pt x="129" y="17"/>
                      <a:pt x="98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5"/>
              <p:cNvSpPr/>
              <p:nvPr/>
            </p:nvSpPr>
            <p:spPr>
              <a:xfrm rot="-9510447">
                <a:off x="6836024" y="1382949"/>
                <a:ext cx="745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675" extrusionOk="0">
                    <a:moveTo>
                      <a:pt x="172" y="1"/>
                    </a:moveTo>
                    <a:cubicBezTo>
                      <a:pt x="124" y="1"/>
                      <a:pt x="73" y="28"/>
                      <a:pt x="65" y="78"/>
                    </a:cubicBezTo>
                    <a:cubicBezTo>
                      <a:pt x="34" y="241"/>
                      <a:pt x="0" y="461"/>
                      <a:pt x="99" y="610"/>
                    </a:cubicBezTo>
                    <a:cubicBezTo>
                      <a:pt x="128" y="654"/>
                      <a:pt x="171" y="674"/>
                      <a:pt x="213" y="674"/>
                    </a:cubicBezTo>
                    <a:cubicBezTo>
                      <a:pt x="270" y="674"/>
                      <a:pt x="326" y="638"/>
                      <a:pt x="350" y="575"/>
                    </a:cubicBezTo>
                    <a:cubicBezTo>
                      <a:pt x="414" y="412"/>
                      <a:pt x="323" y="203"/>
                      <a:pt x="258" y="51"/>
                    </a:cubicBezTo>
                    <a:cubicBezTo>
                      <a:pt x="244" y="16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5"/>
              <p:cNvSpPr/>
              <p:nvPr/>
            </p:nvSpPr>
            <p:spPr>
              <a:xfrm rot="-9510447">
                <a:off x="6850921" y="1347239"/>
                <a:ext cx="7056" cy="1360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754" extrusionOk="0">
                    <a:moveTo>
                      <a:pt x="150" y="0"/>
                    </a:moveTo>
                    <a:cubicBezTo>
                      <a:pt x="117" y="0"/>
                      <a:pt x="86" y="18"/>
                      <a:pt x="81" y="59"/>
                    </a:cubicBezTo>
                    <a:cubicBezTo>
                      <a:pt x="54" y="241"/>
                      <a:pt x="1" y="534"/>
                      <a:pt x="111" y="698"/>
                    </a:cubicBezTo>
                    <a:cubicBezTo>
                      <a:pt x="136" y="732"/>
                      <a:pt x="179" y="754"/>
                      <a:pt x="220" y="754"/>
                    </a:cubicBezTo>
                    <a:cubicBezTo>
                      <a:pt x="257" y="754"/>
                      <a:pt x="291" y="737"/>
                      <a:pt x="309" y="698"/>
                    </a:cubicBezTo>
                    <a:cubicBezTo>
                      <a:pt x="392" y="512"/>
                      <a:pt x="301" y="245"/>
                      <a:pt x="241" y="59"/>
                    </a:cubicBezTo>
                    <a:cubicBezTo>
                      <a:pt x="229" y="23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5"/>
              <p:cNvSpPr/>
              <p:nvPr/>
            </p:nvSpPr>
            <p:spPr>
              <a:xfrm rot="-9510447">
                <a:off x="6828568" y="1342839"/>
                <a:ext cx="10198" cy="2249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47" extrusionOk="0">
                    <a:moveTo>
                      <a:pt x="122" y="1"/>
                    </a:moveTo>
                    <a:cubicBezTo>
                      <a:pt x="74" y="1"/>
                      <a:pt x="27" y="33"/>
                      <a:pt x="23" y="99"/>
                    </a:cubicBezTo>
                    <a:cubicBezTo>
                      <a:pt x="0" y="460"/>
                      <a:pt x="16" y="985"/>
                      <a:pt x="331" y="1224"/>
                    </a:cubicBezTo>
                    <a:cubicBezTo>
                      <a:pt x="352" y="1240"/>
                      <a:pt x="376" y="1247"/>
                      <a:pt x="401" y="1247"/>
                    </a:cubicBezTo>
                    <a:cubicBezTo>
                      <a:pt x="481" y="1247"/>
                      <a:pt x="568" y="1176"/>
                      <a:pt x="559" y="1091"/>
                    </a:cubicBezTo>
                    <a:cubicBezTo>
                      <a:pt x="540" y="928"/>
                      <a:pt x="445" y="802"/>
                      <a:pt x="384" y="651"/>
                    </a:cubicBezTo>
                    <a:cubicBezTo>
                      <a:pt x="316" y="479"/>
                      <a:pt x="251" y="286"/>
                      <a:pt x="228" y="99"/>
                    </a:cubicBezTo>
                    <a:cubicBezTo>
                      <a:pt x="221" y="34"/>
                      <a:pt x="171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5"/>
              <p:cNvSpPr/>
              <p:nvPr/>
            </p:nvSpPr>
            <p:spPr>
              <a:xfrm rot="-9510447">
                <a:off x="6796409" y="1035651"/>
                <a:ext cx="484965" cy="189574"/>
              </a:xfrm>
              <a:custGeom>
                <a:avLst/>
                <a:gdLst/>
                <a:ahLst/>
                <a:cxnLst/>
                <a:rect l="l" t="t" r="r" b="b"/>
                <a:pathLst>
                  <a:path w="27010" h="10508" extrusionOk="0">
                    <a:moveTo>
                      <a:pt x="4007" y="1"/>
                    </a:moveTo>
                    <a:cubicBezTo>
                      <a:pt x="3262" y="1"/>
                      <a:pt x="2716" y="181"/>
                      <a:pt x="2434" y="588"/>
                    </a:cubicBezTo>
                    <a:cubicBezTo>
                      <a:pt x="0" y="4110"/>
                      <a:pt x="27009" y="10508"/>
                      <a:pt x="27009" y="10508"/>
                    </a:cubicBezTo>
                    <a:cubicBezTo>
                      <a:pt x="27009" y="10508"/>
                      <a:pt x="9698" y="1"/>
                      <a:pt x="4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5"/>
              <p:cNvSpPr/>
              <p:nvPr/>
            </p:nvSpPr>
            <p:spPr>
              <a:xfrm rot="-9510447">
                <a:off x="7153485" y="1240131"/>
                <a:ext cx="17165" cy="1188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659" extrusionOk="0">
                    <a:moveTo>
                      <a:pt x="142" y="1"/>
                    </a:moveTo>
                    <a:cubicBezTo>
                      <a:pt x="53" y="1"/>
                      <a:pt x="1" y="119"/>
                      <a:pt x="66" y="188"/>
                    </a:cubicBezTo>
                    <a:cubicBezTo>
                      <a:pt x="180" y="305"/>
                      <a:pt x="298" y="408"/>
                      <a:pt x="431" y="500"/>
                    </a:cubicBezTo>
                    <a:cubicBezTo>
                      <a:pt x="539" y="569"/>
                      <a:pt x="642" y="658"/>
                      <a:pt x="769" y="658"/>
                    </a:cubicBezTo>
                    <a:cubicBezTo>
                      <a:pt x="793" y="658"/>
                      <a:pt x="819" y="655"/>
                      <a:pt x="845" y="648"/>
                    </a:cubicBezTo>
                    <a:cubicBezTo>
                      <a:pt x="917" y="625"/>
                      <a:pt x="955" y="553"/>
                      <a:pt x="940" y="484"/>
                    </a:cubicBezTo>
                    <a:cubicBezTo>
                      <a:pt x="906" y="321"/>
                      <a:pt x="747" y="260"/>
                      <a:pt x="613" y="188"/>
                    </a:cubicBezTo>
                    <a:cubicBezTo>
                      <a:pt x="473" y="107"/>
                      <a:pt x="328" y="51"/>
                      <a:pt x="172" y="5"/>
                    </a:cubicBezTo>
                    <a:cubicBezTo>
                      <a:pt x="161" y="2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5"/>
              <p:cNvSpPr/>
              <p:nvPr/>
            </p:nvSpPr>
            <p:spPr>
              <a:xfrm rot="-9510447">
                <a:off x="7133926" y="1249769"/>
                <a:ext cx="25406" cy="1167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647" extrusionOk="0">
                    <a:moveTo>
                      <a:pt x="171" y="0"/>
                    </a:moveTo>
                    <a:cubicBezTo>
                      <a:pt x="44" y="0"/>
                      <a:pt x="0" y="175"/>
                      <a:pt x="133" y="222"/>
                    </a:cubicBezTo>
                    <a:cubicBezTo>
                      <a:pt x="510" y="359"/>
                      <a:pt x="871" y="576"/>
                      <a:pt x="1266" y="644"/>
                    </a:cubicBezTo>
                    <a:cubicBezTo>
                      <a:pt x="1273" y="646"/>
                      <a:pt x="1279" y="646"/>
                      <a:pt x="1285" y="646"/>
                    </a:cubicBezTo>
                    <a:cubicBezTo>
                      <a:pt x="1363" y="646"/>
                      <a:pt x="1414" y="555"/>
                      <a:pt x="1354" y="488"/>
                    </a:cubicBezTo>
                    <a:cubicBezTo>
                      <a:pt x="1061" y="165"/>
                      <a:pt x="609" y="67"/>
                      <a:pt x="194" y="2"/>
                    </a:cubicBezTo>
                    <a:cubicBezTo>
                      <a:pt x="186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5"/>
              <p:cNvSpPr/>
              <p:nvPr/>
            </p:nvSpPr>
            <p:spPr>
              <a:xfrm rot="-9510447">
                <a:off x="7123616" y="1186194"/>
                <a:ext cx="18601" cy="990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49" extrusionOk="0">
                    <a:moveTo>
                      <a:pt x="134" y="0"/>
                    </a:moveTo>
                    <a:cubicBezTo>
                      <a:pt x="5" y="0"/>
                      <a:pt x="1" y="180"/>
                      <a:pt x="85" y="245"/>
                    </a:cubicBezTo>
                    <a:cubicBezTo>
                      <a:pt x="199" y="332"/>
                      <a:pt x="347" y="385"/>
                      <a:pt x="476" y="447"/>
                    </a:cubicBezTo>
                    <a:cubicBezTo>
                      <a:pt x="602" y="503"/>
                      <a:pt x="731" y="545"/>
                      <a:pt x="868" y="549"/>
                    </a:cubicBezTo>
                    <a:cubicBezTo>
                      <a:pt x="978" y="549"/>
                      <a:pt x="1035" y="408"/>
                      <a:pt x="959" y="332"/>
                    </a:cubicBezTo>
                    <a:cubicBezTo>
                      <a:pt x="853" y="234"/>
                      <a:pt x="720" y="173"/>
                      <a:pt x="583" y="124"/>
                    </a:cubicBezTo>
                    <a:cubicBezTo>
                      <a:pt x="442" y="74"/>
                      <a:pt x="297" y="17"/>
                      <a:pt x="153" y="1"/>
                    </a:cubicBezTo>
                    <a:cubicBezTo>
                      <a:pt x="146" y="0"/>
                      <a:pt x="14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5"/>
              <p:cNvSpPr/>
              <p:nvPr/>
            </p:nvSpPr>
            <p:spPr>
              <a:xfrm rot="-9510447">
                <a:off x="7102668" y="1193258"/>
                <a:ext cx="23000" cy="1253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95" extrusionOk="0">
                    <a:moveTo>
                      <a:pt x="174" y="1"/>
                    </a:moveTo>
                    <a:cubicBezTo>
                      <a:pt x="40" y="1"/>
                      <a:pt x="0" y="204"/>
                      <a:pt x="143" y="253"/>
                    </a:cubicBezTo>
                    <a:cubicBezTo>
                      <a:pt x="444" y="363"/>
                      <a:pt x="741" y="522"/>
                      <a:pt x="1022" y="675"/>
                    </a:cubicBezTo>
                    <a:cubicBezTo>
                      <a:pt x="1047" y="688"/>
                      <a:pt x="1072" y="695"/>
                      <a:pt x="1095" y="695"/>
                    </a:cubicBezTo>
                    <a:cubicBezTo>
                      <a:pt x="1216" y="695"/>
                      <a:pt x="1281" y="521"/>
                      <a:pt x="1162" y="431"/>
                    </a:cubicBezTo>
                    <a:cubicBezTo>
                      <a:pt x="873" y="211"/>
                      <a:pt x="562" y="93"/>
                      <a:pt x="211" y="6"/>
                    </a:cubicBezTo>
                    <a:cubicBezTo>
                      <a:pt x="198" y="2"/>
                      <a:pt x="186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5"/>
              <p:cNvSpPr/>
              <p:nvPr/>
            </p:nvSpPr>
            <p:spPr>
              <a:xfrm rot="-9510447">
                <a:off x="7136989" y="1215247"/>
                <a:ext cx="14526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411" extrusionOk="0">
                    <a:moveTo>
                      <a:pt x="165" y="0"/>
                    </a:moveTo>
                    <a:cubicBezTo>
                      <a:pt x="63" y="0"/>
                      <a:pt x="1" y="153"/>
                      <a:pt x="105" y="206"/>
                    </a:cubicBezTo>
                    <a:cubicBezTo>
                      <a:pt x="270" y="285"/>
                      <a:pt x="452" y="411"/>
                      <a:pt x="638" y="411"/>
                    </a:cubicBezTo>
                    <a:cubicBezTo>
                      <a:pt x="740" y="411"/>
                      <a:pt x="809" y="269"/>
                      <a:pt x="726" y="201"/>
                    </a:cubicBezTo>
                    <a:cubicBezTo>
                      <a:pt x="581" y="76"/>
                      <a:pt x="372" y="50"/>
                      <a:pt x="193" y="4"/>
                    </a:cubicBezTo>
                    <a:cubicBezTo>
                      <a:pt x="184" y="1"/>
                      <a:pt x="174" y="0"/>
                      <a:pt x="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5"/>
              <p:cNvSpPr/>
              <p:nvPr/>
            </p:nvSpPr>
            <p:spPr>
              <a:xfrm rot="-9510447">
                <a:off x="7077543" y="1152681"/>
                <a:ext cx="17775" cy="9706"/>
              </a:xfrm>
              <a:custGeom>
                <a:avLst/>
                <a:gdLst/>
                <a:ahLst/>
                <a:cxnLst/>
                <a:rect l="l" t="t" r="r" b="b"/>
                <a:pathLst>
                  <a:path w="990" h="538" extrusionOk="0">
                    <a:moveTo>
                      <a:pt x="116" y="0"/>
                    </a:moveTo>
                    <a:cubicBezTo>
                      <a:pt x="34" y="0"/>
                      <a:pt x="0" y="108"/>
                      <a:pt x="51" y="169"/>
                    </a:cubicBezTo>
                    <a:cubicBezTo>
                      <a:pt x="138" y="287"/>
                      <a:pt x="291" y="370"/>
                      <a:pt x="424" y="431"/>
                    </a:cubicBezTo>
                    <a:cubicBezTo>
                      <a:pt x="522" y="479"/>
                      <a:pt x="645" y="537"/>
                      <a:pt x="760" y="537"/>
                    </a:cubicBezTo>
                    <a:cubicBezTo>
                      <a:pt x="792" y="537"/>
                      <a:pt x="823" y="533"/>
                      <a:pt x="853" y="522"/>
                    </a:cubicBezTo>
                    <a:cubicBezTo>
                      <a:pt x="941" y="492"/>
                      <a:pt x="990" y="374"/>
                      <a:pt x="910" y="301"/>
                    </a:cubicBezTo>
                    <a:cubicBezTo>
                      <a:pt x="812" y="215"/>
                      <a:pt x="663" y="206"/>
                      <a:pt x="534" y="164"/>
                    </a:cubicBezTo>
                    <a:cubicBezTo>
                      <a:pt x="401" y="123"/>
                      <a:pt x="279" y="50"/>
                      <a:pt x="146" y="5"/>
                    </a:cubicBezTo>
                    <a:cubicBezTo>
                      <a:pt x="135" y="2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5"/>
              <p:cNvSpPr/>
              <p:nvPr/>
            </p:nvSpPr>
            <p:spPr>
              <a:xfrm rot="-9510447">
                <a:off x="7059515" y="1164968"/>
                <a:ext cx="19463" cy="851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472" extrusionOk="0">
                    <a:moveTo>
                      <a:pt x="216" y="0"/>
                    </a:moveTo>
                    <a:cubicBezTo>
                      <a:pt x="56" y="0"/>
                      <a:pt x="1" y="239"/>
                      <a:pt x="171" y="293"/>
                    </a:cubicBezTo>
                    <a:cubicBezTo>
                      <a:pt x="304" y="331"/>
                      <a:pt x="438" y="369"/>
                      <a:pt x="566" y="407"/>
                    </a:cubicBezTo>
                    <a:cubicBezTo>
                      <a:pt x="662" y="436"/>
                      <a:pt x="756" y="472"/>
                      <a:pt x="852" y="472"/>
                    </a:cubicBezTo>
                    <a:cubicBezTo>
                      <a:pt x="882" y="472"/>
                      <a:pt x="913" y="468"/>
                      <a:pt x="943" y="460"/>
                    </a:cubicBezTo>
                    <a:cubicBezTo>
                      <a:pt x="1042" y="434"/>
                      <a:pt x="1084" y="297"/>
                      <a:pt x="1004" y="225"/>
                    </a:cubicBezTo>
                    <a:cubicBezTo>
                      <a:pt x="908" y="133"/>
                      <a:pt x="783" y="118"/>
                      <a:pt x="654" y="92"/>
                    </a:cubicBezTo>
                    <a:cubicBezTo>
                      <a:pt x="521" y="65"/>
                      <a:pt x="388" y="34"/>
                      <a:pt x="251" y="4"/>
                    </a:cubicBezTo>
                    <a:cubicBezTo>
                      <a:pt x="239" y="1"/>
                      <a:pt x="227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5"/>
              <p:cNvSpPr/>
              <p:nvPr/>
            </p:nvSpPr>
            <p:spPr>
              <a:xfrm rot="-9510447">
                <a:off x="7079308" y="1197905"/>
                <a:ext cx="14292" cy="710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94" extrusionOk="0">
                    <a:moveTo>
                      <a:pt x="136" y="0"/>
                    </a:moveTo>
                    <a:cubicBezTo>
                      <a:pt x="23" y="0"/>
                      <a:pt x="1" y="187"/>
                      <a:pt x="115" y="213"/>
                    </a:cubicBezTo>
                    <a:cubicBezTo>
                      <a:pt x="210" y="232"/>
                      <a:pt x="305" y="259"/>
                      <a:pt x="396" y="297"/>
                    </a:cubicBezTo>
                    <a:cubicBezTo>
                      <a:pt x="477" y="329"/>
                      <a:pt x="555" y="393"/>
                      <a:pt x="642" y="393"/>
                    </a:cubicBezTo>
                    <a:cubicBezTo>
                      <a:pt x="649" y="393"/>
                      <a:pt x="656" y="393"/>
                      <a:pt x="663" y="392"/>
                    </a:cubicBezTo>
                    <a:cubicBezTo>
                      <a:pt x="747" y="385"/>
                      <a:pt x="796" y="309"/>
                      <a:pt x="758" y="232"/>
                    </a:cubicBezTo>
                    <a:cubicBezTo>
                      <a:pt x="705" y="134"/>
                      <a:pt x="579" y="104"/>
                      <a:pt x="480" y="69"/>
                    </a:cubicBezTo>
                    <a:cubicBezTo>
                      <a:pt x="370" y="35"/>
                      <a:pt x="256" y="16"/>
                      <a:pt x="145" y="0"/>
                    </a:cubicBezTo>
                    <a:cubicBezTo>
                      <a:pt x="142" y="0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5"/>
              <p:cNvSpPr/>
              <p:nvPr/>
            </p:nvSpPr>
            <p:spPr>
              <a:xfrm rot="-9510447">
                <a:off x="7042734" y="1131640"/>
                <a:ext cx="19445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560" extrusionOk="0">
                    <a:moveTo>
                      <a:pt x="100" y="0"/>
                    </a:moveTo>
                    <a:cubicBezTo>
                      <a:pt x="32" y="0"/>
                      <a:pt x="1" y="93"/>
                      <a:pt x="49" y="137"/>
                    </a:cubicBezTo>
                    <a:cubicBezTo>
                      <a:pt x="170" y="255"/>
                      <a:pt x="319" y="342"/>
                      <a:pt x="467" y="418"/>
                    </a:cubicBezTo>
                    <a:cubicBezTo>
                      <a:pt x="605" y="489"/>
                      <a:pt x="750" y="560"/>
                      <a:pt x="904" y="560"/>
                    </a:cubicBezTo>
                    <a:cubicBezTo>
                      <a:pt x="915" y="560"/>
                      <a:pt x="927" y="559"/>
                      <a:pt x="939" y="559"/>
                    </a:cubicBezTo>
                    <a:cubicBezTo>
                      <a:pt x="1041" y="551"/>
                      <a:pt x="1083" y="441"/>
                      <a:pt x="1018" y="365"/>
                    </a:cubicBezTo>
                    <a:cubicBezTo>
                      <a:pt x="916" y="232"/>
                      <a:pt x="752" y="171"/>
                      <a:pt x="596" y="118"/>
                    </a:cubicBezTo>
                    <a:cubicBezTo>
                      <a:pt x="437" y="60"/>
                      <a:pt x="273" y="8"/>
                      <a:pt x="105" y="0"/>
                    </a:cubicBezTo>
                    <a:cubicBezTo>
                      <a:pt x="104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5"/>
              <p:cNvSpPr/>
              <p:nvPr/>
            </p:nvSpPr>
            <p:spPr>
              <a:xfrm rot="-9510447">
                <a:off x="7015629" y="1132632"/>
                <a:ext cx="22031" cy="10301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571" extrusionOk="0">
                    <a:moveTo>
                      <a:pt x="163" y="0"/>
                    </a:moveTo>
                    <a:cubicBezTo>
                      <a:pt x="57" y="0"/>
                      <a:pt x="1" y="177"/>
                      <a:pt x="112" y="225"/>
                    </a:cubicBezTo>
                    <a:cubicBezTo>
                      <a:pt x="265" y="290"/>
                      <a:pt x="424" y="343"/>
                      <a:pt x="581" y="407"/>
                    </a:cubicBezTo>
                    <a:cubicBezTo>
                      <a:pt x="722" y="467"/>
                      <a:pt x="872" y="571"/>
                      <a:pt x="1029" y="571"/>
                    </a:cubicBezTo>
                    <a:cubicBezTo>
                      <a:pt x="1031" y="571"/>
                      <a:pt x="1034" y="571"/>
                      <a:pt x="1037" y="571"/>
                    </a:cubicBezTo>
                    <a:cubicBezTo>
                      <a:pt x="1135" y="571"/>
                      <a:pt x="1227" y="449"/>
                      <a:pt x="1158" y="362"/>
                    </a:cubicBezTo>
                    <a:cubicBezTo>
                      <a:pt x="1056" y="217"/>
                      <a:pt x="881" y="167"/>
                      <a:pt x="714" y="114"/>
                    </a:cubicBezTo>
                    <a:cubicBezTo>
                      <a:pt x="539" y="53"/>
                      <a:pt x="356" y="11"/>
                      <a:pt x="170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5"/>
              <p:cNvSpPr/>
              <p:nvPr/>
            </p:nvSpPr>
            <p:spPr>
              <a:xfrm rot="-9510447">
                <a:off x="7033060" y="1106314"/>
                <a:ext cx="16770" cy="1086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2" extrusionOk="0">
                    <a:moveTo>
                      <a:pt x="121" y="1"/>
                    </a:moveTo>
                    <a:cubicBezTo>
                      <a:pt x="28" y="1"/>
                      <a:pt x="0" y="140"/>
                      <a:pt x="78" y="197"/>
                    </a:cubicBezTo>
                    <a:cubicBezTo>
                      <a:pt x="184" y="277"/>
                      <a:pt x="287" y="361"/>
                      <a:pt x="394" y="441"/>
                    </a:cubicBezTo>
                    <a:cubicBezTo>
                      <a:pt x="492" y="514"/>
                      <a:pt x="602" y="601"/>
                      <a:pt x="729" y="601"/>
                    </a:cubicBezTo>
                    <a:cubicBezTo>
                      <a:pt x="734" y="601"/>
                      <a:pt x="739" y="601"/>
                      <a:pt x="744" y="601"/>
                    </a:cubicBezTo>
                    <a:cubicBezTo>
                      <a:pt x="858" y="592"/>
                      <a:pt x="933" y="475"/>
                      <a:pt x="877" y="368"/>
                    </a:cubicBezTo>
                    <a:cubicBezTo>
                      <a:pt x="808" y="243"/>
                      <a:pt x="668" y="197"/>
                      <a:pt x="542" y="148"/>
                    </a:cubicBezTo>
                    <a:cubicBezTo>
                      <a:pt x="412" y="99"/>
                      <a:pt x="284" y="57"/>
                      <a:pt x="158" y="8"/>
                    </a:cubicBezTo>
                    <a:cubicBezTo>
                      <a:pt x="145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5"/>
              <p:cNvSpPr/>
              <p:nvPr/>
            </p:nvSpPr>
            <p:spPr>
              <a:xfrm rot="-9510447">
                <a:off x="6997656" y="1095857"/>
                <a:ext cx="23018" cy="7848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35" extrusionOk="0">
                    <a:moveTo>
                      <a:pt x="275" y="0"/>
                    </a:moveTo>
                    <a:cubicBezTo>
                      <a:pt x="223" y="0"/>
                      <a:pt x="172" y="3"/>
                      <a:pt x="122" y="8"/>
                    </a:cubicBezTo>
                    <a:cubicBezTo>
                      <a:pt x="20" y="19"/>
                      <a:pt x="1" y="149"/>
                      <a:pt x="99" y="191"/>
                    </a:cubicBezTo>
                    <a:cubicBezTo>
                      <a:pt x="282" y="263"/>
                      <a:pt x="487" y="305"/>
                      <a:pt x="677" y="365"/>
                    </a:cubicBezTo>
                    <a:cubicBezTo>
                      <a:pt x="797" y="402"/>
                      <a:pt x="907" y="435"/>
                      <a:pt x="1024" y="435"/>
                    </a:cubicBezTo>
                    <a:cubicBezTo>
                      <a:pt x="1078" y="435"/>
                      <a:pt x="1133" y="428"/>
                      <a:pt x="1191" y="411"/>
                    </a:cubicBezTo>
                    <a:cubicBezTo>
                      <a:pt x="1263" y="388"/>
                      <a:pt x="1282" y="300"/>
                      <a:pt x="1233" y="247"/>
                    </a:cubicBezTo>
                    <a:cubicBezTo>
                      <a:pt x="1099" y="103"/>
                      <a:pt x="936" y="65"/>
                      <a:pt x="745" y="42"/>
                    </a:cubicBezTo>
                    <a:cubicBezTo>
                      <a:pt x="594" y="22"/>
                      <a:pt x="432" y="0"/>
                      <a:pt x="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45"/>
              <p:cNvSpPr/>
              <p:nvPr/>
            </p:nvSpPr>
            <p:spPr>
              <a:xfrm rot="-9510447">
                <a:off x="6976623" y="1070627"/>
                <a:ext cx="23126" cy="9814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544" extrusionOk="0">
                    <a:moveTo>
                      <a:pt x="299" y="1"/>
                    </a:moveTo>
                    <a:cubicBezTo>
                      <a:pt x="279" y="1"/>
                      <a:pt x="259" y="1"/>
                      <a:pt x="239" y="2"/>
                    </a:cubicBezTo>
                    <a:cubicBezTo>
                      <a:pt x="16" y="6"/>
                      <a:pt x="0" y="291"/>
                      <a:pt x="186" y="367"/>
                    </a:cubicBezTo>
                    <a:cubicBezTo>
                      <a:pt x="411" y="458"/>
                      <a:pt x="662" y="488"/>
                      <a:pt x="897" y="538"/>
                    </a:cubicBezTo>
                    <a:cubicBezTo>
                      <a:pt x="914" y="542"/>
                      <a:pt x="931" y="543"/>
                      <a:pt x="946" y="543"/>
                    </a:cubicBezTo>
                    <a:cubicBezTo>
                      <a:pt x="1199" y="543"/>
                      <a:pt x="1288" y="140"/>
                      <a:pt x="1020" y="97"/>
                    </a:cubicBezTo>
                    <a:cubicBezTo>
                      <a:pt x="784" y="58"/>
                      <a:pt x="539" y="1"/>
                      <a:pt x="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45"/>
              <p:cNvSpPr/>
              <p:nvPr/>
            </p:nvSpPr>
            <p:spPr>
              <a:xfrm rot="-9510447">
                <a:off x="6966172" y="1077214"/>
                <a:ext cx="16662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928" h="475" extrusionOk="0">
                    <a:moveTo>
                      <a:pt x="339" y="0"/>
                    </a:moveTo>
                    <a:cubicBezTo>
                      <a:pt x="237" y="0"/>
                      <a:pt x="137" y="21"/>
                      <a:pt x="65" y="93"/>
                    </a:cubicBezTo>
                    <a:cubicBezTo>
                      <a:pt x="1" y="154"/>
                      <a:pt x="15" y="264"/>
                      <a:pt x="92" y="309"/>
                    </a:cubicBezTo>
                    <a:cubicBezTo>
                      <a:pt x="194" y="370"/>
                      <a:pt x="331" y="359"/>
                      <a:pt x="445" y="393"/>
                    </a:cubicBezTo>
                    <a:cubicBezTo>
                      <a:pt x="502" y="412"/>
                      <a:pt x="552" y="443"/>
                      <a:pt x="608" y="462"/>
                    </a:cubicBezTo>
                    <a:cubicBezTo>
                      <a:pt x="638" y="471"/>
                      <a:pt x="665" y="475"/>
                      <a:pt x="693" y="475"/>
                    </a:cubicBezTo>
                    <a:cubicBezTo>
                      <a:pt x="730" y="475"/>
                      <a:pt x="767" y="468"/>
                      <a:pt x="806" y="462"/>
                    </a:cubicBezTo>
                    <a:cubicBezTo>
                      <a:pt x="882" y="446"/>
                      <a:pt x="928" y="355"/>
                      <a:pt x="905" y="283"/>
                    </a:cubicBezTo>
                    <a:cubicBezTo>
                      <a:pt x="856" y="104"/>
                      <a:pt x="700" y="47"/>
                      <a:pt x="529" y="17"/>
                    </a:cubicBezTo>
                    <a:cubicBezTo>
                      <a:pt x="469" y="8"/>
                      <a:pt x="40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45"/>
              <p:cNvSpPr/>
              <p:nvPr/>
            </p:nvSpPr>
            <p:spPr>
              <a:xfrm rot="-9510447">
                <a:off x="6940117" y="1047342"/>
                <a:ext cx="22659" cy="6819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378" extrusionOk="0">
                    <a:moveTo>
                      <a:pt x="701" y="1"/>
                    </a:moveTo>
                    <a:cubicBezTo>
                      <a:pt x="511" y="1"/>
                      <a:pt x="313" y="29"/>
                      <a:pt x="156" y="29"/>
                    </a:cubicBezTo>
                    <a:cubicBezTo>
                      <a:pt x="0" y="29"/>
                      <a:pt x="0" y="266"/>
                      <a:pt x="156" y="269"/>
                    </a:cubicBezTo>
                    <a:cubicBezTo>
                      <a:pt x="339" y="277"/>
                      <a:pt x="521" y="311"/>
                      <a:pt x="704" y="341"/>
                    </a:cubicBezTo>
                    <a:cubicBezTo>
                      <a:pt x="794" y="358"/>
                      <a:pt x="884" y="377"/>
                      <a:pt x="974" y="377"/>
                    </a:cubicBezTo>
                    <a:cubicBezTo>
                      <a:pt x="1031" y="377"/>
                      <a:pt x="1087" y="369"/>
                      <a:pt x="1144" y="349"/>
                    </a:cubicBezTo>
                    <a:cubicBezTo>
                      <a:pt x="1255" y="311"/>
                      <a:pt x="1262" y="185"/>
                      <a:pt x="1175" y="121"/>
                    </a:cubicBezTo>
                    <a:cubicBezTo>
                      <a:pt x="1049" y="26"/>
                      <a:pt x="878" y="1"/>
                      <a:pt x="7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45"/>
              <p:cNvSpPr/>
              <p:nvPr/>
            </p:nvSpPr>
            <p:spPr>
              <a:xfrm rot="-9510447">
                <a:off x="6729110" y="896008"/>
                <a:ext cx="231638" cy="173446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9614" extrusionOk="0">
                    <a:moveTo>
                      <a:pt x="8138" y="1"/>
                    </a:moveTo>
                    <a:cubicBezTo>
                      <a:pt x="7119" y="1"/>
                      <a:pt x="6562" y="5074"/>
                      <a:pt x="6562" y="5074"/>
                    </a:cubicBezTo>
                    <a:cubicBezTo>
                      <a:pt x="6562" y="5074"/>
                      <a:pt x="5760" y="987"/>
                      <a:pt x="4825" y="915"/>
                    </a:cubicBezTo>
                    <a:cubicBezTo>
                      <a:pt x="4817" y="915"/>
                      <a:pt x="4810" y="914"/>
                      <a:pt x="4803" y="914"/>
                    </a:cubicBezTo>
                    <a:cubicBezTo>
                      <a:pt x="3919" y="914"/>
                      <a:pt x="5472" y="5291"/>
                      <a:pt x="5472" y="5291"/>
                    </a:cubicBezTo>
                    <a:cubicBezTo>
                      <a:pt x="5472" y="5291"/>
                      <a:pt x="2788" y="1971"/>
                      <a:pt x="1465" y="1971"/>
                    </a:cubicBezTo>
                    <a:cubicBezTo>
                      <a:pt x="1347" y="1971"/>
                      <a:pt x="1239" y="1998"/>
                      <a:pt x="1145" y="2056"/>
                    </a:cubicBezTo>
                    <a:cubicBezTo>
                      <a:pt x="1" y="2763"/>
                      <a:pt x="3456" y="5295"/>
                      <a:pt x="3456" y="5295"/>
                    </a:cubicBezTo>
                    <a:cubicBezTo>
                      <a:pt x="3456" y="5295"/>
                      <a:pt x="4284" y="9614"/>
                      <a:pt x="6772" y="9614"/>
                    </a:cubicBezTo>
                    <a:cubicBezTo>
                      <a:pt x="6830" y="9614"/>
                      <a:pt x="6890" y="9611"/>
                      <a:pt x="6950" y="9607"/>
                    </a:cubicBezTo>
                    <a:cubicBezTo>
                      <a:pt x="9582" y="9389"/>
                      <a:pt x="9582" y="5770"/>
                      <a:pt x="9582" y="5770"/>
                    </a:cubicBezTo>
                    <a:cubicBezTo>
                      <a:pt x="9582" y="5770"/>
                      <a:pt x="12821" y="3462"/>
                      <a:pt x="12893" y="2462"/>
                    </a:cubicBezTo>
                    <a:cubicBezTo>
                      <a:pt x="12901" y="2359"/>
                      <a:pt x="12856" y="2312"/>
                      <a:pt x="12770" y="2312"/>
                    </a:cubicBezTo>
                    <a:cubicBezTo>
                      <a:pt x="12273" y="2312"/>
                      <a:pt x="10397" y="3849"/>
                      <a:pt x="9201" y="4873"/>
                    </a:cubicBezTo>
                    <a:cubicBezTo>
                      <a:pt x="10163" y="3223"/>
                      <a:pt x="11342" y="968"/>
                      <a:pt x="10638" y="915"/>
                    </a:cubicBezTo>
                    <a:cubicBezTo>
                      <a:pt x="10630" y="915"/>
                      <a:pt x="10621" y="914"/>
                      <a:pt x="10613" y="914"/>
                    </a:cubicBezTo>
                    <a:cubicBezTo>
                      <a:pt x="9976" y="914"/>
                      <a:pt x="9082" y="2585"/>
                      <a:pt x="8441" y="4044"/>
                    </a:cubicBezTo>
                    <a:cubicBezTo>
                      <a:pt x="8657" y="2371"/>
                      <a:pt x="8836" y="82"/>
                      <a:pt x="8175" y="3"/>
                    </a:cubicBezTo>
                    <a:cubicBezTo>
                      <a:pt x="8162" y="1"/>
                      <a:pt x="8150" y="1"/>
                      <a:pt x="8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588</Words>
  <PresentationFormat>On-screen Show (16:9)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Spring Season by Slidesgo</vt:lpstr>
      <vt:lpstr>PENDEKATAN KONSEP </vt:lpstr>
      <vt:lpstr>1)  Fia Yurista (1913024011)   2)  Selviana Wulandari (1913024031)         </vt:lpstr>
      <vt:lpstr>Pengertian Pendekatan Konsep</vt:lpstr>
      <vt:lpstr>Menurut Bahri (2008:30) pengertian konsep adalah satuan arti yang mewakili sejumlah objek yang mempunyai ciri yang sama. Orang yang memiliki konsep mampu mengadakan abstraksi terhadap objek-objek yang dihadapi, sehingga objek-objek ditempatkan dalam golongan tertentu. Objek-objek dihadirkan dalam kesadaran orang dalam bentuk representasi mental tak berperaga. Konsep sendiri pun dapat dilambangkan dalam bentuk suatu kata (lambang bahasa).</vt:lpstr>
      <vt:lpstr>Ciri-ciri Suatu Konsep</vt:lpstr>
      <vt:lpstr>Kondisi-kondisi yang dipertimbangkan dalam kegiatan belajar mengajar dengan Pendekatan Konsep adalah:</vt:lpstr>
      <vt:lpstr>3 tahap langkah Mengajar dengan Pendekatan Konsep</vt:lpstr>
      <vt:lpstr>Pendekatan Konsep dalam Kegiatan Belajar Mengajar</vt:lpstr>
      <vt:lpstr>Penilaian dalam proses pembelajaran menggunakan  indikator dan kata operasional:</vt:lpstr>
      <vt:lpstr>. . .  KESIMPULAN . . .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KONSEP </dc:title>
  <dc:creator>FIA YURISTA</dc:creator>
  <cp:lastModifiedBy>SMUP1 COM</cp:lastModifiedBy>
  <cp:revision>2</cp:revision>
  <dcterms:modified xsi:type="dcterms:W3CDTF">2020-10-26T04:11:51Z</dcterms:modified>
</cp:coreProperties>
</file>