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BDEB1-ADD5-43EE-94D8-EBA9C5464BFD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D3090D8-DC03-43AD-96D3-2FD06CF8EA5C}">
      <dgm:prSet/>
      <dgm:spPr/>
      <dgm:t>
        <a:bodyPr/>
        <a:lstStyle/>
        <a:p>
          <a:r>
            <a:rPr lang="en-US"/>
            <a:t>Ekuivokasi </a:t>
          </a:r>
        </a:p>
      </dgm:t>
    </dgm:pt>
    <dgm:pt modelId="{E0FEAB3D-1A9E-4389-8084-B9704B8E4EAF}" type="parTrans" cxnId="{E8006B3A-DFF7-4DC4-A96A-A677AE785959}">
      <dgm:prSet/>
      <dgm:spPr/>
      <dgm:t>
        <a:bodyPr/>
        <a:lstStyle/>
        <a:p>
          <a:endParaRPr lang="en-US"/>
        </a:p>
      </dgm:t>
    </dgm:pt>
    <dgm:pt modelId="{FD59660C-192F-4398-8E41-6388544761C3}" type="sibTrans" cxnId="{E8006B3A-DFF7-4DC4-A96A-A677AE785959}">
      <dgm:prSet/>
      <dgm:spPr/>
      <dgm:t>
        <a:bodyPr/>
        <a:lstStyle/>
        <a:p>
          <a:endParaRPr lang="en-US"/>
        </a:p>
      </dgm:t>
    </dgm:pt>
    <dgm:pt modelId="{D2CCDDC0-0ADE-48D3-88BA-6EF36C4E10CC}">
      <dgm:prSet/>
      <dgm:spPr/>
      <dgm:t>
        <a:bodyPr/>
        <a:lstStyle/>
        <a:p>
          <a:r>
            <a:rPr lang="en-US"/>
            <a:t>Amphiboly </a:t>
          </a:r>
        </a:p>
      </dgm:t>
    </dgm:pt>
    <dgm:pt modelId="{C14F5DBD-F3FB-46C7-AB95-E0472C9F3126}" type="parTrans" cxnId="{2F56C14F-B198-43C5-9C67-E5CD7347A28B}">
      <dgm:prSet/>
      <dgm:spPr/>
      <dgm:t>
        <a:bodyPr/>
        <a:lstStyle/>
        <a:p>
          <a:endParaRPr lang="en-US"/>
        </a:p>
      </dgm:t>
    </dgm:pt>
    <dgm:pt modelId="{AF07C33C-DF5A-42DC-A1BC-797E7B34B77F}" type="sibTrans" cxnId="{2F56C14F-B198-43C5-9C67-E5CD7347A28B}">
      <dgm:prSet/>
      <dgm:spPr/>
      <dgm:t>
        <a:bodyPr/>
        <a:lstStyle/>
        <a:p>
          <a:endParaRPr lang="en-US"/>
        </a:p>
      </dgm:t>
    </dgm:pt>
    <dgm:pt modelId="{A360E0BC-D69F-47EA-8CAF-4BCFFC687329}">
      <dgm:prSet/>
      <dgm:spPr/>
      <dgm:t>
        <a:bodyPr/>
        <a:lstStyle/>
        <a:p>
          <a:r>
            <a:rPr lang="en-US"/>
            <a:t>Accent </a:t>
          </a:r>
        </a:p>
      </dgm:t>
    </dgm:pt>
    <dgm:pt modelId="{23B0FB4C-64C6-48F4-9675-F74E9D124471}" type="parTrans" cxnId="{25C6A6D3-AFF1-4827-9B90-AC80487A2045}">
      <dgm:prSet/>
      <dgm:spPr/>
      <dgm:t>
        <a:bodyPr/>
        <a:lstStyle/>
        <a:p>
          <a:endParaRPr lang="en-US"/>
        </a:p>
      </dgm:t>
    </dgm:pt>
    <dgm:pt modelId="{C1A505F8-18E5-4FE4-8E1D-1089D60BAE3E}" type="sibTrans" cxnId="{25C6A6D3-AFF1-4827-9B90-AC80487A2045}">
      <dgm:prSet/>
      <dgm:spPr/>
      <dgm:t>
        <a:bodyPr/>
        <a:lstStyle/>
        <a:p>
          <a:endParaRPr lang="en-US"/>
        </a:p>
      </dgm:t>
    </dgm:pt>
    <dgm:pt modelId="{A4FF9FE9-BEE2-4267-80C2-6DDB5612803F}">
      <dgm:prSet/>
      <dgm:spPr/>
      <dgm:t>
        <a:bodyPr/>
        <a:lstStyle/>
        <a:p>
          <a:r>
            <a:rPr lang="en-US"/>
            <a:t>Komposisi </a:t>
          </a:r>
        </a:p>
      </dgm:t>
    </dgm:pt>
    <dgm:pt modelId="{5766D8A0-2461-4317-9E51-5A729CADCE63}" type="parTrans" cxnId="{853125BF-0917-4C81-B98D-5B3E347BB3BA}">
      <dgm:prSet/>
      <dgm:spPr/>
      <dgm:t>
        <a:bodyPr/>
        <a:lstStyle/>
        <a:p>
          <a:endParaRPr lang="en-US"/>
        </a:p>
      </dgm:t>
    </dgm:pt>
    <dgm:pt modelId="{9CF9688F-E6E9-4C37-9C5F-248E38C96D15}" type="sibTrans" cxnId="{853125BF-0917-4C81-B98D-5B3E347BB3BA}">
      <dgm:prSet/>
      <dgm:spPr/>
      <dgm:t>
        <a:bodyPr/>
        <a:lstStyle/>
        <a:p>
          <a:endParaRPr lang="en-US"/>
        </a:p>
      </dgm:t>
    </dgm:pt>
    <dgm:pt modelId="{BFD4750D-E930-47A7-8EF3-77A511E01FB3}">
      <dgm:prSet/>
      <dgm:spPr/>
      <dgm:t>
        <a:bodyPr/>
        <a:lstStyle/>
        <a:p>
          <a:r>
            <a:rPr lang="en-US"/>
            <a:t>Pembagian</a:t>
          </a:r>
        </a:p>
      </dgm:t>
    </dgm:pt>
    <dgm:pt modelId="{1ED5B351-C239-4DE9-87CE-3EF0AA391E64}" type="parTrans" cxnId="{CD2CC064-181E-4FD3-90C2-7E57F513CEBD}">
      <dgm:prSet/>
      <dgm:spPr/>
      <dgm:t>
        <a:bodyPr/>
        <a:lstStyle/>
        <a:p>
          <a:endParaRPr lang="en-US"/>
        </a:p>
      </dgm:t>
    </dgm:pt>
    <dgm:pt modelId="{3FAF8363-4A3C-4E4A-AFE4-C777FE2B10F9}" type="sibTrans" cxnId="{CD2CC064-181E-4FD3-90C2-7E57F513CEBD}">
      <dgm:prSet/>
      <dgm:spPr/>
      <dgm:t>
        <a:bodyPr/>
        <a:lstStyle/>
        <a:p>
          <a:endParaRPr lang="en-US"/>
        </a:p>
      </dgm:t>
    </dgm:pt>
    <dgm:pt modelId="{4091D6D3-E7A6-4625-9F97-5CFFE8064EB8}" type="pres">
      <dgm:prSet presAssocID="{6F1BDEB1-ADD5-43EE-94D8-EBA9C5464BFD}" presName="diagram" presStyleCnt="0">
        <dgm:presLayoutVars>
          <dgm:dir/>
          <dgm:resizeHandles val="exact"/>
        </dgm:presLayoutVars>
      </dgm:prSet>
      <dgm:spPr/>
    </dgm:pt>
    <dgm:pt modelId="{05DA4C3D-9ED9-4ACC-B788-0828AFDE3BAD}" type="pres">
      <dgm:prSet presAssocID="{5D3090D8-DC03-43AD-96D3-2FD06CF8EA5C}" presName="node" presStyleLbl="node1" presStyleIdx="0" presStyleCnt="5">
        <dgm:presLayoutVars>
          <dgm:bulletEnabled val="1"/>
        </dgm:presLayoutVars>
      </dgm:prSet>
      <dgm:spPr/>
    </dgm:pt>
    <dgm:pt modelId="{9BD213A1-476A-45A5-81E5-7500C024F103}" type="pres">
      <dgm:prSet presAssocID="{FD59660C-192F-4398-8E41-6388544761C3}" presName="sibTrans" presStyleCnt="0"/>
      <dgm:spPr/>
    </dgm:pt>
    <dgm:pt modelId="{E0FFC480-BFFE-420B-B275-E0584B53281F}" type="pres">
      <dgm:prSet presAssocID="{D2CCDDC0-0ADE-48D3-88BA-6EF36C4E10CC}" presName="node" presStyleLbl="node1" presStyleIdx="1" presStyleCnt="5">
        <dgm:presLayoutVars>
          <dgm:bulletEnabled val="1"/>
        </dgm:presLayoutVars>
      </dgm:prSet>
      <dgm:spPr/>
    </dgm:pt>
    <dgm:pt modelId="{AC211890-79E9-4E35-ACFE-AD04707841E5}" type="pres">
      <dgm:prSet presAssocID="{AF07C33C-DF5A-42DC-A1BC-797E7B34B77F}" presName="sibTrans" presStyleCnt="0"/>
      <dgm:spPr/>
    </dgm:pt>
    <dgm:pt modelId="{8F4A483A-FCE6-42D6-868E-44F4A6FAB574}" type="pres">
      <dgm:prSet presAssocID="{A360E0BC-D69F-47EA-8CAF-4BCFFC687329}" presName="node" presStyleLbl="node1" presStyleIdx="2" presStyleCnt="5">
        <dgm:presLayoutVars>
          <dgm:bulletEnabled val="1"/>
        </dgm:presLayoutVars>
      </dgm:prSet>
      <dgm:spPr/>
    </dgm:pt>
    <dgm:pt modelId="{AB93AA86-11E1-4BB8-818C-A306E78B1AE1}" type="pres">
      <dgm:prSet presAssocID="{C1A505F8-18E5-4FE4-8E1D-1089D60BAE3E}" presName="sibTrans" presStyleCnt="0"/>
      <dgm:spPr/>
    </dgm:pt>
    <dgm:pt modelId="{4D884A27-48B8-479C-BC0C-AE7803511489}" type="pres">
      <dgm:prSet presAssocID="{A4FF9FE9-BEE2-4267-80C2-6DDB5612803F}" presName="node" presStyleLbl="node1" presStyleIdx="3" presStyleCnt="5">
        <dgm:presLayoutVars>
          <dgm:bulletEnabled val="1"/>
        </dgm:presLayoutVars>
      </dgm:prSet>
      <dgm:spPr/>
    </dgm:pt>
    <dgm:pt modelId="{D0FDB25B-BEF5-4515-8AC5-9ED8ED445EFC}" type="pres">
      <dgm:prSet presAssocID="{9CF9688F-E6E9-4C37-9C5F-248E38C96D15}" presName="sibTrans" presStyleCnt="0"/>
      <dgm:spPr/>
    </dgm:pt>
    <dgm:pt modelId="{600ED0D3-6904-4BD2-8A25-3B369C20CE69}" type="pres">
      <dgm:prSet presAssocID="{BFD4750D-E930-47A7-8EF3-77A511E01FB3}" presName="node" presStyleLbl="node1" presStyleIdx="4" presStyleCnt="5">
        <dgm:presLayoutVars>
          <dgm:bulletEnabled val="1"/>
        </dgm:presLayoutVars>
      </dgm:prSet>
      <dgm:spPr/>
    </dgm:pt>
  </dgm:ptLst>
  <dgm:cxnLst>
    <dgm:cxn modelId="{1A45472E-78EC-4197-92B2-C06A891924D9}" type="presOf" srcId="{6F1BDEB1-ADD5-43EE-94D8-EBA9C5464BFD}" destId="{4091D6D3-E7A6-4625-9F97-5CFFE8064EB8}" srcOrd="0" destOrd="0" presId="urn:microsoft.com/office/officeart/2005/8/layout/default"/>
    <dgm:cxn modelId="{E8006B3A-DFF7-4DC4-A96A-A677AE785959}" srcId="{6F1BDEB1-ADD5-43EE-94D8-EBA9C5464BFD}" destId="{5D3090D8-DC03-43AD-96D3-2FD06CF8EA5C}" srcOrd="0" destOrd="0" parTransId="{E0FEAB3D-1A9E-4389-8084-B9704B8E4EAF}" sibTransId="{FD59660C-192F-4398-8E41-6388544761C3}"/>
    <dgm:cxn modelId="{CD2CC064-181E-4FD3-90C2-7E57F513CEBD}" srcId="{6F1BDEB1-ADD5-43EE-94D8-EBA9C5464BFD}" destId="{BFD4750D-E930-47A7-8EF3-77A511E01FB3}" srcOrd="4" destOrd="0" parTransId="{1ED5B351-C239-4DE9-87CE-3EF0AA391E64}" sibTransId="{3FAF8363-4A3C-4E4A-AFE4-C777FE2B10F9}"/>
    <dgm:cxn modelId="{2F56C14F-B198-43C5-9C67-E5CD7347A28B}" srcId="{6F1BDEB1-ADD5-43EE-94D8-EBA9C5464BFD}" destId="{D2CCDDC0-0ADE-48D3-88BA-6EF36C4E10CC}" srcOrd="1" destOrd="0" parTransId="{C14F5DBD-F3FB-46C7-AB95-E0472C9F3126}" sibTransId="{AF07C33C-DF5A-42DC-A1BC-797E7B34B77F}"/>
    <dgm:cxn modelId="{D2521B89-2443-4D4D-873D-472F5B5738C4}" type="presOf" srcId="{A360E0BC-D69F-47EA-8CAF-4BCFFC687329}" destId="{8F4A483A-FCE6-42D6-868E-44F4A6FAB574}" srcOrd="0" destOrd="0" presId="urn:microsoft.com/office/officeart/2005/8/layout/default"/>
    <dgm:cxn modelId="{853125BF-0917-4C81-B98D-5B3E347BB3BA}" srcId="{6F1BDEB1-ADD5-43EE-94D8-EBA9C5464BFD}" destId="{A4FF9FE9-BEE2-4267-80C2-6DDB5612803F}" srcOrd="3" destOrd="0" parTransId="{5766D8A0-2461-4317-9E51-5A729CADCE63}" sibTransId="{9CF9688F-E6E9-4C37-9C5F-248E38C96D15}"/>
    <dgm:cxn modelId="{2DF7A3C4-4289-4953-B6AA-7736679F898D}" type="presOf" srcId="{5D3090D8-DC03-43AD-96D3-2FD06CF8EA5C}" destId="{05DA4C3D-9ED9-4ACC-B788-0828AFDE3BAD}" srcOrd="0" destOrd="0" presId="urn:microsoft.com/office/officeart/2005/8/layout/default"/>
    <dgm:cxn modelId="{25C6A6D3-AFF1-4827-9B90-AC80487A2045}" srcId="{6F1BDEB1-ADD5-43EE-94D8-EBA9C5464BFD}" destId="{A360E0BC-D69F-47EA-8CAF-4BCFFC687329}" srcOrd="2" destOrd="0" parTransId="{23B0FB4C-64C6-48F4-9675-F74E9D124471}" sibTransId="{C1A505F8-18E5-4FE4-8E1D-1089D60BAE3E}"/>
    <dgm:cxn modelId="{81030DE1-29E6-4ACF-98D2-6757FD5D9C1A}" type="presOf" srcId="{BFD4750D-E930-47A7-8EF3-77A511E01FB3}" destId="{600ED0D3-6904-4BD2-8A25-3B369C20CE69}" srcOrd="0" destOrd="0" presId="urn:microsoft.com/office/officeart/2005/8/layout/default"/>
    <dgm:cxn modelId="{5386C8EE-DDCB-4A4D-979E-3C550840F1F4}" type="presOf" srcId="{A4FF9FE9-BEE2-4267-80C2-6DDB5612803F}" destId="{4D884A27-48B8-479C-BC0C-AE7803511489}" srcOrd="0" destOrd="0" presId="urn:microsoft.com/office/officeart/2005/8/layout/default"/>
    <dgm:cxn modelId="{677A93FD-AA91-4271-B9A4-E86BEB8B1A5F}" type="presOf" srcId="{D2CCDDC0-0ADE-48D3-88BA-6EF36C4E10CC}" destId="{E0FFC480-BFFE-420B-B275-E0584B53281F}" srcOrd="0" destOrd="0" presId="urn:microsoft.com/office/officeart/2005/8/layout/default"/>
    <dgm:cxn modelId="{E51D3291-F0A0-4FE0-BCB6-DD4072814BFB}" type="presParOf" srcId="{4091D6D3-E7A6-4625-9F97-5CFFE8064EB8}" destId="{05DA4C3D-9ED9-4ACC-B788-0828AFDE3BAD}" srcOrd="0" destOrd="0" presId="urn:microsoft.com/office/officeart/2005/8/layout/default"/>
    <dgm:cxn modelId="{478ECF6D-70D8-49E0-8238-18DCC3D550A0}" type="presParOf" srcId="{4091D6D3-E7A6-4625-9F97-5CFFE8064EB8}" destId="{9BD213A1-476A-45A5-81E5-7500C024F103}" srcOrd="1" destOrd="0" presId="urn:microsoft.com/office/officeart/2005/8/layout/default"/>
    <dgm:cxn modelId="{C292D1EB-AA09-46EF-95EB-95B2D77BE6A3}" type="presParOf" srcId="{4091D6D3-E7A6-4625-9F97-5CFFE8064EB8}" destId="{E0FFC480-BFFE-420B-B275-E0584B53281F}" srcOrd="2" destOrd="0" presId="urn:microsoft.com/office/officeart/2005/8/layout/default"/>
    <dgm:cxn modelId="{D56E9563-8C0A-475F-9385-2387E770B60B}" type="presParOf" srcId="{4091D6D3-E7A6-4625-9F97-5CFFE8064EB8}" destId="{AC211890-79E9-4E35-ACFE-AD04707841E5}" srcOrd="3" destOrd="0" presId="urn:microsoft.com/office/officeart/2005/8/layout/default"/>
    <dgm:cxn modelId="{E97DBB09-0857-46C2-A5CF-8D22E7B99EBF}" type="presParOf" srcId="{4091D6D3-E7A6-4625-9F97-5CFFE8064EB8}" destId="{8F4A483A-FCE6-42D6-868E-44F4A6FAB574}" srcOrd="4" destOrd="0" presId="urn:microsoft.com/office/officeart/2005/8/layout/default"/>
    <dgm:cxn modelId="{0CC9D25B-C7FA-4FBA-A5FF-4AD75EF7275E}" type="presParOf" srcId="{4091D6D3-E7A6-4625-9F97-5CFFE8064EB8}" destId="{AB93AA86-11E1-4BB8-818C-A306E78B1AE1}" srcOrd="5" destOrd="0" presId="urn:microsoft.com/office/officeart/2005/8/layout/default"/>
    <dgm:cxn modelId="{49327497-506D-4B28-82A1-380DD0904B90}" type="presParOf" srcId="{4091D6D3-E7A6-4625-9F97-5CFFE8064EB8}" destId="{4D884A27-48B8-479C-BC0C-AE7803511489}" srcOrd="6" destOrd="0" presId="urn:microsoft.com/office/officeart/2005/8/layout/default"/>
    <dgm:cxn modelId="{4E19BDE4-D97F-485D-AEC4-E41E2DDD04C4}" type="presParOf" srcId="{4091D6D3-E7A6-4625-9F97-5CFFE8064EB8}" destId="{D0FDB25B-BEF5-4515-8AC5-9ED8ED445EFC}" srcOrd="7" destOrd="0" presId="urn:microsoft.com/office/officeart/2005/8/layout/default"/>
    <dgm:cxn modelId="{FDBC5C92-B070-4460-8F1E-60D9E67B4DC7}" type="presParOf" srcId="{4091D6D3-E7A6-4625-9F97-5CFFE8064EB8}" destId="{600ED0D3-6904-4BD2-8A25-3B369C20CE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79CFA-6AE0-4BC7-BD56-12F2E52D03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C5EDE3-58FA-4861-9F08-6FDE3BF042DD}">
      <dgm:prSet/>
      <dgm:spPr/>
      <dgm:t>
        <a:bodyPr/>
        <a:lstStyle/>
        <a:p>
          <a:r>
            <a:rPr lang="en-US"/>
            <a:t>Sesat pikir krn orang yg mempergunakan kata-kata yg memiliki sifat “ekuivok” yaitu sama bunyinya tapi berbeda artinya. </a:t>
          </a:r>
        </a:p>
      </dgm:t>
    </dgm:pt>
    <dgm:pt modelId="{30C4D7A8-F94C-4BDE-A51D-167FC39444D1}" type="parTrans" cxnId="{7FF19625-1DCB-4688-809D-C72F9E1CF50E}">
      <dgm:prSet/>
      <dgm:spPr/>
      <dgm:t>
        <a:bodyPr/>
        <a:lstStyle/>
        <a:p>
          <a:endParaRPr lang="en-US"/>
        </a:p>
      </dgm:t>
    </dgm:pt>
    <dgm:pt modelId="{720FDB79-FB6A-4B02-AD7A-110D9F0FC279}" type="sibTrans" cxnId="{7FF19625-1DCB-4688-809D-C72F9E1CF50E}">
      <dgm:prSet/>
      <dgm:spPr/>
      <dgm:t>
        <a:bodyPr/>
        <a:lstStyle/>
        <a:p>
          <a:endParaRPr lang="en-US"/>
        </a:p>
      </dgm:t>
    </dgm:pt>
    <dgm:pt modelId="{7D7D3291-F850-4A43-94D5-1F90BF276CD5}">
      <dgm:prSet/>
      <dgm:spPr/>
      <dgm:t>
        <a:bodyPr/>
        <a:lstStyle/>
        <a:p>
          <a:r>
            <a:rPr lang="en-US"/>
            <a:t>Contoh: kata bisa, genting. </a:t>
          </a:r>
        </a:p>
      </dgm:t>
    </dgm:pt>
    <dgm:pt modelId="{C05C6F87-8A8A-4E67-9A9C-0C9FE458DAEB}" type="parTrans" cxnId="{A288FF4B-BC5E-4D68-B9D8-A6088E7811BB}">
      <dgm:prSet/>
      <dgm:spPr/>
      <dgm:t>
        <a:bodyPr/>
        <a:lstStyle/>
        <a:p>
          <a:endParaRPr lang="en-US"/>
        </a:p>
      </dgm:t>
    </dgm:pt>
    <dgm:pt modelId="{6E4E2045-CB11-460E-9C9B-7EF25D90CE9D}" type="sibTrans" cxnId="{A288FF4B-BC5E-4D68-B9D8-A6088E7811BB}">
      <dgm:prSet/>
      <dgm:spPr/>
      <dgm:t>
        <a:bodyPr/>
        <a:lstStyle/>
        <a:p>
          <a:endParaRPr lang="en-US"/>
        </a:p>
      </dgm:t>
    </dgm:pt>
    <dgm:pt modelId="{EA71DCF9-E818-458C-B7D3-EAA957F67609}">
      <dgm:prSet/>
      <dgm:spPr/>
      <dgm:t>
        <a:bodyPr/>
        <a:lstStyle/>
        <a:p>
          <a:r>
            <a:rPr lang="en-US"/>
            <a:t>Contoh: salah kira akan subyek.</a:t>
          </a:r>
        </a:p>
      </dgm:t>
    </dgm:pt>
    <dgm:pt modelId="{D071CEFB-988F-4FF3-B18A-41C01BE85946}" type="parTrans" cxnId="{AE6B1D27-F671-4BE5-B618-2901369F52BA}">
      <dgm:prSet/>
      <dgm:spPr/>
      <dgm:t>
        <a:bodyPr/>
        <a:lstStyle/>
        <a:p>
          <a:endParaRPr lang="en-US"/>
        </a:p>
      </dgm:t>
    </dgm:pt>
    <dgm:pt modelId="{D3762E85-BA7B-4592-AB7B-717A306BAB56}" type="sibTrans" cxnId="{AE6B1D27-F671-4BE5-B618-2901369F52BA}">
      <dgm:prSet/>
      <dgm:spPr/>
      <dgm:t>
        <a:bodyPr/>
        <a:lstStyle/>
        <a:p>
          <a:endParaRPr lang="en-US"/>
        </a:p>
      </dgm:t>
    </dgm:pt>
    <dgm:pt modelId="{FE36CA9D-EF64-49B5-B2BE-E6F8E8D58F82}" type="pres">
      <dgm:prSet presAssocID="{CF179CFA-6AE0-4BC7-BD56-12F2E52D033E}" presName="linear" presStyleCnt="0">
        <dgm:presLayoutVars>
          <dgm:animLvl val="lvl"/>
          <dgm:resizeHandles val="exact"/>
        </dgm:presLayoutVars>
      </dgm:prSet>
      <dgm:spPr/>
    </dgm:pt>
    <dgm:pt modelId="{070B7914-91B9-44DB-B070-46C3B6383027}" type="pres">
      <dgm:prSet presAssocID="{7DC5EDE3-58FA-4861-9F08-6FDE3BF042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B872A9-0CE6-4F40-9E19-D14263AE7C0D}" type="pres">
      <dgm:prSet presAssocID="{720FDB79-FB6A-4B02-AD7A-110D9F0FC279}" presName="spacer" presStyleCnt="0"/>
      <dgm:spPr/>
    </dgm:pt>
    <dgm:pt modelId="{21812045-0CFE-4723-944A-C6171D66F839}" type="pres">
      <dgm:prSet presAssocID="{7D7D3291-F850-4A43-94D5-1F90BF276C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B8D673-DE1E-4969-A25F-D37083466A5C}" type="pres">
      <dgm:prSet presAssocID="{6E4E2045-CB11-460E-9C9B-7EF25D90CE9D}" presName="spacer" presStyleCnt="0"/>
      <dgm:spPr/>
    </dgm:pt>
    <dgm:pt modelId="{B87E5022-26D4-4963-9842-11C489EE78D9}" type="pres">
      <dgm:prSet presAssocID="{EA71DCF9-E818-458C-B7D3-EAA957F676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F19625-1DCB-4688-809D-C72F9E1CF50E}" srcId="{CF179CFA-6AE0-4BC7-BD56-12F2E52D033E}" destId="{7DC5EDE3-58FA-4861-9F08-6FDE3BF042DD}" srcOrd="0" destOrd="0" parTransId="{30C4D7A8-F94C-4BDE-A51D-167FC39444D1}" sibTransId="{720FDB79-FB6A-4B02-AD7A-110D9F0FC279}"/>
    <dgm:cxn modelId="{AE6B1D27-F671-4BE5-B618-2901369F52BA}" srcId="{CF179CFA-6AE0-4BC7-BD56-12F2E52D033E}" destId="{EA71DCF9-E818-458C-B7D3-EAA957F67609}" srcOrd="2" destOrd="0" parTransId="{D071CEFB-988F-4FF3-B18A-41C01BE85946}" sibTransId="{D3762E85-BA7B-4592-AB7B-717A306BAB56}"/>
    <dgm:cxn modelId="{A288FF4B-BC5E-4D68-B9D8-A6088E7811BB}" srcId="{CF179CFA-6AE0-4BC7-BD56-12F2E52D033E}" destId="{7D7D3291-F850-4A43-94D5-1F90BF276CD5}" srcOrd="1" destOrd="0" parTransId="{C05C6F87-8A8A-4E67-9A9C-0C9FE458DAEB}" sibTransId="{6E4E2045-CB11-460E-9C9B-7EF25D90CE9D}"/>
    <dgm:cxn modelId="{3E78677D-FEEE-4061-B971-C9AE8B68986A}" type="presOf" srcId="{7DC5EDE3-58FA-4861-9F08-6FDE3BF042DD}" destId="{070B7914-91B9-44DB-B070-46C3B6383027}" srcOrd="0" destOrd="0" presId="urn:microsoft.com/office/officeart/2005/8/layout/vList2"/>
    <dgm:cxn modelId="{1532F2A1-7EBD-4C50-B151-BBA0DC5807A2}" type="presOf" srcId="{7D7D3291-F850-4A43-94D5-1F90BF276CD5}" destId="{21812045-0CFE-4723-944A-C6171D66F839}" srcOrd="0" destOrd="0" presId="urn:microsoft.com/office/officeart/2005/8/layout/vList2"/>
    <dgm:cxn modelId="{07B128B5-1885-4D21-8FD9-B4B55880A9C5}" type="presOf" srcId="{EA71DCF9-E818-458C-B7D3-EAA957F67609}" destId="{B87E5022-26D4-4963-9842-11C489EE78D9}" srcOrd="0" destOrd="0" presId="urn:microsoft.com/office/officeart/2005/8/layout/vList2"/>
    <dgm:cxn modelId="{EBACFCB8-E3C5-416F-9E4B-B28709E5E6E5}" type="presOf" srcId="{CF179CFA-6AE0-4BC7-BD56-12F2E52D033E}" destId="{FE36CA9D-EF64-49B5-B2BE-E6F8E8D58F82}" srcOrd="0" destOrd="0" presId="urn:microsoft.com/office/officeart/2005/8/layout/vList2"/>
    <dgm:cxn modelId="{63D209C8-2B95-405E-AFC5-0D9EBDACE6E0}" type="presParOf" srcId="{FE36CA9D-EF64-49B5-B2BE-E6F8E8D58F82}" destId="{070B7914-91B9-44DB-B070-46C3B6383027}" srcOrd="0" destOrd="0" presId="urn:microsoft.com/office/officeart/2005/8/layout/vList2"/>
    <dgm:cxn modelId="{EE5FA398-3B62-4C89-8699-71F607A795B2}" type="presParOf" srcId="{FE36CA9D-EF64-49B5-B2BE-E6F8E8D58F82}" destId="{AAB872A9-0CE6-4F40-9E19-D14263AE7C0D}" srcOrd="1" destOrd="0" presId="urn:microsoft.com/office/officeart/2005/8/layout/vList2"/>
    <dgm:cxn modelId="{9690F8B4-8ED9-40B1-A0C6-0ADACED4B1EF}" type="presParOf" srcId="{FE36CA9D-EF64-49B5-B2BE-E6F8E8D58F82}" destId="{21812045-0CFE-4723-944A-C6171D66F839}" srcOrd="2" destOrd="0" presId="urn:microsoft.com/office/officeart/2005/8/layout/vList2"/>
    <dgm:cxn modelId="{DF63486E-F518-4FA8-8329-8B02C2A012EC}" type="presParOf" srcId="{FE36CA9D-EF64-49B5-B2BE-E6F8E8D58F82}" destId="{46B8D673-DE1E-4969-A25F-D37083466A5C}" srcOrd="3" destOrd="0" presId="urn:microsoft.com/office/officeart/2005/8/layout/vList2"/>
    <dgm:cxn modelId="{6DB7B30E-5E36-4181-8AD6-39D458835F69}" type="presParOf" srcId="{FE36CA9D-EF64-49B5-B2BE-E6F8E8D58F82}" destId="{B87E5022-26D4-4963-9842-11C489EE78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37AAC-7C55-47B3-ADE9-84028A97D89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C84BE6-FC1A-4C41-AC96-3FCAADC8B599}">
      <dgm:prSet/>
      <dgm:spPr/>
      <dgm:t>
        <a:bodyPr/>
        <a:lstStyle/>
        <a:p>
          <a:r>
            <a:rPr lang="en-US"/>
            <a:t>Sesat pikir krn pernyataan mengandung sifat menipu pembaca/pendengar (sensasi) krn perubahan tekanan makna </a:t>
          </a:r>
        </a:p>
      </dgm:t>
    </dgm:pt>
    <dgm:pt modelId="{C253DF79-BCD9-4D60-8A8E-A2154CBC7CC5}" type="parTrans" cxnId="{7134B164-AE9A-4C0C-9AFB-618C447F86A9}">
      <dgm:prSet/>
      <dgm:spPr/>
      <dgm:t>
        <a:bodyPr/>
        <a:lstStyle/>
        <a:p>
          <a:endParaRPr lang="en-US"/>
        </a:p>
      </dgm:t>
    </dgm:pt>
    <dgm:pt modelId="{A0E3E257-BA1A-4078-AA39-452813D815F8}" type="sibTrans" cxnId="{7134B164-AE9A-4C0C-9AFB-618C447F86A9}">
      <dgm:prSet/>
      <dgm:spPr/>
      <dgm:t>
        <a:bodyPr/>
        <a:lstStyle/>
        <a:p>
          <a:endParaRPr lang="en-US"/>
        </a:p>
      </dgm:t>
    </dgm:pt>
    <dgm:pt modelId="{058DE401-E4E5-4D4E-BF9E-41EE25810CA6}">
      <dgm:prSet/>
      <dgm:spPr/>
      <dgm:t>
        <a:bodyPr/>
        <a:lstStyle/>
        <a:p>
          <a:r>
            <a:rPr lang="en-US"/>
            <a:t>Contoh: iklan beli satu rumah dpt semua. </a:t>
          </a:r>
        </a:p>
      </dgm:t>
    </dgm:pt>
    <dgm:pt modelId="{42AC16A9-E585-4DB4-9EB4-FE9A3EECED17}" type="parTrans" cxnId="{234D1BE4-586E-43E7-A7A9-F3D0944DD03D}">
      <dgm:prSet/>
      <dgm:spPr/>
      <dgm:t>
        <a:bodyPr/>
        <a:lstStyle/>
        <a:p>
          <a:endParaRPr lang="en-US"/>
        </a:p>
      </dgm:t>
    </dgm:pt>
    <dgm:pt modelId="{5D1F43B8-6630-49A5-9E19-24349829CC8B}" type="sibTrans" cxnId="{234D1BE4-586E-43E7-A7A9-F3D0944DD03D}">
      <dgm:prSet/>
      <dgm:spPr/>
      <dgm:t>
        <a:bodyPr/>
        <a:lstStyle/>
        <a:p>
          <a:endParaRPr lang="en-US"/>
        </a:p>
      </dgm:t>
    </dgm:pt>
    <dgm:pt modelId="{91BDC2B6-D7D6-4100-9F45-D07773D8078A}">
      <dgm:prSet/>
      <dgm:spPr/>
      <dgm:t>
        <a:bodyPr/>
        <a:lstStyle/>
        <a:p>
          <a:r>
            <a:rPr lang="en-US"/>
            <a:t>Contoh: dgn membayar Rp1jt anda langsung bawa pulang mobil baru</a:t>
          </a:r>
        </a:p>
      </dgm:t>
    </dgm:pt>
    <dgm:pt modelId="{491E98EF-E4EC-4C5A-8E8D-CECF50005CAC}" type="parTrans" cxnId="{DC98DC53-2E2B-4AF3-BF97-9505836B6462}">
      <dgm:prSet/>
      <dgm:spPr/>
      <dgm:t>
        <a:bodyPr/>
        <a:lstStyle/>
        <a:p>
          <a:endParaRPr lang="en-US"/>
        </a:p>
      </dgm:t>
    </dgm:pt>
    <dgm:pt modelId="{1E885AA6-C6A0-42FC-92FC-E2A2191792E5}" type="sibTrans" cxnId="{DC98DC53-2E2B-4AF3-BF97-9505836B6462}">
      <dgm:prSet/>
      <dgm:spPr/>
      <dgm:t>
        <a:bodyPr/>
        <a:lstStyle/>
        <a:p>
          <a:endParaRPr lang="en-US"/>
        </a:p>
      </dgm:t>
    </dgm:pt>
    <dgm:pt modelId="{39DE20C7-0A05-4E2E-A03A-AC6F0B971F41}" type="pres">
      <dgm:prSet presAssocID="{40137AAC-7C55-47B3-ADE9-84028A97D89E}" presName="root" presStyleCnt="0">
        <dgm:presLayoutVars>
          <dgm:dir/>
          <dgm:resizeHandles val="exact"/>
        </dgm:presLayoutVars>
      </dgm:prSet>
      <dgm:spPr/>
    </dgm:pt>
    <dgm:pt modelId="{4AAA0AEE-DCF4-4EFA-8BCF-F53129CA519A}" type="pres">
      <dgm:prSet presAssocID="{A7C84BE6-FC1A-4C41-AC96-3FCAADC8B599}" presName="compNode" presStyleCnt="0"/>
      <dgm:spPr/>
    </dgm:pt>
    <dgm:pt modelId="{6CA2D539-A40E-492A-AB1F-08CE872E1BE7}" type="pres">
      <dgm:prSet presAssocID="{A7C84BE6-FC1A-4C41-AC96-3FCAADC8B5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FC5AA370-B8D4-48BF-9CA1-7138BE6F7B49}" type="pres">
      <dgm:prSet presAssocID="{A7C84BE6-FC1A-4C41-AC96-3FCAADC8B599}" presName="spaceRect" presStyleCnt="0"/>
      <dgm:spPr/>
    </dgm:pt>
    <dgm:pt modelId="{6989B8A0-72B1-4467-AB45-66AC93C1680E}" type="pres">
      <dgm:prSet presAssocID="{A7C84BE6-FC1A-4C41-AC96-3FCAADC8B599}" presName="textRect" presStyleLbl="revTx" presStyleIdx="0" presStyleCnt="3">
        <dgm:presLayoutVars>
          <dgm:chMax val="1"/>
          <dgm:chPref val="1"/>
        </dgm:presLayoutVars>
      </dgm:prSet>
      <dgm:spPr/>
    </dgm:pt>
    <dgm:pt modelId="{DCDB9975-3676-4B3E-92C8-5942FD0BDDFA}" type="pres">
      <dgm:prSet presAssocID="{A0E3E257-BA1A-4078-AA39-452813D815F8}" presName="sibTrans" presStyleCnt="0"/>
      <dgm:spPr/>
    </dgm:pt>
    <dgm:pt modelId="{48612D00-76ED-4930-8B67-DC41B30B22C5}" type="pres">
      <dgm:prSet presAssocID="{058DE401-E4E5-4D4E-BF9E-41EE25810CA6}" presName="compNode" presStyleCnt="0"/>
      <dgm:spPr/>
    </dgm:pt>
    <dgm:pt modelId="{DB745420-F6D3-44FF-92E0-7EB691527A30}" type="pres">
      <dgm:prSet presAssocID="{058DE401-E4E5-4D4E-BF9E-41EE25810C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D64D34D5-DFF8-4A57-B3F1-ACFBF3301578}" type="pres">
      <dgm:prSet presAssocID="{058DE401-E4E5-4D4E-BF9E-41EE25810CA6}" presName="spaceRect" presStyleCnt="0"/>
      <dgm:spPr/>
    </dgm:pt>
    <dgm:pt modelId="{FC4CB85C-3F18-4AE8-8FE6-C88683593A81}" type="pres">
      <dgm:prSet presAssocID="{058DE401-E4E5-4D4E-BF9E-41EE25810CA6}" presName="textRect" presStyleLbl="revTx" presStyleIdx="1" presStyleCnt="3">
        <dgm:presLayoutVars>
          <dgm:chMax val="1"/>
          <dgm:chPref val="1"/>
        </dgm:presLayoutVars>
      </dgm:prSet>
      <dgm:spPr/>
    </dgm:pt>
    <dgm:pt modelId="{63890D59-E6F5-4451-9618-179455674BDF}" type="pres">
      <dgm:prSet presAssocID="{5D1F43B8-6630-49A5-9E19-24349829CC8B}" presName="sibTrans" presStyleCnt="0"/>
      <dgm:spPr/>
    </dgm:pt>
    <dgm:pt modelId="{9EB4748D-2065-4BCE-BD4F-FD25FFBAE2E6}" type="pres">
      <dgm:prSet presAssocID="{91BDC2B6-D7D6-4100-9F45-D07773D8078A}" presName="compNode" presStyleCnt="0"/>
      <dgm:spPr/>
    </dgm:pt>
    <dgm:pt modelId="{28AB74CA-F7E5-448C-A2E5-B3193B514481}" type="pres">
      <dgm:prSet presAssocID="{91BDC2B6-D7D6-4100-9F45-D07773D807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A543179A-0677-43D7-9314-87E6498F2FC6}" type="pres">
      <dgm:prSet presAssocID="{91BDC2B6-D7D6-4100-9F45-D07773D8078A}" presName="spaceRect" presStyleCnt="0"/>
      <dgm:spPr/>
    </dgm:pt>
    <dgm:pt modelId="{C9219F2D-F83D-4853-92DD-690672E7C396}" type="pres">
      <dgm:prSet presAssocID="{91BDC2B6-D7D6-4100-9F45-D07773D807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6C15408-6D60-4721-834E-5C1756ECADF3}" type="presOf" srcId="{40137AAC-7C55-47B3-ADE9-84028A97D89E}" destId="{39DE20C7-0A05-4E2E-A03A-AC6F0B971F41}" srcOrd="0" destOrd="0" presId="urn:microsoft.com/office/officeart/2018/2/layout/IconLabelList"/>
    <dgm:cxn modelId="{7134B164-AE9A-4C0C-9AFB-618C447F86A9}" srcId="{40137AAC-7C55-47B3-ADE9-84028A97D89E}" destId="{A7C84BE6-FC1A-4C41-AC96-3FCAADC8B599}" srcOrd="0" destOrd="0" parTransId="{C253DF79-BCD9-4D60-8A8E-A2154CBC7CC5}" sibTransId="{A0E3E257-BA1A-4078-AA39-452813D815F8}"/>
    <dgm:cxn modelId="{DC98DC53-2E2B-4AF3-BF97-9505836B6462}" srcId="{40137AAC-7C55-47B3-ADE9-84028A97D89E}" destId="{91BDC2B6-D7D6-4100-9F45-D07773D8078A}" srcOrd="2" destOrd="0" parTransId="{491E98EF-E4EC-4C5A-8E8D-CECF50005CAC}" sibTransId="{1E885AA6-C6A0-42FC-92FC-E2A2191792E5}"/>
    <dgm:cxn modelId="{1B07CDDE-8810-4B35-A474-E02CDC42B42C}" type="presOf" srcId="{058DE401-E4E5-4D4E-BF9E-41EE25810CA6}" destId="{FC4CB85C-3F18-4AE8-8FE6-C88683593A81}" srcOrd="0" destOrd="0" presId="urn:microsoft.com/office/officeart/2018/2/layout/IconLabelList"/>
    <dgm:cxn modelId="{CBCF22E3-22D1-4138-B2D6-5B7469AE5FB7}" type="presOf" srcId="{91BDC2B6-D7D6-4100-9F45-D07773D8078A}" destId="{C9219F2D-F83D-4853-92DD-690672E7C396}" srcOrd="0" destOrd="0" presId="urn:microsoft.com/office/officeart/2018/2/layout/IconLabelList"/>
    <dgm:cxn modelId="{234D1BE4-586E-43E7-A7A9-F3D0944DD03D}" srcId="{40137AAC-7C55-47B3-ADE9-84028A97D89E}" destId="{058DE401-E4E5-4D4E-BF9E-41EE25810CA6}" srcOrd="1" destOrd="0" parTransId="{42AC16A9-E585-4DB4-9EB4-FE9A3EECED17}" sibTransId="{5D1F43B8-6630-49A5-9E19-24349829CC8B}"/>
    <dgm:cxn modelId="{FBC936FF-D444-4984-81CA-04DEEC5A6F8D}" type="presOf" srcId="{A7C84BE6-FC1A-4C41-AC96-3FCAADC8B599}" destId="{6989B8A0-72B1-4467-AB45-66AC93C1680E}" srcOrd="0" destOrd="0" presId="urn:microsoft.com/office/officeart/2018/2/layout/IconLabelList"/>
    <dgm:cxn modelId="{310A145B-B79E-429F-9DA0-728951F8A3EA}" type="presParOf" srcId="{39DE20C7-0A05-4E2E-A03A-AC6F0B971F41}" destId="{4AAA0AEE-DCF4-4EFA-8BCF-F53129CA519A}" srcOrd="0" destOrd="0" presId="urn:microsoft.com/office/officeart/2018/2/layout/IconLabelList"/>
    <dgm:cxn modelId="{35F2B850-58CB-4819-8485-66605AAF859D}" type="presParOf" srcId="{4AAA0AEE-DCF4-4EFA-8BCF-F53129CA519A}" destId="{6CA2D539-A40E-492A-AB1F-08CE872E1BE7}" srcOrd="0" destOrd="0" presId="urn:microsoft.com/office/officeart/2018/2/layout/IconLabelList"/>
    <dgm:cxn modelId="{BFCEEAA2-FA8C-4A11-AF96-C108B1405150}" type="presParOf" srcId="{4AAA0AEE-DCF4-4EFA-8BCF-F53129CA519A}" destId="{FC5AA370-B8D4-48BF-9CA1-7138BE6F7B49}" srcOrd="1" destOrd="0" presId="urn:microsoft.com/office/officeart/2018/2/layout/IconLabelList"/>
    <dgm:cxn modelId="{F230F0B7-F322-4891-BC95-FCFDDC4BE5FC}" type="presParOf" srcId="{4AAA0AEE-DCF4-4EFA-8BCF-F53129CA519A}" destId="{6989B8A0-72B1-4467-AB45-66AC93C1680E}" srcOrd="2" destOrd="0" presId="urn:microsoft.com/office/officeart/2018/2/layout/IconLabelList"/>
    <dgm:cxn modelId="{89C26E53-DFCE-40B5-91B1-818A11318322}" type="presParOf" srcId="{39DE20C7-0A05-4E2E-A03A-AC6F0B971F41}" destId="{DCDB9975-3676-4B3E-92C8-5942FD0BDDFA}" srcOrd="1" destOrd="0" presId="urn:microsoft.com/office/officeart/2018/2/layout/IconLabelList"/>
    <dgm:cxn modelId="{070C386A-36EA-45E4-B4AE-36C0FD931F7F}" type="presParOf" srcId="{39DE20C7-0A05-4E2E-A03A-AC6F0B971F41}" destId="{48612D00-76ED-4930-8B67-DC41B30B22C5}" srcOrd="2" destOrd="0" presId="urn:microsoft.com/office/officeart/2018/2/layout/IconLabelList"/>
    <dgm:cxn modelId="{277B1B66-2E7D-4335-9440-0E77F56B557E}" type="presParOf" srcId="{48612D00-76ED-4930-8B67-DC41B30B22C5}" destId="{DB745420-F6D3-44FF-92E0-7EB691527A30}" srcOrd="0" destOrd="0" presId="urn:microsoft.com/office/officeart/2018/2/layout/IconLabelList"/>
    <dgm:cxn modelId="{9EF42288-4921-4DAF-846A-63212654816B}" type="presParOf" srcId="{48612D00-76ED-4930-8B67-DC41B30B22C5}" destId="{D64D34D5-DFF8-4A57-B3F1-ACFBF3301578}" srcOrd="1" destOrd="0" presId="urn:microsoft.com/office/officeart/2018/2/layout/IconLabelList"/>
    <dgm:cxn modelId="{B914C4D5-B295-47E7-AC37-E0FE493B5C90}" type="presParOf" srcId="{48612D00-76ED-4930-8B67-DC41B30B22C5}" destId="{FC4CB85C-3F18-4AE8-8FE6-C88683593A81}" srcOrd="2" destOrd="0" presId="urn:microsoft.com/office/officeart/2018/2/layout/IconLabelList"/>
    <dgm:cxn modelId="{0976F0DF-C6B8-4563-A8BB-F3F17E09BD1F}" type="presParOf" srcId="{39DE20C7-0A05-4E2E-A03A-AC6F0B971F41}" destId="{63890D59-E6F5-4451-9618-179455674BDF}" srcOrd="3" destOrd="0" presId="urn:microsoft.com/office/officeart/2018/2/layout/IconLabelList"/>
    <dgm:cxn modelId="{EE46E361-3CB8-414B-A8DF-061739BA8420}" type="presParOf" srcId="{39DE20C7-0A05-4E2E-A03A-AC6F0B971F41}" destId="{9EB4748D-2065-4BCE-BD4F-FD25FFBAE2E6}" srcOrd="4" destOrd="0" presId="urn:microsoft.com/office/officeart/2018/2/layout/IconLabelList"/>
    <dgm:cxn modelId="{F13C8717-D047-4181-95B4-38409CCB2024}" type="presParOf" srcId="{9EB4748D-2065-4BCE-BD4F-FD25FFBAE2E6}" destId="{28AB74CA-F7E5-448C-A2E5-B3193B514481}" srcOrd="0" destOrd="0" presId="urn:microsoft.com/office/officeart/2018/2/layout/IconLabelList"/>
    <dgm:cxn modelId="{AF73D53D-BF9D-4F11-B094-86CAE14E3E76}" type="presParOf" srcId="{9EB4748D-2065-4BCE-BD4F-FD25FFBAE2E6}" destId="{A543179A-0677-43D7-9314-87E6498F2FC6}" srcOrd="1" destOrd="0" presId="urn:microsoft.com/office/officeart/2018/2/layout/IconLabelList"/>
    <dgm:cxn modelId="{6FEC6643-BB3D-40C4-95E7-9E7B51F2C772}" type="presParOf" srcId="{9EB4748D-2065-4BCE-BD4F-FD25FFBAE2E6}" destId="{C9219F2D-F83D-4853-92DD-690672E7C39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74DA3-FC8A-4C7C-9DA8-E42AC0E2788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7723CC-67A8-4119-B713-85643A3D01A7}">
      <dgm:prSet/>
      <dgm:spPr/>
      <dgm:t>
        <a:bodyPr/>
        <a:lstStyle/>
        <a:p>
          <a:r>
            <a:rPr lang="en-US"/>
            <a:t>Keliru krn komposisi tata bahasa sebuah pernyataan dpt membuat org keliru dlm berargumentasi. </a:t>
          </a:r>
        </a:p>
      </dgm:t>
    </dgm:pt>
    <dgm:pt modelId="{ED98BACE-345A-4C5B-8ECD-0564A35F1B9F}" type="parTrans" cxnId="{F302670D-C663-491D-BBBF-AE17C12416C3}">
      <dgm:prSet/>
      <dgm:spPr/>
      <dgm:t>
        <a:bodyPr/>
        <a:lstStyle/>
        <a:p>
          <a:endParaRPr lang="en-US"/>
        </a:p>
      </dgm:t>
    </dgm:pt>
    <dgm:pt modelId="{C4E802EE-4D36-4733-83D1-C5CB9DEA8543}" type="sibTrans" cxnId="{F302670D-C663-491D-BBBF-AE17C12416C3}">
      <dgm:prSet/>
      <dgm:spPr/>
      <dgm:t>
        <a:bodyPr/>
        <a:lstStyle/>
        <a:p>
          <a:endParaRPr lang="en-US"/>
        </a:p>
      </dgm:t>
    </dgm:pt>
    <dgm:pt modelId="{180AA261-5609-48B2-80E7-4D2EFE96BFFD}">
      <dgm:prSet/>
      <dgm:spPr/>
      <dgm:t>
        <a:bodyPr/>
        <a:lstStyle/>
        <a:p>
          <a:r>
            <a:rPr lang="en-US"/>
            <a:t>• Penalaran dpt keliru krn atribut atau keterangan dari bagian-bagian argumen sbg keterangan pernyataan secara keseluruhan </a:t>
          </a:r>
        </a:p>
      </dgm:t>
    </dgm:pt>
    <dgm:pt modelId="{81C58F09-EDC5-47DE-88E5-2D47B4E06360}" type="parTrans" cxnId="{B1C40C35-D688-4CCE-B50D-C03D72024923}">
      <dgm:prSet/>
      <dgm:spPr/>
      <dgm:t>
        <a:bodyPr/>
        <a:lstStyle/>
        <a:p>
          <a:endParaRPr lang="en-US"/>
        </a:p>
      </dgm:t>
    </dgm:pt>
    <dgm:pt modelId="{2DD17E42-8910-4D01-924C-41F66A1B402A}" type="sibTrans" cxnId="{B1C40C35-D688-4CCE-B50D-C03D72024923}">
      <dgm:prSet/>
      <dgm:spPr/>
      <dgm:t>
        <a:bodyPr/>
        <a:lstStyle/>
        <a:p>
          <a:endParaRPr lang="en-US"/>
        </a:p>
      </dgm:t>
    </dgm:pt>
    <dgm:pt modelId="{A5DD7AA7-B0E4-485D-AB4F-B4B9F23E7E03}">
      <dgm:prSet/>
      <dgm:spPr/>
      <dgm:t>
        <a:bodyPr/>
        <a:lstStyle/>
        <a:p>
          <a:r>
            <a:rPr lang="en-US"/>
            <a:t>• Contoh: petunjuk sesepuh masyarakat utk melakukan kegiatan. Namun tidak berarti bhw setiap kegiatan hrs mendapat petunjuk dari sesepuh masyarakat tsb.</a:t>
          </a:r>
        </a:p>
      </dgm:t>
    </dgm:pt>
    <dgm:pt modelId="{9CA4FEC0-9935-480B-A213-5309BB6F0523}" type="parTrans" cxnId="{BE5C391A-AED0-47E4-BD3F-DCD9AE5CC76A}">
      <dgm:prSet/>
      <dgm:spPr/>
      <dgm:t>
        <a:bodyPr/>
        <a:lstStyle/>
        <a:p>
          <a:endParaRPr lang="en-US"/>
        </a:p>
      </dgm:t>
    </dgm:pt>
    <dgm:pt modelId="{2FB4DC9E-228E-4FC9-963D-97B4CE1DBCAA}" type="sibTrans" cxnId="{BE5C391A-AED0-47E4-BD3F-DCD9AE5CC76A}">
      <dgm:prSet/>
      <dgm:spPr/>
      <dgm:t>
        <a:bodyPr/>
        <a:lstStyle/>
        <a:p>
          <a:endParaRPr lang="en-US"/>
        </a:p>
      </dgm:t>
    </dgm:pt>
    <dgm:pt modelId="{D02F65E8-D31B-4FC0-9987-BD316BCC20D0}" type="pres">
      <dgm:prSet presAssocID="{10D74DA3-FC8A-4C7C-9DA8-E42AC0E27888}" presName="root" presStyleCnt="0">
        <dgm:presLayoutVars>
          <dgm:dir/>
          <dgm:resizeHandles val="exact"/>
        </dgm:presLayoutVars>
      </dgm:prSet>
      <dgm:spPr/>
    </dgm:pt>
    <dgm:pt modelId="{961D0419-6F9F-4C16-B9A9-411D2EE9BDD7}" type="pres">
      <dgm:prSet presAssocID="{037723CC-67A8-4119-B713-85643A3D01A7}" presName="compNode" presStyleCnt="0"/>
      <dgm:spPr/>
    </dgm:pt>
    <dgm:pt modelId="{3C0336B0-93ED-416B-8C02-6BE6591B0F1B}" type="pres">
      <dgm:prSet presAssocID="{037723CC-67A8-4119-B713-85643A3D01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4D58E8E-59D6-4C87-A975-CF8696D70659}" type="pres">
      <dgm:prSet presAssocID="{037723CC-67A8-4119-B713-85643A3D01A7}" presName="spaceRect" presStyleCnt="0"/>
      <dgm:spPr/>
    </dgm:pt>
    <dgm:pt modelId="{9705597A-8D0E-44FF-90A3-6FBA4F217EF6}" type="pres">
      <dgm:prSet presAssocID="{037723CC-67A8-4119-B713-85643A3D01A7}" presName="textRect" presStyleLbl="revTx" presStyleIdx="0" presStyleCnt="3">
        <dgm:presLayoutVars>
          <dgm:chMax val="1"/>
          <dgm:chPref val="1"/>
        </dgm:presLayoutVars>
      </dgm:prSet>
      <dgm:spPr/>
    </dgm:pt>
    <dgm:pt modelId="{09527DDE-0290-4A8D-9ECD-1C8F207552C9}" type="pres">
      <dgm:prSet presAssocID="{C4E802EE-4D36-4733-83D1-C5CB9DEA8543}" presName="sibTrans" presStyleCnt="0"/>
      <dgm:spPr/>
    </dgm:pt>
    <dgm:pt modelId="{9C098B06-4C3E-43B6-B2E6-350EF4BD7562}" type="pres">
      <dgm:prSet presAssocID="{180AA261-5609-48B2-80E7-4D2EFE96BFFD}" presName="compNode" presStyleCnt="0"/>
      <dgm:spPr/>
    </dgm:pt>
    <dgm:pt modelId="{1732CECD-5630-4829-B4B9-7F768517CB8A}" type="pres">
      <dgm:prSet presAssocID="{180AA261-5609-48B2-80E7-4D2EFE96BFF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29BF451A-A2AC-45B6-9F02-EF1C63CDE698}" type="pres">
      <dgm:prSet presAssocID="{180AA261-5609-48B2-80E7-4D2EFE96BFFD}" presName="spaceRect" presStyleCnt="0"/>
      <dgm:spPr/>
    </dgm:pt>
    <dgm:pt modelId="{2203A424-0D48-4F1C-BB6E-A181E0825A95}" type="pres">
      <dgm:prSet presAssocID="{180AA261-5609-48B2-80E7-4D2EFE96BFFD}" presName="textRect" presStyleLbl="revTx" presStyleIdx="1" presStyleCnt="3">
        <dgm:presLayoutVars>
          <dgm:chMax val="1"/>
          <dgm:chPref val="1"/>
        </dgm:presLayoutVars>
      </dgm:prSet>
      <dgm:spPr/>
    </dgm:pt>
    <dgm:pt modelId="{F461AB18-CA01-46D0-A9D7-AC2AA0399963}" type="pres">
      <dgm:prSet presAssocID="{2DD17E42-8910-4D01-924C-41F66A1B402A}" presName="sibTrans" presStyleCnt="0"/>
      <dgm:spPr/>
    </dgm:pt>
    <dgm:pt modelId="{4042B88A-5E20-4BCD-AAE1-D9AC6C6B287F}" type="pres">
      <dgm:prSet presAssocID="{A5DD7AA7-B0E4-485D-AB4F-B4B9F23E7E03}" presName="compNode" presStyleCnt="0"/>
      <dgm:spPr/>
    </dgm:pt>
    <dgm:pt modelId="{D5EC3CE9-438C-47F6-A1FB-65130C05E278}" type="pres">
      <dgm:prSet presAssocID="{A5DD7AA7-B0E4-485D-AB4F-B4B9F23E7E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1E3584CF-5644-4B99-8DC0-DA7D764CBE38}" type="pres">
      <dgm:prSet presAssocID="{A5DD7AA7-B0E4-485D-AB4F-B4B9F23E7E03}" presName="spaceRect" presStyleCnt="0"/>
      <dgm:spPr/>
    </dgm:pt>
    <dgm:pt modelId="{FFC52DC6-ABED-4FA6-88F8-8388D2FD058A}" type="pres">
      <dgm:prSet presAssocID="{A5DD7AA7-B0E4-485D-AB4F-B4B9F23E7E0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302670D-C663-491D-BBBF-AE17C12416C3}" srcId="{10D74DA3-FC8A-4C7C-9DA8-E42AC0E27888}" destId="{037723CC-67A8-4119-B713-85643A3D01A7}" srcOrd="0" destOrd="0" parTransId="{ED98BACE-345A-4C5B-8ECD-0564A35F1B9F}" sibTransId="{C4E802EE-4D36-4733-83D1-C5CB9DEA8543}"/>
    <dgm:cxn modelId="{BE5C391A-AED0-47E4-BD3F-DCD9AE5CC76A}" srcId="{10D74DA3-FC8A-4C7C-9DA8-E42AC0E27888}" destId="{A5DD7AA7-B0E4-485D-AB4F-B4B9F23E7E03}" srcOrd="2" destOrd="0" parTransId="{9CA4FEC0-9935-480B-A213-5309BB6F0523}" sibTransId="{2FB4DC9E-228E-4FC9-963D-97B4CE1DBCAA}"/>
    <dgm:cxn modelId="{B1C40C35-D688-4CCE-B50D-C03D72024923}" srcId="{10D74DA3-FC8A-4C7C-9DA8-E42AC0E27888}" destId="{180AA261-5609-48B2-80E7-4D2EFE96BFFD}" srcOrd="1" destOrd="0" parTransId="{81C58F09-EDC5-47DE-88E5-2D47B4E06360}" sibTransId="{2DD17E42-8910-4D01-924C-41F66A1B402A}"/>
    <dgm:cxn modelId="{67F55341-4FD0-4E9C-9051-7A9AEB0BCC2A}" type="presOf" srcId="{037723CC-67A8-4119-B713-85643A3D01A7}" destId="{9705597A-8D0E-44FF-90A3-6FBA4F217EF6}" srcOrd="0" destOrd="0" presId="urn:microsoft.com/office/officeart/2018/2/layout/IconLabelList"/>
    <dgm:cxn modelId="{24574D43-15F3-42E4-8EA2-A4267ADA9A99}" type="presOf" srcId="{A5DD7AA7-B0E4-485D-AB4F-B4B9F23E7E03}" destId="{FFC52DC6-ABED-4FA6-88F8-8388D2FD058A}" srcOrd="0" destOrd="0" presId="urn:microsoft.com/office/officeart/2018/2/layout/IconLabelList"/>
    <dgm:cxn modelId="{F3D3C8AF-6F00-4609-8BA5-44D827FCC99E}" type="presOf" srcId="{180AA261-5609-48B2-80E7-4D2EFE96BFFD}" destId="{2203A424-0D48-4F1C-BB6E-A181E0825A95}" srcOrd="0" destOrd="0" presId="urn:microsoft.com/office/officeart/2018/2/layout/IconLabelList"/>
    <dgm:cxn modelId="{B38D3BC5-C83A-40C9-B8FB-5A8FCECDE5BA}" type="presOf" srcId="{10D74DA3-FC8A-4C7C-9DA8-E42AC0E27888}" destId="{D02F65E8-D31B-4FC0-9987-BD316BCC20D0}" srcOrd="0" destOrd="0" presId="urn:microsoft.com/office/officeart/2018/2/layout/IconLabelList"/>
    <dgm:cxn modelId="{8FCADC74-3935-4D82-B776-87F97191A285}" type="presParOf" srcId="{D02F65E8-D31B-4FC0-9987-BD316BCC20D0}" destId="{961D0419-6F9F-4C16-B9A9-411D2EE9BDD7}" srcOrd="0" destOrd="0" presId="urn:microsoft.com/office/officeart/2018/2/layout/IconLabelList"/>
    <dgm:cxn modelId="{CF3B7FD6-919D-479A-AC7D-47959763C873}" type="presParOf" srcId="{961D0419-6F9F-4C16-B9A9-411D2EE9BDD7}" destId="{3C0336B0-93ED-416B-8C02-6BE6591B0F1B}" srcOrd="0" destOrd="0" presId="urn:microsoft.com/office/officeart/2018/2/layout/IconLabelList"/>
    <dgm:cxn modelId="{61C616BE-7CFC-4825-82A8-32ED8E4725F1}" type="presParOf" srcId="{961D0419-6F9F-4C16-B9A9-411D2EE9BDD7}" destId="{F4D58E8E-59D6-4C87-A975-CF8696D70659}" srcOrd="1" destOrd="0" presId="urn:microsoft.com/office/officeart/2018/2/layout/IconLabelList"/>
    <dgm:cxn modelId="{CCA0F025-E55D-4A65-8C45-475AF63A1E7A}" type="presParOf" srcId="{961D0419-6F9F-4C16-B9A9-411D2EE9BDD7}" destId="{9705597A-8D0E-44FF-90A3-6FBA4F217EF6}" srcOrd="2" destOrd="0" presId="urn:microsoft.com/office/officeart/2018/2/layout/IconLabelList"/>
    <dgm:cxn modelId="{2D6C2C4E-011C-4CDE-8409-A86A09E81F55}" type="presParOf" srcId="{D02F65E8-D31B-4FC0-9987-BD316BCC20D0}" destId="{09527DDE-0290-4A8D-9ECD-1C8F207552C9}" srcOrd="1" destOrd="0" presId="urn:microsoft.com/office/officeart/2018/2/layout/IconLabelList"/>
    <dgm:cxn modelId="{FF4C8610-802D-45EA-88A2-6438309A02FD}" type="presParOf" srcId="{D02F65E8-D31B-4FC0-9987-BD316BCC20D0}" destId="{9C098B06-4C3E-43B6-B2E6-350EF4BD7562}" srcOrd="2" destOrd="0" presId="urn:microsoft.com/office/officeart/2018/2/layout/IconLabelList"/>
    <dgm:cxn modelId="{44532CE2-3B5F-43E3-A4D2-5453F1E6E3DE}" type="presParOf" srcId="{9C098B06-4C3E-43B6-B2E6-350EF4BD7562}" destId="{1732CECD-5630-4829-B4B9-7F768517CB8A}" srcOrd="0" destOrd="0" presId="urn:microsoft.com/office/officeart/2018/2/layout/IconLabelList"/>
    <dgm:cxn modelId="{1BBA4D85-4D51-49C8-A166-6DF08634BC5F}" type="presParOf" srcId="{9C098B06-4C3E-43B6-B2E6-350EF4BD7562}" destId="{29BF451A-A2AC-45B6-9F02-EF1C63CDE698}" srcOrd="1" destOrd="0" presId="urn:microsoft.com/office/officeart/2018/2/layout/IconLabelList"/>
    <dgm:cxn modelId="{7AF2ADD9-5E0B-4C40-A77A-034766D904A0}" type="presParOf" srcId="{9C098B06-4C3E-43B6-B2E6-350EF4BD7562}" destId="{2203A424-0D48-4F1C-BB6E-A181E0825A95}" srcOrd="2" destOrd="0" presId="urn:microsoft.com/office/officeart/2018/2/layout/IconLabelList"/>
    <dgm:cxn modelId="{8836F9B3-25FD-4CEE-83C5-54158C5A3D63}" type="presParOf" srcId="{D02F65E8-D31B-4FC0-9987-BD316BCC20D0}" destId="{F461AB18-CA01-46D0-A9D7-AC2AA0399963}" srcOrd="3" destOrd="0" presId="urn:microsoft.com/office/officeart/2018/2/layout/IconLabelList"/>
    <dgm:cxn modelId="{4A6E49DA-2C17-44A9-B780-7FDF8AB0A2F2}" type="presParOf" srcId="{D02F65E8-D31B-4FC0-9987-BD316BCC20D0}" destId="{4042B88A-5E20-4BCD-AAE1-D9AC6C6B287F}" srcOrd="4" destOrd="0" presId="urn:microsoft.com/office/officeart/2018/2/layout/IconLabelList"/>
    <dgm:cxn modelId="{52122797-189A-45AC-8CDC-B82407A77B63}" type="presParOf" srcId="{4042B88A-5E20-4BCD-AAE1-D9AC6C6B287F}" destId="{D5EC3CE9-438C-47F6-A1FB-65130C05E278}" srcOrd="0" destOrd="0" presId="urn:microsoft.com/office/officeart/2018/2/layout/IconLabelList"/>
    <dgm:cxn modelId="{53D605E2-0F70-4342-BBE3-7A216A56E95D}" type="presParOf" srcId="{4042B88A-5E20-4BCD-AAE1-D9AC6C6B287F}" destId="{1E3584CF-5644-4B99-8DC0-DA7D764CBE38}" srcOrd="1" destOrd="0" presId="urn:microsoft.com/office/officeart/2018/2/layout/IconLabelList"/>
    <dgm:cxn modelId="{8F1CE2BC-808D-4A62-BE77-5E8DE58A9F21}" type="presParOf" srcId="{4042B88A-5E20-4BCD-AAE1-D9AC6C6B287F}" destId="{FFC52DC6-ABED-4FA6-88F8-8388D2FD058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203007-9C69-4385-908E-D52903CCF6F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DDED4F-71DC-4875-B36B-5729C9ACA691}">
      <dgm:prSet/>
      <dgm:spPr/>
      <dgm:t>
        <a:bodyPr/>
        <a:lstStyle/>
        <a:p>
          <a:r>
            <a:rPr lang="en-US"/>
            <a:t>Keliru krn komposisi tata bahasa sebuah pernyataan dpt membuat org keliru dlm berargumentasi. </a:t>
          </a:r>
        </a:p>
      </dgm:t>
    </dgm:pt>
    <dgm:pt modelId="{AD4C9EE1-577E-48CF-9B03-0AB65E86122B}" type="parTrans" cxnId="{F043AD24-0643-417C-A769-ABC4F32F0461}">
      <dgm:prSet/>
      <dgm:spPr/>
      <dgm:t>
        <a:bodyPr/>
        <a:lstStyle/>
        <a:p>
          <a:endParaRPr lang="en-US"/>
        </a:p>
      </dgm:t>
    </dgm:pt>
    <dgm:pt modelId="{12E4DDB8-BB93-4BCC-B533-CCC0BCC4FCE1}" type="sibTrans" cxnId="{F043AD24-0643-417C-A769-ABC4F32F0461}">
      <dgm:prSet/>
      <dgm:spPr/>
      <dgm:t>
        <a:bodyPr/>
        <a:lstStyle/>
        <a:p>
          <a:endParaRPr lang="en-US"/>
        </a:p>
      </dgm:t>
    </dgm:pt>
    <dgm:pt modelId="{E22DB76C-5F25-4FE8-A796-20125E95189A}">
      <dgm:prSet/>
      <dgm:spPr/>
      <dgm:t>
        <a:bodyPr/>
        <a:lstStyle/>
        <a:p>
          <a:r>
            <a:rPr lang="en-US"/>
            <a:t>• Penalaran dpt keliru krn atribut atau keterangan bagianbagian tertentu dari sebuah argumen dianggap identik dgn atribut pada bagian-bagian lain (menggeneralisir). </a:t>
          </a:r>
        </a:p>
      </dgm:t>
    </dgm:pt>
    <dgm:pt modelId="{02D83477-F139-4296-8DE7-356D202C38F6}" type="parTrans" cxnId="{872E4845-3F27-49C1-A427-7516AB72E85A}">
      <dgm:prSet/>
      <dgm:spPr/>
      <dgm:t>
        <a:bodyPr/>
        <a:lstStyle/>
        <a:p>
          <a:endParaRPr lang="en-US"/>
        </a:p>
      </dgm:t>
    </dgm:pt>
    <dgm:pt modelId="{644797E3-9801-44F3-9D1C-B307322FF39B}" type="sibTrans" cxnId="{872E4845-3F27-49C1-A427-7516AB72E85A}">
      <dgm:prSet/>
      <dgm:spPr/>
      <dgm:t>
        <a:bodyPr/>
        <a:lstStyle/>
        <a:p>
          <a:endParaRPr lang="en-US"/>
        </a:p>
      </dgm:t>
    </dgm:pt>
    <dgm:pt modelId="{CC707C00-4DD6-4DFB-8C79-1BDDC14063F4}">
      <dgm:prSet/>
      <dgm:spPr/>
      <dgm:t>
        <a:bodyPr/>
        <a:lstStyle/>
        <a:p>
          <a:r>
            <a:rPr lang="en-US"/>
            <a:t>• Contoh: mobil bus memerlukan bbm lebih banyak dari mobil pribadi, maka disimpulkan bhw bus lebih banyak dari mobil lainnya. </a:t>
          </a:r>
        </a:p>
      </dgm:t>
    </dgm:pt>
    <dgm:pt modelId="{5A9E6C99-B2F2-4EBA-901D-8B3FCCA78CFE}" type="parTrans" cxnId="{62DD53F7-AB6A-408A-8367-F68E1D67AD1C}">
      <dgm:prSet/>
      <dgm:spPr/>
      <dgm:t>
        <a:bodyPr/>
        <a:lstStyle/>
        <a:p>
          <a:endParaRPr lang="en-US"/>
        </a:p>
      </dgm:t>
    </dgm:pt>
    <dgm:pt modelId="{480C05EC-614C-40E1-B166-3D641FE8DF27}" type="sibTrans" cxnId="{62DD53F7-AB6A-408A-8367-F68E1D67AD1C}">
      <dgm:prSet/>
      <dgm:spPr/>
      <dgm:t>
        <a:bodyPr/>
        <a:lstStyle/>
        <a:p>
          <a:endParaRPr lang="en-US"/>
        </a:p>
      </dgm:t>
    </dgm:pt>
    <dgm:pt modelId="{A2CA0C65-33EE-4C6D-8095-FEE080F66A81}">
      <dgm:prSet/>
      <dgm:spPr/>
      <dgm:t>
        <a:bodyPr/>
        <a:lstStyle/>
        <a:p>
          <a:r>
            <a:rPr lang="en-US"/>
            <a:t>• Contoh: ada oknum polisi menerima suap, maka disimpulkan bhw semua polisi menerima suap?</a:t>
          </a:r>
        </a:p>
      </dgm:t>
    </dgm:pt>
    <dgm:pt modelId="{B50BF3C7-5860-4E3B-8E35-0BF3FA9212C0}" type="parTrans" cxnId="{E888FC74-ADB3-4E74-A208-22630933D337}">
      <dgm:prSet/>
      <dgm:spPr/>
      <dgm:t>
        <a:bodyPr/>
        <a:lstStyle/>
        <a:p>
          <a:endParaRPr lang="en-US"/>
        </a:p>
      </dgm:t>
    </dgm:pt>
    <dgm:pt modelId="{0BFA9735-CF56-4C30-86F9-66CF379BC6E1}" type="sibTrans" cxnId="{E888FC74-ADB3-4E74-A208-22630933D337}">
      <dgm:prSet/>
      <dgm:spPr/>
      <dgm:t>
        <a:bodyPr/>
        <a:lstStyle/>
        <a:p>
          <a:endParaRPr lang="en-US"/>
        </a:p>
      </dgm:t>
    </dgm:pt>
    <dgm:pt modelId="{9728060A-ABF1-4F64-B789-509C2D132BF4}" type="pres">
      <dgm:prSet presAssocID="{88203007-9C69-4385-908E-D52903CCF6F3}" presName="linear" presStyleCnt="0">
        <dgm:presLayoutVars>
          <dgm:animLvl val="lvl"/>
          <dgm:resizeHandles val="exact"/>
        </dgm:presLayoutVars>
      </dgm:prSet>
      <dgm:spPr/>
    </dgm:pt>
    <dgm:pt modelId="{AD0A7C12-BD48-4CC8-AF74-48F15CBEEBBF}" type="pres">
      <dgm:prSet presAssocID="{51DDED4F-71DC-4875-B36B-5729C9ACA6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828AD4-F1FA-433B-BF64-F5C6AB85E7C6}" type="pres">
      <dgm:prSet presAssocID="{12E4DDB8-BB93-4BCC-B533-CCC0BCC4FCE1}" presName="spacer" presStyleCnt="0"/>
      <dgm:spPr/>
    </dgm:pt>
    <dgm:pt modelId="{5B93AF4D-E909-4104-B2F5-3EDE4F8B559A}" type="pres">
      <dgm:prSet presAssocID="{E22DB76C-5F25-4FE8-A796-20125E9518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069F32-237A-453F-847E-D69955BA2783}" type="pres">
      <dgm:prSet presAssocID="{644797E3-9801-44F3-9D1C-B307322FF39B}" presName="spacer" presStyleCnt="0"/>
      <dgm:spPr/>
    </dgm:pt>
    <dgm:pt modelId="{D5C653DD-9604-4FAF-825D-4CF42B7BDEA5}" type="pres">
      <dgm:prSet presAssocID="{CC707C00-4DD6-4DFB-8C79-1BDDC14063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3A16D0-D6F1-4902-836E-0406F698BB0E}" type="pres">
      <dgm:prSet presAssocID="{480C05EC-614C-40E1-B166-3D641FE8DF27}" presName="spacer" presStyleCnt="0"/>
      <dgm:spPr/>
    </dgm:pt>
    <dgm:pt modelId="{116F9E32-7F6D-44CA-997D-D6F3885B5B66}" type="pres">
      <dgm:prSet presAssocID="{A2CA0C65-33EE-4C6D-8095-FEE080F66A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043AD24-0643-417C-A769-ABC4F32F0461}" srcId="{88203007-9C69-4385-908E-D52903CCF6F3}" destId="{51DDED4F-71DC-4875-B36B-5729C9ACA691}" srcOrd="0" destOrd="0" parTransId="{AD4C9EE1-577E-48CF-9B03-0AB65E86122B}" sibTransId="{12E4DDB8-BB93-4BCC-B533-CCC0BCC4FCE1}"/>
    <dgm:cxn modelId="{EED19141-FDBC-469D-811C-A4C7976674AD}" type="presOf" srcId="{CC707C00-4DD6-4DFB-8C79-1BDDC14063F4}" destId="{D5C653DD-9604-4FAF-825D-4CF42B7BDEA5}" srcOrd="0" destOrd="0" presId="urn:microsoft.com/office/officeart/2005/8/layout/vList2"/>
    <dgm:cxn modelId="{872E4845-3F27-49C1-A427-7516AB72E85A}" srcId="{88203007-9C69-4385-908E-D52903CCF6F3}" destId="{E22DB76C-5F25-4FE8-A796-20125E95189A}" srcOrd="1" destOrd="0" parTransId="{02D83477-F139-4296-8DE7-356D202C38F6}" sibTransId="{644797E3-9801-44F3-9D1C-B307322FF39B}"/>
    <dgm:cxn modelId="{34D5564D-7EF2-4DEA-A1A8-F806D93AF375}" type="presOf" srcId="{E22DB76C-5F25-4FE8-A796-20125E95189A}" destId="{5B93AF4D-E909-4104-B2F5-3EDE4F8B559A}" srcOrd="0" destOrd="0" presId="urn:microsoft.com/office/officeart/2005/8/layout/vList2"/>
    <dgm:cxn modelId="{E888FC74-ADB3-4E74-A208-22630933D337}" srcId="{88203007-9C69-4385-908E-D52903CCF6F3}" destId="{A2CA0C65-33EE-4C6D-8095-FEE080F66A81}" srcOrd="3" destOrd="0" parTransId="{B50BF3C7-5860-4E3B-8E35-0BF3FA9212C0}" sibTransId="{0BFA9735-CF56-4C30-86F9-66CF379BC6E1}"/>
    <dgm:cxn modelId="{324932AC-D8DA-454E-821A-9AE288484FF2}" type="presOf" srcId="{51DDED4F-71DC-4875-B36B-5729C9ACA691}" destId="{AD0A7C12-BD48-4CC8-AF74-48F15CBEEBBF}" srcOrd="0" destOrd="0" presId="urn:microsoft.com/office/officeart/2005/8/layout/vList2"/>
    <dgm:cxn modelId="{D26144CB-76E7-4470-9862-296042A6086B}" type="presOf" srcId="{A2CA0C65-33EE-4C6D-8095-FEE080F66A81}" destId="{116F9E32-7F6D-44CA-997D-D6F3885B5B66}" srcOrd="0" destOrd="0" presId="urn:microsoft.com/office/officeart/2005/8/layout/vList2"/>
    <dgm:cxn modelId="{CFF68BEA-82CE-4936-9DBA-4506DBE59FC1}" type="presOf" srcId="{88203007-9C69-4385-908E-D52903CCF6F3}" destId="{9728060A-ABF1-4F64-B789-509C2D132BF4}" srcOrd="0" destOrd="0" presId="urn:microsoft.com/office/officeart/2005/8/layout/vList2"/>
    <dgm:cxn modelId="{62DD53F7-AB6A-408A-8367-F68E1D67AD1C}" srcId="{88203007-9C69-4385-908E-D52903CCF6F3}" destId="{CC707C00-4DD6-4DFB-8C79-1BDDC14063F4}" srcOrd="2" destOrd="0" parTransId="{5A9E6C99-B2F2-4EBA-901D-8B3FCCA78CFE}" sibTransId="{480C05EC-614C-40E1-B166-3D641FE8DF27}"/>
    <dgm:cxn modelId="{19BFDB66-B726-453C-9321-5596DA581DF0}" type="presParOf" srcId="{9728060A-ABF1-4F64-B789-509C2D132BF4}" destId="{AD0A7C12-BD48-4CC8-AF74-48F15CBEEBBF}" srcOrd="0" destOrd="0" presId="urn:microsoft.com/office/officeart/2005/8/layout/vList2"/>
    <dgm:cxn modelId="{203A7F31-D477-4FBC-8134-C7E137C1B6EB}" type="presParOf" srcId="{9728060A-ABF1-4F64-B789-509C2D132BF4}" destId="{5F828AD4-F1FA-433B-BF64-F5C6AB85E7C6}" srcOrd="1" destOrd="0" presId="urn:microsoft.com/office/officeart/2005/8/layout/vList2"/>
    <dgm:cxn modelId="{48C47C7F-77C1-488B-8316-CDB67619D18B}" type="presParOf" srcId="{9728060A-ABF1-4F64-B789-509C2D132BF4}" destId="{5B93AF4D-E909-4104-B2F5-3EDE4F8B559A}" srcOrd="2" destOrd="0" presId="urn:microsoft.com/office/officeart/2005/8/layout/vList2"/>
    <dgm:cxn modelId="{72D6DC95-7E1D-40D1-88D4-0933667E3E45}" type="presParOf" srcId="{9728060A-ABF1-4F64-B789-509C2D132BF4}" destId="{D4069F32-237A-453F-847E-D69955BA2783}" srcOrd="3" destOrd="0" presId="urn:microsoft.com/office/officeart/2005/8/layout/vList2"/>
    <dgm:cxn modelId="{31BADA62-0439-48AA-BAF2-B251B7A8C3FE}" type="presParOf" srcId="{9728060A-ABF1-4F64-B789-509C2D132BF4}" destId="{D5C653DD-9604-4FAF-825D-4CF42B7BDEA5}" srcOrd="4" destOrd="0" presId="urn:microsoft.com/office/officeart/2005/8/layout/vList2"/>
    <dgm:cxn modelId="{DA2BF225-BA5D-40E1-89F0-835E030D8EB9}" type="presParOf" srcId="{9728060A-ABF1-4F64-B789-509C2D132BF4}" destId="{343A16D0-D6F1-4902-836E-0406F698BB0E}" srcOrd="5" destOrd="0" presId="urn:microsoft.com/office/officeart/2005/8/layout/vList2"/>
    <dgm:cxn modelId="{22AFD417-AECB-4ECB-8D86-F06A79CEFC9F}" type="presParOf" srcId="{9728060A-ABF1-4F64-B789-509C2D132BF4}" destId="{116F9E32-7F6D-44CA-997D-D6F3885B5B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A009DA-5427-4BF8-B76F-8C208C0D6ED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66F0AF8C-EC08-419A-97AE-A03BEAC407C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Apa yg benar secara keseluruhan, pasti benar utk bagian-bagiannya.</a:t>
          </a:r>
        </a:p>
      </dgm:t>
    </dgm:pt>
    <dgm:pt modelId="{3B93B22D-4F53-4680-A947-194B92CE2552}" type="parTrans" cxnId="{624F8B12-A9D3-4886-ACBD-D0E44FDB36BC}">
      <dgm:prSet/>
      <dgm:spPr/>
      <dgm:t>
        <a:bodyPr/>
        <a:lstStyle/>
        <a:p>
          <a:endParaRPr lang="en-US"/>
        </a:p>
      </dgm:t>
    </dgm:pt>
    <dgm:pt modelId="{65750097-BBAE-440A-B70C-90FDF9774A5C}" type="sibTrans" cxnId="{624F8B12-A9D3-4886-ACBD-D0E44FDB36BC}">
      <dgm:prSet/>
      <dgm:spPr/>
      <dgm:t>
        <a:bodyPr/>
        <a:lstStyle/>
        <a:p>
          <a:endParaRPr lang="en-US"/>
        </a:p>
      </dgm:t>
    </dgm:pt>
    <dgm:pt modelId="{96BC6234-E73A-47DB-B9E4-D85904A9EF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Contoh: Si A pejabat diberikan fasilitas dinas, tidak berarti bhw seluruh keluarga juga mendapat fasilitas dinas. </a:t>
          </a:r>
        </a:p>
      </dgm:t>
    </dgm:pt>
    <dgm:pt modelId="{3B9D9184-08F9-4805-B991-40F4889C20CA}" type="parTrans" cxnId="{A09F998E-B779-425D-9DB2-C54B71869C25}">
      <dgm:prSet/>
      <dgm:spPr/>
      <dgm:t>
        <a:bodyPr/>
        <a:lstStyle/>
        <a:p>
          <a:endParaRPr lang="en-US"/>
        </a:p>
      </dgm:t>
    </dgm:pt>
    <dgm:pt modelId="{1273BEC5-35FD-4560-B08F-065BF348E3EB}" type="sibTrans" cxnId="{A09F998E-B779-425D-9DB2-C54B71869C25}">
      <dgm:prSet/>
      <dgm:spPr/>
      <dgm:t>
        <a:bodyPr/>
        <a:lstStyle/>
        <a:p>
          <a:endParaRPr lang="en-US"/>
        </a:p>
      </dgm:t>
    </dgm:pt>
    <dgm:pt modelId="{9AB9E7B0-9D68-4BF1-A5B5-2A6F077422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Apa yg benar sebagian, dianggap benar pula utk bagian-bagian lainnya. </a:t>
          </a:r>
        </a:p>
      </dgm:t>
    </dgm:pt>
    <dgm:pt modelId="{31213D18-BD3D-4CA6-A8AF-9119F62B0776}" type="parTrans" cxnId="{6562512F-482A-48D6-904A-710595458867}">
      <dgm:prSet/>
      <dgm:spPr/>
      <dgm:t>
        <a:bodyPr/>
        <a:lstStyle/>
        <a:p>
          <a:endParaRPr lang="en-US"/>
        </a:p>
      </dgm:t>
    </dgm:pt>
    <dgm:pt modelId="{BEEAD5D3-9A87-4BE9-89A3-252D948A301E}" type="sibTrans" cxnId="{6562512F-482A-48D6-904A-710595458867}">
      <dgm:prSet/>
      <dgm:spPr/>
      <dgm:t>
        <a:bodyPr/>
        <a:lstStyle/>
        <a:p>
          <a:endParaRPr lang="en-US"/>
        </a:p>
      </dgm:t>
    </dgm:pt>
    <dgm:pt modelId="{32451477-ECE7-4FF2-B53C-C32BE9F4DF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Contoh: semua binatang buas adalah pemakan daging. Beruang panda adalah binatang buas. Jadi, beruang panda adalah pemakan daging.</a:t>
          </a:r>
        </a:p>
      </dgm:t>
    </dgm:pt>
    <dgm:pt modelId="{12990FC2-82C5-468B-9FF0-806D672D132A}" type="parTrans" cxnId="{8F54D8DE-9A26-4124-A994-ED9965528580}">
      <dgm:prSet/>
      <dgm:spPr/>
      <dgm:t>
        <a:bodyPr/>
        <a:lstStyle/>
        <a:p>
          <a:endParaRPr lang="en-US"/>
        </a:p>
      </dgm:t>
    </dgm:pt>
    <dgm:pt modelId="{F5AD158A-5AF0-4B5B-A3B4-A43242332E76}" type="sibTrans" cxnId="{8F54D8DE-9A26-4124-A994-ED9965528580}">
      <dgm:prSet/>
      <dgm:spPr/>
      <dgm:t>
        <a:bodyPr/>
        <a:lstStyle/>
        <a:p>
          <a:endParaRPr lang="en-US"/>
        </a:p>
      </dgm:t>
    </dgm:pt>
    <dgm:pt modelId="{98D17D8B-4064-4AFB-8CD4-78C23ED335F8}" type="pres">
      <dgm:prSet presAssocID="{18A009DA-5427-4BF8-B76F-8C208C0D6ED3}" presName="root" presStyleCnt="0">
        <dgm:presLayoutVars>
          <dgm:dir/>
          <dgm:resizeHandles val="exact"/>
        </dgm:presLayoutVars>
      </dgm:prSet>
      <dgm:spPr/>
    </dgm:pt>
    <dgm:pt modelId="{F8BC87EA-4F5F-4A99-8478-2E527EEDDD42}" type="pres">
      <dgm:prSet presAssocID="{66F0AF8C-EC08-419A-97AE-A03BEAC407C0}" presName="compNode" presStyleCnt="0"/>
      <dgm:spPr/>
    </dgm:pt>
    <dgm:pt modelId="{D06B0339-39CD-4568-8099-7BAE3F33F484}" type="pres">
      <dgm:prSet presAssocID="{66F0AF8C-EC08-419A-97AE-A03BEAC407C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D0CCE30-8027-4F45-8D6C-0D133B116EE0}" type="pres">
      <dgm:prSet presAssocID="{66F0AF8C-EC08-419A-97AE-A03BEAC407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F96D4C75-DFB3-43E2-B720-602A1AB3B546}" type="pres">
      <dgm:prSet presAssocID="{66F0AF8C-EC08-419A-97AE-A03BEAC407C0}" presName="spaceRect" presStyleCnt="0"/>
      <dgm:spPr/>
    </dgm:pt>
    <dgm:pt modelId="{E3573698-E524-42A2-A1C6-2F0F63D603E1}" type="pres">
      <dgm:prSet presAssocID="{66F0AF8C-EC08-419A-97AE-A03BEAC407C0}" presName="textRect" presStyleLbl="revTx" presStyleIdx="0" presStyleCnt="4">
        <dgm:presLayoutVars>
          <dgm:chMax val="1"/>
          <dgm:chPref val="1"/>
        </dgm:presLayoutVars>
      </dgm:prSet>
      <dgm:spPr/>
    </dgm:pt>
    <dgm:pt modelId="{3A701C39-41DA-4D1C-8678-EF5C12C57E05}" type="pres">
      <dgm:prSet presAssocID="{65750097-BBAE-440A-B70C-90FDF9774A5C}" presName="sibTrans" presStyleCnt="0"/>
      <dgm:spPr/>
    </dgm:pt>
    <dgm:pt modelId="{02464514-B746-4976-80B8-F13D1A7C6DBB}" type="pres">
      <dgm:prSet presAssocID="{96BC6234-E73A-47DB-B9E4-D85904A9EFFB}" presName="compNode" presStyleCnt="0"/>
      <dgm:spPr/>
    </dgm:pt>
    <dgm:pt modelId="{781A2317-8964-4B37-AFAE-F6BE07867DC3}" type="pres">
      <dgm:prSet presAssocID="{96BC6234-E73A-47DB-B9E4-D85904A9EFFB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3D78B13-BD26-4EBC-A318-E307D66C3B52}" type="pres">
      <dgm:prSet presAssocID="{96BC6234-E73A-47DB-B9E4-D85904A9EFF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D8C0F519-B855-4AA0-9980-8DA742CC6F70}" type="pres">
      <dgm:prSet presAssocID="{96BC6234-E73A-47DB-B9E4-D85904A9EFFB}" presName="spaceRect" presStyleCnt="0"/>
      <dgm:spPr/>
    </dgm:pt>
    <dgm:pt modelId="{BF60949D-2C45-4AF1-939A-C783AABE0B39}" type="pres">
      <dgm:prSet presAssocID="{96BC6234-E73A-47DB-B9E4-D85904A9EFFB}" presName="textRect" presStyleLbl="revTx" presStyleIdx="1" presStyleCnt="4">
        <dgm:presLayoutVars>
          <dgm:chMax val="1"/>
          <dgm:chPref val="1"/>
        </dgm:presLayoutVars>
      </dgm:prSet>
      <dgm:spPr/>
    </dgm:pt>
    <dgm:pt modelId="{35E87B0E-EA58-458A-8A0D-78935C9F5A47}" type="pres">
      <dgm:prSet presAssocID="{1273BEC5-35FD-4560-B08F-065BF348E3EB}" presName="sibTrans" presStyleCnt="0"/>
      <dgm:spPr/>
    </dgm:pt>
    <dgm:pt modelId="{C25CE10F-48CC-49AB-8DAD-CA3A80A0F17D}" type="pres">
      <dgm:prSet presAssocID="{9AB9E7B0-9D68-4BF1-A5B5-2A6F077422E6}" presName="compNode" presStyleCnt="0"/>
      <dgm:spPr/>
    </dgm:pt>
    <dgm:pt modelId="{D5910FA2-6E9D-4B6E-9F4C-089D002D4C20}" type="pres">
      <dgm:prSet presAssocID="{9AB9E7B0-9D68-4BF1-A5B5-2A6F077422E6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9450E3-9578-4706-BF17-B0C5CB438B24}" type="pres">
      <dgm:prSet presAssocID="{9AB9E7B0-9D68-4BF1-A5B5-2A6F077422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C832E5DB-FBC1-42B6-BC7E-4F1F413FE458}" type="pres">
      <dgm:prSet presAssocID="{9AB9E7B0-9D68-4BF1-A5B5-2A6F077422E6}" presName="spaceRect" presStyleCnt="0"/>
      <dgm:spPr/>
    </dgm:pt>
    <dgm:pt modelId="{87D6C102-8AD5-484F-8625-B75F01EA0C95}" type="pres">
      <dgm:prSet presAssocID="{9AB9E7B0-9D68-4BF1-A5B5-2A6F077422E6}" presName="textRect" presStyleLbl="revTx" presStyleIdx="2" presStyleCnt="4">
        <dgm:presLayoutVars>
          <dgm:chMax val="1"/>
          <dgm:chPref val="1"/>
        </dgm:presLayoutVars>
      </dgm:prSet>
      <dgm:spPr/>
    </dgm:pt>
    <dgm:pt modelId="{0B74F1B7-31F6-42EB-B8F7-4712E953737D}" type="pres">
      <dgm:prSet presAssocID="{BEEAD5D3-9A87-4BE9-89A3-252D948A301E}" presName="sibTrans" presStyleCnt="0"/>
      <dgm:spPr/>
    </dgm:pt>
    <dgm:pt modelId="{B08BA157-4561-4EB7-98AC-9666EC534854}" type="pres">
      <dgm:prSet presAssocID="{32451477-ECE7-4FF2-B53C-C32BE9F4DF1A}" presName="compNode" presStyleCnt="0"/>
      <dgm:spPr/>
    </dgm:pt>
    <dgm:pt modelId="{E1F50989-8532-4886-861B-46A992EF207E}" type="pres">
      <dgm:prSet presAssocID="{32451477-ECE7-4FF2-B53C-C32BE9F4DF1A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6A3A0A3-8449-49FA-8D7D-28470D935E6D}" type="pres">
      <dgm:prSet presAssocID="{32451477-ECE7-4FF2-B53C-C32BE9F4DF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da"/>
        </a:ext>
      </dgm:extLst>
    </dgm:pt>
    <dgm:pt modelId="{C1873FE6-D715-40AC-8606-C5A9242A35B5}" type="pres">
      <dgm:prSet presAssocID="{32451477-ECE7-4FF2-B53C-C32BE9F4DF1A}" presName="spaceRect" presStyleCnt="0"/>
      <dgm:spPr/>
    </dgm:pt>
    <dgm:pt modelId="{C85469D4-7F60-45C4-81F4-36503E381363}" type="pres">
      <dgm:prSet presAssocID="{32451477-ECE7-4FF2-B53C-C32BE9F4DF1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0BF8E0E-EEB7-414C-B109-A5DC9233A45E}" type="presOf" srcId="{9AB9E7B0-9D68-4BF1-A5B5-2A6F077422E6}" destId="{87D6C102-8AD5-484F-8625-B75F01EA0C95}" srcOrd="0" destOrd="0" presId="urn:microsoft.com/office/officeart/2018/5/layout/IconLeafLabelList"/>
    <dgm:cxn modelId="{624F8B12-A9D3-4886-ACBD-D0E44FDB36BC}" srcId="{18A009DA-5427-4BF8-B76F-8C208C0D6ED3}" destId="{66F0AF8C-EC08-419A-97AE-A03BEAC407C0}" srcOrd="0" destOrd="0" parTransId="{3B93B22D-4F53-4680-A947-194B92CE2552}" sibTransId="{65750097-BBAE-440A-B70C-90FDF9774A5C}"/>
    <dgm:cxn modelId="{6562512F-482A-48D6-904A-710595458867}" srcId="{18A009DA-5427-4BF8-B76F-8C208C0D6ED3}" destId="{9AB9E7B0-9D68-4BF1-A5B5-2A6F077422E6}" srcOrd="2" destOrd="0" parTransId="{31213D18-BD3D-4CA6-A8AF-9119F62B0776}" sibTransId="{BEEAD5D3-9A87-4BE9-89A3-252D948A301E}"/>
    <dgm:cxn modelId="{483B8649-252C-441F-AE6F-E69D2AD554D8}" type="presOf" srcId="{66F0AF8C-EC08-419A-97AE-A03BEAC407C0}" destId="{E3573698-E524-42A2-A1C6-2F0F63D603E1}" srcOrd="0" destOrd="0" presId="urn:microsoft.com/office/officeart/2018/5/layout/IconLeafLabelList"/>
    <dgm:cxn modelId="{105A3381-CC48-48A4-A806-3711EFEE06CD}" type="presOf" srcId="{96BC6234-E73A-47DB-B9E4-D85904A9EFFB}" destId="{BF60949D-2C45-4AF1-939A-C783AABE0B39}" srcOrd="0" destOrd="0" presId="urn:microsoft.com/office/officeart/2018/5/layout/IconLeafLabelList"/>
    <dgm:cxn modelId="{A09F998E-B779-425D-9DB2-C54B71869C25}" srcId="{18A009DA-5427-4BF8-B76F-8C208C0D6ED3}" destId="{96BC6234-E73A-47DB-B9E4-D85904A9EFFB}" srcOrd="1" destOrd="0" parTransId="{3B9D9184-08F9-4805-B991-40F4889C20CA}" sibTransId="{1273BEC5-35FD-4560-B08F-065BF348E3EB}"/>
    <dgm:cxn modelId="{8F54D8DE-9A26-4124-A994-ED9965528580}" srcId="{18A009DA-5427-4BF8-B76F-8C208C0D6ED3}" destId="{32451477-ECE7-4FF2-B53C-C32BE9F4DF1A}" srcOrd="3" destOrd="0" parTransId="{12990FC2-82C5-468B-9FF0-806D672D132A}" sibTransId="{F5AD158A-5AF0-4B5B-A3B4-A43242332E76}"/>
    <dgm:cxn modelId="{8FC67AEA-A14D-45C9-9FAA-A5D680AE653D}" type="presOf" srcId="{32451477-ECE7-4FF2-B53C-C32BE9F4DF1A}" destId="{C85469D4-7F60-45C4-81F4-36503E381363}" srcOrd="0" destOrd="0" presId="urn:microsoft.com/office/officeart/2018/5/layout/IconLeafLabelList"/>
    <dgm:cxn modelId="{4E8FAEEF-048E-4AA0-A3D0-ECCACB37A2B2}" type="presOf" srcId="{18A009DA-5427-4BF8-B76F-8C208C0D6ED3}" destId="{98D17D8B-4064-4AFB-8CD4-78C23ED335F8}" srcOrd="0" destOrd="0" presId="urn:microsoft.com/office/officeart/2018/5/layout/IconLeafLabelList"/>
    <dgm:cxn modelId="{7BEB2597-35DA-4BF5-89D8-C041D1AA5CF9}" type="presParOf" srcId="{98D17D8B-4064-4AFB-8CD4-78C23ED335F8}" destId="{F8BC87EA-4F5F-4A99-8478-2E527EEDDD42}" srcOrd="0" destOrd="0" presId="urn:microsoft.com/office/officeart/2018/5/layout/IconLeafLabelList"/>
    <dgm:cxn modelId="{D7F3BDA3-F966-4FAF-8DBC-95434036A843}" type="presParOf" srcId="{F8BC87EA-4F5F-4A99-8478-2E527EEDDD42}" destId="{D06B0339-39CD-4568-8099-7BAE3F33F484}" srcOrd="0" destOrd="0" presId="urn:microsoft.com/office/officeart/2018/5/layout/IconLeafLabelList"/>
    <dgm:cxn modelId="{D9C83D0C-3A9B-4C85-9766-37E7E5571C32}" type="presParOf" srcId="{F8BC87EA-4F5F-4A99-8478-2E527EEDDD42}" destId="{6D0CCE30-8027-4F45-8D6C-0D133B116EE0}" srcOrd="1" destOrd="0" presId="urn:microsoft.com/office/officeart/2018/5/layout/IconLeafLabelList"/>
    <dgm:cxn modelId="{269D0969-B478-467C-B756-050DA3E5AA0A}" type="presParOf" srcId="{F8BC87EA-4F5F-4A99-8478-2E527EEDDD42}" destId="{F96D4C75-DFB3-43E2-B720-602A1AB3B546}" srcOrd="2" destOrd="0" presId="urn:microsoft.com/office/officeart/2018/5/layout/IconLeafLabelList"/>
    <dgm:cxn modelId="{E2FF8AE3-6127-47D9-9BCB-ED03234799E6}" type="presParOf" srcId="{F8BC87EA-4F5F-4A99-8478-2E527EEDDD42}" destId="{E3573698-E524-42A2-A1C6-2F0F63D603E1}" srcOrd="3" destOrd="0" presId="urn:microsoft.com/office/officeart/2018/5/layout/IconLeafLabelList"/>
    <dgm:cxn modelId="{53FCF39F-E50C-45F2-9B98-357372781EC4}" type="presParOf" srcId="{98D17D8B-4064-4AFB-8CD4-78C23ED335F8}" destId="{3A701C39-41DA-4D1C-8678-EF5C12C57E05}" srcOrd="1" destOrd="0" presId="urn:microsoft.com/office/officeart/2018/5/layout/IconLeafLabelList"/>
    <dgm:cxn modelId="{7325D36A-3EBF-4FCD-BF17-13941C3B9B80}" type="presParOf" srcId="{98D17D8B-4064-4AFB-8CD4-78C23ED335F8}" destId="{02464514-B746-4976-80B8-F13D1A7C6DBB}" srcOrd="2" destOrd="0" presId="urn:microsoft.com/office/officeart/2018/5/layout/IconLeafLabelList"/>
    <dgm:cxn modelId="{C4507775-3FEF-460A-B3FD-CAA4736A1155}" type="presParOf" srcId="{02464514-B746-4976-80B8-F13D1A7C6DBB}" destId="{781A2317-8964-4B37-AFAE-F6BE07867DC3}" srcOrd="0" destOrd="0" presId="urn:microsoft.com/office/officeart/2018/5/layout/IconLeafLabelList"/>
    <dgm:cxn modelId="{7086D645-4862-4C6D-AECC-D79B3AA31934}" type="presParOf" srcId="{02464514-B746-4976-80B8-F13D1A7C6DBB}" destId="{E3D78B13-BD26-4EBC-A318-E307D66C3B52}" srcOrd="1" destOrd="0" presId="urn:microsoft.com/office/officeart/2018/5/layout/IconLeafLabelList"/>
    <dgm:cxn modelId="{4A4F0A4D-B8D3-4BB0-9938-1EA4D890D44B}" type="presParOf" srcId="{02464514-B746-4976-80B8-F13D1A7C6DBB}" destId="{D8C0F519-B855-4AA0-9980-8DA742CC6F70}" srcOrd="2" destOrd="0" presId="urn:microsoft.com/office/officeart/2018/5/layout/IconLeafLabelList"/>
    <dgm:cxn modelId="{E6972683-F1F3-4CC9-A0EC-70B0D25D0C12}" type="presParOf" srcId="{02464514-B746-4976-80B8-F13D1A7C6DBB}" destId="{BF60949D-2C45-4AF1-939A-C783AABE0B39}" srcOrd="3" destOrd="0" presId="urn:microsoft.com/office/officeart/2018/5/layout/IconLeafLabelList"/>
    <dgm:cxn modelId="{E2B5E8CD-2F98-4F9F-853C-B22ECB793641}" type="presParOf" srcId="{98D17D8B-4064-4AFB-8CD4-78C23ED335F8}" destId="{35E87B0E-EA58-458A-8A0D-78935C9F5A47}" srcOrd="3" destOrd="0" presId="urn:microsoft.com/office/officeart/2018/5/layout/IconLeafLabelList"/>
    <dgm:cxn modelId="{9EDFD86E-69DF-4FE7-8F3B-9AADB75D7FA7}" type="presParOf" srcId="{98D17D8B-4064-4AFB-8CD4-78C23ED335F8}" destId="{C25CE10F-48CC-49AB-8DAD-CA3A80A0F17D}" srcOrd="4" destOrd="0" presId="urn:microsoft.com/office/officeart/2018/5/layout/IconLeafLabelList"/>
    <dgm:cxn modelId="{EF709657-4567-431A-9B7F-4AD8259EFDEA}" type="presParOf" srcId="{C25CE10F-48CC-49AB-8DAD-CA3A80A0F17D}" destId="{D5910FA2-6E9D-4B6E-9F4C-089D002D4C20}" srcOrd="0" destOrd="0" presId="urn:microsoft.com/office/officeart/2018/5/layout/IconLeafLabelList"/>
    <dgm:cxn modelId="{CD1D1058-7459-4E07-8476-0AB8170AA56F}" type="presParOf" srcId="{C25CE10F-48CC-49AB-8DAD-CA3A80A0F17D}" destId="{2F9450E3-9578-4706-BF17-B0C5CB438B24}" srcOrd="1" destOrd="0" presId="urn:microsoft.com/office/officeart/2018/5/layout/IconLeafLabelList"/>
    <dgm:cxn modelId="{2F459ACB-6A15-46C1-9432-944AC0BFFAC5}" type="presParOf" srcId="{C25CE10F-48CC-49AB-8DAD-CA3A80A0F17D}" destId="{C832E5DB-FBC1-42B6-BC7E-4F1F413FE458}" srcOrd="2" destOrd="0" presId="urn:microsoft.com/office/officeart/2018/5/layout/IconLeafLabelList"/>
    <dgm:cxn modelId="{17158AD2-537C-4191-AADB-EE2486537925}" type="presParOf" srcId="{C25CE10F-48CC-49AB-8DAD-CA3A80A0F17D}" destId="{87D6C102-8AD5-484F-8625-B75F01EA0C95}" srcOrd="3" destOrd="0" presId="urn:microsoft.com/office/officeart/2018/5/layout/IconLeafLabelList"/>
    <dgm:cxn modelId="{7185E72F-10D3-44F7-BFF7-E21096B9D3BB}" type="presParOf" srcId="{98D17D8B-4064-4AFB-8CD4-78C23ED335F8}" destId="{0B74F1B7-31F6-42EB-B8F7-4712E953737D}" srcOrd="5" destOrd="0" presId="urn:microsoft.com/office/officeart/2018/5/layout/IconLeafLabelList"/>
    <dgm:cxn modelId="{89111B88-4AC8-40C9-96D0-35DB7134AF3B}" type="presParOf" srcId="{98D17D8B-4064-4AFB-8CD4-78C23ED335F8}" destId="{B08BA157-4561-4EB7-98AC-9666EC534854}" srcOrd="6" destOrd="0" presId="urn:microsoft.com/office/officeart/2018/5/layout/IconLeafLabelList"/>
    <dgm:cxn modelId="{2BE23337-6866-48F6-B156-A25CC7D68906}" type="presParOf" srcId="{B08BA157-4561-4EB7-98AC-9666EC534854}" destId="{E1F50989-8532-4886-861B-46A992EF207E}" srcOrd="0" destOrd="0" presId="urn:microsoft.com/office/officeart/2018/5/layout/IconLeafLabelList"/>
    <dgm:cxn modelId="{833A3DD7-639F-4806-8469-83E84933D454}" type="presParOf" srcId="{B08BA157-4561-4EB7-98AC-9666EC534854}" destId="{66A3A0A3-8449-49FA-8D7D-28470D935E6D}" srcOrd="1" destOrd="0" presId="urn:microsoft.com/office/officeart/2018/5/layout/IconLeafLabelList"/>
    <dgm:cxn modelId="{90A1E5E5-D980-4F1E-8258-B791EE4E60C4}" type="presParOf" srcId="{B08BA157-4561-4EB7-98AC-9666EC534854}" destId="{C1873FE6-D715-40AC-8606-C5A9242A35B5}" srcOrd="2" destOrd="0" presId="urn:microsoft.com/office/officeart/2018/5/layout/IconLeafLabelList"/>
    <dgm:cxn modelId="{3DA98983-0571-4757-86C7-6295554142DB}" type="presParOf" srcId="{B08BA157-4561-4EB7-98AC-9666EC534854}" destId="{C85469D4-7F60-45C4-81F4-36503E38136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A972BA-CFC7-4DDF-9D45-350032505CD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5EF53DC-1258-42C8-B06C-5A17AE7B8BB9}">
      <dgm:prSet/>
      <dgm:spPr/>
      <dgm:t>
        <a:bodyPr/>
        <a:lstStyle/>
        <a:p>
          <a:pPr>
            <a:defRPr cap="all"/>
          </a:pPr>
          <a:r>
            <a:rPr lang="en-US"/>
            <a:t>Sesat pikir krn argumentasinya merupakan premis-premis yg memiliki konstruksi gramatikal yg ambigu atau batasan maknanya tidak jelas.</a:t>
          </a:r>
        </a:p>
      </dgm:t>
    </dgm:pt>
    <dgm:pt modelId="{7711F819-76F0-4695-8350-50EAF18DAD33}" type="parTrans" cxnId="{C97C16AE-0C76-45D9-8A2A-029327BAAF59}">
      <dgm:prSet/>
      <dgm:spPr/>
      <dgm:t>
        <a:bodyPr/>
        <a:lstStyle/>
        <a:p>
          <a:endParaRPr lang="en-US"/>
        </a:p>
      </dgm:t>
    </dgm:pt>
    <dgm:pt modelId="{5C9D6584-FCDB-46FE-80F4-691E130455BE}" type="sibTrans" cxnId="{C97C16AE-0C76-45D9-8A2A-029327BAAF59}">
      <dgm:prSet/>
      <dgm:spPr/>
      <dgm:t>
        <a:bodyPr/>
        <a:lstStyle/>
        <a:p>
          <a:endParaRPr lang="en-US"/>
        </a:p>
      </dgm:t>
    </dgm:pt>
    <dgm:pt modelId="{548A01FD-8A6C-4F9F-AB4F-C5804C4EA6A8}">
      <dgm:prSet/>
      <dgm:spPr/>
      <dgm:t>
        <a:bodyPr/>
        <a:lstStyle/>
        <a:p>
          <a:pPr>
            <a:defRPr cap="all"/>
          </a:pPr>
          <a:r>
            <a:rPr lang="en-US"/>
            <a:t>Dari satu sisi mungkin benar tapi dari sisi lain tidak benar. </a:t>
          </a:r>
        </a:p>
      </dgm:t>
    </dgm:pt>
    <dgm:pt modelId="{3430FD4B-DA75-4EB0-A3BB-1C08D2E370C8}" type="parTrans" cxnId="{5E7B28D1-A348-48DC-ADAC-3F4245DF690C}">
      <dgm:prSet/>
      <dgm:spPr/>
      <dgm:t>
        <a:bodyPr/>
        <a:lstStyle/>
        <a:p>
          <a:endParaRPr lang="en-US"/>
        </a:p>
      </dgm:t>
    </dgm:pt>
    <dgm:pt modelId="{AE6E2CCA-DDBA-4678-B776-6B05504048AC}" type="sibTrans" cxnId="{5E7B28D1-A348-48DC-ADAC-3F4245DF690C}">
      <dgm:prSet/>
      <dgm:spPr/>
      <dgm:t>
        <a:bodyPr/>
        <a:lstStyle/>
        <a:p>
          <a:endParaRPr lang="en-US"/>
        </a:p>
      </dgm:t>
    </dgm:pt>
    <dgm:pt modelId="{85AFC109-B90B-4B7E-BE78-CEEED583A7DF}">
      <dgm:prSet/>
      <dgm:spPr/>
      <dgm:t>
        <a:bodyPr/>
        <a:lstStyle/>
        <a:p>
          <a:pPr>
            <a:defRPr cap="all"/>
          </a:pPr>
          <a:r>
            <a:rPr lang="en-US"/>
            <a:t>Contoh: Akhir sebuah benda adalah kesempurnaan. Maut adalah akhir dari kehidupan. Jadi, maut adalah kesempurnaan kehidupan. </a:t>
          </a:r>
        </a:p>
      </dgm:t>
    </dgm:pt>
    <dgm:pt modelId="{8F593D49-6B47-459F-B506-36C5FD277D93}" type="parTrans" cxnId="{F1A98D8D-0A8E-4131-9064-08C2388CACC3}">
      <dgm:prSet/>
      <dgm:spPr/>
      <dgm:t>
        <a:bodyPr/>
        <a:lstStyle/>
        <a:p>
          <a:endParaRPr lang="en-US"/>
        </a:p>
      </dgm:t>
    </dgm:pt>
    <dgm:pt modelId="{436842A8-3FC7-4E9A-9DD2-563B855D160C}" type="sibTrans" cxnId="{F1A98D8D-0A8E-4131-9064-08C2388CACC3}">
      <dgm:prSet/>
      <dgm:spPr/>
      <dgm:t>
        <a:bodyPr/>
        <a:lstStyle/>
        <a:p>
          <a:endParaRPr lang="en-US"/>
        </a:p>
      </dgm:t>
    </dgm:pt>
    <dgm:pt modelId="{1BA760A5-85E4-4192-A7F4-AA4E83FA31E4}" type="pres">
      <dgm:prSet presAssocID="{0AA972BA-CFC7-4DDF-9D45-350032505CDC}" presName="root" presStyleCnt="0">
        <dgm:presLayoutVars>
          <dgm:dir/>
          <dgm:resizeHandles val="exact"/>
        </dgm:presLayoutVars>
      </dgm:prSet>
      <dgm:spPr/>
    </dgm:pt>
    <dgm:pt modelId="{0F96090A-32E8-40EF-90CB-414638D21C76}" type="pres">
      <dgm:prSet presAssocID="{45EF53DC-1258-42C8-B06C-5A17AE7B8BB9}" presName="compNode" presStyleCnt="0"/>
      <dgm:spPr/>
    </dgm:pt>
    <dgm:pt modelId="{A11F2E08-5B90-4849-928A-980947E3B630}" type="pres">
      <dgm:prSet presAssocID="{45EF53DC-1258-42C8-B06C-5A17AE7B8BB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4E6C5C4-2FCE-4840-ABD3-2840688EEC92}" type="pres">
      <dgm:prSet presAssocID="{45EF53DC-1258-42C8-B06C-5A17AE7B8B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F54B854C-A232-4F59-A124-AC6310DA45DB}" type="pres">
      <dgm:prSet presAssocID="{45EF53DC-1258-42C8-B06C-5A17AE7B8BB9}" presName="spaceRect" presStyleCnt="0"/>
      <dgm:spPr/>
    </dgm:pt>
    <dgm:pt modelId="{4FFF024C-CD78-4D23-B6AE-68B2FC0D6BF0}" type="pres">
      <dgm:prSet presAssocID="{45EF53DC-1258-42C8-B06C-5A17AE7B8BB9}" presName="textRect" presStyleLbl="revTx" presStyleIdx="0" presStyleCnt="3">
        <dgm:presLayoutVars>
          <dgm:chMax val="1"/>
          <dgm:chPref val="1"/>
        </dgm:presLayoutVars>
      </dgm:prSet>
      <dgm:spPr/>
    </dgm:pt>
    <dgm:pt modelId="{856C8FC0-3D63-472B-9307-DF2373DEA627}" type="pres">
      <dgm:prSet presAssocID="{5C9D6584-FCDB-46FE-80F4-691E130455BE}" presName="sibTrans" presStyleCnt="0"/>
      <dgm:spPr/>
    </dgm:pt>
    <dgm:pt modelId="{4148BC0E-15F5-4ED5-8792-82F048245417}" type="pres">
      <dgm:prSet presAssocID="{548A01FD-8A6C-4F9F-AB4F-C5804C4EA6A8}" presName="compNode" presStyleCnt="0"/>
      <dgm:spPr/>
    </dgm:pt>
    <dgm:pt modelId="{F28E9C5E-E44B-4C40-A736-26E1D8727313}" type="pres">
      <dgm:prSet presAssocID="{548A01FD-8A6C-4F9F-AB4F-C5804C4EA6A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D3EAC21-C6B7-4EA8-9AA3-8B206C9F2668}" type="pres">
      <dgm:prSet presAssocID="{548A01FD-8A6C-4F9F-AB4F-C5804C4EA6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6592C62-0074-4A34-A3EC-6461A3C10C53}" type="pres">
      <dgm:prSet presAssocID="{548A01FD-8A6C-4F9F-AB4F-C5804C4EA6A8}" presName="spaceRect" presStyleCnt="0"/>
      <dgm:spPr/>
    </dgm:pt>
    <dgm:pt modelId="{E5A6E737-068E-4A79-993D-ED495B726F56}" type="pres">
      <dgm:prSet presAssocID="{548A01FD-8A6C-4F9F-AB4F-C5804C4EA6A8}" presName="textRect" presStyleLbl="revTx" presStyleIdx="1" presStyleCnt="3">
        <dgm:presLayoutVars>
          <dgm:chMax val="1"/>
          <dgm:chPref val="1"/>
        </dgm:presLayoutVars>
      </dgm:prSet>
      <dgm:spPr/>
    </dgm:pt>
    <dgm:pt modelId="{999438BC-C92A-4182-A725-EA86EC99BD9A}" type="pres">
      <dgm:prSet presAssocID="{AE6E2CCA-DDBA-4678-B776-6B05504048AC}" presName="sibTrans" presStyleCnt="0"/>
      <dgm:spPr/>
    </dgm:pt>
    <dgm:pt modelId="{62C6A270-FFD4-43BF-9701-EBEF933E4675}" type="pres">
      <dgm:prSet presAssocID="{85AFC109-B90B-4B7E-BE78-CEEED583A7DF}" presName="compNode" presStyleCnt="0"/>
      <dgm:spPr/>
    </dgm:pt>
    <dgm:pt modelId="{28F7B3B2-75F6-425A-86D0-E3C11F68C868}" type="pres">
      <dgm:prSet presAssocID="{85AFC109-B90B-4B7E-BE78-CEEED583A7DF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A531501-0E42-4A7E-93B1-03CA8BC7D0F0}" type="pres">
      <dgm:prSet presAssocID="{85AFC109-B90B-4B7E-BE78-CEEED583A7D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7221C98-C197-4008-8848-91047853879A}" type="pres">
      <dgm:prSet presAssocID="{85AFC109-B90B-4B7E-BE78-CEEED583A7DF}" presName="spaceRect" presStyleCnt="0"/>
      <dgm:spPr/>
    </dgm:pt>
    <dgm:pt modelId="{CDAF859E-4B90-4318-92B1-8657758AEE78}" type="pres">
      <dgm:prSet presAssocID="{85AFC109-B90B-4B7E-BE78-CEEED583A7D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5E32C39-C418-4798-BBCF-F5FB1167B058}" type="presOf" srcId="{0AA972BA-CFC7-4DDF-9D45-350032505CDC}" destId="{1BA760A5-85E4-4192-A7F4-AA4E83FA31E4}" srcOrd="0" destOrd="0" presId="urn:microsoft.com/office/officeart/2018/5/layout/IconLeafLabelList"/>
    <dgm:cxn modelId="{A84F987D-44AD-45D7-A6DA-66BF8EC227F2}" type="presOf" srcId="{85AFC109-B90B-4B7E-BE78-CEEED583A7DF}" destId="{CDAF859E-4B90-4318-92B1-8657758AEE78}" srcOrd="0" destOrd="0" presId="urn:microsoft.com/office/officeart/2018/5/layout/IconLeafLabelList"/>
    <dgm:cxn modelId="{F1A98D8D-0A8E-4131-9064-08C2388CACC3}" srcId="{0AA972BA-CFC7-4DDF-9D45-350032505CDC}" destId="{85AFC109-B90B-4B7E-BE78-CEEED583A7DF}" srcOrd="2" destOrd="0" parTransId="{8F593D49-6B47-459F-B506-36C5FD277D93}" sibTransId="{436842A8-3FC7-4E9A-9DD2-563B855D160C}"/>
    <dgm:cxn modelId="{C97C16AE-0C76-45D9-8A2A-029327BAAF59}" srcId="{0AA972BA-CFC7-4DDF-9D45-350032505CDC}" destId="{45EF53DC-1258-42C8-B06C-5A17AE7B8BB9}" srcOrd="0" destOrd="0" parTransId="{7711F819-76F0-4695-8350-50EAF18DAD33}" sibTransId="{5C9D6584-FCDB-46FE-80F4-691E130455BE}"/>
    <dgm:cxn modelId="{4D84E1BE-71B4-4CB2-8995-A50D8C630C29}" type="presOf" srcId="{45EF53DC-1258-42C8-B06C-5A17AE7B8BB9}" destId="{4FFF024C-CD78-4D23-B6AE-68B2FC0D6BF0}" srcOrd="0" destOrd="0" presId="urn:microsoft.com/office/officeart/2018/5/layout/IconLeafLabelList"/>
    <dgm:cxn modelId="{5E7B28D1-A348-48DC-ADAC-3F4245DF690C}" srcId="{0AA972BA-CFC7-4DDF-9D45-350032505CDC}" destId="{548A01FD-8A6C-4F9F-AB4F-C5804C4EA6A8}" srcOrd="1" destOrd="0" parTransId="{3430FD4B-DA75-4EB0-A3BB-1C08D2E370C8}" sibTransId="{AE6E2CCA-DDBA-4678-B776-6B05504048AC}"/>
    <dgm:cxn modelId="{972BC9D7-B457-4F1F-83C8-20F6FAAD78FA}" type="presOf" srcId="{548A01FD-8A6C-4F9F-AB4F-C5804C4EA6A8}" destId="{E5A6E737-068E-4A79-993D-ED495B726F56}" srcOrd="0" destOrd="0" presId="urn:microsoft.com/office/officeart/2018/5/layout/IconLeafLabelList"/>
    <dgm:cxn modelId="{35BCB0EE-7850-48F9-BB1E-4279FE92A892}" type="presParOf" srcId="{1BA760A5-85E4-4192-A7F4-AA4E83FA31E4}" destId="{0F96090A-32E8-40EF-90CB-414638D21C76}" srcOrd="0" destOrd="0" presId="urn:microsoft.com/office/officeart/2018/5/layout/IconLeafLabelList"/>
    <dgm:cxn modelId="{1C27A39B-D26A-498F-A338-1791F7BA3D6E}" type="presParOf" srcId="{0F96090A-32E8-40EF-90CB-414638D21C76}" destId="{A11F2E08-5B90-4849-928A-980947E3B630}" srcOrd="0" destOrd="0" presId="urn:microsoft.com/office/officeart/2018/5/layout/IconLeafLabelList"/>
    <dgm:cxn modelId="{A27A3A57-690A-45AF-91B5-895536E189D6}" type="presParOf" srcId="{0F96090A-32E8-40EF-90CB-414638D21C76}" destId="{34E6C5C4-2FCE-4840-ABD3-2840688EEC92}" srcOrd="1" destOrd="0" presId="urn:microsoft.com/office/officeart/2018/5/layout/IconLeafLabelList"/>
    <dgm:cxn modelId="{9BCCF928-CE6C-4798-ACE9-2AF86522BE2D}" type="presParOf" srcId="{0F96090A-32E8-40EF-90CB-414638D21C76}" destId="{F54B854C-A232-4F59-A124-AC6310DA45DB}" srcOrd="2" destOrd="0" presId="urn:microsoft.com/office/officeart/2018/5/layout/IconLeafLabelList"/>
    <dgm:cxn modelId="{8002DDAA-88DC-4FE3-9E8F-B12442A7FB70}" type="presParOf" srcId="{0F96090A-32E8-40EF-90CB-414638D21C76}" destId="{4FFF024C-CD78-4D23-B6AE-68B2FC0D6BF0}" srcOrd="3" destOrd="0" presId="urn:microsoft.com/office/officeart/2018/5/layout/IconLeafLabelList"/>
    <dgm:cxn modelId="{2B7694A8-2ED0-41F5-81DF-1668F1E9B32A}" type="presParOf" srcId="{1BA760A5-85E4-4192-A7F4-AA4E83FA31E4}" destId="{856C8FC0-3D63-472B-9307-DF2373DEA627}" srcOrd="1" destOrd="0" presId="urn:microsoft.com/office/officeart/2018/5/layout/IconLeafLabelList"/>
    <dgm:cxn modelId="{9837BA00-3D96-43D2-BA6C-32CC8F1E3468}" type="presParOf" srcId="{1BA760A5-85E4-4192-A7F4-AA4E83FA31E4}" destId="{4148BC0E-15F5-4ED5-8792-82F048245417}" srcOrd="2" destOrd="0" presId="urn:microsoft.com/office/officeart/2018/5/layout/IconLeafLabelList"/>
    <dgm:cxn modelId="{103F5F03-33BB-40A4-93A2-CCF9447DDC73}" type="presParOf" srcId="{4148BC0E-15F5-4ED5-8792-82F048245417}" destId="{F28E9C5E-E44B-4C40-A736-26E1D8727313}" srcOrd="0" destOrd="0" presId="urn:microsoft.com/office/officeart/2018/5/layout/IconLeafLabelList"/>
    <dgm:cxn modelId="{E3043018-9DAB-46F8-B074-C9703BA3927D}" type="presParOf" srcId="{4148BC0E-15F5-4ED5-8792-82F048245417}" destId="{5D3EAC21-C6B7-4EA8-9AA3-8B206C9F2668}" srcOrd="1" destOrd="0" presId="urn:microsoft.com/office/officeart/2018/5/layout/IconLeafLabelList"/>
    <dgm:cxn modelId="{83231E66-B59C-48C4-B128-B466CD0A8D54}" type="presParOf" srcId="{4148BC0E-15F5-4ED5-8792-82F048245417}" destId="{D6592C62-0074-4A34-A3EC-6461A3C10C53}" srcOrd="2" destOrd="0" presId="urn:microsoft.com/office/officeart/2018/5/layout/IconLeafLabelList"/>
    <dgm:cxn modelId="{B004E9BE-AF34-4A1C-BD3B-90B8F0ABB0B1}" type="presParOf" srcId="{4148BC0E-15F5-4ED5-8792-82F048245417}" destId="{E5A6E737-068E-4A79-993D-ED495B726F56}" srcOrd="3" destOrd="0" presId="urn:microsoft.com/office/officeart/2018/5/layout/IconLeafLabelList"/>
    <dgm:cxn modelId="{BF64167A-36D6-463B-A8F1-0C05F7D69230}" type="presParOf" srcId="{1BA760A5-85E4-4192-A7F4-AA4E83FA31E4}" destId="{999438BC-C92A-4182-A725-EA86EC99BD9A}" srcOrd="3" destOrd="0" presId="urn:microsoft.com/office/officeart/2018/5/layout/IconLeafLabelList"/>
    <dgm:cxn modelId="{FC845475-8FFF-49C8-AC91-C4E49FFCBB8A}" type="presParOf" srcId="{1BA760A5-85E4-4192-A7F4-AA4E83FA31E4}" destId="{62C6A270-FFD4-43BF-9701-EBEF933E4675}" srcOrd="4" destOrd="0" presId="urn:microsoft.com/office/officeart/2018/5/layout/IconLeafLabelList"/>
    <dgm:cxn modelId="{C9295ED3-78C0-4AD1-A78C-15D23BC7D1E4}" type="presParOf" srcId="{62C6A270-FFD4-43BF-9701-EBEF933E4675}" destId="{28F7B3B2-75F6-425A-86D0-E3C11F68C868}" srcOrd="0" destOrd="0" presId="urn:microsoft.com/office/officeart/2018/5/layout/IconLeafLabelList"/>
    <dgm:cxn modelId="{7F1582BD-5622-47A6-92CF-CE8E9D0F1C26}" type="presParOf" srcId="{62C6A270-FFD4-43BF-9701-EBEF933E4675}" destId="{3A531501-0E42-4A7E-93B1-03CA8BC7D0F0}" srcOrd="1" destOrd="0" presId="urn:microsoft.com/office/officeart/2018/5/layout/IconLeafLabelList"/>
    <dgm:cxn modelId="{7D52167F-7889-46E8-AD1E-314A34BFC7F4}" type="presParOf" srcId="{62C6A270-FFD4-43BF-9701-EBEF933E4675}" destId="{F7221C98-C197-4008-8848-91047853879A}" srcOrd="2" destOrd="0" presId="urn:microsoft.com/office/officeart/2018/5/layout/IconLeafLabelList"/>
    <dgm:cxn modelId="{09BB2420-5F8B-4714-BC42-7B240C7C6DC2}" type="presParOf" srcId="{62C6A270-FFD4-43BF-9701-EBEF933E4675}" destId="{CDAF859E-4B90-4318-92B1-8657758AEE7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46D174-DB68-419C-AF94-B877F836DF1C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1030C6-75DF-491B-8512-8D6FA47ADA51}">
      <dgm:prSet/>
      <dgm:spPr/>
      <dgm:t>
        <a:bodyPr/>
        <a:lstStyle/>
        <a:p>
          <a:r>
            <a:rPr lang="en-US"/>
            <a:t>Jeli dan cermat (kritis) terhadap setiap argumentasi </a:t>
          </a:r>
        </a:p>
      </dgm:t>
    </dgm:pt>
    <dgm:pt modelId="{C889BA06-5840-4B95-A6FB-F2CDD6EE78DE}" type="parTrans" cxnId="{9881E4B5-7BC7-4179-A8E0-8234EA67E440}">
      <dgm:prSet/>
      <dgm:spPr/>
      <dgm:t>
        <a:bodyPr/>
        <a:lstStyle/>
        <a:p>
          <a:endParaRPr lang="en-US"/>
        </a:p>
      </dgm:t>
    </dgm:pt>
    <dgm:pt modelId="{16DE01DA-29F3-4346-8C8B-F6DAD2CF2DC3}" type="sibTrans" cxnId="{9881E4B5-7BC7-4179-A8E0-8234EA67E440}">
      <dgm:prSet/>
      <dgm:spPr/>
      <dgm:t>
        <a:bodyPr/>
        <a:lstStyle/>
        <a:p>
          <a:endParaRPr lang="en-US"/>
        </a:p>
      </dgm:t>
    </dgm:pt>
    <dgm:pt modelId="{610E0A02-3419-4AE1-838C-3E33AA2341A2}">
      <dgm:prSet/>
      <dgm:spPr/>
      <dgm:t>
        <a:bodyPr/>
        <a:lstStyle/>
        <a:p>
          <a:r>
            <a:rPr lang="en-US"/>
            <a:t>Memanfaatkan keluwesan dan anekaragam penggunaan Bahasa</a:t>
          </a:r>
        </a:p>
      </dgm:t>
    </dgm:pt>
    <dgm:pt modelId="{7B6D8F41-D25C-46D9-8487-20FAEF47F145}" type="parTrans" cxnId="{91D50C19-157E-4A5E-B789-4C76BEE9E53F}">
      <dgm:prSet/>
      <dgm:spPr/>
      <dgm:t>
        <a:bodyPr/>
        <a:lstStyle/>
        <a:p>
          <a:endParaRPr lang="en-US"/>
        </a:p>
      </dgm:t>
    </dgm:pt>
    <dgm:pt modelId="{B19035C8-5E3C-42F1-A37B-ECA8FAE4EB70}" type="sibTrans" cxnId="{91D50C19-157E-4A5E-B789-4C76BEE9E53F}">
      <dgm:prSet/>
      <dgm:spPr/>
      <dgm:t>
        <a:bodyPr/>
        <a:lstStyle/>
        <a:p>
          <a:endParaRPr lang="en-US"/>
        </a:p>
      </dgm:t>
    </dgm:pt>
    <dgm:pt modelId="{C7915BB0-D58F-4445-B1D3-31111814060E}">
      <dgm:prSet/>
      <dgm:spPr/>
      <dgm:t>
        <a:bodyPr/>
        <a:lstStyle/>
        <a:p>
          <a:r>
            <a:rPr lang="en-US"/>
            <a:t>Mengemukakan kata atau kalimat yg tegas dan jelas (mendefinisikan setiap kata atau istilah yg digunakan).</a:t>
          </a:r>
        </a:p>
      </dgm:t>
    </dgm:pt>
    <dgm:pt modelId="{23E9EB0E-E51A-4DD1-8D35-09396D9611D8}" type="parTrans" cxnId="{515512BA-D748-482D-B41F-5C592D94884B}">
      <dgm:prSet/>
      <dgm:spPr/>
      <dgm:t>
        <a:bodyPr/>
        <a:lstStyle/>
        <a:p>
          <a:endParaRPr lang="en-US"/>
        </a:p>
      </dgm:t>
    </dgm:pt>
    <dgm:pt modelId="{E2D3273F-D91C-4B82-9D13-060BE53B9E84}" type="sibTrans" cxnId="{515512BA-D748-482D-B41F-5C592D94884B}">
      <dgm:prSet/>
      <dgm:spPr/>
      <dgm:t>
        <a:bodyPr/>
        <a:lstStyle/>
        <a:p>
          <a:endParaRPr lang="en-US"/>
        </a:p>
      </dgm:t>
    </dgm:pt>
    <dgm:pt modelId="{B7B17459-8239-417D-B1AF-203CC8869DAC}" type="pres">
      <dgm:prSet presAssocID="{B746D174-DB68-419C-AF94-B877F836DF1C}" presName="diagram" presStyleCnt="0">
        <dgm:presLayoutVars>
          <dgm:dir/>
          <dgm:resizeHandles val="exact"/>
        </dgm:presLayoutVars>
      </dgm:prSet>
      <dgm:spPr/>
    </dgm:pt>
    <dgm:pt modelId="{FE01A65C-5B59-419B-B1A4-6FA2D40F74BB}" type="pres">
      <dgm:prSet presAssocID="{9D1030C6-75DF-491B-8512-8D6FA47ADA51}" presName="arrow" presStyleLbl="node1" presStyleIdx="0" presStyleCnt="3">
        <dgm:presLayoutVars>
          <dgm:bulletEnabled val="1"/>
        </dgm:presLayoutVars>
      </dgm:prSet>
      <dgm:spPr/>
    </dgm:pt>
    <dgm:pt modelId="{4154347F-2F3D-479C-8EB4-6B28C2E56BDB}" type="pres">
      <dgm:prSet presAssocID="{610E0A02-3419-4AE1-838C-3E33AA2341A2}" presName="arrow" presStyleLbl="node1" presStyleIdx="1" presStyleCnt="3">
        <dgm:presLayoutVars>
          <dgm:bulletEnabled val="1"/>
        </dgm:presLayoutVars>
      </dgm:prSet>
      <dgm:spPr/>
    </dgm:pt>
    <dgm:pt modelId="{F78A0F59-CC2F-4E28-9639-C244ADE2F592}" type="pres">
      <dgm:prSet presAssocID="{C7915BB0-D58F-4445-B1D3-31111814060E}" presName="arrow" presStyleLbl="node1" presStyleIdx="2" presStyleCnt="3">
        <dgm:presLayoutVars>
          <dgm:bulletEnabled val="1"/>
        </dgm:presLayoutVars>
      </dgm:prSet>
      <dgm:spPr/>
    </dgm:pt>
  </dgm:ptLst>
  <dgm:cxnLst>
    <dgm:cxn modelId="{91D50C19-157E-4A5E-B789-4C76BEE9E53F}" srcId="{B746D174-DB68-419C-AF94-B877F836DF1C}" destId="{610E0A02-3419-4AE1-838C-3E33AA2341A2}" srcOrd="1" destOrd="0" parTransId="{7B6D8F41-D25C-46D9-8487-20FAEF47F145}" sibTransId="{B19035C8-5E3C-42F1-A37B-ECA8FAE4EB70}"/>
    <dgm:cxn modelId="{3143F078-160C-4D67-93D2-C2341F740068}" type="presOf" srcId="{9D1030C6-75DF-491B-8512-8D6FA47ADA51}" destId="{FE01A65C-5B59-419B-B1A4-6FA2D40F74BB}" srcOrd="0" destOrd="0" presId="urn:microsoft.com/office/officeart/2005/8/layout/arrow5"/>
    <dgm:cxn modelId="{06A7B279-3804-4973-8EBD-4DFD01781FCC}" type="presOf" srcId="{C7915BB0-D58F-4445-B1D3-31111814060E}" destId="{F78A0F59-CC2F-4E28-9639-C244ADE2F592}" srcOrd="0" destOrd="0" presId="urn:microsoft.com/office/officeart/2005/8/layout/arrow5"/>
    <dgm:cxn modelId="{D440EB79-1374-42BA-A9FE-5D08B34E4F43}" type="presOf" srcId="{610E0A02-3419-4AE1-838C-3E33AA2341A2}" destId="{4154347F-2F3D-479C-8EB4-6B28C2E56BDB}" srcOrd="0" destOrd="0" presId="urn:microsoft.com/office/officeart/2005/8/layout/arrow5"/>
    <dgm:cxn modelId="{9881E4B5-7BC7-4179-A8E0-8234EA67E440}" srcId="{B746D174-DB68-419C-AF94-B877F836DF1C}" destId="{9D1030C6-75DF-491B-8512-8D6FA47ADA51}" srcOrd="0" destOrd="0" parTransId="{C889BA06-5840-4B95-A6FB-F2CDD6EE78DE}" sibTransId="{16DE01DA-29F3-4346-8C8B-F6DAD2CF2DC3}"/>
    <dgm:cxn modelId="{515512BA-D748-482D-B41F-5C592D94884B}" srcId="{B746D174-DB68-419C-AF94-B877F836DF1C}" destId="{C7915BB0-D58F-4445-B1D3-31111814060E}" srcOrd="2" destOrd="0" parTransId="{23E9EB0E-E51A-4DD1-8D35-09396D9611D8}" sibTransId="{E2D3273F-D91C-4B82-9D13-060BE53B9E84}"/>
    <dgm:cxn modelId="{5641CCF7-34C2-463B-89A1-A403DD47EEFC}" type="presOf" srcId="{B746D174-DB68-419C-AF94-B877F836DF1C}" destId="{B7B17459-8239-417D-B1AF-203CC8869DAC}" srcOrd="0" destOrd="0" presId="urn:microsoft.com/office/officeart/2005/8/layout/arrow5"/>
    <dgm:cxn modelId="{02494D12-8F0F-4A48-9CBB-1C7D7CD5C4D6}" type="presParOf" srcId="{B7B17459-8239-417D-B1AF-203CC8869DAC}" destId="{FE01A65C-5B59-419B-B1A4-6FA2D40F74BB}" srcOrd="0" destOrd="0" presId="urn:microsoft.com/office/officeart/2005/8/layout/arrow5"/>
    <dgm:cxn modelId="{9757126C-9B8A-40F1-B39D-D5F52F18FC9A}" type="presParOf" srcId="{B7B17459-8239-417D-B1AF-203CC8869DAC}" destId="{4154347F-2F3D-479C-8EB4-6B28C2E56BDB}" srcOrd="1" destOrd="0" presId="urn:microsoft.com/office/officeart/2005/8/layout/arrow5"/>
    <dgm:cxn modelId="{0F363322-8E15-4354-8EC5-92A9C0E2CDAC}" type="presParOf" srcId="{B7B17459-8239-417D-B1AF-203CC8869DAC}" destId="{F78A0F59-CC2F-4E28-9639-C244ADE2F592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A4C3D-9ED9-4ACC-B788-0828AFDE3BA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Ekuivokasi </a:t>
          </a:r>
        </a:p>
      </dsp:txBody>
      <dsp:txXfrm>
        <a:off x="0" y="39687"/>
        <a:ext cx="3286125" cy="1971675"/>
      </dsp:txXfrm>
    </dsp:sp>
    <dsp:sp modelId="{E0FFC480-BFFE-420B-B275-E0584B53281F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Amphiboly </a:t>
          </a:r>
        </a:p>
      </dsp:txBody>
      <dsp:txXfrm>
        <a:off x="3614737" y="39687"/>
        <a:ext cx="3286125" cy="1971675"/>
      </dsp:txXfrm>
    </dsp:sp>
    <dsp:sp modelId="{8F4A483A-FCE6-42D6-868E-44F4A6FAB574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Accent </a:t>
          </a:r>
        </a:p>
      </dsp:txBody>
      <dsp:txXfrm>
        <a:off x="7229475" y="39687"/>
        <a:ext cx="3286125" cy="1971675"/>
      </dsp:txXfrm>
    </dsp:sp>
    <dsp:sp modelId="{4D884A27-48B8-479C-BC0C-AE78035114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Komposisi </a:t>
          </a:r>
        </a:p>
      </dsp:txBody>
      <dsp:txXfrm>
        <a:off x="1807368" y="2339975"/>
        <a:ext cx="3286125" cy="1971675"/>
      </dsp:txXfrm>
    </dsp:sp>
    <dsp:sp modelId="{600ED0D3-6904-4BD2-8A25-3B369C20CE6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Pembagian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B7914-91B9-44DB-B070-46C3B6383027}">
      <dsp:nvSpPr>
        <dsp:cNvPr id="0" name=""/>
        <dsp:cNvSpPr/>
      </dsp:nvSpPr>
      <dsp:spPr>
        <a:xfrm>
          <a:off x="0" y="236619"/>
          <a:ext cx="1051560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Sesat pikir krn orang yg mempergunakan kata-kata yg memiliki sifat “ekuivok” yaitu sama bunyinya tapi berbeda artinya. </a:t>
          </a:r>
        </a:p>
      </dsp:txBody>
      <dsp:txXfrm>
        <a:off x="60199" y="296818"/>
        <a:ext cx="10395202" cy="1112781"/>
      </dsp:txXfrm>
    </dsp:sp>
    <dsp:sp modelId="{21812045-0CFE-4723-944A-C6171D66F839}">
      <dsp:nvSpPr>
        <dsp:cNvPr id="0" name=""/>
        <dsp:cNvSpPr/>
      </dsp:nvSpPr>
      <dsp:spPr>
        <a:xfrm>
          <a:off x="0" y="1559079"/>
          <a:ext cx="10515600" cy="1233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Contoh: kata bisa, genting. </a:t>
          </a:r>
        </a:p>
      </dsp:txBody>
      <dsp:txXfrm>
        <a:off x="60199" y="1619278"/>
        <a:ext cx="10395202" cy="1112781"/>
      </dsp:txXfrm>
    </dsp:sp>
    <dsp:sp modelId="{B87E5022-26D4-4963-9842-11C489EE78D9}">
      <dsp:nvSpPr>
        <dsp:cNvPr id="0" name=""/>
        <dsp:cNvSpPr/>
      </dsp:nvSpPr>
      <dsp:spPr>
        <a:xfrm>
          <a:off x="0" y="2881539"/>
          <a:ext cx="10515600" cy="12331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Contoh: salah kira akan subyek.</a:t>
          </a:r>
        </a:p>
      </dsp:txBody>
      <dsp:txXfrm>
        <a:off x="60199" y="2941738"/>
        <a:ext cx="10395202" cy="1112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2D539-A40E-492A-AB1F-08CE872E1BE7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9B8A0-72B1-4467-AB45-66AC93C1680E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Sesat pikir krn pernyataan mengandung sifat menipu pembaca/pendengar (sensasi) krn perubahan tekanan makna </a:t>
          </a:r>
        </a:p>
      </dsp:txBody>
      <dsp:txXfrm>
        <a:off x="417971" y="2644140"/>
        <a:ext cx="2889450" cy="720000"/>
      </dsp:txXfrm>
    </dsp:sp>
    <dsp:sp modelId="{DB745420-F6D3-44FF-92E0-7EB691527A30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CB85C-3F18-4AE8-8FE6-C88683593A81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Contoh: iklan beli satu rumah dpt semua. </a:t>
          </a:r>
        </a:p>
      </dsp:txBody>
      <dsp:txXfrm>
        <a:off x="3813075" y="2644140"/>
        <a:ext cx="2889450" cy="720000"/>
      </dsp:txXfrm>
    </dsp:sp>
    <dsp:sp modelId="{28AB74CA-F7E5-448C-A2E5-B3193B514481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19F2D-F83D-4853-92DD-690672E7C396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Contoh: dgn membayar Rp1jt anda langsung bawa pulang mobil baru</a:t>
          </a:r>
        </a:p>
      </dsp:txBody>
      <dsp:txXfrm>
        <a:off x="7208178" y="2644140"/>
        <a:ext cx="28894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336B0-93ED-416B-8C02-6BE6591B0F1B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5597A-8D0E-44FF-90A3-6FBA4F217EF6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Keliru krn komposisi tata bahasa sebuah pernyataan dpt membuat org keliru dlm berargumentasi. </a:t>
          </a:r>
        </a:p>
      </dsp:txBody>
      <dsp:txXfrm>
        <a:off x="417971" y="2644140"/>
        <a:ext cx="2889450" cy="720000"/>
      </dsp:txXfrm>
    </dsp:sp>
    <dsp:sp modelId="{1732CECD-5630-4829-B4B9-7F768517CB8A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3A424-0D48-4F1C-BB6E-A181E0825A95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Penalaran dpt keliru krn atribut atau keterangan dari bagian-bagian argumen sbg keterangan pernyataan secara keseluruhan </a:t>
          </a:r>
        </a:p>
      </dsp:txBody>
      <dsp:txXfrm>
        <a:off x="3813075" y="2644140"/>
        <a:ext cx="2889450" cy="720000"/>
      </dsp:txXfrm>
    </dsp:sp>
    <dsp:sp modelId="{D5EC3CE9-438C-47F6-A1FB-65130C05E278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52DC6-ABED-4FA6-88F8-8388D2FD058A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• Contoh: petunjuk sesepuh masyarakat utk melakukan kegiatan. Namun tidak berarti bhw setiap kegiatan hrs mendapat petunjuk dari sesepuh masyarakat tsb.</a:t>
          </a:r>
        </a:p>
      </dsp:txBody>
      <dsp:txXfrm>
        <a:off x="7208178" y="2644140"/>
        <a:ext cx="28894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A7C12-BD48-4CC8-AF74-48F15CBEEBBF}">
      <dsp:nvSpPr>
        <dsp:cNvPr id="0" name=""/>
        <dsp:cNvSpPr/>
      </dsp:nvSpPr>
      <dsp:spPr>
        <a:xfrm>
          <a:off x="0" y="246428"/>
          <a:ext cx="105156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Keliru krn komposisi tata bahasa sebuah pernyataan dpt membuat org keliru dlm berargumentasi. </a:t>
          </a:r>
        </a:p>
      </dsp:txBody>
      <dsp:txXfrm>
        <a:off x="44664" y="291092"/>
        <a:ext cx="10426272" cy="825612"/>
      </dsp:txXfrm>
    </dsp:sp>
    <dsp:sp modelId="{5B93AF4D-E909-4104-B2F5-3EDE4F8B559A}">
      <dsp:nvSpPr>
        <dsp:cNvPr id="0" name=""/>
        <dsp:cNvSpPr/>
      </dsp:nvSpPr>
      <dsp:spPr>
        <a:xfrm>
          <a:off x="0" y="1227608"/>
          <a:ext cx="10515600" cy="9149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Penalaran dpt keliru krn atribut atau keterangan bagianbagian tertentu dari sebuah argumen dianggap identik dgn atribut pada bagian-bagian lain (menggeneralisir). </a:t>
          </a:r>
        </a:p>
      </dsp:txBody>
      <dsp:txXfrm>
        <a:off x="44664" y="1272272"/>
        <a:ext cx="10426272" cy="825612"/>
      </dsp:txXfrm>
    </dsp:sp>
    <dsp:sp modelId="{D5C653DD-9604-4FAF-825D-4CF42B7BDEA5}">
      <dsp:nvSpPr>
        <dsp:cNvPr id="0" name=""/>
        <dsp:cNvSpPr/>
      </dsp:nvSpPr>
      <dsp:spPr>
        <a:xfrm>
          <a:off x="0" y="2208789"/>
          <a:ext cx="10515600" cy="9149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Contoh: mobil bus memerlukan bbm lebih banyak dari mobil pribadi, maka disimpulkan bhw bus lebih banyak dari mobil lainnya. </a:t>
          </a:r>
        </a:p>
      </dsp:txBody>
      <dsp:txXfrm>
        <a:off x="44664" y="2253453"/>
        <a:ext cx="10426272" cy="825612"/>
      </dsp:txXfrm>
    </dsp:sp>
    <dsp:sp modelId="{116F9E32-7F6D-44CA-997D-D6F3885B5B66}">
      <dsp:nvSpPr>
        <dsp:cNvPr id="0" name=""/>
        <dsp:cNvSpPr/>
      </dsp:nvSpPr>
      <dsp:spPr>
        <a:xfrm>
          <a:off x="0" y="3189969"/>
          <a:ext cx="10515600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Contoh: ada oknum polisi menerima suap, maka disimpulkan bhw semua polisi menerima suap?</a:t>
          </a:r>
        </a:p>
      </dsp:txBody>
      <dsp:txXfrm>
        <a:off x="44664" y="3234633"/>
        <a:ext cx="10426272" cy="825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B0339-39CD-4568-8099-7BAE3F33F484}">
      <dsp:nvSpPr>
        <dsp:cNvPr id="0" name=""/>
        <dsp:cNvSpPr/>
      </dsp:nvSpPr>
      <dsp:spPr>
        <a:xfrm>
          <a:off x="973190" y="9192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CCE30-8027-4F45-8D6C-0D133B116EE0}">
      <dsp:nvSpPr>
        <dsp:cNvPr id="0" name=""/>
        <dsp:cNvSpPr/>
      </dsp:nvSpPr>
      <dsp:spPr>
        <a:xfrm>
          <a:off x="1242597" y="11886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73698-E524-42A2-A1C6-2F0F63D603E1}">
      <dsp:nvSpPr>
        <dsp:cNvPr id="0" name=""/>
        <dsp:cNvSpPr/>
      </dsp:nvSpPr>
      <dsp:spPr>
        <a:xfrm>
          <a:off x="569079" y="2577114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Apa yg benar secara keseluruhan, pasti benar utk bagian-bagiannya.</a:t>
          </a:r>
        </a:p>
      </dsp:txBody>
      <dsp:txXfrm>
        <a:off x="569079" y="2577114"/>
        <a:ext cx="2072362" cy="855000"/>
      </dsp:txXfrm>
    </dsp:sp>
    <dsp:sp modelId="{781A2317-8964-4B37-AFAE-F6BE07867DC3}">
      <dsp:nvSpPr>
        <dsp:cNvPr id="0" name=""/>
        <dsp:cNvSpPr/>
      </dsp:nvSpPr>
      <dsp:spPr>
        <a:xfrm>
          <a:off x="3408216" y="9192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78B13-BD26-4EBC-A318-E307D66C3B52}">
      <dsp:nvSpPr>
        <dsp:cNvPr id="0" name=""/>
        <dsp:cNvSpPr/>
      </dsp:nvSpPr>
      <dsp:spPr>
        <a:xfrm>
          <a:off x="3677623" y="11886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0949D-2C45-4AF1-939A-C783AABE0B39}">
      <dsp:nvSpPr>
        <dsp:cNvPr id="0" name=""/>
        <dsp:cNvSpPr/>
      </dsp:nvSpPr>
      <dsp:spPr>
        <a:xfrm>
          <a:off x="3004105" y="2577114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Contoh: Si A pejabat diberikan fasilitas dinas, tidak berarti bhw seluruh keluarga juga mendapat fasilitas dinas. </a:t>
          </a:r>
        </a:p>
      </dsp:txBody>
      <dsp:txXfrm>
        <a:off x="3004105" y="2577114"/>
        <a:ext cx="2072362" cy="855000"/>
      </dsp:txXfrm>
    </dsp:sp>
    <dsp:sp modelId="{D5910FA2-6E9D-4B6E-9F4C-089D002D4C20}">
      <dsp:nvSpPr>
        <dsp:cNvPr id="0" name=""/>
        <dsp:cNvSpPr/>
      </dsp:nvSpPr>
      <dsp:spPr>
        <a:xfrm>
          <a:off x="5843242" y="9192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450E3-9578-4706-BF17-B0C5CB438B24}">
      <dsp:nvSpPr>
        <dsp:cNvPr id="0" name=""/>
        <dsp:cNvSpPr/>
      </dsp:nvSpPr>
      <dsp:spPr>
        <a:xfrm>
          <a:off x="6112649" y="11886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6C102-8AD5-484F-8625-B75F01EA0C95}">
      <dsp:nvSpPr>
        <dsp:cNvPr id="0" name=""/>
        <dsp:cNvSpPr/>
      </dsp:nvSpPr>
      <dsp:spPr>
        <a:xfrm>
          <a:off x="5439131" y="2577114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Apa yg benar sebagian, dianggap benar pula utk bagian-bagian lainnya. </a:t>
          </a:r>
        </a:p>
      </dsp:txBody>
      <dsp:txXfrm>
        <a:off x="5439131" y="2577114"/>
        <a:ext cx="2072362" cy="855000"/>
      </dsp:txXfrm>
    </dsp:sp>
    <dsp:sp modelId="{E1F50989-8532-4886-861B-46A992EF207E}">
      <dsp:nvSpPr>
        <dsp:cNvPr id="0" name=""/>
        <dsp:cNvSpPr/>
      </dsp:nvSpPr>
      <dsp:spPr>
        <a:xfrm>
          <a:off x="8278268" y="9192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3A0A3-8449-49FA-8D7D-28470D935E6D}">
      <dsp:nvSpPr>
        <dsp:cNvPr id="0" name=""/>
        <dsp:cNvSpPr/>
      </dsp:nvSpPr>
      <dsp:spPr>
        <a:xfrm>
          <a:off x="8547675" y="11886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469D4-7F60-45C4-81F4-36503E381363}">
      <dsp:nvSpPr>
        <dsp:cNvPr id="0" name=""/>
        <dsp:cNvSpPr/>
      </dsp:nvSpPr>
      <dsp:spPr>
        <a:xfrm>
          <a:off x="7874157" y="2577114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Contoh: semua binatang buas adalah pemakan daging. Beruang panda adalah binatang buas. Jadi, beruang panda adalah pemakan daging.</a:t>
          </a:r>
        </a:p>
      </dsp:txBody>
      <dsp:txXfrm>
        <a:off x="7874157" y="2577114"/>
        <a:ext cx="2072362" cy="855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F2E08-5B90-4849-928A-980947E3B630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C5C4-2FCE-4840-ABD3-2840688EEC92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F024C-CD78-4D23-B6AE-68B2FC0D6BF0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Sesat pikir krn argumentasinya merupakan premis-premis yg memiliki konstruksi gramatikal yg ambigu atau batasan maknanya tidak jelas.</a:t>
          </a:r>
        </a:p>
      </dsp:txBody>
      <dsp:txXfrm>
        <a:off x="75768" y="2851938"/>
        <a:ext cx="3093750" cy="720000"/>
      </dsp:txXfrm>
    </dsp:sp>
    <dsp:sp modelId="{F28E9C5E-E44B-4C40-A736-26E1D8727313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EAC21-C6B7-4EA8-9AA3-8B206C9F2668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6E737-068E-4A79-993D-ED495B726F56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Dari satu sisi mungkin benar tapi dari sisi lain tidak benar. </a:t>
          </a:r>
        </a:p>
      </dsp:txBody>
      <dsp:txXfrm>
        <a:off x="3710925" y="2851938"/>
        <a:ext cx="3093750" cy="720000"/>
      </dsp:txXfrm>
    </dsp:sp>
    <dsp:sp modelId="{28F7B3B2-75F6-425A-86D0-E3C11F68C868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31501-0E42-4A7E-93B1-03CA8BC7D0F0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F859E-4B90-4318-92B1-8657758AEE78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Contoh: Akhir sebuah benda adalah kesempurnaan. Maut adalah akhir dari kehidupan. Jadi, maut adalah kesempurnaan kehidupan. </a:t>
          </a:r>
        </a:p>
      </dsp:txBody>
      <dsp:txXfrm>
        <a:off x="7346081" y="2851938"/>
        <a:ext cx="30937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A65C-5B59-419B-B1A4-6FA2D40F74BB}">
      <dsp:nvSpPr>
        <dsp:cNvPr id="0" name=""/>
        <dsp:cNvSpPr/>
      </dsp:nvSpPr>
      <dsp:spPr>
        <a:xfrm>
          <a:off x="2209161" y="238"/>
          <a:ext cx="3141180" cy="314118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Jeli dan cermat (kritis) terhadap setiap argumentasi </a:t>
          </a:r>
        </a:p>
      </dsp:txBody>
      <dsp:txXfrm>
        <a:off x="2994456" y="238"/>
        <a:ext cx="1570590" cy="2591474"/>
      </dsp:txXfrm>
    </dsp:sp>
    <dsp:sp modelId="{4154347F-2F3D-479C-8EB4-6B28C2E56BDB}">
      <dsp:nvSpPr>
        <dsp:cNvPr id="0" name=""/>
        <dsp:cNvSpPr/>
      </dsp:nvSpPr>
      <dsp:spPr>
        <a:xfrm rot="7200000">
          <a:off x="4024142" y="3143877"/>
          <a:ext cx="3141180" cy="314118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Memanfaatkan keluwesan dan anekaragam penggunaan Bahasa</a:t>
          </a:r>
        </a:p>
      </dsp:txBody>
      <dsp:txXfrm rot="-5400000">
        <a:off x="4537025" y="4066599"/>
        <a:ext cx="2591474" cy="1570590"/>
      </dsp:txXfrm>
    </dsp:sp>
    <dsp:sp modelId="{F78A0F59-CC2F-4E28-9639-C244ADE2F592}">
      <dsp:nvSpPr>
        <dsp:cNvPr id="0" name=""/>
        <dsp:cNvSpPr/>
      </dsp:nvSpPr>
      <dsp:spPr>
        <a:xfrm rot="14400000">
          <a:off x="394180" y="3143877"/>
          <a:ext cx="3141180" cy="3141180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Mengemukakan kata atau kalimat yg tegas dan jelas (mendefinisikan setiap kata atau istilah yg digunakan).</a:t>
          </a:r>
        </a:p>
      </dsp:txBody>
      <dsp:txXfrm rot="5400000">
        <a:off x="431003" y="4066599"/>
        <a:ext cx="2591474" cy="157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C71F-297E-4DCE-B663-FA4EB5735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FDBD2-99A4-42E6-82BC-7C53FEF56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2228-59B4-4D7C-BD2D-8DFB7CB9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67BD1-DBC3-4E99-A318-A2FA6B7F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92D5-D3ED-4120-99C6-332092F6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ECEE-DBCF-4B6F-899B-F73EEDF3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7C9C7-65A3-47E6-BD8E-62CB7F3F1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343DE-567F-47F8-9F51-3E950FA5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BC6-A5F5-4422-B6F2-112E0562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CB80-FDC9-43FC-B65C-C93F0346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E2247-1FA1-45D5-B241-1965A7BF6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02E82-AF69-4891-BA90-72E5EB839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0A40-A76C-427F-BD52-5061E852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B8C8-E456-4677-BA75-20ED3F49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B5888-648D-4379-B04D-34B695F9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FB2C-D50E-40A9-823A-1B5E5CD9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4E92-8F08-4379-98C5-EC506E6AC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EF5E1-256C-443B-AD14-0059B35B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3BF4-5EB1-4412-8B02-307D3254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6D453-8864-4B22-B1C6-04E8B51C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DB7A-A66E-4122-95A4-98F85364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93C5C-4CF1-4009-A9AB-A88D9362E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65D1-BF0A-4043-A780-B7D1B68F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9E5F-71E9-4E08-AD5A-ECFCD98B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CFA9-E6D3-4C14-9125-07787B30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8275-A427-4BF7-8E46-67C26224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7306-DF90-467A-8B3D-96F44D95F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5965D-E245-4B48-A2A5-F3A3AA2CE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5FB1F-1DFE-470B-810C-0C2DD01D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73021-CE59-44D1-8689-9034C48A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164B5-0376-4AD5-8BE3-24E3DD28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4711-B2AF-48B1-B8B8-DBCACB97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A9768-69FA-4A98-96A2-53C42EA25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7A3C2-696E-4590-ABE8-0B736DE88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03AC1-2EA8-4B7C-8077-9CBC1FA2F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83439-86EF-4A8B-AE56-C319CFF44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7E5A8-18AE-4F3C-904A-2883CFFD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7129F-962D-47E0-9EE1-29EBC15A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56D77-654B-4F49-977F-0D871E25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5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EFF8-9427-4C2D-8F1A-3C373A92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7D2E8-60F2-4F10-A8A4-C8AEA34F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A54FE-BAEE-4E84-B844-61F731A4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09F8E-8165-484D-8313-5D4DE779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56A86-0BF8-4A1D-BEE1-74923733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4DC6E-0CBD-41CC-B575-802E1C5F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4679D-4499-4E88-9279-4170DF1C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7ECF-E32A-47F2-8A53-83239219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1EFD-0484-4B66-A508-BF675BBE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51A17-1109-46BA-B448-F2EF2F469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8E254-06ED-4B3F-82B3-A30E2136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DC7F9-AD08-40ED-81BF-088A67B0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6D03C-B3C0-4200-BB8C-6B54C2F9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AE5F-F140-4CFE-94C5-F0DC2A17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081DB-88B8-4378-8296-7F00AF95C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4888-CA8C-4492-AC17-81CDF357B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9B962-1FB7-4CC8-81FE-B7628215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378C-A8B6-424E-9EC9-418F574F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B380D-2837-430C-8604-C8293631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A6524-07EF-43BF-BAD4-9EC26403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CBD0E-C5F8-4F27-B78B-918AD1173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86E11-D5AD-46A3-A478-479662939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DA8F5-0F18-4639-A07A-B8E6AA112D0C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D66EC-72E9-4028-857D-9B18F9C74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2129-8BDA-4C91-8D2C-B5866EE84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8079-5160-43C8-AD33-47385BE6E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131E3A-701C-496F-81C5-FB4BE1454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0" r="301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29FD09-1C87-4B34-A71D-09A6AEFC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Ambiguitas Argumentasi</a:t>
            </a:r>
          </a:p>
        </p:txBody>
      </p:sp>
    </p:spTree>
    <p:extLst>
      <p:ext uri="{BB962C8B-B14F-4D97-AF65-F5344CB8AC3E}">
        <p14:creationId xmlns:p14="http://schemas.microsoft.com/office/powerpoint/2010/main" val="268078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C9474-D0D6-4DC4-99DD-9528B26DD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C269D-A5B1-40F0-A981-124286C4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Ambiguitas Argumentasi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67A53D-4415-45FE-BFF6-05E1CA449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5756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47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8BB0E-9F86-4231-B088-9971DD7FB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1BF59-7607-4C89-AC45-19B349E9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Ekuivokasi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A6CC35-9FCD-4D93-BFC7-3D83F1688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282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022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FFDC-4405-49AF-B950-7289A7899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8B49B-9A11-452B-992E-C65F3F4B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Accent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4C734B-5082-4B02-B7EF-4E8EEFBFA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1642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553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64C175-3B81-46F2-81EB-F0DC457E0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FC19E-DA38-45AF-9760-806ECC64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Komposisi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7697C8-5060-447C-B9DC-AECC9FB1F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494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919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F122F7-FE34-4D5F-B7D2-F1B7425B4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5387F-4673-4FBA-B072-FFD47641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Komposisi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6ABFFB-B852-4E76-9B12-3FD3F0BEC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5556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608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FEF2A-704D-4D58-91A7-5247134F9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54" b="11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91D58A-6180-4AD3-A179-784DD413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Pembagian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D210BCB-F4D4-4801-B985-95F831792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814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47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BE76D-9345-4E15-B92E-AD8AB63D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Amphiboly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37AA0C-65AC-40B2-A9B5-CE8830268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15560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80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DFC1D-81CE-4C24-9B8C-C27A6ECA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Menghindari Sesat Pikir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C90780-24CC-4C70-8852-C3B1D614E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59682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82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Ambiguitas Argumentasi</vt:lpstr>
      <vt:lpstr>Ambiguitas Argumentasi</vt:lpstr>
      <vt:lpstr>Ekuivokasi</vt:lpstr>
      <vt:lpstr>Accent</vt:lpstr>
      <vt:lpstr>Komposisi</vt:lpstr>
      <vt:lpstr>Komposisi</vt:lpstr>
      <vt:lpstr>Pembagian</vt:lpstr>
      <vt:lpstr>Amphiboly</vt:lpstr>
      <vt:lpstr>Menghindari Sesat Pikir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Ambiguitas Argumentasi</dc:title>
  <dc:creator>Tristiyanto Tristiyanto</dc:creator>
  <cp:lastModifiedBy>Tristiyanto Tristiyanto</cp:lastModifiedBy>
  <cp:revision>1</cp:revision>
  <dcterms:created xsi:type="dcterms:W3CDTF">2021-11-27T07:54:32Z</dcterms:created>
  <dcterms:modified xsi:type="dcterms:W3CDTF">2021-11-27T08:06:16Z</dcterms:modified>
</cp:coreProperties>
</file>