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83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5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9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0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1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246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58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856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6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6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5E28-BDA3-4FE0-B076-5748C49510D2}" type="datetimeFigureOut">
              <a:rPr lang="id-ID" smtClean="0"/>
              <a:t>18/12/2020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29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3759200"/>
            <a:ext cx="842047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id-I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Electrochemistry 2</a:t>
            </a:r>
            <a:endParaRPr lang="id-ID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CHA56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8"/>
            <a:ext cx="5029200" cy="257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8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52401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Electrolysis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1207303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Electrolysis of Water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l="2063" r="3439"/>
          <a:stretch/>
        </p:blipFill>
        <p:spPr bwMode="auto">
          <a:xfrm>
            <a:off x="2025552" y="1671017"/>
            <a:ext cx="691276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19_18"/>
          <p:cNvPicPr>
            <a:picLocks noChangeAspect="1" noChangeArrowheads="1"/>
          </p:cNvPicPr>
          <p:nvPr/>
        </p:nvPicPr>
        <p:blipFill>
          <a:blip r:embed="rId3" cstate="print"/>
          <a:srcRect t="4167" b="6250"/>
          <a:stretch>
            <a:fillRect/>
          </a:stretch>
        </p:blipFill>
        <p:spPr bwMode="auto">
          <a:xfrm>
            <a:off x="251520" y="1994942"/>
            <a:ext cx="2951162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7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124223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Electrolysis and </a:t>
            </a:r>
            <a:endParaRPr lang="id-I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Mass </a:t>
            </a: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Changes</a:t>
            </a:r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4223"/>
            <a:ext cx="2054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35" y="1698349"/>
            <a:ext cx="2142009" cy="26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17" y="1130549"/>
            <a:ext cx="4684688" cy="60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32" y="1687843"/>
            <a:ext cx="2583099" cy="55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73671" y="2222206"/>
            <a:ext cx="66908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How much product will be formed at the anode and at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cathode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electrolytic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molten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CaCl</a:t>
            </a:r>
            <a:r>
              <a:rPr lang="id-ID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use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current of 0.452 A is passed through the cell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1.50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37" y="4379899"/>
            <a:ext cx="6562688" cy="70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35" y="3362689"/>
            <a:ext cx="6480720" cy="90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37" y="5209492"/>
            <a:ext cx="666905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43" y="6093296"/>
            <a:ext cx="6817345" cy="58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4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Dry cell / Leclanché </a:t>
            </a:r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cell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848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234488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Mercury Battery</a:t>
            </a: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05765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797152"/>
            <a:ext cx="78882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52401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Lead </a:t>
            </a:r>
            <a:r>
              <a:rPr lang="id-I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storage battery</a:t>
            </a:r>
            <a:endParaRPr lang="id-I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124743"/>
            <a:ext cx="58674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725144"/>
            <a:ext cx="88519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52401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Solid State Lithium Battery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806946"/>
            <a:ext cx="54435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8" y="5229200"/>
            <a:ext cx="6978025" cy="118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5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52401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fuel cell </a:t>
            </a: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34"/>
            <a:ext cx="57912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6"/>
            <a:ext cx="67611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98" y="1946920"/>
            <a:ext cx="32369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7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52401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Corrosion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25574" y="1089025"/>
            <a:ext cx="7586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Corrosion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term usually applied to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the deterioration of metals by an electrochemical process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2856"/>
            <a:ext cx="80772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35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52401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Cathodic Protection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95536" y="1388628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>
                <a:latin typeface="Arial" pitchFamily="34" charset="0"/>
                <a:cs typeface="Arial" pitchFamily="34" charset="0"/>
              </a:rPr>
              <a:t>Sacrificial anode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719" y="5620071"/>
            <a:ext cx="5439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>
                <a:latin typeface="Arial" pitchFamily="34" charset="0"/>
                <a:cs typeface="Arial" pitchFamily="34" charset="0"/>
              </a:rPr>
              <a:t>Impressed-current cathodic protection </a:t>
            </a:r>
          </a:p>
        </p:txBody>
      </p:sp>
    </p:spTree>
    <p:extLst>
      <p:ext uri="{BB962C8B-B14F-4D97-AF65-F5344CB8AC3E}">
        <p14:creationId xmlns:p14="http://schemas.microsoft.com/office/powerpoint/2010/main" val="27299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52401"/>
            <a:ext cx="864096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Electrolysis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962253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Electrolysis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is the process in which electrical energy is used to cause a nonspontaneous chemical reaction to occur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Electrolysis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of molten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NaCl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66675" y="2499817"/>
            <a:ext cx="5114925" cy="3798887"/>
            <a:chOff x="282" y="1056"/>
            <a:chExt cx="3222" cy="2393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2" y="1056"/>
              <a:ext cx="3126" cy="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3072"/>
              <a:ext cx="864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2" y="1632"/>
              <a:ext cx="19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4800600" y="2717304"/>
            <a:ext cx="4343400" cy="3581400"/>
            <a:chOff x="2736" y="2189"/>
            <a:chExt cx="2640" cy="2131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2189"/>
              <a:ext cx="2544" cy="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36" y="2670"/>
              <a:ext cx="57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537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109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Andhika Cahaya Titisan Sukma</dc:creator>
  <cp:lastModifiedBy>Andhika Cahaya Titisan Sukma</cp:lastModifiedBy>
  <cp:revision>74</cp:revision>
  <dcterms:created xsi:type="dcterms:W3CDTF">2020-11-03T10:03:25Z</dcterms:created>
  <dcterms:modified xsi:type="dcterms:W3CDTF">2020-12-18T07:39:30Z</dcterms:modified>
</cp:coreProperties>
</file>