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76" r:id="rId4"/>
    <p:sldId id="260" r:id="rId5"/>
    <p:sldId id="261" r:id="rId6"/>
    <p:sldId id="263" r:id="rId7"/>
    <p:sldId id="269" r:id="rId8"/>
    <p:sldId id="279" r:id="rId9"/>
    <p:sldId id="282" r:id="rId10"/>
    <p:sldId id="281" r:id="rId11"/>
  </p:sldIdLst>
  <p:sldSz cx="9144000" cy="5143500" type="screen16x9"/>
  <p:notesSz cx="6858000" cy="9144000"/>
  <p:embeddedFontLst>
    <p:embeddedFont>
      <p:font typeface="Poppins" charset="0"/>
      <p:regular r:id="rId13"/>
      <p:bold r:id="rId14"/>
      <p:italic r:id="rId15"/>
      <p:boldItalic r:id="rId16"/>
    </p:embeddedFont>
    <p:embeddedFont>
      <p:font typeface="Fira Sans Extra Condensed" charset="0"/>
      <p:regular r:id="rId17"/>
      <p:bold r:id="rId18"/>
      <p:italic r:id="rId19"/>
      <p:boldItalic r:id="rId20"/>
    </p:embeddedFont>
    <p:embeddedFont>
      <p:font typeface="Denk One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D747268-BDE9-4E74-BFED-C2F9E43EA91E}">
  <a:tblStyle styleId="{8D747268-BDE9-4E74-BFED-C2F9E43EA9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99" d="100"/>
          <a:sy n="99" d="100"/>
        </p:scale>
        <p:origin x="-888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437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0" name="Google Shape;4530;g7a2bc4d68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1" name="Google Shape;4531;g7a2bc4d68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cc6c8c11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cc6c8c11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7a2bc4d68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7a2bc4d68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5" name="Google Shape;3185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" name="Google Shape;3419;g7a2bc4d681_0_7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0" name="Google Shape;3420;g7a2bc4d681_0_7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6" name="Google Shape;4036;g7a2bc4d681_0_4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7" name="Google Shape;4037;g7a2bc4d681_0_4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6" name="Google Shape;4036;g7a2bc4d681_0_4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7" name="Google Shape;4037;g7a2bc4d681_0_4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31"/>
          <p:cNvSpPr/>
          <p:nvPr/>
        </p:nvSpPr>
        <p:spPr>
          <a:xfrm rot="884004" flipH="1">
            <a:off x="6869137" y="1246876"/>
            <a:ext cx="3408572" cy="4573955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3" name="Google Shape;2563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11825" y="1390099"/>
            <a:ext cx="4258249" cy="3809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31"/>
          <p:cNvGrpSpPr/>
          <p:nvPr/>
        </p:nvGrpSpPr>
        <p:grpSpPr>
          <a:xfrm rot="-8100000">
            <a:off x="2953757" y="106283"/>
            <a:ext cx="531623" cy="450371"/>
            <a:chOff x="3769525" y="3087425"/>
            <a:chExt cx="617975" cy="523525"/>
          </a:xfrm>
        </p:grpSpPr>
        <p:sp>
          <p:nvSpPr>
            <p:cNvPr id="2565" name="Google Shape;2565;p31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7" name="Google Shape;2567;p31"/>
          <p:cNvSpPr txBox="1">
            <a:spLocks noGrp="1"/>
          </p:cNvSpPr>
          <p:nvPr>
            <p:ph type="ctrTitle"/>
          </p:nvPr>
        </p:nvSpPr>
        <p:spPr>
          <a:xfrm>
            <a:off x="4134925" y="669825"/>
            <a:ext cx="42840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68" name="Google Shape;2568;p31"/>
          <p:cNvSpPr txBox="1">
            <a:spLocks noGrp="1"/>
          </p:cNvSpPr>
          <p:nvPr>
            <p:ph type="subTitle" idx="1"/>
          </p:nvPr>
        </p:nvSpPr>
        <p:spPr>
          <a:xfrm>
            <a:off x="4130050" y="1882600"/>
            <a:ext cx="4293900" cy="1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69" name="Google Shape;2569;p31"/>
          <p:cNvSpPr txBox="1"/>
          <p:nvPr/>
        </p:nvSpPr>
        <p:spPr>
          <a:xfrm>
            <a:off x="4073725" y="4191300"/>
            <a:ext cx="44598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 b="1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 b="1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 b="1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0" name="Google Shape;2570;p31"/>
          <p:cNvSpPr txBox="1">
            <a:spLocks noGrp="1"/>
          </p:cNvSpPr>
          <p:nvPr>
            <p:ph type="subTitle" idx="2"/>
          </p:nvPr>
        </p:nvSpPr>
        <p:spPr>
          <a:xfrm>
            <a:off x="4102300" y="3738525"/>
            <a:ext cx="43494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71" name="Google Shape;2571;p31"/>
          <p:cNvGrpSpPr/>
          <p:nvPr/>
        </p:nvGrpSpPr>
        <p:grpSpPr>
          <a:xfrm rot="2238749" flipH="1">
            <a:off x="-416508" y="2238752"/>
            <a:ext cx="1403448" cy="3309947"/>
            <a:chOff x="6152550" y="3804050"/>
            <a:chExt cx="386075" cy="910550"/>
          </a:xfrm>
        </p:grpSpPr>
        <p:sp>
          <p:nvSpPr>
            <p:cNvPr id="2572" name="Google Shape;2572;p31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31"/>
          <p:cNvGrpSpPr/>
          <p:nvPr/>
        </p:nvGrpSpPr>
        <p:grpSpPr>
          <a:xfrm rot="9807417">
            <a:off x="-282674" y="-322359"/>
            <a:ext cx="1310949" cy="2857914"/>
            <a:chOff x="3345650" y="2840950"/>
            <a:chExt cx="370900" cy="808575"/>
          </a:xfrm>
        </p:grpSpPr>
        <p:sp>
          <p:nvSpPr>
            <p:cNvPr id="2575" name="Google Shape;2575;p31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3" name="Google Shape;2623;p31"/>
          <p:cNvGrpSpPr/>
          <p:nvPr/>
        </p:nvGrpSpPr>
        <p:grpSpPr>
          <a:xfrm rot="3365436" flipH="1">
            <a:off x="-233379" y="2418103"/>
            <a:ext cx="2205126" cy="4812969"/>
            <a:chOff x="7386050" y="661025"/>
            <a:chExt cx="1576975" cy="3441950"/>
          </a:xfrm>
        </p:grpSpPr>
        <p:sp>
          <p:nvSpPr>
            <p:cNvPr id="2624" name="Google Shape;2624;p31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5" name="Google Shape;2635;p31"/>
          <p:cNvSpPr/>
          <p:nvPr/>
        </p:nvSpPr>
        <p:spPr>
          <a:xfrm rot="60346">
            <a:off x="-50358" y="-43185"/>
            <a:ext cx="4025462" cy="207077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6" name="Google Shape;2636;p31"/>
          <p:cNvGrpSpPr/>
          <p:nvPr/>
        </p:nvGrpSpPr>
        <p:grpSpPr>
          <a:xfrm rot="60264">
            <a:off x="-1448894" y="-835367"/>
            <a:ext cx="4195408" cy="3621634"/>
            <a:chOff x="2695275" y="1049450"/>
            <a:chExt cx="1439175" cy="1242350"/>
          </a:xfrm>
        </p:grpSpPr>
        <p:sp>
          <p:nvSpPr>
            <p:cNvPr id="2637" name="Google Shape;2637;p31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31"/>
          <p:cNvGrpSpPr/>
          <p:nvPr/>
        </p:nvGrpSpPr>
        <p:grpSpPr>
          <a:xfrm rot="2268851">
            <a:off x="-26740" y="3629660"/>
            <a:ext cx="1160570" cy="1843492"/>
            <a:chOff x="4836950" y="647600"/>
            <a:chExt cx="1160575" cy="1843500"/>
          </a:xfrm>
        </p:grpSpPr>
        <p:sp>
          <p:nvSpPr>
            <p:cNvPr id="2642" name="Google Shape;2642;p31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66" name="Google Shape;266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-61638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7" name="Google Shape;2667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2808268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9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 txBox="1">
            <a:spLocks noGrp="1"/>
          </p:cNvSpPr>
          <p:nvPr>
            <p:ph type="subTitle" idx="1"/>
          </p:nvPr>
        </p:nvSpPr>
        <p:spPr>
          <a:xfrm>
            <a:off x="2020447" y="3087225"/>
            <a:ext cx="2178000" cy="8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subTitle" idx="2"/>
          </p:nvPr>
        </p:nvSpPr>
        <p:spPr>
          <a:xfrm>
            <a:off x="5924447" y="3087225"/>
            <a:ext cx="2178000" cy="8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subTitle" idx="3"/>
          </p:nvPr>
        </p:nvSpPr>
        <p:spPr>
          <a:xfrm>
            <a:off x="2020447" y="2473200"/>
            <a:ext cx="21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subTitle" idx="4"/>
          </p:nvPr>
        </p:nvSpPr>
        <p:spPr>
          <a:xfrm>
            <a:off x="5924447" y="2473200"/>
            <a:ext cx="21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9" name="Google Shape;449;p5"/>
          <p:cNvGrpSpPr/>
          <p:nvPr/>
        </p:nvGrpSpPr>
        <p:grpSpPr>
          <a:xfrm rot="10138916" flipH="1">
            <a:off x="-680800" y="-97103"/>
            <a:ext cx="1870257" cy="1846921"/>
            <a:chOff x="4045425" y="3839900"/>
            <a:chExt cx="559025" cy="552050"/>
          </a:xfrm>
        </p:grpSpPr>
        <p:sp>
          <p:nvSpPr>
            <p:cNvPr id="450" name="Google Shape;450;p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5"/>
          <p:cNvGrpSpPr/>
          <p:nvPr/>
        </p:nvGrpSpPr>
        <p:grpSpPr>
          <a:xfrm rot="7291453">
            <a:off x="363914" y="-572117"/>
            <a:ext cx="803593" cy="1838199"/>
            <a:chOff x="5067575" y="3176425"/>
            <a:chExt cx="473000" cy="1081975"/>
          </a:xfrm>
        </p:grpSpPr>
        <p:sp>
          <p:nvSpPr>
            <p:cNvPr id="461" name="Google Shape;461;p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5"/>
          <p:cNvGrpSpPr/>
          <p:nvPr/>
        </p:nvGrpSpPr>
        <p:grpSpPr>
          <a:xfrm rot="-8939404" flipH="1">
            <a:off x="8094940" y="-535618"/>
            <a:ext cx="1160605" cy="1843547"/>
            <a:chOff x="4836950" y="647600"/>
            <a:chExt cx="1160575" cy="1843500"/>
          </a:xfrm>
        </p:grpSpPr>
        <p:sp>
          <p:nvSpPr>
            <p:cNvPr id="466" name="Google Shape;466;p5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0" name="Google Shape;490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887079" y="-1021008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-1418846" y="-124960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>
            <a:spLocks noGrp="1"/>
          </p:cNvSpPr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"/>
          <p:cNvSpPr txBox="1">
            <a:spLocks noGrp="1"/>
          </p:cNvSpPr>
          <p:nvPr>
            <p:ph type="body" idx="1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519" name="Google Shape;519;p7"/>
          <p:cNvSpPr/>
          <p:nvPr/>
        </p:nvSpPr>
        <p:spPr>
          <a:xfrm rot="4063359" flipH="1">
            <a:off x="5772910" y="-39163"/>
            <a:ext cx="6289879" cy="55524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rot="-8696288" flipH="1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-5722401" flipH="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rot="-7585282" flipH="1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13"/>
          <p:cNvSpPr txBox="1">
            <a:spLocks noGrp="1"/>
          </p:cNvSpPr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subTitle" idx="1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2" hasCustomPrompt="1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>
            <a:spLocks noGrp="1"/>
          </p:cNvSpPr>
          <p:nvPr>
            <p:ph type="ctrTitle" idx="3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subTitle" idx="4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5" hasCustomPrompt="1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>
            <a:spLocks noGrp="1"/>
          </p:cNvSpPr>
          <p:nvPr>
            <p:ph type="ctrTitle" idx="6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subTitle" idx="7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8" hasCustomPrompt="1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>
            <a:spLocks noGrp="1"/>
          </p:cNvSpPr>
          <p:nvPr>
            <p:ph type="ctrTitle" idx="9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4" hasCustomPrompt="1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6" hasCustomPrompt="1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ctrTitle" idx="17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18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title" idx="19" hasCustomPrompt="1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>
            <a:spLocks noGrp="1"/>
          </p:cNvSpPr>
          <p:nvPr>
            <p:ph type="ctrTitle" idx="20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1080" name="Google Shape;1080;p13"/>
          <p:cNvGrpSpPr/>
          <p:nvPr/>
        </p:nvGrpSpPr>
        <p:grpSpPr>
          <a:xfrm rot="10138916" flipH="1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>
            <a:spLocks noGrp="1"/>
          </p:cNvSpPr>
          <p:nvPr>
            <p:ph type="title" idx="21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rot="2238749" flipH="1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rot="3365436" flipH="1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rot="10245061" flipH="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avLst/>
              <a:gdLst/>
              <a:ahLst/>
              <a:cxnLst/>
              <a:rect l="l" t="t" r="r" b="b"/>
              <a:pathLst>
                <a:path w="19455" h="32555" extrusionOk="0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avLst/>
              <a:gdLst/>
              <a:ahLst/>
              <a:cxnLst/>
              <a:rect l="l" t="t" r="r" b="b"/>
              <a:pathLst>
                <a:path w="10488" h="26961" extrusionOk="0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avLst/>
              <a:gdLst/>
              <a:ahLst/>
              <a:cxnLst/>
              <a:rect l="l" t="t" r="r" b="b"/>
              <a:pathLst>
                <a:path w="5502" h="15928" extrusionOk="0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avLst/>
              <a:gdLst/>
              <a:ahLst/>
              <a:cxnLst/>
              <a:rect l="l" t="t" r="r" b="b"/>
              <a:pathLst>
                <a:path w="11460" h="17326" extrusionOk="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avLst/>
              <a:gdLst/>
              <a:ahLst/>
              <a:cxnLst/>
              <a:rect l="l" t="t" r="r" b="b"/>
              <a:pathLst>
                <a:path w="8633" h="18542" extrusionOk="0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avLst/>
              <a:gdLst/>
              <a:ahLst/>
              <a:cxnLst/>
              <a:rect l="l" t="t" r="r" b="b"/>
              <a:pathLst>
                <a:path w="11429" h="17631" extrusionOk="0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avLst/>
              <a:gdLst/>
              <a:ahLst/>
              <a:cxnLst/>
              <a:rect l="l" t="t" r="r" b="b"/>
              <a:pathLst>
                <a:path w="12493" h="11186" extrusionOk="0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avLst/>
              <a:gdLst/>
              <a:ahLst/>
              <a:cxnLst/>
              <a:rect l="l" t="t" r="r" b="b"/>
              <a:pathLst>
                <a:path w="13801" h="8147" extrusionOk="0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avLst/>
              <a:gdLst/>
              <a:ahLst/>
              <a:cxnLst/>
              <a:rect l="l" t="t" r="r" b="b"/>
              <a:pathLst>
                <a:path w="12949" h="18299" extrusionOk="0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avLst/>
              <a:gdLst/>
              <a:ahLst/>
              <a:cxnLst/>
              <a:rect l="l" t="t" r="r" b="b"/>
              <a:pathLst>
                <a:path w="13435" h="19393" extrusionOk="0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avLst/>
              <a:gdLst/>
              <a:ahLst/>
              <a:cxnLst/>
              <a:rect l="l" t="t" r="r" b="b"/>
              <a:pathLst>
                <a:path w="14348" h="14439" extrusionOk="0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avLst/>
              <a:gdLst/>
              <a:ahLst/>
              <a:cxnLst/>
              <a:rect l="l" t="t" r="r" b="b"/>
              <a:pathLst>
                <a:path w="5442" h="2950" extrusionOk="0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avLst/>
              <a:gdLst/>
              <a:ahLst/>
              <a:cxnLst/>
              <a:rect l="l" t="t" r="r" b="b"/>
              <a:pathLst>
                <a:path w="17965" h="5017" extrusionOk="0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avLst/>
              <a:gdLst/>
              <a:ahLst/>
              <a:cxnLst/>
              <a:rect l="l" t="t" r="r" b="b"/>
              <a:pathLst>
                <a:path w="15077" h="6323" extrusionOk="0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avLst/>
              <a:gdLst/>
              <a:ahLst/>
              <a:cxnLst/>
              <a:rect l="l" t="t" r="r" b="b"/>
              <a:pathLst>
                <a:path w="1976" h="1582" extrusionOk="0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avLst/>
              <a:gdLst/>
              <a:ahLst/>
              <a:cxnLst/>
              <a:rect l="l" t="t" r="r" b="b"/>
              <a:pathLst>
                <a:path w="12464" h="2524" extrusionOk="0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avLst/>
              <a:gdLst/>
              <a:ahLst/>
              <a:cxnLst/>
              <a:rect l="l" t="t" r="r" b="b"/>
              <a:pathLst>
                <a:path w="18026" h="8725" extrusionOk="0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avLst/>
              <a:gdLst/>
              <a:ahLst/>
              <a:cxnLst/>
              <a:rect l="l" t="t" r="r" b="b"/>
              <a:pathLst>
                <a:path w="20822" h="6931" extrusionOk="0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avLst/>
              <a:gdLst/>
              <a:ahLst/>
              <a:cxnLst/>
              <a:rect l="l" t="t" r="r" b="b"/>
              <a:pathLst>
                <a:path w="22190" h="4895" extrusionOk="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avLst/>
              <a:gdLst/>
              <a:ahLst/>
              <a:cxnLst/>
              <a:rect l="l" t="t" r="r" b="b"/>
              <a:pathLst>
                <a:path w="21338" h="3801" extrusionOk="0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rot="10800000" flipH="1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avLst/>
              <a:gdLst/>
              <a:ahLst/>
              <a:cxnLst/>
              <a:rect l="l" t="t" r="r" b="b"/>
              <a:pathLst>
                <a:path w="26810" h="27418" extrusionOk="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avLst/>
              <a:gdLst/>
              <a:ahLst/>
              <a:cxnLst/>
              <a:rect l="l" t="t" r="r" b="b"/>
              <a:pathLst>
                <a:path w="20062" h="20153" extrusionOk="0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>
            <a:spLocks noGrp="1"/>
          </p:cNvSpPr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5" name="Google Shape;1295;p14"/>
          <p:cNvSpPr txBox="1">
            <a:spLocks noGrp="1"/>
          </p:cNvSpPr>
          <p:nvPr>
            <p:ph type="title" idx="2" hasCustomPrompt="1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>
            <a:spLocks noGrp="1"/>
          </p:cNvSpPr>
          <p:nvPr>
            <p:ph type="subTitle" idx="1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avLst/>
            <a:gdLst/>
            <a:ahLst/>
            <a:cxnLst/>
            <a:rect l="l" t="t" r="r" b="b"/>
            <a:pathLst>
              <a:path w="43199" h="42662" extrusionOk="0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avLst/>
              <a:gdLst/>
              <a:ahLst/>
              <a:cxnLst/>
              <a:rect l="l" t="t" r="r" b="b"/>
              <a:pathLst>
                <a:path w="24986" h="18114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avLst/>
              <a:gdLst/>
              <a:ahLst/>
              <a:cxnLst/>
              <a:rect l="l" t="t" r="r" b="b"/>
              <a:pathLst>
                <a:path w="28788" h="1736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avLst/>
              <a:gdLst/>
              <a:ahLst/>
              <a:cxnLst/>
              <a:rect l="l" t="t" r="r" b="b"/>
              <a:pathLst>
                <a:path w="28788" h="1769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avLst/>
              <a:gdLst/>
              <a:ahLst/>
              <a:cxnLst/>
              <a:rect l="l" t="t" r="r" b="b"/>
              <a:pathLst>
                <a:path w="13744" h="18114" extrusionOk="0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avLst/>
              <a:gdLst/>
              <a:ahLst/>
              <a:cxnLst/>
              <a:rect l="l" t="t" r="r" b="b"/>
              <a:pathLst>
                <a:path w="28822" h="3003" extrusionOk="0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avLst/>
              <a:gdLst/>
              <a:ahLst/>
              <a:cxnLst/>
              <a:rect l="l" t="t" r="r" b="b"/>
              <a:pathLst>
                <a:path w="26186" h="54931" extrusionOk="0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avLst/>
              <a:gdLst/>
              <a:ahLst/>
              <a:cxnLst/>
              <a:rect l="l" t="t" r="r" b="b"/>
              <a:pathLst>
                <a:path w="2603" h="2569" extrusionOk="0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avLst/>
              <a:gdLst/>
              <a:ahLst/>
              <a:cxnLst/>
              <a:rect l="l" t="t" r="r" b="b"/>
              <a:pathLst>
                <a:path w="518" h="7606" extrusionOk="0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avLst/>
              <a:gdLst/>
              <a:ahLst/>
              <a:cxnLst/>
              <a:rect l="l" t="t" r="r" b="b"/>
              <a:pathLst>
                <a:path w="12243" h="9486" extrusionOk="0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avLst/>
              <a:gdLst/>
              <a:ahLst/>
              <a:cxnLst/>
              <a:rect l="l" t="t" r="r" b="b"/>
              <a:pathLst>
                <a:path w="4871" h="7678" extrusionOk="0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avLst/>
              <a:gdLst/>
              <a:ahLst/>
              <a:cxnLst/>
              <a:rect l="l" t="t" r="r" b="b"/>
              <a:pathLst>
                <a:path w="7039" h="8963" extrusionOk="0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avLst/>
              <a:gdLst/>
              <a:ahLst/>
              <a:cxnLst/>
              <a:rect l="l" t="t" r="r" b="b"/>
              <a:pathLst>
                <a:path w="8607" h="7850" extrusionOk="0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avLst/>
              <a:gdLst/>
              <a:ahLst/>
              <a:cxnLst/>
              <a:rect l="l" t="t" r="r" b="b"/>
              <a:pathLst>
                <a:path w="6239" h="5404" extrusionOk="0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avLst/>
              <a:gdLst/>
              <a:ahLst/>
              <a:cxnLst/>
              <a:rect l="l" t="t" r="r" b="b"/>
              <a:pathLst>
                <a:path w="7740" h="4611" extrusionOk="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avLst/>
              <a:gdLst/>
              <a:ahLst/>
              <a:cxnLst/>
              <a:rect l="l" t="t" r="r" b="b"/>
              <a:pathLst>
                <a:path w="3337" h="4878" extrusionOk="0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avLst/>
              <a:gdLst/>
              <a:ahLst/>
              <a:cxnLst/>
              <a:rect l="l" t="t" r="r" b="b"/>
              <a:pathLst>
                <a:path w="7573" h="4841" extrusionOk="0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avLst/>
              <a:gdLst/>
              <a:ahLst/>
              <a:cxnLst/>
              <a:rect l="l" t="t" r="r" b="b"/>
              <a:pathLst>
                <a:path w="4271" h="3994" extrusionOk="0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avLst/>
              <a:gdLst/>
              <a:ahLst/>
              <a:cxnLst/>
              <a:rect l="l" t="t" r="r" b="b"/>
              <a:pathLst>
                <a:path w="3971" h="4382" extrusionOk="0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avLst/>
              <a:gdLst/>
              <a:ahLst/>
              <a:cxnLst/>
              <a:rect l="l" t="t" r="r" b="b"/>
              <a:pathLst>
                <a:path w="7406" h="4774" extrusionOk="0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avLst/>
              <a:gdLst/>
              <a:ahLst/>
              <a:cxnLst/>
              <a:rect l="l" t="t" r="r" b="b"/>
              <a:pathLst>
                <a:path w="5372" h="7081" extrusionOk="0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avLst/>
              <a:gdLst/>
              <a:ahLst/>
              <a:cxnLst/>
              <a:rect l="l" t="t" r="r" b="b"/>
              <a:pathLst>
                <a:path w="6872" h="9017" extrusionOk="0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avLst/>
              <a:gdLst/>
              <a:ahLst/>
              <a:cxnLst/>
              <a:rect l="l" t="t" r="r" b="b"/>
              <a:pathLst>
                <a:path w="5605" h="5595" extrusionOk="0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avLst/>
              <a:gdLst/>
              <a:ahLst/>
              <a:cxnLst/>
              <a:rect l="l" t="t" r="r" b="b"/>
              <a:pathLst>
                <a:path w="5038" h="3088" extrusionOk="0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avLst/>
              <a:gdLst/>
              <a:ahLst/>
              <a:cxnLst/>
              <a:rect l="l" t="t" r="r" b="b"/>
              <a:pathLst>
                <a:path w="5238" h="4470" extrusionOk="0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avLst/>
              <a:gdLst/>
              <a:ahLst/>
              <a:cxnLst/>
              <a:rect l="l" t="t" r="r" b="b"/>
              <a:pathLst>
                <a:path w="5505" h="3267" extrusionOk="0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avLst/>
              <a:gdLst/>
              <a:ahLst/>
              <a:cxnLst/>
              <a:rect l="l" t="t" r="r" b="b"/>
              <a:pathLst>
                <a:path w="5538" h="3697" extrusionOk="0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avLst/>
              <a:gdLst/>
              <a:ahLst/>
              <a:cxnLst/>
              <a:rect l="l" t="t" r="r" b="b"/>
              <a:pathLst>
                <a:path w="5905" h="4214" extrusionOk="0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avLst/>
              <a:gdLst/>
              <a:ahLst/>
              <a:cxnLst/>
              <a:rect l="l" t="t" r="r" b="b"/>
              <a:pathLst>
                <a:path w="6505" h="6283" extrusionOk="0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avLst/>
              <a:gdLst/>
              <a:ahLst/>
              <a:cxnLst/>
              <a:rect l="l" t="t" r="r" b="b"/>
              <a:pathLst>
                <a:path w="6472" h="4542" extrusionOk="0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avLst/>
              <a:gdLst/>
              <a:ahLst/>
              <a:cxnLst/>
              <a:rect l="l" t="t" r="r" b="b"/>
              <a:pathLst>
                <a:path w="6272" h="4846" extrusionOk="0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avLst/>
              <a:gdLst/>
              <a:ahLst/>
              <a:cxnLst/>
              <a:rect l="l" t="t" r="r" b="b"/>
              <a:pathLst>
                <a:path w="6673" h="6995" extrusionOk="0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avLst/>
              <a:gdLst/>
              <a:ahLst/>
              <a:cxnLst/>
              <a:rect l="l" t="t" r="r" b="b"/>
              <a:pathLst>
                <a:path w="4789" h="8551" extrusionOk="0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avLst/>
              <a:gdLst/>
              <a:ahLst/>
              <a:cxnLst/>
              <a:rect l="l" t="t" r="r" b="b"/>
              <a:pathLst>
                <a:path w="7055" h="8767" extrusionOk="0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avLst/>
              <a:gdLst/>
              <a:ahLst/>
              <a:cxnLst/>
              <a:rect l="l" t="t" r="r" b="b"/>
              <a:pathLst>
                <a:path w="5216" h="7187" extrusionOk="0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avLst/>
              <a:gdLst/>
              <a:ahLst/>
              <a:cxnLst/>
              <a:rect l="l" t="t" r="r" b="b"/>
              <a:pathLst>
                <a:path w="9641" h="8981" extrusionOk="0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avLst/>
              <a:gdLst/>
              <a:ahLst/>
              <a:cxnLst/>
              <a:rect l="l" t="t" r="r" b="b"/>
              <a:pathLst>
                <a:path w="3217" h="11638" extrusionOk="0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avLst/>
              <a:gdLst/>
              <a:ahLst/>
              <a:cxnLst/>
              <a:rect l="l" t="t" r="r" b="b"/>
              <a:pathLst>
                <a:path w="5838" h="9210" extrusionOk="0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avLst/>
              <a:gdLst/>
              <a:ahLst/>
              <a:cxnLst/>
              <a:rect l="l" t="t" r="r" b="b"/>
              <a:pathLst>
                <a:path w="6491" h="9624" extrusionOk="0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avLst/>
              <a:gdLst/>
              <a:ahLst/>
              <a:cxnLst/>
              <a:rect l="l" t="t" r="r" b="b"/>
              <a:pathLst>
                <a:path w="2681" h="9796" extrusionOk="0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avLst/>
              <a:gdLst/>
              <a:ahLst/>
              <a:cxnLst/>
              <a:rect l="l" t="t" r="r" b="b"/>
              <a:pathLst>
                <a:path w="8764" h="8475" extrusionOk="0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avLst/>
              <a:gdLst/>
              <a:ahLst/>
              <a:cxnLst/>
              <a:rect l="l" t="t" r="r" b="b"/>
              <a:pathLst>
                <a:path w="5385" h="8924" extrusionOk="0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avLst/>
              <a:gdLst/>
              <a:ahLst/>
              <a:cxnLst/>
              <a:rect l="l" t="t" r="r" b="b"/>
              <a:pathLst>
                <a:path w="6832" h="11208" extrusionOk="0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avLst/>
              <a:gdLst/>
              <a:ahLst/>
              <a:cxnLst/>
              <a:rect l="l" t="t" r="r" b="b"/>
              <a:pathLst>
                <a:path w="3150" h="9299" extrusionOk="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avLst/>
              <a:gdLst/>
              <a:ahLst/>
              <a:cxnLst/>
              <a:rect l="l" t="t" r="r" b="b"/>
              <a:pathLst>
                <a:path w="9122" h="6923" extrusionOk="0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avLst/>
              <a:gdLst/>
              <a:ahLst/>
              <a:cxnLst/>
              <a:rect l="l" t="t" r="r" b="b"/>
              <a:pathLst>
                <a:path w="11354" h="2126" extrusionOk="0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avLst/>
              <a:gdLst/>
              <a:ahLst/>
              <a:cxnLst/>
              <a:rect l="l" t="t" r="r" b="b"/>
              <a:pathLst>
                <a:path w="6193" h="5598" extrusionOk="0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avLst/>
              <a:gdLst/>
              <a:ahLst/>
              <a:cxnLst/>
              <a:rect l="l" t="t" r="r" b="b"/>
              <a:pathLst>
                <a:path w="8278" h="9137" extrusionOk="0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avLst/>
              <a:gdLst/>
              <a:ahLst/>
              <a:cxnLst/>
              <a:rect l="l" t="t" r="r" b="b"/>
              <a:pathLst>
                <a:path w="5101" h="8127" extrusionOk="0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avLst/>
              <a:gdLst/>
              <a:ahLst/>
              <a:cxnLst/>
              <a:rect l="l" t="t" r="r" b="b"/>
              <a:pathLst>
                <a:path w="6656" h="3098" extrusionOk="0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avLst/>
              <a:gdLst/>
              <a:ahLst/>
              <a:cxnLst/>
              <a:rect l="l" t="t" r="r" b="b"/>
              <a:pathLst>
                <a:path w="5955" h="2833" extrusionOk="0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avLst/>
              <a:gdLst/>
              <a:ahLst/>
              <a:cxnLst/>
              <a:rect l="l" t="t" r="r" b="b"/>
              <a:pathLst>
                <a:path w="5043" h="3467" extrusionOk="0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avLst/>
              <a:gdLst/>
              <a:ahLst/>
              <a:cxnLst/>
              <a:rect l="l" t="t" r="r" b="b"/>
              <a:pathLst>
                <a:path w="3639" h="23777" extrusionOk="0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avLst/>
              <a:gdLst/>
              <a:ahLst/>
              <a:cxnLst/>
              <a:rect l="l" t="t" r="r" b="b"/>
              <a:pathLst>
                <a:path w="26820" h="60873" extrusionOk="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avLst/>
              <a:gdLst/>
              <a:ahLst/>
              <a:cxnLst/>
              <a:rect l="l" t="t" r="r" b="b"/>
              <a:pathLst>
                <a:path w="14912" h="26939" extrusionOk="0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>
            <a:spLocks noGrp="1"/>
          </p:cNvSpPr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6" name="Google Shape;1536;p16"/>
          <p:cNvSpPr txBox="1">
            <a:spLocks noGrp="1"/>
          </p:cNvSpPr>
          <p:nvPr>
            <p:ph type="subTitle" idx="1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28"/>
          <p:cNvSpPr/>
          <p:nvPr/>
        </p:nvSpPr>
        <p:spPr>
          <a:xfrm rot="-623770">
            <a:off x="-1493817" y="2487004"/>
            <a:ext cx="3223766" cy="3941656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8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5" name="Google Shape;2435;p28"/>
          <p:cNvGrpSpPr/>
          <p:nvPr/>
        </p:nvGrpSpPr>
        <p:grpSpPr>
          <a:xfrm rot="-8896874">
            <a:off x="8279370" y="-568559"/>
            <a:ext cx="988457" cy="1980226"/>
            <a:chOff x="3238525" y="2739250"/>
            <a:chExt cx="1148975" cy="2301800"/>
          </a:xfrm>
        </p:grpSpPr>
        <p:sp>
          <p:nvSpPr>
            <p:cNvPr id="2436" name="Google Shape;2436;p28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496" name="Google Shape;2496;p28"/>
          <p:cNvGrpSpPr/>
          <p:nvPr/>
        </p:nvGrpSpPr>
        <p:grpSpPr>
          <a:xfrm rot="3599956">
            <a:off x="6936532" y="3729877"/>
            <a:ext cx="2639704" cy="2047351"/>
            <a:chOff x="7065429" y="3849917"/>
            <a:chExt cx="2639762" cy="2047396"/>
          </a:xfrm>
        </p:grpSpPr>
        <p:sp>
          <p:nvSpPr>
            <p:cNvPr id="2497" name="Google Shape;2497;p28"/>
            <p:cNvSpPr/>
            <p:nvPr/>
          </p:nvSpPr>
          <p:spPr>
            <a:xfrm rot="-2052473">
              <a:off x="8405117" y="4230685"/>
              <a:ext cx="564707" cy="910065"/>
            </a:xfrm>
            <a:custGeom>
              <a:avLst/>
              <a:gdLst/>
              <a:ahLst/>
              <a:cxnLst/>
              <a:rect l="l" t="t" r="r" b="b"/>
              <a:pathLst>
                <a:path w="13310" h="21450" extrusionOk="0">
                  <a:moveTo>
                    <a:pt x="12876" y="0"/>
                  </a:moveTo>
                  <a:lnTo>
                    <a:pt x="12876" y="0"/>
                  </a:lnTo>
                  <a:cubicBezTo>
                    <a:pt x="8173" y="1035"/>
                    <a:pt x="6672" y="3203"/>
                    <a:pt x="5304" y="6305"/>
                  </a:cubicBezTo>
                  <a:cubicBezTo>
                    <a:pt x="3936" y="9441"/>
                    <a:pt x="4170" y="8840"/>
                    <a:pt x="2102" y="11642"/>
                  </a:cubicBezTo>
                  <a:cubicBezTo>
                    <a:pt x="0" y="14444"/>
                    <a:pt x="601" y="21449"/>
                    <a:pt x="601" y="21449"/>
                  </a:cubicBezTo>
                  <a:cubicBezTo>
                    <a:pt x="5704" y="19014"/>
                    <a:pt x="7339" y="16179"/>
                    <a:pt x="7973" y="13143"/>
                  </a:cubicBezTo>
                  <a:cubicBezTo>
                    <a:pt x="8673" y="10108"/>
                    <a:pt x="9274" y="9541"/>
                    <a:pt x="11275" y="6172"/>
                  </a:cubicBezTo>
                  <a:cubicBezTo>
                    <a:pt x="13310" y="2803"/>
                    <a:pt x="12876" y="1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28"/>
            <p:cNvGrpSpPr/>
            <p:nvPr/>
          </p:nvGrpSpPr>
          <p:grpSpPr>
            <a:xfrm>
              <a:off x="7065429" y="3849917"/>
              <a:ext cx="2639762" cy="2047396"/>
              <a:chOff x="7370229" y="3849917"/>
              <a:chExt cx="2639762" cy="2047396"/>
            </a:xfrm>
          </p:grpSpPr>
          <p:grpSp>
            <p:nvGrpSpPr>
              <p:cNvPr id="2499" name="Google Shape;2499;p28"/>
              <p:cNvGrpSpPr/>
              <p:nvPr/>
            </p:nvGrpSpPr>
            <p:grpSpPr>
              <a:xfrm rot="-2700000">
                <a:off x="7782639" y="4230035"/>
                <a:ext cx="726055" cy="1467214"/>
                <a:chOff x="9937964" y="2382704"/>
                <a:chExt cx="726062" cy="1467228"/>
              </a:xfrm>
            </p:grpSpPr>
            <p:sp>
              <p:nvSpPr>
                <p:cNvPr id="2500" name="Google Shape;2500;p28"/>
                <p:cNvSpPr/>
                <p:nvPr/>
              </p:nvSpPr>
              <p:spPr>
                <a:xfrm>
                  <a:off x="9937964" y="2382704"/>
                  <a:ext cx="639892" cy="1200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2" h="28285" extrusionOk="0">
                      <a:moveTo>
                        <a:pt x="172" y="1"/>
                      </a:moveTo>
                      <a:cubicBezTo>
                        <a:pt x="61" y="1"/>
                        <a:pt x="1" y="53"/>
                        <a:pt x="4" y="165"/>
                      </a:cubicBezTo>
                      <a:cubicBezTo>
                        <a:pt x="38" y="1232"/>
                        <a:pt x="471" y="6369"/>
                        <a:pt x="1205" y="8838"/>
                      </a:cubicBezTo>
                      <a:cubicBezTo>
                        <a:pt x="1939" y="11239"/>
                        <a:pt x="4541" y="13007"/>
                        <a:pt x="5642" y="15609"/>
                      </a:cubicBezTo>
                      <a:cubicBezTo>
                        <a:pt x="6709" y="18211"/>
                        <a:pt x="6409" y="18912"/>
                        <a:pt x="9344" y="21347"/>
                      </a:cubicBezTo>
                      <a:cubicBezTo>
                        <a:pt x="12246" y="23715"/>
                        <a:pt x="15082" y="28285"/>
                        <a:pt x="15082" y="28285"/>
                      </a:cubicBezTo>
                      <a:cubicBezTo>
                        <a:pt x="14148" y="23782"/>
                        <a:pt x="13480" y="18111"/>
                        <a:pt x="11879" y="15176"/>
                      </a:cubicBezTo>
                      <a:cubicBezTo>
                        <a:pt x="10345" y="12173"/>
                        <a:pt x="8677" y="10772"/>
                        <a:pt x="7309" y="7103"/>
                      </a:cubicBezTo>
                      <a:cubicBezTo>
                        <a:pt x="6171" y="4077"/>
                        <a:pt x="115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28"/>
                <p:cNvSpPr/>
                <p:nvPr/>
              </p:nvSpPr>
              <p:spPr>
                <a:xfrm>
                  <a:off x="10152563" y="2715845"/>
                  <a:ext cx="511464" cy="1134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5" h="26730" extrusionOk="0">
                      <a:moveTo>
                        <a:pt x="398" y="1"/>
                      </a:moveTo>
                      <a:cubicBezTo>
                        <a:pt x="185" y="1"/>
                        <a:pt x="1" y="211"/>
                        <a:pt x="150" y="385"/>
                      </a:cubicBezTo>
                      <a:cubicBezTo>
                        <a:pt x="1017" y="1586"/>
                        <a:pt x="1784" y="2887"/>
                        <a:pt x="2485" y="4221"/>
                      </a:cubicBezTo>
                      <a:cubicBezTo>
                        <a:pt x="4620" y="8057"/>
                        <a:pt x="6421" y="12060"/>
                        <a:pt x="7989" y="16163"/>
                      </a:cubicBezTo>
                      <a:cubicBezTo>
                        <a:pt x="9323" y="19566"/>
                        <a:pt x="10491" y="23068"/>
                        <a:pt x="11525" y="26571"/>
                      </a:cubicBezTo>
                      <a:cubicBezTo>
                        <a:pt x="11562" y="26682"/>
                        <a:pt x="11649" y="26729"/>
                        <a:pt x="11739" y="26729"/>
                      </a:cubicBezTo>
                      <a:cubicBezTo>
                        <a:pt x="11893" y="26729"/>
                        <a:pt x="12055" y="26593"/>
                        <a:pt x="11992" y="26404"/>
                      </a:cubicBezTo>
                      <a:cubicBezTo>
                        <a:pt x="10290" y="20700"/>
                        <a:pt x="8289" y="15062"/>
                        <a:pt x="5821" y="9659"/>
                      </a:cubicBezTo>
                      <a:cubicBezTo>
                        <a:pt x="4520" y="6823"/>
                        <a:pt x="3052" y="3988"/>
                        <a:pt x="1384" y="1319"/>
                      </a:cubicBezTo>
                      <a:cubicBezTo>
                        <a:pt x="1151" y="886"/>
                        <a:pt x="850" y="485"/>
                        <a:pt x="617" y="85"/>
                      </a:cubicBezTo>
                      <a:cubicBezTo>
                        <a:pt x="549" y="25"/>
                        <a:pt x="472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02" name="Google Shape;2502;p28"/>
              <p:cNvGrpSpPr/>
              <p:nvPr/>
            </p:nvGrpSpPr>
            <p:grpSpPr>
              <a:xfrm>
                <a:off x="7998979" y="4595823"/>
                <a:ext cx="850035" cy="735650"/>
                <a:chOff x="9717341" y="3079873"/>
                <a:chExt cx="850035" cy="735650"/>
              </a:xfrm>
            </p:grpSpPr>
            <p:sp>
              <p:nvSpPr>
                <p:cNvPr id="2503" name="Google Shape;2503;p28"/>
                <p:cNvSpPr/>
                <p:nvPr/>
              </p:nvSpPr>
              <p:spPr>
                <a:xfrm>
                  <a:off x="9717341" y="3079873"/>
                  <a:ext cx="723219" cy="529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6" h="12487" extrusionOk="0">
                      <a:moveTo>
                        <a:pt x="2057" y="1"/>
                      </a:moveTo>
                      <a:cubicBezTo>
                        <a:pt x="1068" y="1"/>
                        <a:pt x="383" y="142"/>
                        <a:pt x="267" y="245"/>
                      </a:cubicBezTo>
                      <a:cubicBezTo>
                        <a:pt x="0" y="478"/>
                        <a:pt x="3536" y="4848"/>
                        <a:pt x="5738" y="6116"/>
                      </a:cubicBezTo>
                      <a:cubicBezTo>
                        <a:pt x="6905" y="6783"/>
                        <a:pt x="7406" y="6516"/>
                        <a:pt x="10241" y="9451"/>
                      </a:cubicBezTo>
                      <a:cubicBezTo>
                        <a:pt x="12576" y="11953"/>
                        <a:pt x="15612" y="12487"/>
                        <a:pt x="17046" y="12487"/>
                      </a:cubicBezTo>
                      <a:cubicBezTo>
                        <a:pt x="17046" y="12487"/>
                        <a:pt x="15345" y="8017"/>
                        <a:pt x="13377" y="5849"/>
                      </a:cubicBezTo>
                      <a:cubicBezTo>
                        <a:pt x="11942" y="4314"/>
                        <a:pt x="9741" y="3080"/>
                        <a:pt x="8073" y="1846"/>
                      </a:cubicBezTo>
                      <a:cubicBezTo>
                        <a:pt x="6017" y="366"/>
                        <a:pt x="3645" y="1"/>
                        <a:pt x="20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28"/>
                <p:cNvSpPr/>
                <p:nvPr/>
              </p:nvSpPr>
              <p:spPr>
                <a:xfrm>
                  <a:off x="10033808" y="3259680"/>
                  <a:ext cx="533568" cy="55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6" h="13101" extrusionOk="0">
                      <a:moveTo>
                        <a:pt x="372" y="0"/>
                      </a:moveTo>
                      <a:cubicBezTo>
                        <a:pt x="159" y="0"/>
                        <a:pt x="0" y="273"/>
                        <a:pt x="247" y="410"/>
                      </a:cubicBezTo>
                      <a:cubicBezTo>
                        <a:pt x="1314" y="1044"/>
                        <a:pt x="2382" y="1744"/>
                        <a:pt x="3383" y="2511"/>
                      </a:cubicBezTo>
                      <a:cubicBezTo>
                        <a:pt x="5617" y="4179"/>
                        <a:pt x="7652" y="6081"/>
                        <a:pt x="9387" y="8282"/>
                      </a:cubicBezTo>
                      <a:cubicBezTo>
                        <a:pt x="10454" y="9717"/>
                        <a:pt x="11422" y="11284"/>
                        <a:pt x="12089" y="12952"/>
                      </a:cubicBezTo>
                      <a:cubicBezTo>
                        <a:pt x="12135" y="13057"/>
                        <a:pt x="12214" y="13101"/>
                        <a:pt x="12292" y="13101"/>
                      </a:cubicBezTo>
                      <a:cubicBezTo>
                        <a:pt x="12436" y="13101"/>
                        <a:pt x="12576" y="12948"/>
                        <a:pt x="12489" y="12752"/>
                      </a:cubicBezTo>
                      <a:cubicBezTo>
                        <a:pt x="10488" y="7682"/>
                        <a:pt x="6218" y="3645"/>
                        <a:pt x="1715" y="743"/>
                      </a:cubicBezTo>
                      <a:cubicBezTo>
                        <a:pt x="1314" y="477"/>
                        <a:pt x="914" y="243"/>
                        <a:pt x="514" y="43"/>
                      </a:cubicBezTo>
                      <a:cubicBezTo>
                        <a:pt x="466" y="13"/>
                        <a:pt x="41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05" name="Google Shape;2505;p28"/>
              <p:cNvGrpSpPr/>
              <p:nvPr/>
            </p:nvGrpSpPr>
            <p:grpSpPr>
              <a:xfrm rot="-2052487">
                <a:off x="8347232" y="3770480"/>
                <a:ext cx="396315" cy="2206270"/>
                <a:chOff x="10385362" y="1558762"/>
                <a:chExt cx="396315" cy="2206272"/>
              </a:xfrm>
            </p:grpSpPr>
            <p:sp>
              <p:nvSpPr>
                <p:cNvPr id="2506" name="Google Shape;2506;p28"/>
                <p:cNvSpPr/>
                <p:nvPr/>
              </p:nvSpPr>
              <p:spPr>
                <a:xfrm>
                  <a:off x="10385362" y="1558762"/>
                  <a:ext cx="396315" cy="1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1" h="31928" extrusionOk="0">
                      <a:moveTo>
                        <a:pt x="2437" y="1"/>
                      </a:moveTo>
                      <a:cubicBezTo>
                        <a:pt x="2374" y="1"/>
                        <a:pt x="2327" y="34"/>
                        <a:pt x="2302" y="104"/>
                      </a:cubicBezTo>
                      <a:cubicBezTo>
                        <a:pt x="1935" y="1138"/>
                        <a:pt x="367" y="6109"/>
                        <a:pt x="167" y="8677"/>
                      </a:cubicBezTo>
                      <a:cubicBezTo>
                        <a:pt x="0" y="11279"/>
                        <a:pt x="2035" y="13814"/>
                        <a:pt x="2135" y="16649"/>
                      </a:cubicBezTo>
                      <a:cubicBezTo>
                        <a:pt x="2202" y="19485"/>
                        <a:pt x="1635" y="20019"/>
                        <a:pt x="3769" y="23321"/>
                      </a:cubicBezTo>
                      <a:cubicBezTo>
                        <a:pt x="5838" y="26623"/>
                        <a:pt x="7038" y="31927"/>
                        <a:pt x="7038" y="31927"/>
                      </a:cubicBezTo>
                      <a:cubicBezTo>
                        <a:pt x="7806" y="27324"/>
                        <a:pt x="9340" y="21786"/>
                        <a:pt x="8873" y="18384"/>
                      </a:cubicBezTo>
                      <a:cubicBezTo>
                        <a:pt x="8439" y="15015"/>
                        <a:pt x="7205" y="13147"/>
                        <a:pt x="7205" y="9211"/>
                      </a:cubicBezTo>
                      <a:cubicBezTo>
                        <a:pt x="7205" y="5861"/>
                        <a:pt x="3282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28"/>
                <p:cNvSpPr/>
                <p:nvPr/>
              </p:nvSpPr>
              <p:spPr>
                <a:xfrm>
                  <a:off x="10542726" y="1971285"/>
                  <a:ext cx="180911" cy="179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4" h="42278" extrusionOk="0">
                      <a:moveTo>
                        <a:pt x="313" y="0"/>
                      </a:moveTo>
                      <a:cubicBezTo>
                        <a:pt x="156" y="0"/>
                        <a:pt x="0" y="108"/>
                        <a:pt x="60" y="288"/>
                      </a:cubicBezTo>
                      <a:cubicBezTo>
                        <a:pt x="661" y="3190"/>
                        <a:pt x="1128" y="6059"/>
                        <a:pt x="1561" y="8928"/>
                      </a:cubicBezTo>
                      <a:cubicBezTo>
                        <a:pt x="2495" y="15599"/>
                        <a:pt x="3163" y="22304"/>
                        <a:pt x="3396" y="29042"/>
                      </a:cubicBezTo>
                      <a:cubicBezTo>
                        <a:pt x="3496" y="33379"/>
                        <a:pt x="3429" y="37715"/>
                        <a:pt x="3096" y="42052"/>
                      </a:cubicBezTo>
                      <a:cubicBezTo>
                        <a:pt x="3080" y="42209"/>
                        <a:pt x="3184" y="42277"/>
                        <a:pt x="3300" y="42277"/>
                      </a:cubicBezTo>
                      <a:cubicBezTo>
                        <a:pt x="3431" y="42277"/>
                        <a:pt x="3579" y="42192"/>
                        <a:pt x="3596" y="42052"/>
                      </a:cubicBezTo>
                      <a:cubicBezTo>
                        <a:pt x="4263" y="34479"/>
                        <a:pt x="3997" y="26874"/>
                        <a:pt x="3296" y="19302"/>
                      </a:cubicBezTo>
                      <a:cubicBezTo>
                        <a:pt x="2796" y="13898"/>
                        <a:pt x="2095" y="8461"/>
                        <a:pt x="1128" y="3124"/>
                      </a:cubicBezTo>
                      <a:cubicBezTo>
                        <a:pt x="961" y="2123"/>
                        <a:pt x="761" y="1122"/>
                        <a:pt x="561" y="155"/>
                      </a:cubicBezTo>
                      <a:cubicBezTo>
                        <a:pt x="521" y="48"/>
                        <a:pt x="417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08" name="Google Shape;2508;p28"/>
              <p:cNvGrpSpPr/>
              <p:nvPr/>
            </p:nvGrpSpPr>
            <p:grpSpPr>
              <a:xfrm rot="-2052487">
                <a:off x="8648186" y="3915934"/>
                <a:ext cx="413328" cy="1529595"/>
                <a:chOff x="10729237" y="2301922"/>
                <a:chExt cx="413329" cy="1529596"/>
              </a:xfrm>
            </p:grpSpPr>
            <p:sp>
              <p:nvSpPr>
                <p:cNvPr id="2509" name="Google Shape;2509;p28"/>
                <p:cNvSpPr/>
                <p:nvPr/>
              </p:nvSpPr>
              <p:spPr>
                <a:xfrm>
                  <a:off x="10729237" y="2301922"/>
                  <a:ext cx="413329" cy="891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21016" extrusionOk="0">
                      <a:moveTo>
                        <a:pt x="9329" y="0"/>
                      </a:moveTo>
                      <a:cubicBezTo>
                        <a:pt x="8837" y="0"/>
                        <a:pt x="4723" y="1937"/>
                        <a:pt x="3070" y="6072"/>
                      </a:cubicBezTo>
                      <a:cubicBezTo>
                        <a:pt x="2269" y="8140"/>
                        <a:pt x="935" y="10575"/>
                        <a:pt x="535" y="12810"/>
                      </a:cubicBezTo>
                      <a:cubicBezTo>
                        <a:pt x="1" y="15945"/>
                        <a:pt x="1002" y="21016"/>
                        <a:pt x="1002" y="21016"/>
                      </a:cubicBezTo>
                      <a:cubicBezTo>
                        <a:pt x="2269" y="20182"/>
                        <a:pt x="4738" y="17947"/>
                        <a:pt x="5505" y="14311"/>
                      </a:cubicBezTo>
                      <a:cubicBezTo>
                        <a:pt x="6405" y="9975"/>
                        <a:pt x="7006" y="9908"/>
                        <a:pt x="7706" y="8607"/>
                      </a:cubicBezTo>
                      <a:cubicBezTo>
                        <a:pt x="9041" y="6172"/>
                        <a:pt x="9741" y="67"/>
                        <a:pt x="9341" y="1"/>
                      </a:cubicBezTo>
                      <a:cubicBezTo>
                        <a:pt x="9337" y="0"/>
                        <a:pt x="9333" y="0"/>
                        <a:pt x="9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28"/>
                <p:cNvSpPr/>
                <p:nvPr/>
              </p:nvSpPr>
              <p:spPr>
                <a:xfrm>
                  <a:off x="10740565" y="2430944"/>
                  <a:ext cx="285749" cy="140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33011" extrusionOk="0">
                      <a:moveTo>
                        <a:pt x="6360" y="0"/>
                      </a:moveTo>
                      <a:cubicBezTo>
                        <a:pt x="6288" y="0"/>
                        <a:pt x="6219" y="29"/>
                        <a:pt x="6172" y="95"/>
                      </a:cubicBezTo>
                      <a:cubicBezTo>
                        <a:pt x="5104" y="1763"/>
                        <a:pt x="4304" y="3631"/>
                        <a:pt x="3603" y="5533"/>
                      </a:cubicBezTo>
                      <a:cubicBezTo>
                        <a:pt x="1735" y="10303"/>
                        <a:pt x="668" y="15440"/>
                        <a:pt x="301" y="20577"/>
                      </a:cubicBezTo>
                      <a:cubicBezTo>
                        <a:pt x="1" y="24613"/>
                        <a:pt x="134" y="28749"/>
                        <a:pt x="634" y="32785"/>
                      </a:cubicBezTo>
                      <a:cubicBezTo>
                        <a:pt x="651" y="32935"/>
                        <a:pt x="785" y="33011"/>
                        <a:pt x="910" y="33011"/>
                      </a:cubicBezTo>
                      <a:cubicBezTo>
                        <a:pt x="1035" y="33011"/>
                        <a:pt x="1152" y="32935"/>
                        <a:pt x="1135" y="32785"/>
                      </a:cubicBezTo>
                      <a:cubicBezTo>
                        <a:pt x="301" y="26214"/>
                        <a:pt x="468" y="19476"/>
                        <a:pt x="1902" y="13038"/>
                      </a:cubicBezTo>
                      <a:cubicBezTo>
                        <a:pt x="2736" y="9269"/>
                        <a:pt x="3937" y="5533"/>
                        <a:pt x="5671" y="2097"/>
                      </a:cubicBezTo>
                      <a:cubicBezTo>
                        <a:pt x="5972" y="1530"/>
                        <a:pt x="6272" y="929"/>
                        <a:pt x="6639" y="396"/>
                      </a:cubicBezTo>
                      <a:cubicBezTo>
                        <a:pt x="6734" y="181"/>
                        <a:pt x="6540" y="0"/>
                        <a:pt x="6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11" name="Google Shape;2511;p28"/>
              <p:cNvGrpSpPr/>
              <p:nvPr/>
            </p:nvGrpSpPr>
            <p:grpSpPr>
              <a:xfrm rot="-2052487">
                <a:off x="8810725" y="4222603"/>
                <a:ext cx="932683" cy="1235360"/>
                <a:chOff x="10873618" y="2588732"/>
                <a:chExt cx="932684" cy="1235362"/>
              </a:xfrm>
            </p:grpSpPr>
            <p:sp>
              <p:nvSpPr>
                <p:cNvPr id="2512" name="Google Shape;2512;p28"/>
                <p:cNvSpPr/>
                <p:nvPr/>
              </p:nvSpPr>
              <p:spPr>
                <a:xfrm>
                  <a:off x="10873618" y="2588732"/>
                  <a:ext cx="472133" cy="1235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8" h="29117" extrusionOk="0">
                      <a:moveTo>
                        <a:pt x="10767" y="0"/>
                      </a:moveTo>
                      <a:cubicBezTo>
                        <a:pt x="10711" y="0"/>
                        <a:pt x="10655" y="24"/>
                        <a:pt x="10608" y="79"/>
                      </a:cubicBezTo>
                      <a:cubicBezTo>
                        <a:pt x="9207" y="1647"/>
                        <a:pt x="8106" y="3348"/>
                        <a:pt x="7005" y="5083"/>
                      </a:cubicBezTo>
                      <a:cubicBezTo>
                        <a:pt x="4470" y="9219"/>
                        <a:pt x="2502" y="13755"/>
                        <a:pt x="1335" y="18492"/>
                      </a:cubicBezTo>
                      <a:cubicBezTo>
                        <a:pt x="467" y="21861"/>
                        <a:pt x="0" y="25364"/>
                        <a:pt x="0" y="28866"/>
                      </a:cubicBezTo>
                      <a:cubicBezTo>
                        <a:pt x="0" y="29033"/>
                        <a:pt x="125" y="29116"/>
                        <a:pt x="250" y="29116"/>
                      </a:cubicBezTo>
                      <a:cubicBezTo>
                        <a:pt x="376" y="29116"/>
                        <a:pt x="501" y="29033"/>
                        <a:pt x="501" y="28866"/>
                      </a:cubicBezTo>
                      <a:cubicBezTo>
                        <a:pt x="534" y="23029"/>
                        <a:pt x="1835" y="17225"/>
                        <a:pt x="4137" y="11854"/>
                      </a:cubicBezTo>
                      <a:cubicBezTo>
                        <a:pt x="5604" y="8385"/>
                        <a:pt x="7472" y="5049"/>
                        <a:pt x="9707" y="2047"/>
                      </a:cubicBezTo>
                      <a:cubicBezTo>
                        <a:pt x="10141" y="1513"/>
                        <a:pt x="10541" y="980"/>
                        <a:pt x="10975" y="479"/>
                      </a:cubicBezTo>
                      <a:cubicBezTo>
                        <a:pt x="11128" y="250"/>
                        <a:pt x="10949" y="0"/>
                        <a:pt x="107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28"/>
                <p:cNvSpPr/>
                <p:nvPr/>
              </p:nvSpPr>
              <p:spPr>
                <a:xfrm>
                  <a:off x="10981172" y="3037912"/>
                  <a:ext cx="825130" cy="571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8" h="13476" extrusionOk="0">
                      <a:moveTo>
                        <a:pt x="13768" y="0"/>
                      </a:moveTo>
                      <a:cubicBezTo>
                        <a:pt x="13126" y="0"/>
                        <a:pt x="12549" y="112"/>
                        <a:pt x="12109" y="400"/>
                      </a:cubicBezTo>
                      <a:cubicBezTo>
                        <a:pt x="10274" y="1601"/>
                        <a:pt x="9607" y="2501"/>
                        <a:pt x="7806" y="3135"/>
                      </a:cubicBezTo>
                      <a:cubicBezTo>
                        <a:pt x="6005" y="3769"/>
                        <a:pt x="5004" y="3635"/>
                        <a:pt x="3203" y="7004"/>
                      </a:cubicBezTo>
                      <a:cubicBezTo>
                        <a:pt x="1401" y="10440"/>
                        <a:pt x="0" y="13476"/>
                        <a:pt x="0" y="13476"/>
                      </a:cubicBezTo>
                      <a:cubicBezTo>
                        <a:pt x="1401" y="11841"/>
                        <a:pt x="5838" y="12008"/>
                        <a:pt x="7839" y="10340"/>
                      </a:cubicBezTo>
                      <a:cubicBezTo>
                        <a:pt x="9841" y="8672"/>
                        <a:pt x="12309" y="8606"/>
                        <a:pt x="15478" y="6704"/>
                      </a:cubicBezTo>
                      <a:cubicBezTo>
                        <a:pt x="18647" y="4836"/>
                        <a:pt x="19448" y="1300"/>
                        <a:pt x="19448" y="1300"/>
                      </a:cubicBezTo>
                      <a:cubicBezTo>
                        <a:pt x="18484" y="1123"/>
                        <a:pt x="15804" y="0"/>
                        <a:pt x="137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28"/>
                <p:cNvSpPr/>
                <p:nvPr/>
              </p:nvSpPr>
              <p:spPr>
                <a:xfrm>
                  <a:off x="10922282" y="3163540"/>
                  <a:ext cx="640995" cy="62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4802" extrusionOk="0">
                      <a:moveTo>
                        <a:pt x="14732" y="0"/>
                      </a:moveTo>
                      <a:cubicBezTo>
                        <a:pt x="14711" y="0"/>
                        <a:pt x="14688" y="3"/>
                        <a:pt x="14665" y="7"/>
                      </a:cubicBezTo>
                      <a:cubicBezTo>
                        <a:pt x="13130" y="508"/>
                        <a:pt x="11629" y="1275"/>
                        <a:pt x="10195" y="2042"/>
                      </a:cubicBezTo>
                      <a:cubicBezTo>
                        <a:pt x="7293" y="3677"/>
                        <a:pt x="4524" y="5811"/>
                        <a:pt x="2556" y="8547"/>
                      </a:cubicBezTo>
                      <a:cubicBezTo>
                        <a:pt x="1322" y="10348"/>
                        <a:pt x="388" y="12349"/>
                        <a:pt x="21" y="14484"/>
                      </a:cubicBezTo>
                      <a:cubicBezTo>
                        <a:pt x="0" y="14668"/>
                        <a:pt x="167" y="14801"/>
                        <a:pt x="307" y="14801"/>
                      </a:cubicBezTo>
                      <a:cubicBezTo>
                        <a:pt x="396" y="14801"/>
                        <a:pt x="475" y="14747"/>
                        <a:pt x="488" y="14618"/>
                      </a:cubicBezTo>
                      <a:cubicBezTo>
                        <a:pt x="1689" y="8046"/>
                        <a:pt x="7459" y="3543"/>
                        <a:pt x="13230" y="1041"/>
                      </a:cubicBezTo>
                      <a:cubicBezTo>
                        <a:pt x="13731" y="841"/>
                        <a:pt x="14231" y="641"/>
                        <a:pt x="14798" y="474"/>
                      </a:cubicBezTo>
                      <a:cubicBezTo>
                        <a:pt x="15108" y="381"/>
                        <a:pt x="15015" y="0"/>
                        <a:pt x="147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515" name="Google Shape;2515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40499" y="2380331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75025" y="29693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74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39"/>
          <p:cNvSpPr txBox="1">
            <a:spLocks noGrp="1"/>
          </p:cNvSpPr>
          <p:nvPr>
            <p:ph type="subTitle" idx="1"/>
          </p:nvPr>
        </p:nvSpPr>
        <p:spPr>
          <a:xfrm>
            <a:off x="2339752" y="4587974"/>
            <a:ext cx="4032448" cy="432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‘20</a:t>
            </a:r>
            <a:endParaRPr dirty="0"/>
          </a:p>
        </p:txBody>
      </p:sp>
      <p:sp>
        <p:nvSpPr>
          <p:cNvPr id="2948" name="Google Shape;2948;p39"/>
          <p:cNvSpPr txBox="1">
            <a:spLocks noGrp="1"/>
          </p:cNvSpPr>
          <p:nvPr>
            <p:ph type="ctrTitle"/>
          </p:nvPr>
        </p:nvSpPr>
        <p:spPr>
          <a:xfrm>
            <a:off x="323528" y="1285875"/>
            <a:ext cx="5976664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 smtClean="0"/>
              <a:t>Sistem</a:t>
            </a:r>
            <a:r>
              <a:rPr lang="en-US" sz="4500" dirty="0" smtClean="0"/>
              <a:t> </a:t>
            </a:r>
            <a:r>
              <a:rPr lang="en-US" sz="4500" dirty="0" err="1" smtClean="0"/>
              <a:t>tenaga</a:t>
            </a:r>
            <a:r>
              <a:rPr lang="en-US" sz="4500" dirty="0" smtClean="0"/>
              <a:t> </a:t>
            </a:r>
            <a:r>
              <a:rPr lang="en-US" sz="4500" dirty="0" err="1" smtClean="0"/>
              <a:t>kerja</a:t>
            </a:r>
            <a:r>
              <a:rPr lang="en-US" sz="4500" dirty="0" smtClean="0"/>
              <a:t> </a:t>
            </a:r>
            <a:r>
              <a:rPr lang="en-US" sz="4500" dirty="0" err="1" smtClean="0"/>
              <a:t>pada</a:t>
            </a:r>
            <a:r>
              <a:rPr lang="en-US" sz="4500" dirty="0" smtClean="0"/>
              <a:t> </a:t>
            </a:r>
            <a:r>
              <a:rPr lang="en-US" sz="4500" dirty="0" err="1" smtClean="0"/>
              <a:t>masa</a:t>
            </a:r>
            <a:r>
              <a:rPr lang="en-US" sz="4500" dirty="0" smtClean="0"/>
              <a:t> </a:t>
            </a:r>
            <a:r>
              <a:rPr lang="en-US" sz="4500" dirty="0" err="1" smtClean="0"/>
              <a:t>kolonial</a:t>
            </a:r>
            <a:r>
              <a:rPr lang="en-US" sz="4500" dirty="0" smtClean="0"/>
              <a:t> di </a:t>
            </a:r>
            <a:r>
              <a:rPr lang="en-US" sz="4500" dirty="0" err="1" smtClean="0"/>
              <a:t>pedesaan</a:t>
            </a:r>
            <a:endParaRPr sz="45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5" grpId="0" build="p"/>
      <p:bldP spid="29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3" name="Google Shape;4533;p76"/>
          <p:cNvSpPr txBox="1">
            <a:spLocks noGrp="1"/>
          </p:cNvSpPr>
          <p:nvPr>
            <p:ph type="ctrTitle"/>
          </p:nvPr>
        </p:nvSpPr>
        <p:spPr>
          <a:xfrm>
            <a:off x="4134925" y="669825"/>
            <a:ext cx="42840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534" name="Google Shape;4534;p76"/>
          <p:cNvSpPr txBox="1">
            <a:spLocks noGrp="1"/>
          </p:cNvSpPr>
          <p:nvPr>
            <p:ph type="subTitle" idx="1"/>
          </p:nvPr>
        </p:nvSpPr>
        <p:spPr>
          <a:xfrm>
            <a:off x="4130050" y="1882600"/>
            <a:ext cx="4293900" cy="1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Do you have any questions</a:t>
            </a:r>
            <a:r>
              <a:rPr lang="en" b="1" dirty="0" smtClean="0"/>
              <a:t>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smtClean="0"/>
              <a:t>Tell me right now!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20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2"/>
          <p:cNvSpPr txBox="1">
            <a:spLocks noGrp="1"/>
          </p:cNvSpPr>
          <p:nvPr>
            <p:ph type="title" idx="21"/>
          </p:nvPr>
        </p:nvSpPr>
        <p:spPr>
          <a:xfrm>
            <a:off x="720000" y="123479"/>
            <a:ext cx="2499600" cy="1440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/>
                </a:solidFill>
              </a:rPr>
              <a:t>Kelompok 6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004" name="Google Shape;3004;p42"/>
          <p:cNvSpPr txBox="1">
            <a:spLocks noGrp="1"/>
          </p:cNvSpPr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Octari Tauvita</a:t>
            </a:r>
            <a:endParaRPr dirty="0"/>
          </a:p>
        </p:txBody>
      </p:sp>
      <p:sp>
        <p:nvSpPr>
          <p:cNvPr id="3005" name="Google Shape;3005;p42"/>
          <p:cNvSpPr txBox="1">
            <a:spLocks noGrp="1"/>
          </p:cNvSpPr>
          <p:nvPr>
            <p:ph type="subTitle" idx="1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2013033031</a:t>
            </a:r>
            <a:endParaRPr dirty="0"/>
          </a:p>
        </p:txBody>
      </p:sp>
      <p:sp>
        <p:nvSpPr>
          <p:cNvPr id="3006" name="Google Shape;3006;p42"/>
          <p:cNvSpPr txBox="1">
            <a:spLocks noGrp="1"/>
          </p:cNvSpPr>
          <p:nvPr>
            <p:ph type="title" idx="2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07" name="Google Shape;3007;p42"/>
          <p:cNvSpPr txBox="1">
            <a:spLocks noGrp="1"/>
          </p:cNvSpPr>
          <p:nvPr>
            <p:ph type="ctrTitle" idx="3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Amalia A. Rachaman</a:t>
            </a:r>
            <a:endParaRPr dirty="0"/>
          </a:p>
        </p:txBody>
      </p:sp>
      <p:sp>
        <p:nvSpPr>
          <p:cNvPr id="3008" name="Google Shape;3008;p42"/>
          <p:cNvSpPr txBox="1">
            <a:spLocks noGrp="1"/>
          </p:cNvSpPr>
          <p:nvPr>
            <p:ph type="subTitle" idx="4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 smtClean="0"/>
              <a:t>2013033042</a:t>
            </a:r>
            <a:endParaRPr lang="en" dirty="0"/>
          </a:p>
        </p:txBody>
      </p:sp>
      <p:sp>
        <p:nvSpPr>
          <p:cNvPr id="3009" name="Google Shape;3009;p42"/>
          <p:cNvSpPr txBox="1">
            <a:spLocks noGrp="1"/>
          </p:cNvSpPr>
          <p:nvPr>
            <p:ph type="title" idx="5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10" name="Google Shape;3010;p42"/>
          <p:cNvSpPr txBox="1">
            <a:spLocks noGrp="1"/>
          </p:cNvSpPr>
          <p:nvPr>
            <p:ph type="ctrTitle" idx="6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Mia Nurlita</a:t>
            </a:r>
            <a:endParaRPr dirty="0"/>
          </a:p>
        </p:txBody>
      </p:sp>
      <p:sp>
        <p:nvSpPr>
          <p:cNvPr id="3011" name="Google Shape;3011;p42"/>
          <p:cNvSpPr txBox="1">
            <a:spLocks noGrp="1"/>
          </p:cNvSpPr>
          <p:nvPr>
            <p:ph type="subTitle" idx="7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 smtClean="0"/>
              <a:t>2013033011</a:t>
            </a:r>
            <a:endParaRPr lang="en" dirty="0"/>
          </a:p>
        </p:txBody>
      </p:sp>
      <p:sp>
        <p:nvSpPr>
          <p:cNvPr id="3012" name="Google Shape;3012;p42"/>
          <p:cNvSpPr txBox="1">
            <a:spLocks noGrp="1"/>
          </p:cNvSpPr>
          <p:nvPr>
            <p:ph type="title" idx="8"/>
          </p:nvPr>
        </p:nvSpPr>
        <p:spPr>
          <a:xfrm>
            <a:off x="3706877" y="1876662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13" name="Google Shape;3013;p42"/>
          <p:cNvSpPr txBox="1">
            <a:spLocks noGrp="1"/>
          </p:cNvSpPr>
          <p:nvPr>
            <p:ph type="ctrTitle" idx="9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Teguh Yuhono</a:t>
            </a:r>
            <a:endParaRPr dirty="0"/>
          </a:p>
        </p:txBody>
      </p:sp>
      <p:sp>
        <p:nvSpPr>
          <p:cNvPr id="3014" name="Google Shape;3014;p42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 smtClean="0"/>
              <a:t>2013033046</a:t>
            </a:r>
            <a:endParaRPr lang="en" dirty="0"/>
          </a:p>
        </p:txBody>
      </p:sp>
      <p:sp>
        <p:nvSpPr>
          <p:cNvPr id="3015" name="Google Shape;3015;p42"/>
          <p:cNvSpPr txBox="1">
            <a:spLocks noGrp="1"/>
          </p:cNvSpPr>
          <p:nvPr>
            <p:ph type="title" idx="14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016" name="Google Shape;3016;p42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dirty="0" smtClean="0"/>
              <a:t>2013033023</a:t>
            </a:r>
            <a:endParaRPr lang="en" dirty="0"/>
          </a:p>
        </p:txBody>
      </p:sp>
      <p:sp>
        <p:nvSpPr>
          <p:cNvPr id="3017" name="Google Shape;3017;p42"/>
          <p:cNvSpPr txBox="1">
            <a:spLocks noGrp="1"/>
          </p:cNvSpPr>
          <p:nvPr>
            <p:ph type="title" idx="16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018" name="Google Shape;3018;p42"/>
          <p:cNvSpPr txBox="1">
            <a:spLocks noGrp="1"/>
          </p:cNvSpPr>
          <p:nvPr>
            <p:ph type="ctrTitle" idx="17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Rizky Pahlevi</a:t>
            </a:r>
            <a:endParaRPr dirty="0"/>
          </a:p>
        </p:txBody>
      </p:sp>
      <p:sp>
        <p:nvSpPr>
          <p:cNvPr id="3019" name="Google Shape;3019;p42"/>
          <p:cNvSpPr txBox="1">
            <a:spLocks noGrp="1"/>
          </p:cNvSpPr>
          <p:nvPr>
            <p:ph type="subTitle" idx="18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20211026009</a:t>
            </a:r>
            <a:endParaRPr dirty="0"/>
          </a:p>
        </p:txBody>
      </p:sp>
      <p:sp>
        <p:nvSpPr>
          <p:cNvPr id="3020" name="Google Shape;3020;p42"/>
          <p:cNvSpPr txBox="1">
            <a:spLocks noGrp="1"/>
          </p:cNvSpPr>
          <p:nvPr>
            <p:ph type="title" idx="19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021" name="Google Shape;3021;p42"/>
          <p:cNvSpPr txBox="1">
            <a:spLocks noGrp="1"/>
          </p:cNvSpPr>
          <p:nvPr>
            <p:ph type="ctrTitle" idx="20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Alfi Zaidatussholihah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83568" y="1491630"/>
            <a:ext cx="4606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923678"/>
            <a:ext cx="3203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 smtClean="0"/>
              <a:t>Yustina</a:t>
            </a:r>
            <a:r>
              <a:rPr lang="en-US" dirty="0" smtClean="0"/>
              <a:t> Sri </a:t>
            </a:r>
            <a:r>
              <a:rPr lang="en-US" dirty="0" err="1" smtClean="0"/>
              <a:t>Ekwandari</a:t>
            </a:r>
            <a:r>
              <a:rPr lang="en-US" dirty="0" smtClean="0"/>
              <a:t>, </a:t>
            </a:r>
            <a:r>
              <a:rPr lang="en-US" dirty="0" err="1" smtClean="0"/>
              <a:t>S.Pd</a:t>
            </a:r>
            <a:r>
              <a:rPr lang="en-US" dirty="0" smtClean="0"/>
              <a:t>., </a:t>
            </a:r>
            <a:r>
              <a:rPr lang="en-US" dirty="0" err="1" smtClean="0"/>
              <a:t>M.Hum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19" y="2417862"/>
            <a:ext cx="252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Yusuf </a:t>
            </a:r>
            <a:r>
              <a:rPr lang="en-US" dirty="0" err="1" smtClean="0"/>
              <a:t>Perdana</a:t>
            </a:r>
            <a:r>
              <a:rPr lang="en-US" dirty="0" smtClean="0"/>
              <a:t>, </a:t>
            </a:r>
            <a:r>
              <a:rPr lang="en-US" dirty="0" err="1" smtClean="0"/>
              <a:t>S.Pd</a:t>
            </a:r>
            <a:r>
              <a:rPr lang="en-US" dirty="0" smtClean="0"/>
              <a:t>., </a:t>
            </a:r>
            <a:r>
              <a:rPr lang="en-US" dirty="0" err="1" smtClean="0"/>
              <a:t>M.Pd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Peta Konsep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857" name="Google Shape;3857;p59"/>
          <p:cNvSpPr/>
          <p:nvPr/>
        </p:nvSpPr>
        <p:spPr>
          <a:xfrm>
            <a:off x="3394363" y="1596857"/>
            <a:ext cx="2373000" cy="599150"/>
          </a:xfrm>
          <a:prstGeom prst="roundRect">
            <a:avLst>
              <a:gd name="adj" fmla="val 2367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Sejarah Pedesaan Masa Kolonial</a:t>
            </a:r>
            <a:endParaRPr sz="1500" dirty="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858" name="Google Shape;3858;p59"/>
          <p:cNvSpPr/>
          <p:nvPr/>
        </p:nvSpPr>
        <p:spPr>
          <a:xfrm>
            <a:off x="5612916" y="2944844"/>
            <a:ext cx="1538100" cy="442500"/>
          </a:xfrm>
          <a:prstGeom prst="roundRect">
            <a:avLst>
              <a:gd name="adj" fmla="val 1912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Dampak</a:t>
            </a:r>
            <a:endParaRPr sz="1500" dirty="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859" name="Google Shape;3859;p59"/>
          <p:cNvSpPr/>
          <p:nvPr/>
        </p:nvSpPr>
        <p:spPr>
          <a:xfrm>
            <a:off x="1996122" y="2944844"/>
            <a:ext cx="1538100" cy="442500"/>
          </a:xfrm>
          <a:prstGeom prst="roundRect">
            <a:avLst>
              <a:gd name="adj" fmla="val 249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 smtClean="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Latar</a:t>
            </a:r>
            <a:r>
              <a:rPr lang="en-US" sz="1500" dirty="0" smtClean="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 </a:t>
            </a:r>
            <a:r>
              <a:rPr lang="en-US" sz="1500" dirty="0" err="1" smtClean="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Belakang</a:t>
            </a:r>
            <a:endParaRPr sz="1500" dirty="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861" name="Google Shape;3861;p59"/>
          <p:cNvSpPr/>
          <p:nvPr/>
        </p:nvSpPr>
        <p:spPr>
          <a:xfrm>
            <a:off x="3741819" y="3805537"/>
            <a:ext cx="1663500" cy="457200"/>
          </a:xfrm>
          <a:prstGeom prst="roundRect">
            <a:avLst>
              <a:gd name="adj" fmla="val 2047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Negatif</a:t>
            </a:r>
            <a:endParaRPr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2" name="Google Shape;3862;p59"/>
          <p:cNvSpPr/>
          <p:nvPr/>
        </p:nvSpPr>
        <p:spPr>
          <a:xfrm>
            <a:off x="5550231" y="3805537"/>
            <a:ext cx="1663500" cy="457200"/>
          </a:xfrm>
          <a:prstGeom prst="roundRect">
            <a:avLst>
              <a:gd name="adj" fmla="val 159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Positif </a:t>
            </a:r>
            <a:endParaRPr dirty="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63" name="Google Shape;3863;p59"/>
          <p:cNvCxnSpPr>
            <a:stCxn id="3857" idx="2"/>
            <a:endCxn id="3858" idx="0"/>
          </p:cNvCxnSpPr>
          <p:nvPr/>
        </p:nvCxnSpPr>
        <p:spPr>
          <a:xfrm rot="16200000" flipH="1">
            <a:off x="5106996" y="1669873"/>
            <a:ext cx="748837" cy="180110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64" name="Google Shape;3864;p59"/>
          <p:cNvCxnSpPr>
            <a:stCxn id="3859" idx="0"/>
            <a:endCxn id="3857" idx="2"/>
          </p:cNvCxnSpPr>
          <p:nvPr/>
        </p:nvCxnSpPr>
        <p:spPr>
          <a:xfrm rot="5400000" flipH="1" flipV="1">
            <a:off x="3298599" y="1662581"/>
            <a:ext cx="748837" cy="181569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5" name="Google Shape;3865;p59"/>
          <p:cNvSpPr/>
          <p:nvPr/>
        </p:nvSpPr>
        <p:spPr>
          <a:xfrm>
            <a:off x="3804522" y="2944844"/>
            <a:ext cx="1538100" cy="442500"/>
          </a:xfrm>
          <a:prstGeom prst="roundRect">
            <a:avLst>
              <a:gd name="adj" fmla="val 249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Penerapan</a:t>
            </a:r>
            <a:endParaRPr sz="1500" dirty="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cxnSp>
        <p:nvCxnSpPr>
          <p:cNvPr id="3866" name="Google Shape;3866;p59"/>
          <p:cNvCxnSpPr>
            <a:stCxn id="3857" idx="2"/>
            <a:endCxn id="3865" idx="0"/>
          </p:cNvCxnSpPr>
          <p:nvPr/>
        </p:nvCxnSpPr>
        <p:spPr>
          <a:xfrm flipH="1">
            <a:off x="4573572" y="2196007"/>
            <a:ext cx="7291" cy="74883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8" name="Google Shape;3868;p59"/>
          <p:cNvCxnSpPr>
            <a:stCxn id="3858" idx="2"/>
            <a:endCxn id="3861" idx="0"/>
          </p:cNvCxnSpPr>
          <p:nvPr/>
        </p:nvCxnSpPr>
        <p:spPr>
          <a:xfrm flipH="1">
            <a:off x="4573569" y="3387344"/>
            <a:ext cx="1808397" cy="41819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9" name="Google Shape;3869;p59"/>
          <p:cNvCxnSpPr>
            <a:stCxn id="3858" idx="2"/>
            <a:endCxn id="3862" idx="0"/>
          </p:cNvCxnSpPr>
          <p:nvPr/>
        </p:nvCxnSpPr>
        <p:spPr>
          <a:xfrm>
            <a:off x="6381966" y="3387344"/>
            <a:ext cx="0" cy="418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70" name="Google Shape;3870;p59"/>
          <p:cNvGrpSpPr/>
          <p:nvPr/>
        </p:nvGrpSpPr>
        <p:grpSpPr>
          <a:xfrm>
            <a:off x="457218" y="2276325"/>
            <a:ext cx="1297073" cy="2501535"/>
            <a:chOff x="372468" y="2520225"/>
            <a:chExt cx="1297073" cy="2501535"/>
          </a:xfrm>
        </p:grpSpPr>
        <p:sp>
          <p:nvSpPr>
            <p:cNvPr id="3871" name="Google Shape;3871;p59"/>
            <p:cNvSpPr/>
            <p:nvPr/>
          </p:nvSpPr>
          <p:spPr>
            <a:xfrm>
              <a:off x="372468" y="3286143"/>
              <a:ext cx="231662" cy="160625"/>
            </a:xfrm>
            <a:custGeom>
              <a:avLst/>
              <a:gdLst/>
              <a:ahLst/>
              <a:cxnLst/>
              <a:rect l="l" t="t" r="r" b="b"/>
              <a:pathLst>
                <a:path w="6506" h="4511" extrusionOk="0">
                  <a:moveTo>
                    <a:pt x="5321" y="1"/>
                  </a:moveTo>
                  <a:cubicBezTo>
                    <a:pt x="4362" y="1"/>
                    <a:pt x="4804" y="2843"/>
                    <a:pt x="4804" y="2843"/>
                  </a:cubicBezTo>
                  <a:cubicBezTo>
                    <a:pt x="4804" y="2843"/>
                    <a:pt x="3465" y="298"/>
                    <a:pt x="2610" y="298"/>
                  </a:cubicBezTo>
                  <a:cubicBezTo>
                    <a:pt x="2511" y="298"/>
                    <a:pt x="2419" y="332"/>
                    <a:pt x="2336" y="408"/>
                  </a:cubicBezTo>
                  <a:cubicBezTo>
                    <a:pt x="1535" y="1175"/>
                    <a:pt x="4037" y="3544"/>
                    <a:pt x="4037" y="3544"/>
                  </a:cubicBezTo>
                  <a:cubicBezTo>
                    <a:pt x="4037" y="3544"/>
                    <a:pt x="2675" y="2557"/>
                    <a:pt x="1652" y="2557"/>
                  </a:cubicBezTo>
                  <a:cubicBezTo>
                    <a:pt x="1345" y="2557"/>
                    <a:pt x="1068" y="2645"/>
                    <a:pt x="868" y="2876"/>
                  </a:cubicBezTo>
                  <a:cubicBezTo>
                    <a:pt x="1" y="3877"/>
                    <a:pt x="4571" y="4511"/>
                    <a:pt x="4571" y="4511"/>
                  </a:cubicBezTo>
                  <a:cubicBezTo>
                    <a:pt x="4571" y="4511"/>
                    <a:pt x="5071" y="4511"/>
                    <a:pt x="5738" y="4211"/>
                  </a:cubicBezTo>
                  <a:cubicBezTo>
                    <a:pt x="6372" y="3977"/>
                    <a:pt x="6505" y="141"/>
                    <a:pt x="5405" y="8"/>
                  </a:cubicBezTo>
                  <a:cubicBezTo>
                    <a:pt x="5376" y="3"/>
                    <a:pt x="5348" y="1"/>
                    <a:pt x="5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31861" y="3396597"/>
              <a:ext cx="421700" cy="393463"/>
            </a:xfrm>
            <a:custGeom>
              <a:avLst/>
              <a:gdLst/>
              <a:ahLst/>
              <a:cxnLst/>
              <a:rect l="l" t="t" r="r" b="b"/>
              <a:pathLst>
                <a:path w="11843" h="11050" extrusionOk="0">
                  <a:moveTo>
                    <a:pt x="6535" y="1"/>
                  </a:moveTo>
                  <a:cubicBezTo>
                    <a:pt x="5520" y="1"/>
                    <a:pt x="4396" y="371"/>
                    <a:pt x="3203" y="1042"/>
                  </a:cubicBezTo>
                  <a:cubicBezTo>
                    <a:pt x="1" y="2810"/>
                    <a:pt x="468" y="6246"/>
                    <a:pt x="2236" y="8247"/>
                  </a:cubicBezTo>
                  <a:cubicBezTo>
                    <a:pt x="4504" y="10716"/>
                    <a:pt x="8140" y="11049"/>
                    <a:pt x="8140" y="11049"/>
                  </a:cubicBezTo>
                  <a:lnTo>
                    <a:pt x="9574" y="10315"/>
                  </a:lnTo>
                  <a:lnTo>
                    <a:pt x="10775" y="9748"/>
                  </a:lnTo>
                  <a:cubicBezTo>
                    <a:pt x="10775" y="9748"/>
                    <a:pt x="11842" y="7046"/>
                    <a:pt x="10542" y="3477"/>
                  </a:cubicBezTo>
                  <a:cubicBezTo>
                    <a:pt x="9642" y="1050"/>
                    <a:pt x="8243" y="1"/>
                    <a:pt x="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561330" y="3394924"/>
              <a:ext cx="294616" cy="354722"/>
            </a:xfrm>
            <a:custGeom>
              <a:avLst/>
              <a:gdLst/>
              <a:ahLst/>
              <a:cxnLst/>
              <a:rect l="l" t="t" r="r" b="b"/>
              <a:pathLst>
                <a:path w="8274" h="9962" extrusionOk="0">
                  <a:moveTo>
                    <a:pt x="2943" y="1"/>
                  </a:moveTo>
                  <a:cubicBezTo>
                    <a:pt x="2039" y="1"/>
                    <a:pt x="1049" y="292"/>
                    <a:pt x="1" y="822"/>
                  </a:cubicBezTo>
                  <a:cubicBezTo>
                    <a:pt x="910" y="399"/>
                    <a:pt x="1770" y="170"/>
                    <a:pt x="2562" y="170"/>
                  </a:cubicBezTo>
                  <a:cubicBezTo>
                    <a:pt x="4267" y="170"/>
                    <a:pt x="5661" y="1231"/>
                    <a:pt x="6572" y="3691"/>
                  </a:cubicBezTo>
                  <a:cubicBezTo>
                    <a:pt x="7873" y="7260"/>
                    <a:pt x="6839" y="9962"/>
                    <a:pt x="6839" y="9962"/>
                  </a:cubicBezTo>
                  <a:lnTo>
                    <a:pt x="7239" y="9762"/>
                  </a:lnTo>
                  <a:cubicBezTo>
                    <a:pt x="7239" y="9762"/>
                    <a:pt x="8273" y="7027"/>
                    <a:pt x="7006" y="3491"/>
                  </a:cubicBezTo>
                  <a:cubicBezTo>
                    <a:pt x="6067" y="1046"/>
                    <a:pt x="4657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507883" y="3484299"/>
              <a:ext cx="26172" cy="40130"/>
            </a:xfrm>
            <a:custGeom>
              <a:avLst/>
              <a:gdLst/>
              <a:ahLst/>
              <a:cxnLst/>
              <a:rect l="l" t="t" r="r" b="b"/>
              <a:pathLst>
                <a:path w="735" h="1127" extrusionOk="0">
                  <a:moveTo>
                    <a:pt x="156" y="0"/>
                  </a:moveTo>
                  <a:cubicBezTo>
                    <a:pt x="137" y="0"/>
                    <a:pt x="118" y="5"/>
                    <a:pt x="101" y="13"/>
                  </a:cubicBezTo>
                  <a:cubicBezTo>
                    <a:pt x="1" y="113"/>
                    <a:pt x="1" y="414"/>
                    <a:pt x="101" y="680"/>
                  </a:cubicBezTo>
                  <a:cubicBezTo>
                    <a:pt x="217" y="942"/>
                    <a:pt x="434" y="1127"/>
                    <a:pt x="554" y="1127"/>
                  </a:cubicBezTo>
                  <a:cubicBezTo>
                    <a:pt x="572" y="1127"/>
                    <a:pt x="588" y="1123"/>
                    <a:pt x="601" y="1114"/>
                  </a:cubicBezTo>
                  <a:cubicBezTo>
                    <a:pt x="734" y="1014"/>
                    <a:pt x="734" y="747"/>
                    <a:pt x="601" y="447"/>
                  </a:cubicBezTo>
                  <a:cubicBezTo>
                    <a:pt x="456" y="186"/>
                    <a:pt x="286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481747" y="3553484"/>
              <a:ext cx="27347" cy="39133"/>
            </a:xfrm>
            <a:custGeom>
              <a:avLst/>
              <a:gdLst/>
              <a:ahLst/>
              <a:cxnLst/>
              <a:rect l="l" t="t" r="r" b="b"/>
              <a:pathLst>
                <a:path w="768" h="1099" extrusionOk="0">
                  <a:moveTo>
                    <a:pt x="177" y="1"/>
                  </a:moveTo>
                  <a:cubicBezTo>
                    <a:pt x="163" y="1"/>
                    <a:pt x="148" y="2"/>
                    <a:pt x="134" y="5"/>
                  </a:cubicBezTo>
                  <a:cubicBezTo>
                    <a:pt x="1" y="72"/>
                    <a:pt x="1" y="372"/>
                    <a:pt x="134" y="672"/>
                  </a:cubicBezTo>
                  <a:cubicBezTo>
                    <a:pt x="244" y="919"/>
                    <a:pt x="421" y="1098"/>
                    <a:pt x="555" y="1098"/>
                  </a:cubicBezTo>
                  <a:cubicBezTo>
                    <a:pt x="584" y="1098"/>
                    <a:pt x="611" y="1090"/>
                    <a:pt x="634" y="1072"/>
                  </a:cubicBezTo>
                  <a:cubicBezTo>
                    <a:pt x="768" y="1006"/>
                    <a:pt x="768" y="706"/>
                    <a:pt x="634" y="405"/>
                  </a:cubicBezTo>
                  <a:cubicBezTo>
                    <a:pt x="512" y="161"/>
                    <a:pt x="334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549473" y="3543977"/>
              <a:ext cx="26136" cy="39845"/>
            </a:xfrm>
            <a:custGeom>
              <a:avLst/>
              <a:gdLst/>
              <a:ahLst/>
              <a:cxnLst/>
              <a:rect l="l" t="t" r="r" b="b"/>
              <a:pathLst>
                <a:path w="734" h="1119" extrusionOk="0">
                  <a:moveTo>
                    <a:pt x="137" y="1"/>
                  </a:moveTo>
                  <a:cubicBezTo>
                    <a:pt x="124" y="1"/>
                    <a:pt x="111" y="2"/>
                    <a:pt x="100" y="5"/>
                  </a:cubicBezTo>
                  <a:cubicBezTo>
                    <a:pt x="0" y="105"/>
                    <a:pt x="0" y="405"/>
                    <a:pt x="100" y="672"/>
                  </a:cubicBezTo>
                  <a:cubicBezTo>
                    <a:pt x="216" y="933"/>
                    <a:pt x="433" y="1119"/>
                    <a:pt x="554" y="1119"/>
                  </a:cubicBezTo>
                  <a:cubicBezTo>
                    <a:pt x="572" y="1119"/>
                    <a:pt x="587" y="1115"/>
                    <a:pt x="600" y="1106"/>
                  </a:cubicBezTo>
                  <a:cubicBezTo>
                    <a:pt x="734" y="1006"/>
                    <a:pt x="734" y="739"/>
                    <a:pt x="600" y="439"/>
                  </a:cubicBezTo>
                  <a:cubicBezTo>
                    <a:pt x="509" y="164"/>
                    <a:pt x="277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587466" y="3466495"/>
              <a:ext cx="27347" cy="40130"/>
            </a:xfrm>
            <a:custGeom>
              <a:avLst/>
              <a:gdLst/>
              <a:ahLst/>
              <a:cxnLst/>
              <a:rect l="l" t="t" r="r" b="b"/>
              <a:pathLst>
                <a:path w="768" h="1127" extrusionOk="0">
                  <a:moveTo>
                    <a:pt x="191" y="0"/>
                  </a:moveTo>
                  <a:cubicBezTo>
                    <a:pt x="170" y="0"/>
                    <a:pt x="151" y="4"/>
                    <a:pt x="134" y="13"/>
                  </a:cubicBezTo>
                  <a:cubicBezTo>
                    <a:pt x="0" y="113"/>
                    <a:pt x="0" y="413"/>
                    <a:pt x="134" y="680"/>
                  </a:cubicBezTo>
                  <a:cubicBezTo>
                    <a:pt x="250" y="941"/>
                    <a:pt x="442" y="1127"/>
                    <a:pt x="577" y="1127"/>
                  </a:cubicBezTo>
                  <a:cubicBezTo>
                    <a:pt x="598" y="1127"/>
                    <a:pt x="617" y="1122"/>
                    <a:pt x="634" y="1114"/>
                  </a:cubicBezTo>
                  <a:cubicBezTo>
                    <a:pt x="768" y="1014"/>
                    <a:pt x="768" y="747"/>
                    <a:pt x="634" y="447"/>
                  </a:cubicBezTo>
                  <a:cubicBezTo>
                    <a:pt x="518" y="186"/>
                    <a:pt x="326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623109" y="3539668"/>
              <a:ext cx="27347" cy="39809"/>
            </a:xfrm>
            <a:custGeom>
              <a:avLst/>
              <a:gdLst/>
              <a:ahLst/>
              <a:cxnLst/>
              <a:rect l="l" t="t" r="r" b="b"/>
              <a:pathLst>
                <a:path w="768" h="1118" extrusionOk="0">
                  <a:moveTo>
                    <a:pt x="210" y="0"/>
                  </a:moveTo>
                  <a:cubicBezTo>
                    <a:pt x="183" y="0"/>
                    <a:pt x="157" y="8"/>
                    <a:pt x="134" y="26"/>
                  </a:cubicBezTo>
                  <a:cubicBezTo>
                    <a:pt x="0" y="93"/>
                    <a:pt x="0" y="393"/>
                    <a:pt x="134" y="693"/>
                  </a:cubicBezTo>
                  <a:cubicBezTo>
                    <a:pt x="245" y="917"/>
                    <a:pt x="428" y="1117"/>
                    <a:pt x="562" y="1117"/>
                  </a:cubicBezTo>
                  <a:cubicBezTo>
                    <a:pt x="588" y="1117"/>
                    <a:pt x="612" y="1110"/>
                    <a:pt x="634" y="1094"/>
                  </a:cubicBezTo>
                  <a:cubicBezTo>
                    <a:pt x="767" y="1027"/>
                    <a:pt x="767" y="727"/>
                    <a:pt x="634" y="426"/>
                  </a:cubicBezTo>
                  <a:cubicBezTo>
                    <a:pt x="497" y="179"/>
                    <a:pt x="337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639737" y="3422840"/>
              <a:ext cx="26172" cy="39133"/>
            </a:xfrm>
            <a:custGeom>
              <a:avLst/>
              <a:gdLst/>
              <a:ahLst/>
              <a:cxnLst/>
              <a:rect l="l" t="t" r="r" b="b"/>
              <a:pathLst>
                <a:path w="735" h="1099" extrusionOk="0">
                  <a:moveTo>
                    <a:pt x="163" y="1"/>
                  </a:moveTo>
                  <a:cubicBezTo>
                    <a:pt x="152" y="1"/>
                    <a:pt x="142" y="2"/>
                    <a:pt x="134" y="5"/>
                  </a:cubicBezTo>
                  <a:cubicBezTo>
                    <a:pt x="0" y="71"/>
                    <a:pt x="0" y="372"/>
                    <a:pt x="134" y="672"/>
                  </a:cubicBezTo>
                  <a:cubicBezTo>
                    <a:pt x="216" y="919"/>
                    <a:pt x="411" y="1098"/>
                    <a:pt x="552" y="1098"/>
                  </a:cubicBezTo>
                  <a:cubicBezTo>
                    <a:pt x="583" y="1098"/>
                    <a:pt x="610" y="1090"/>
                    <a:pt x="634" y="1072"/>
                  </a:cubicBezTo>
                  <a:cubicBezTo>
                    <a:pt x="734" y="1005"/>
                    <a:pt x="734" y="705"/>
                    <a:pt x="634" y="405"/>
                  </a:cubicBezTo>
                  <a:cubicBezTo>
                    <a:pt x="512" y="161"/>
                    <a:pt x="278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677730" y="3489355"/>
              <a:ext cx="27347" cy="39845"/>
            </a:xfrm>
            <a:custGeom>
              <a:avLst/>
              <a:gdLst/>
              <a:ahLst/>
              <a:cxnLst/>
              <a:rect l="l" t="t" r="r" b="b"/>
              <a:pathLst>
                <a:path w="768" h="1119" extrusionOk="0">
                  <a:moveTo>
                    <a:pt x="169" y="1"/>
                  </a:moveTo>
                  <a:cubicBezTo>
                    <a:pt x="157" y="1"/>
                    <a:pt x="145" y="2"/>
                    <a:pt x="134" y="5"/>
                  </a:cubicBezTo>
                  <a:cubicBezTo>
                    <a:pt x="1" y="105"/>
                    <a:pt x="1" y="372"/>
                    <a:pt x="134" y="672"/>
                  </a:cubicBezTo>
                  <a:cubicBezTo>
                    <a:pt x="250" y="933"/>
                    <a:pt x="442" y="1118"/>
                    <a:pt x="578" y="1118"/>
                  </a:cubicBezTo>
                  <a:cubicBezTo>
                    <a:pt x="598" y="1118"/>
                    <a:pt x="617" y="1114"/>
                    <a:pt x="634" y="1106"/>
                  </a:cubicBezTo>
                  <a:cubicBezTo>
                    <a:pt x="768" y="1005"/>
                    <a:pt x="768" y="705"/>
                    <a:pt x="634" y="438"/>
                  </a:cubicBezTo>
                  <a:cubicBezTo>
                    <a:pt x="482" y="164"/>
                    <a:pt x="301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706252" y="3428786"/>
              <a:ext cx="27347" cy="39097"/>
            </a:xfrm>
            <a:custGeom>
              <a:avLst/>
              <a:gdLst/>
              <a:ahLst/>
              <a:cxnLst/>
              <a:rect l="l" t="t" r="r" b="b"/>
              <a:pathLst>
                <a:path w="768" h="1098" extrusionOk="0">
                  <a:moveTo>
                    <a:pt x="170" y="0"/>
                  </a:moveTo>
                  <a:cubicBezTo>
                    <a:pt x="157" y="0"/>
                    <a:pt x="145" y="2"/>
                    <a:pt x="134" y="5"/>
                  </a:cubicBezTo>
                  <a:cubicBezTo>
                    <a:pt x="0" y="71"/>
                    <a:pt x="0" y="371"/>
                    <a:pt x="134" y="672"/>
                  </a:cubicBezTo>
                  <a:cubicBezTo>
                    <a:pt x="243" y="919"/>
                    <a:pt x="421" y="1098"/>
                    <a:pt x="555" y="1098"/>
                  </a:cubicBezTo>
                  <a:cubicBezTo>
                    <a:pt x="584" y="1098"/>
                    <a:pt x="610" y="1090"/>
                    <a:pt x="634" y="1072"/>
                  </a:cubicBezTo>
                  <a:cubicBezTo>
                    <a:pt x="767" y="1005"/>
                    <a:pt x="767" y="705"/>
                    <a:pt x="634" y="405"/>
                  </a:cubicBezTo>
                  <a:cubicBezTo>
                    <a:pt x="512" y="161"/>
                    <a:pt x="306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743070" y="3488180"/>
              <a:ext cx="27347" cy="39097"/>
            </a:xfrm>
            <a:custGeom>
              <a:avLst/>
              <a:gdLst/>
              <a:ahLst/>
              <a:cxnLst/>
              <a:rect l="l" t="t" r="r" b="b"/>
              <a:pathLst>
                <a:path w="768" h="1098" extrusionOk="0">
                  <a:moveTo>
                    <a:pt x="170" y="0"/>
                  </a:moveTo>
                  <a:cubicBezTo>
                    <a:pt x="157" y="0"/>
                    <a:pt x="145" y="2"/>
                    <a:pt x="134" y="4"/>
                  </a:cubicBezTo>
                  <a:cubicBezTo>
                    <a:pt x="0" y="71"/>
                    <a:pt x="0" y="371"/>
                    <a:pt x="134" y="672"/>
                  </a:cubicBezTo>
                  <a:cubicBezTo>
                    <a:pt x="243" y="919"/>
                    <a:pt x="421" y="1098"/>
                    <a:pt x="555" y="1098"/>
                  </a:cubicBezTo>
                  <a:cubicBezTo>
                    <a:pt x="584" y="1098"/>
                    <a:pt x="610" y="1090"/>
                    <a:pt x="634" y="1072"/>
                  </a:cubicBezTo>
                  <a:cubicBezTo>
                    <a:pt x="767" y="1005"/>
                    <a:pt x="767" y="705"/>
                    <a:pt x="634" y="405"/>
                  </a:cubicBezTo>
                  <a:cubicBezTo>
                    <a:pt x="512" y="161"/>
                    <a:pt x="306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784624" y="3633102"/>
              <a:ext cx="27347" cy="39809"/>
            </a:xfrm>
            <a:custGeom>
              <a:avLst/>
              <a:gdLst/>
              <a:ahLst/>
              <a:cxnLst/>
              <a:rect l="l" t="t" r="r" b="b"/>
              <a:pathLst>
                <a:path w="768" h="1118" extrusionOk="0">
                  <a:moveTo>
                    <a:pt x="165" y="0"/>
                  </a:moveTo>
                  <a:cubicBezTo>
                    <a:pt x="154" y="0"/>
                    <a:pt x="144" y="2"/>
                    <a:pt x="134" y="4"/>
                  </a:cubicBezTo>
                  <a:cubicBezTo>
                    <a:pt x="1" y="104"/>
                    <a:pt x="1" y="404"/>
                    <a:pt x="134" y="671"/>
                  </a:cubicBezTo>
                  <a:cubicBezTo>
                    <a:pt x="250" y="932"/>
                    <a:pt x="442" y="1118"/>
                    <a:pt x="578" y="1118"/>
                  </a:cubicBezTo>
                  <a:cubicBezTo>
                    <a:pt x="598" y="1118"/>
                    <a:pt x="617" y="1113"/>
                    <a:pt x="635" y="1105"/>
                  </a:cubicBezTo>
                  <a:cubicBezTo>
                    <a:pt x="768" y="1005"/>
                    <a:pt x="768" y="738"/>
                    <a:pt x="635" y="438"/>
                  </a:cubicBezTo>
                  <a:cubicBezTo>
                    <a:pt x="511" y="190"/>
                    <a:pt x="301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503147" y="3631892"/>
              <a:ext cx="26136" cy="39845"/>
            </a:xfrm>
            <a:custGeom>
              <a:avLst/>
              <a:gdLst/>
              <a:ahLst/>
              <a:cxnLst/>
              <a:rect l="l" t="t" r="r" b="b"/>
              <a:pathLst>
                <a:path w="734" h="1119" extrusionOk="0">
                  <a:moveTo>
                    <a:pt x="158" y="1"/>
                  </a:moveTo>
                  <a:cubicBezTo>
                    <a:pt x="149" y="1"/>
                    <a:pt x="141" y="2"/>
                    <a:pt x="134" y="5"/>
                  </a:cubicBezTo>
                  <a:cubicBezTo>
                    <a:pt x="0" y="105"/>
                    <a:pt x="0" y="372"/>
                    <a:pt x="134" y="672"/>
                  </a:cubicBezTo>
                  <a:cubicBezTo>
                    <a:pt x="221" y="933"/>
                    <a:pt x="434" y="1118"/>
                    <a:pt x="576" y="1118"/>
                  </a:cubicBezTo>
                  <a:cubicBezTo>
                    <a:pt x="597" y="1118"/>
                    <a:pt x="617" y="1114"/>
                    <a:pt x="634" y="1105"/>
                  </a:cubicBezTo>
                  <a:cubicBezTo>
                    <a:pt x="734" y="1005"/>
                    <a:pt x="734" y="705"/>
                    <a:pt x="634" y="438"/>
                  </a:cubicBezTo>
                  <a:cubicBezTo>
                    <a:pt x="510" y="191"/>
                    <a:pt x="272" y="1"/>
                    <a:pt x="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570837" y="3612877"/>
              <a:ext cx="27347" cy="39133"/>
            </a:xfrm>
            <a:custGeom>
              <a:avLst/>
              <a:gdLst/>
              <a:ahLst/>
              <a:cxnLst/>
              <a:rect l="l" t="t" r="r" b="b"/>
              <a:pathLst>
                <a:path w="768" h="1099" extrusionOk="0">
                  <a:moveTo>
                    <a:pt x="169" y="1"/>
                  </a:moveTo>
                  <a:cubicBezTo>
                    <a:pt x="157" y="1"/>
                    <a:pt x="145" y="2"/>
                    <a:pt x="134" y="5"/>
                  </a:cubicBezTo>
                  <a:cubicBezTo>
                    <a:pt x="0" y="72"/>
                    <a:pt x="0" y="372"/>
                    <a:pt x="134" y="672"/>
                  </a:cubicBezTo>
                  <a:cubicBezTo>
                    <a:pt x="244" y="919"/>
                    <a:pt x="421" y="1098"/>
                    <a:pt x="555" y="1098"/>
                  </a:cubicBezTo>
                  <a:cubicBezTo>
                    <a:pt x="584" y="1098"/>
                    <a:pt x="611" y="1090"/>
                    <a:pt x="634" y="1072"/>
                  </a:cubicBezTo>
                  <a:cubicBezTo>
                    <a:pt x="768" y="1006"/>
                    <a:pt x="768" y="705"/>
                    <a:pt x="634" y="405"/>
                  </a:cubicBezTo>
                  <a:cubicBezTo>
                    <a:pt x="482" y="161"/>
                    <a:pt x="301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567276" y="3696021"/>
              <a:ext cx="26172" cy="39133"/>
            </a:xfrm>
            <a:custGeom>
              <a:avLst/>
              <a:gdLst/>
              <a:ahLst/>
              <a:cxnLst/>
              <a:rect l="l" t="t" r="r" b="b"/>
              <a:pathLst>
                <a:path w="735" h="1099" extrusionOk="0">
                  <a:moveTo>
                    <a:pt x="137" y="1"/>
                  </a:moveTo>
                  <a:cubicBezTo>
                    <a:pt x="124" y="1"/>
                    <a:pt x="112" y="2"/>
                    <a:pt x="100" y="5"/>
                  </a:cubicBezTo>
                  <a:cubicBezTo>
                    <a:pt x="0" y="72"/>
                    <a:pt x="0" y="372"/>
                    <a:pt x="100" y="672"/>
                  </a:cubicBezTo>
                  <a:cubicBezTo>
                    <a:pt x="210" y="919"/>
                    <a:pt x="410" y="1098"/>
                    <a:pt x="534" y="1098"/>
                  </a:cubicBezTo>
                  <a:cubicBezTo>
                    <a:pt x="560" y="1098"/>
                    <a:pt x="583" y="1090"/>
                    <a:pt x="601" y="1072"/>
                  </a:cubicBezTo>
                  <a:cubicBezTo>
                    <a:pt x="734" y="1006"/>
                    <a:pt x="734" y="705"/>
                    <a:pt x="601" y="405"/>
                  </a:cubicBezTo>
                  <a:cubicBezTo>
                    <a:pt x="509" y="161"/>
                    <a:pt x="278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614777" y="3656532"/>
              <a:ext cx="26172" cy="40130"/>
            </a:xfrm>
            <a:custGeom>
              <a:avLst/>
              <a:gdLst/>
              <a:ahLst/>
              <a:cxnLst/>
              <a:rect l="l" t="t" r="r" b="b"/>
              <a:pathLst>
                <a:path w="735" h="1127" extrusionOk="0">
                  <a:moveTo>
                    <a:pt x="169" y="0"/>
                  </a:moveTo>
                  <a:cubicBezTo>
                    <a:pt x="145" y="0"/>
                    <a:pt x="122" y="4"/>
                    <a:pt x="101" y="13"/>
                  </a:cubicBezTo>
                  <a:cubicBezTo>
                    <a:pt x="1" y="113"/>
                    <a:pt x="1" y="413"/>
                    <a:pt x="101" y="680"/>
                  </a:cubicBezTo>
                  <a:cubicBezTo>
                    <a:pt x="217" y="941"/>
                    <a:pt x="434" y="1127"/>
                    <a:pt x="554" y="1127"/>
                  </a:cubicBezTo>
                  <a:cubicBezTo>
                    <a:pt x="572" y="1127"/>
                    <a:pt x="588" y="1123"/>
                    <a:pt x="601" y="1114"/>
                  </a:cubicBezTo>
                  <a:cubicBezTo>
                    <a:pt x="735" y="1014"/>
                    <a:pt x="735" y="747"/>
                    <a:pt x="601" y="447"/>
                  </a:cubicBezTo>
                  <a:cubicBezTo>
                    <a:pt x="514" y="186"/>
                    <a:pt x="326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662277" y="3587560"/>
              <a:ext cx="26172" cy="39418"/>
            </a:xfrm>
            <a:custGeom>
              <a:avLst/>
              <a:gdLst/>
              <a:ahLst/>
              <a:cxnLst/>
              <a:rect l="l" t="t" r="r" b="b"/>
              <a:pathLst>
                <a:path w="735" h="1107" extrusionOk="0">
                  <a:moveTo>
                    <a:pt x="164" y="1"/>
                  </a:moveTo>
                  <a:cubicBezTo>
                    <a:pt x="142" y="1"/>
                    <a:pt x="121" y="6"/>
                    <a:pt x="101" y="15"/>
                  </a:cubicBezTo>
                  <a:cubicBezTo>
                    <a:pt x="1" y="82"/>
                    <a:pt x="1" y="382"/>
                    <a:pt x="101" y="683"/>
                  </a:cubicBezTo>
                  <a:cubicBezTo>
                    <a:pt x="213" y="906"/>
                    <a:pt x="418" y="1106"/>
                    <a:pt x="541" y="1106"/>
                  </a:cubicBezTo>
                  <a:cubicBezTo>
                    <a:pt x="565" y="1106"/>
                    <a:pt x="585" y="1099"/>
                    <a:pt x="601" y="1083"/>
                  </a:cubicBezTo>
                  <a:cubicBezTo>
                    <a:pt x="735" y="1016"/>
                    <a:pt x="735" y="716"/>
                    <a:pt x="601" y="416"/>
                  </a:cubicBezTo>
                  <a:cubicBezTo>
                    <a:pt x="459" y="160"/>
                    <a:pt x="293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16934" y="3570611"/>
              <a:ext cx="26172" cy="39809"/>
            </a:xfrm>
            <a:custGeom>
              <a:avLst/>
              <a:gdLst/>
              <a:ahLst/>
              <a:cxnLst/>
              <a:rect l="l" t="t" r="r" b="b"/>
              <a:pathLst>
                <a:path w="735" h="1118" extrusionOk="0">
                  <a:moveTo>
                    <a:pt x="192" y="1"/>
                  </a:moveTo>
                  <a:cubicBezTo>
                    <a:pt x="170" y="1"/>
                    <a:pt x="150" y="8"/>
                    <a:pt x="134" y="24"/>
                  </a:cubicBezTo>
                  <a:cubicBezTo>
                    <a:pt x="0" y="91"/>
                    <a:pt x="0" y="391"/>
                    <a:pt x="134" y="692"/>
                  </a:cubicBezTo>
                  <a:cubicBezTo>
                    <a:pt x="216" y="939"/>
                    <a:pt x="411" y="1118"/>
                    <a:pt x="552" y="1118"/>
                  </a:cubicBezTo>
                  <a:cubicBezTo>
                    <a:pt x="583" y="1118"/>
                    <a:pt x="611" y="1110"/>
                    <a:pt x="634" y="1092"/>
                  </a:cubicBezTo>
                  <a:cubicBezTo>
                    <a:pt x="734" y="1025"/>
                    <a:pt x="734" y="725"/>
                    <a:pt x="634" y="425"/>
                  </a:cubicBezTo>
                  <a:cubicBezTo>
                    <a:pt x="494" y="201"/>
                    <a:pt x="30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680116" y="3678217"/>
              <a:ext cx="26172" cy="39097"/>
            </a:xfrm>
            <a:custGeom>
              <a:avLst/>
              <a:gdLst/>
              <a:ahLst/>
              <a:cxnLst/>
              <a:rect l="l" t="t" r="r" b="b"/>
              <a:pathLst>
                <a:path w="735" h="1098" extrusionOk="0">
                  <a:moveTo>
                    <a:pt x="136" y="0"/>
                  </a:moveTo>
                  <a:cubicBezTo>
                    <a:pt x="124" y="0"/>
                    <a:pt x="112" y="2"/>
                    <a:pt x="100" y="5"/>
                  </a:cubicBezTo>
                  <a:cubicBezTo>
                    <a:pt x="0" y="71"/>
                    <a:pt x="0" y="371"/>
                    <a:pt x="100" y="672"/>
                  </a:cubicBezTo>
                  <a:cubicBezTo>
                    <a:pt x="210" y="919"/>
                    <a:pt x="410" y="1098"/>
                    <a:pt x="534" y="1098"/>
                  </a:cubicBezTo>
                  <a:cubicBezTo>
                    <a:pt x="560" y="1098"/>
                    <a:pt x="583" y="1090"/>
                    <a:pt x="601" y="1072"/>
                  </a:cubicBezTo>
                  <a:cubicBezTo>
                    <a:pt x="734" y="1005"/>
                    <a:pt x="734" y="705"/>
                    <a:pt x="601" y="405"/>
                  </a:cubicBezTo>
                  <a:cubicBezTo>
                    <a:pt x="448" y="161"/>
                    <a:pt x="268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82274" y="3567763"/>
              <a:ext cx="26136" cy="39809"/>
            </a:xfrm>
            <a:custGeom>
              <a:avLst/>
              <a:gdLst/>
              <a:ahLst/>
              <a:cxnLst/>
              <a:rect l="l" t="t" r="r" b="b"/>
              <a:pathLst>
                <a:path w="734" h="1118" extrusionOk="0">
                  <a:moveTo>
                    <a:pt x="151" y="0"/>
                  </a:moveTo>
                  <a:cubicBezTo>
                    <a:pt x="134" y="0"/>
                    <a:pt x="117" y="1"/>
                    <a:pt x="100" y="4"/>
                  </a:cubicBezTo>
                  <a:cubicBezTo>
                    <a:pt x="0" y="104"/>
                    <a:pt x="0" y="405"/>
                    <a:pt x="100" y="671"/>
                  </a:cubicBezTo>
                  <a:cubicBezTo>
                    <a:pt x="216" y="933"/>
                    <a:pt x="433" y="1118"/>
                    <a:pt x="575" y="1118"/>
                  </a:cubicBezTo>
                  <a:cubicBezTo>
                    <a:pt x="597" y="1118"/>
                    <a:pt x="616" y="1114"/>
                    <a:pt x="634" y="1105"/>
                  </a:cubicBezTo>
                  <a:cubicBezTo>
                    <a:pt x="734" y="1005"/>
                    <a:pt x="734" y="738"/>
                    <a:pt x="634" y="438"/>
                  </a:cubicBezTo>
                  <a:cubicBezTo>
                    <a:pt x="512" y="163"/>
                    <a:pt x="3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737124" y="3659701"/>
              <a:ext cx="27347" cy="39809"/>
            </a:xfrm>
            <a:custGeom>
              <a:avLst/>
              <a:gdLst/>
              <a:ahLst/>
              <a:cxnLst/>
              <a:rect l="l" t="t" r="r" b="b"/>
              <a:pathLst>
                <a:path w="768" h="1118" extrusionOk="0">
                  <a:moveTo>
                    <a:pt x="206" y="1"/>
                  </a:moveTo>
                  <a:cubicBezTo>
                    <a:pt x="180" y="1"/>
                    <a:pt x="155" y="8"/>
                    <a:pt x="134" y="24"/>
                  </a:cubicBezTo>
                  <a:cubicBezTo>
                    <a:pt x="0" y="91"/>
                    <a:pt x="0" y="391"/>
                    <a:pt x="134" y="691"/>
                  </a:cubicBezTo>
                  <a:cubicBezTo>
                    <a:pt x="244" y="938"/>
                    <a:pt x="421" y="1118"/>
                    <a:pt x="555" y="1118"/>
                  </a:cubicBezTo>
                  <a:cubicBezTo>
                    <a:pt x="584" y="1118"/>
                    <a:pt x="611" y="1109"/>
                    <a:pt x="634" y="1092"/>
                  </a:cubicBezTo>
                  <a:cubicBezTo>
                    <a:pt x="768" y="1025"/>
                    <a:pt x="768" y="725"/>
                    <a:pt x="634" y="424"/>
                  </a:cubicBezTo>
                  <a:cubicBezTo>
                    <a:pt x="522" y="201"/>
                    <a:pt x="34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733563" y="3719807"/>
              <a:ext cx="26172" cy="39097"/>
            </a:xfrm>
            <a:custGeom>
              <a:avLst/>
              <a:gdLst/>
              <a:ahLst/>
              <a:cxnLst/>
              <a:rect l="l" t="t" r="r" b="b"/>
              <a:pathLst>
                <a:path w="735" h="1098" extrusionOk="0">
                  <a:moveTo>
                    <a:pt x="131" y="0"/>
                  </a:moveTo>
                  <a:cubicBezTo>
                    <a:pt x="121" y="0"/>
                    <a:pt x="110" y="2"/>
                    <a:pt x="100" y="4"/>
                  </a:cubicBezTo>
                  <a:cubicBezTo>
                    <a:pt x="0" y="71"/>
                    <a:pt x="0" y="371"/>
                    <a:pt x="100" y="671"/>
                  </a:cubicBezTo>
                  <a:cubicBezTo>
                    <a:pt x="210" y="918"/>
                    <a:pt x="410" y="1098"/>
                    <a:pt x="534" y="1098"/>
                  </a:cubicBezTo>
                  <a:cubicBezTo>
                    <a:pt x="560" y="1098"/>
                    <a:pt x="583" y="1089"/>
                    <a:pt x="601" y="1071"/>
                  </a:cubicBezTo>
                  <a:cubicBezTo>
                    <a:pt x="734" y="1005"/>
                    <a:pt x="734" y="705"/>
                    <a:pt x="601" y="404"/>
                  </a:cubicBezTo>
                  <a:cubicBezTo>
                    <a:pt x="446" y="188"/>
                    <a:pt x="263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646859" y="3721836"/>
              <a:ext cx="27347" cy="40165"/>
            </a:xfrm>
            <a:custGeom>
              <a:avLst/>
              <a:gdLst/>
              <a:ahLst/>
              <a:cxnLst/>
              <a:rect l="l" t="t" r="r" b="b"/>
              <a:pathLst>
                <a:path w="768" h="1128" extrusionOk="0">
                  <a:moveTo>
                    <a:pt x="189" y="1"/>
                  </a:moveTo>
                  <a:cubicBezTo>
                    <a:pt x="170" y="1"/>
                    <a:pt x="151" y="5"/>
                    <a:pt x="134" y="14"/>
                  </a:cubicBezTo>
                  <a:cubicBezTo>
                    <a:pt x="0" y="114"/>
                    <a:pt x="0" y="414"/>
                    <a:pt x="134" y="681"/>
                  </a:cubicBezTo>
                  <a:cubicBezTo>
                    <a:pt x="250" y="942"/>
                    <a:pt x="442" y="1127"/>
                    <a:pt x="577" y="1127"/>
                  </a:cubicBezTo>
                  <a:cubicBezTo>
                    <a:pt x="598" y="1127"/>
                    <a:pt x="617" y="1123"/>
                    <a:pt x="634" y="1115"/>
                  </a:cubicBezTo>
                  <a:cubicBezTo>
                    <a:pt x="768" y="1014"/>
                    <a:pt x="768" y="748"/>
                    <a:pt x="634" y="447"/>
                  </a:cubicBezTo>
                  <a:cubicBezTo>
                    <a:pt x="489" y="186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79134" y="2520225"/>
              <a:ext cx="293441" cy="207948"/>
            </a:xfrm>
            <a:custGeom>
              <a:avLst/>
              <a:gdLst/>
              <a:ahLst/>
              <a:cxnLst/>
              <a:rect l="l" t="t" r="r" b="b"/>
              <a:pathLst>
                <a:path w="8241" h="5840" extrusionOk="0">
                  <a:moveTo>
                    <a:pt x="6520" y="0"/>
                  </a:moveTo>
                  <a:cubicBezTo>
                    <a:pt x="5228" y="0"/>
                    <a:pt x="6105" y="3705"/>
                    <a:pt x="6105" y="3705"/>
                  </a:cubicBezTo>
                  <a:cubicBezTo>
                    <a:pt x="6105" y="3705"/>
                    <a:pt x="4155" y="662"/>
                    <a:pt x="3055" y="662"/>
                  </a:cubicBezTo>
                  <a:cubicBezTo>
                    <a:pt x="2910" y="662"/>
                    <a:pt x="2779" y="715"/>
                    <a:pt x="2670" y="836"/>
                  </a:cubicBezTo>
                  <a:cubicBezTo>
                    <a:pt x="1702" y="1870"/>
                    <a:pt x="5171" y="4672"/>
                    <a:pt x="5171" y="4672"/>
                  </a:cubicBezTo>
                  <a:cubicBezTo>
                    <a:pt x="5171" y="4672"/>
                    <a:pt x="3437" y="3671"/>
                    <a:pt x="2142" y="3671"/>
                  </a:cubicBezTo>
                  <a:cubicBezTo>
                    <a:pt x="1668" y="3671"/>
                    <a:pt x="1252" y="3805"/>
                    <a:pt x="1002" y="4172"/>
                  </a:cubicBezTo>
                  <a:cubicBezTo>
                    <a:pt x="1" y="5540"/>
                    <a:pt x="5939" y="5840"/>
                    <a:pt x="5939" y="5840"/>
                  </a:cubicBezTo>
                  <a:cubicBezTo>
                    <a:pt x="5939" y="5840"/>
                    <a:pt x="6606" y="5740"/>
                    <a:pt x="7440" y="5406"/>
                  </a:cubicBezTo>
                  <a:cubicBezTo>
                    <a:pt x="8240" y="4972"/>
                    <a:pt x="7940" y="36"/>
                    <a:pt x="6572" y="2"/>
                  </a:cubicBezTo>
                  <a:cubicBezTo>
                    <a:pt x="6555" y="1"/>
                    <a:pt x="6537" y="0"/>
                    <a:pt x="6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663488" y="2647771"/>
              <a:ext cx="560640" cy="500891"/>
            </a:xfrm>
            <a:custGeom>
              <a:avLst/>
              <a:gdLst/>
              <a:ahLst/>
              <a:cxnLst/>
              <a:rect l="l" t="t" r="r" b="b"/>
              <a:pathLst>
                <a:path w="15745" h="14067" extrusionOk="0">
                  <a:moveTo>
                    <a:pt x="8570" y="0"/>
                  </a:moveTo>
                  <a:cubicBezTo>
                    <a:pt x="7150" y="0"/>
                    <a:pt x="5600" y="619"/>
                    <a:pt x="3970" y="1724"/>
                  </a:cubicBezTo>
                  <a:cubicBezTo>
                    <a:pt x="0" y="4326"/>
                    <a:pt x="968" y="8729"/>
                    <a:pt x="3503" y="11097"/>
                  </a:cubicBezTo>
                  <a:cubicBezTo>
                    <a:pt x="6638" y="14000"/>
                    <a:pt x="11342" y="14066"/>
                    <a:pt x="11342" y="14066"/>
                  </a:cubicBezTo>
                  <a:lnTo>
                    <a:pt x="13143" y="12999"/>
                  </a:lnTo>
                  <a:lnTo>
                    <a:pt x="14678" y="12098"/>
                  </a:lnTo>
                  <a:cubicBezTo>
                    <a:pt x="14678" y="12098"/>
                    <a:pt x="15745" y="8496"/>
                    <a:pt x="13677" y="4092"/>
                  </a:cubicBezTo>
                  <a:cubicBezTo>
                    <a:pt x="12328" y="1239"/>
                    <a:pt x="10579" y="0"/>
                    <a:pt x="8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820267" y="2646881"/>
              <a:ext cx="402685" cy="442388"/>
            </a:xfrm>
            <a:custGeom>
              <a:avLst/>
              <a:gdLst/>
              <a:ahLst/>
              <a:cxnLst/>
              <a:rect l="l" t="t" r="r" b="b"/>
              <a:pathLst>
                <a:path w="11309" h="12424" extrusionOk="0">
                  <a:moveTo>
                    <a:pt x="4210" y="0"/>
                  </a:moveTo>
                  <a:cubicBezTo>
                    <a:pt x="2910" y="0"/>
                    <a:pt x="1494" y="519"/>
                    <a:pt x="0" y="1449"/>
                  </a:cubicBezTo>
                  <a:cubicBezTo>
                    <a:pt x="1291" y="725"/>
                    <a:pt x="2521" y="328"/>
                    <a:pt x="3664" y="328"/>
                  </a:cubicBezTo>
                  <a:cubicBezTo>
                    <a:pt x="5683" y="328"/>
                    <a:pt x="7432" y="1564"/>
                    <a:pt x="8773" y="4418"/>
                  </a:cubicBezTo>
                  <a:cubicBezTo>
                    <a:pt x="10842" y="8821"/>
                    <a:pt x="9774" y="12423"/>
                    <a:pt x="9774" y="12423"/>
                  </a:cubicBezTo>
                  <a:lnTo>
                    <a:pt x="10275" y="12123"/>
                  </a:lnTo>
                  <a:cubicBezTo>
                    <a:pt x="10275" y="12123"/>
                    <a:pt x="11309" y="8487"/>
                    <a:pt x="9274" y="4117"/>
                  </a:cubicBezTo>
                  <a:cubicBezTo>
                    <a:pt x="7957" y="1241"/>
                    <a:pt x="6222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758488" y="2778771"/>
              <a:ext cx="39239" cy="47821"/>
            </a:xfrm>
            <a:custGeom>
              <a:avLst/>
              <a:gdLst/>
              <a:ahLst/>
              <a:cxnLst/>
              <a:rect l="l" t="t" r="r" b="b"/>
              <a:pathLst>
                <a:path w="1102" h="1343" extrusionOk="0">
                  <a:moveTo>
                    <a:pt x="240" y="0"/>
                  </a:moveTo>
                  <a:cubicBezTo>
                    <a:pt x="214" y="0"/>
                    <a:pt x="189" y="5"/>
                    <a:pt x="168" y="13"/>
                  </a:cubicBezTo>
                  <a:cubicBezTo>
                    <a:pt x="1" y="113"/>
                    <a:pt x="34" y="480"/>
                    <a:pt x="234" y="847"/>
                  </a:cubicBezTo>
                  <a:cubicBezTo>
                    <a:pt x="424" y="1171"/>
                    <a:pt x="657" y="1342"/>
                    <a:pt x="845" y="1342"/>
                  </a:cubicBezTo>
                  <a:cubicBezTo>
                    <a:pt x="889" y="1342"/>
                    <a:pt x="930" y="1333"/>
                    <a:pt x="968" y="1314"/>
                  </a:cubicBezTo>
                  <a:cubicBezTo>
                    <a:pt x="1102" y="1247"/>
                    <a:pt x="1068" y="847"/>
                    <a:pt x="868" y="480"/>
                  </a:cubicBezTo>
                  <a:cubicBezTo>
                    <a:pt x="694" y="190"/>
                    <a:pt x="41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734738" y="2870532"/>
              <a:ext cx="40415" cy="48213"/>
            </a:xfrm>
            <a:custGeom>
              <a:avLst/>
              <a:gdLst/>
              <a:ahLst/>
              <a:cxnLst/>
              <a:rect l="l" t="t" r="r" b="b"/>
              <a:pathLst>
                <a:path w="1135" h="1354" extrusionOk="0">
                  <a:moveTo>
                    <a:pt x="281" y="0"/>
                  </a:moveTo>
                  <a:cubicBezTo>
                    <a:pt x="238" y="0"/>
                    <a:pt x="200" y="12"/>
                    <a:pt x="168" y="38"/>
                  </a:cubicBezTo>
                  <a:cubicBezTo>
                    <a:pt x="1" y="138"/>
                    <a:pt x="34" y="505"/>
                    <a:pt x="234" y="872"/>
                  </a:cubicBezTo>
                  <a:cubicBezTo>
                    <a:pt x="434" y="1186"/>
                    <a:pt x="707" y="1353"/>
                    <a:pt x="886" y="1353"/>
                  </a:cubicBezTo>
                  <a:cubicBezTo>
                    <a:pt x="917" y="1353"/>
                    <a:pt x="944" y="1349"/>
                    <a:pt x="968" y="1339"/>
                  </a:cubicBezTo>
                  <a:cubicBezTo>
                    <a:pt x="1135" y="1239"/>
                    <a:pt x="1068" y="872"/>
                    <a:pt x="868" y="505"/>
                  </a:cubicBezTo>
                  <a:cubicBezTo>
                    <a:pt x="707" y="209"/>
                    <a:pt x="459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819092" y="2852016"/>
              <a:ext cx="40415" cy="47714"/>
            </a:xfrm>
            <a:custGeom>
              <a:avLst/>
              <a:gdLst/>
              <a:ahLst/>
              <a:cxnLst/>
              <a:rect l="l" t="t" r="r" b="b"/>
              <a:pathLst>
                <a:path w="1135" h="1340" extrusionOk="0">
                  <a:moveTo>
                    <a:pt x="258" y="1"/>
                  </a:moveTo>
                  <a:cubicBezTo>
                    <a:pt x="224" y="1"/>
                    <a:pt x="193" y="8"/>
                    <a:pt x="167" y="24"/>
                  </a:cubicBezTo>
                  <a:cubicBezTo>
                    <a:pt x="0" y="91"/>
                    <a:pt x="33" y="491"/>
                    <a:pt x="267" y="858"/>
                  </a:cubicBezTo>
                  <a:cubicBezTo>
                    <a:pt x="438" y="1172"/>
                    <a:pt x="707" y="1340"/>
                    <a:pt x="886" y="1340"/>
                  </a:cubicBezTo>
                  <a:cubicBezTo>
                    <a:pt x="916" y="1340"/>
                    <a:pt x="943" y="1335"/>
                    <a:pt x="967" y="1325"/>
                  </a:cubicBezTo>
                  <a:cubicBezTo>
                    <a:pt x="1134" y="1225"/>
                    <a:pt x="1101" y="858"/>
                    <a:pt x="867" y="491"/>
                  </a:cubicBezTo>
                  <a:cubicBezTo>
                    <a:pt x="699" y="211"/>
                    <a:pt x="436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859471" y="2746974"/>
              <a:ext cx="39239" cy="48747"/>
            </a:xfrm>
            <a:custGeom>
              <a:avLst/>
              <a:gdLst/>
              <a:ahLst/>
              <a:cxnLst/>
              <a:rect l="l" t="t" r="r" b="b"/>
              <a:pathLst>
                <a:path w="1102" h="1369" extrusionOk="0">
                  <a:moveTo>
                    <a:pt x="293" y="1"/>
                  </a:moveTo>
                  <a:cubicBezTo>
                    <a:pt x="248" y="1"/>
                    <a:pt x="206" y="13"/>
                    <a:pt x="167" y="39"/>
                  </a:cubicBezTo>
                  <a:cubicBezTo>
                    <a:pt x="0" y="139"/>
                    <a:pt x="34" y="506"/>
                    <a:pt x="234" y="873"/>
                  </a:cubicBezTo>
                  <a:cubicBezTo>
                    <a:pt x="396" y="1197"/>
                    <a:pt x="646" y="1368"/>
                    <a:pt x="841" y="1368"/>
                  </a:cubicBezTo>
                  <a:cubicBezTo>
                    <a:pt x="887" y="1368"/>
                    <a:pt x="930" y="1359"/>
                    <a:pt x="968" y="1340"/>
                  </a:cubicBezTo>
                  <a:cubicBezTo>
                    <a:pt x="1101" y="1273"/>
                    <a:pt x="1068" y="873"/>
                    <a:pt x="868" y="506"/>
                  </a:cubicBezTo>
                  <a:cubicBezTo>
                    <a:pt x="706" y="210"/>
                    <a:pt x="48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912917" y="2836954"/>
              <a:ext cx="40415" cy="47821"/>
            </a:xfrm>
            <a:custGeom>
              <a:avLst/>
              <a:gdLst/>
              <a:ahLst/>
              <a:cxnLst/>
              <a:rect l="l" t="t" r="r" b="b"/>
              <a:pathLst>
                <a:path w="1135" h="1343" extrusionOk="0">
                  <a:moveTo>
                    <a:pt x="239" y="1"/>
                  </a:moveTo>
                  <a:cubicBezTo>
                    <a:pt x="213" y="1"/>
                    <a:pt x="189" y="5"/>
                    <a:pt x="167" y="14"/>
                  </a:cubicBezTo>
                  <a:cubicBezTo>
                    <a:pt x="0" y="114"/>
                    <a:pt x="34" y="481"/>
                    <a:pt x="234" y="848"/>
                  </a:cubicBezTo>
                  <a:cubicBezTo>
                    <a:pt x="423" y="1172"/>
                    <a:pt x="678" y="1343"/>
                    <a:pt x="857" y="1343"/>
                  </a:cubicBezTo>
                  <a:cubicBezTo>
                    <a:pt x="898" y="1343"/>
                    <a:pt x="936" y="1334"/>
                    <a:pt x="968" y="1315"/>
                  </a:cubicBezTo>
                  <a:cubicBezTo>
                    <a:pt x="1134" y="1248"/>
                    <a:pt x="1068" y="848"/>
                    <a:pt x="868" y="481"/>
                  </a:cubicBezTo>
                  <a:cubicBezTo>
                    <a:pt x="693" y="190"/>
                    <a:pt x="418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921214" y="2685729"/>
              <a:ext cx="40415" cy="47714"/>
            </a:xfrm>
            <a:custGeom>
              <a:avLst/>
              <a:gdLst/>
              <a:ahLst/>
              <a:cxnLst/>
              <a:rect l="l" t="t" r="r" b="b"/>
              <a:pathLst>
                <a:path w="1135" h="1340" extrusionOk="0">
                  <a:moveTo>
                    <a:pt x="270" y="1"/>
                  </a:moveTo>
                  <a:cubicBezTo>
                    <a:pt x="234" y="1"/>
                    <a:pt x="199" y="8"/>
                    <a:pt x="168" y="24"/>
                  </a:cubicBezTo>
                  <a:cubicBezTo>
                    <a:pt x="1" y="91"/>
                    <a:pt x="68" y="491"/>
                    <a:pt x="268" y="858"/>
                  </a:cubicBezTo>
                  <a:cubicBezTo>
                    <a:pt x="439" y="1172"/>
                    <a:pt x="708" y="1340"/>
                    <a:pt x="886" y="1340"/>
                  </a:cubicBezTo>
                  <a:cubicBezTo>
                    <a:pt x="917" y="1340"/>
                    <a:pt x="944" y="1335"/>
                    <a:pt x="968" y="1325"/>
                  </a:cubicBezTo>
                  <a:cubicBezTo>
                    <a:pt x="1135" y="1225"/>
                    <a:pt x="1102" y="858"/>
                    <a:pt x="901" y="491"/>
                  </a:cubicBezTo>
                  <a:cubicBezTo>
                    <a:pt x="705" y="211"/>
                    <a:pt x="461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78221" y="2767626"/>
              <a:ext cx="39239" cy="47109"/>
            </a:xfrm>
            <a:custGeom>
              <a:avLst/>
              <a:gdLst/>
              <a:ahLst/>
              <a:cxnLst/>
              <a:rect l="l" t="t" r="r" b="b"/>
              <a:pathLst>
                <a:path w="1102" h="1323" extrusionOk="0">
                  <a:moveTo>
                    <a:pt x="269" y="0"/>
                  </a:moveTo>
                  <a:cubicBezTo>
                    <a:pt x="231" y="0"/>
                    <a:pt x="197" y="8"/>
                    <a:pt x="168" y="26"/>
                  </a:cubicBezTo>
                  <a:cubicBezTo>
                    <a:pt x="1" y="93"/>
                    <a:pt x="34" y="460"/>
                    <a:pt x="234" y="860"/>
                  </a:cubicBezTo>
                  <a:cubicBezTo>
                    <a:pt x="423" y="1156"/>
                    <a:pt x="677" y="1322"/>
                    <a:pt x="856" y="1322"/>
                  </a:cubicBezTo>
                  <a:cubicBezTo>
                    <a:pt x="898" y="1322"/>
                    <a:pt x="936" y="1313"/>
                    <a:pt x="968" y="1293"/>
                  </a:cubicBezTo>
                  <a:cubicBezTo>
                    <a:pt x="1102" y="1227"/>
                    <a:pt x="1068" y="860"/>
                    <a:pt x="868" y="460"/>
                  </a:cubicBezTo>
                  <a:cubicBezTo>
                    <a:pt x="703" y="184"/>
                    <a:pt x="447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1009128" y="2685729"/>
              <a:ext cx="40415" cy="47714"/>
            </a:xfrm>
            <a:custGeom>
              <a:avLst/>
              <a:gdLst/>
              <a:ahLst/>
              <a:cxnLst/>
              <a:rect l="l" t="t" r="r" b="b"/>
              <a:pathLst>
                <a:path w="1135" h="1340" extrusionOk="0">
                  <a:moveTo>
                    <a:pt x="258" y="1"/>
                  </a:moveTo>
                  <a:cubicBezTo>
                    <a:pt x="224" y="1"/>
                    <a:pt x="194" y="8"/>
                    <a:pt x="167" y="24"/>
                  </a:cubicBezTo>
                  <a:cubicBezTo>
                    <a:pt x="0" y="91"/>
                    <a:pt x="34" y="491"/>
                    <a:pt x="267" y="858"/>
                  </a:cubicBezTo>
                  <a:cubicBezTo>
                    <a:pt x="438" y="1172"/>
                    <a:pt x="707" y="1340"/>
                    <a:pt x="886" y="1340"/>
                  </a:cubicBezTo>
                  <a:cubicBezTo>
                    <a:pt x="916" y="1340"/>
                    <a:pt x="944" y="1335"/>
                    <a:pt x="968" y="1325"/>
                  </a:cubicBezTo>
                  <a:cubicBezTo>
                    <a:pt x="1134" y="1225"/>
                    <a:pt x="1101" y="858"/>
                    <a:pt x="868" y="491"/>
                  </a:cubicBezTo>
                  <a:cubicBezTo>
                    <a:pt x="699" y="211"/>
                    <a:pt x="436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1062575" y="2759294"/>
              <a:ext cx="40415" cy="48284"/>
            </a:xfrm>
            <a:custGeom>
              <a:avLst/>
              <a:gdLst/>
              <a:ahLst/>
              <a:cxnLst/>
              <a:rect l="l" t="t" r="r" b="b"/>
              <a:pathLst>
                <a:path w="1135" h="1356" extrusionOk="0">
                  <a:moveTo>
                    <a:pt x="279" y="1"/>
                  </a:moveTo>
                  <a:cubicBezTo>
                    <a:pt x="240" y="1"/>
                    <a:pt x="202" y="9"/>
                    <a:pt x="167" y="26"/>
                  </a:cubicBezTo>
                  <a:cubicBezTo>
                    <a:pt x="0" y="126"/>
                    <a:pt x="34" y="493"/>
                    <a:pt x="267" y="860"/>
                  </a:cubicBezTo>
                  <a:cubicBezTo>
                    <a:pt x="429" y="1185"/>
                    <a:pt x="679" y="1356"/>
                    <a:pt x="857" y="1356"/>
                  </a:cubicBezTo>
                  <a:cubicBezTo>
                    <a:pt x="898" y="1356"/>
                    <a:pt x="936" y="1346"/>
                    <a:pt x="968" y="1327"/>
                  </a:cubicBezTo>
                  <a:cubicBezTo>
                    <a:pt x="1135" y="1261"/>
                    <a:pt x="1101" y="860"/>
                    <a:pt x="868" y="493"/>
                  </a:cubicBezTo>
                  <a:cubicBezTo>
                    <a:pt x="702" y="190"/>
                    <a:pt x="468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1132650" y="2941782"/>
              <a:ext cx="40415" cy="48213"/>
            </a:xfrm>
            <a:custGeom>
              <a:avLst/>
              <a:gdLst/>
              <a:ahLst/>
              <a:cxnLst/>
              <a:rect l="l" t="t" r="r" b="b"/>
              <a:pathLst>
                <a:path w="1135" h="1354" extrusionOk="0">
                  <a:moveTo>
                    <a:pt x="281" y="0"/>
                  </a:moveTo>
                  <a:cubicBezTo>
                    <a:pt x="238" y="0"/>
                    <a:pt x="200" y="13"/>
                    <a:pt x="167" y="38"/>
                  </a:cubicBezTo>
                  <a:cubicBezTo>
                    <a:pt x="0" y="105"/>
                    <a:pt x="34" y="505"/>
                    <a:pt x="234" y="872"/>
                  </a:cubicBezTo>
                  <a:cubicBezTo>
                    <a:pt x="434" y="1186"/>
                    <a:pt x="707" y="1354"/>
                    <a:pt x="886" y="1354"/>
                  </a:cubicBezTo>
                  <a:cubicBezTo>
                    <a:pt x="916" y="1354"/>
                    <a:pt x="944" y="1349"/>
                    <a:pt x="968" y="1339"/>
                  </a:cubicBezTo>
                  <a:cubicBezTo>
                    <a:pt x="1135" y="1239"/>
                    <a:pt x="1068" y="872"/>
                    <a:pt x="868" y="505"/>
                  </a:cubicBezTo>
                  <a:cubicBezTo>
                    <a:pt x="706" y="210"/>
                    <a:pt x="458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770381" y="2970803"/>
              <a:ext cx="39239" cy="47714"/>
            </a:xfrm>
            <a:custGeom>
              <a:avLst/>
              <a:gdLst/>
              <a:ahLst/>
              <a:cxnLst/>
              <a:rect l="l" t="t" r="r" b="b"/>
              <a:pathLst>
                <a:path w="1102" h="1340" extrusionOk="0">
                  <a:moveTo>
                    <a:pt x="258" y="1"/>
                  </a:moveTo>
                  <a:cubicBezTo>
                    <a:pt x="224" y="1"/>
                    <a:pt x="194" y="8"/>
                    <a:pt x="167" y="24"/>
                  </a:cubicBezTo>
                  <a:cubicBezTo>
                    <a:pt x="0" y="91"/>
                    <a:pt x="34" y="491"/>
                    <a:pt x="234" y="858"/>
                  </a:cubicBezTo>
                  <a:cubicBezTo>
                    <a:pt x="405" y="1172"/>
                    <a:pt x="674" y="1339"/>
                    <a:pt x="874" y="1339"/>
                  </a:cubicBezTo>
                  <a:cubicBezTo>
                    <a:pt x="907" y="1339"/>
                    <a:pt x="939" y="1335"/>
                    <a:pt x="968" y="1325"/>
                  </a:cubicBezTo>
                  <a:cubicBezTo>
                    <a:pt x="1101" y="1225"/>
                    <a:pt x="1068" y="858"/>
                    <a:pt x="868" y="491"/>
                  </a:cubicBezTo>
                  <a:cubicBezTo>
                    <a:pt x="699" y="210"/>
                    <a:pt x="437" y="1"/>
                    <a:pt x="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854699" y="2936726"/>
              <a:ext cx="40415" cy="47322"/>
            </a:xfrm>
            <a:custGeom>
              <a:avLst/>
              <a:gdLst/>
              <a:ahLst/>
              <a:cxnLst/>
              <a:rect l="l" t="t" r="r" b="b"/>
              <a:pathLst>
                <a:path w="1135" h="1329" extrusionOk="0">
                  <a:moveTo>
                    <a:pt x="239" y="1"/>
                  </a:moveTo>
                  <a:cubicBezTo>
                    <a:pt x="213" y="1"/>
                    <a:pt x="189" y="5"/>
                    <a:pt x="168" y="14"/>
                  </a:cubicBezTo>
                  <a:cubicBezTo>
                    <a:pt x="1" y="80"/>
                    <a:pt x="34" y="481"/>
                    <a:pt x="268" y="848"/>
                  </a:cubicBezTo>
                  <a:cubicBezTo>
                    <a:pt x="439" y="1162"/>
                    <a:pt x="708" y="1329"/>
                    <a:pt x="886" y="1329"/>
                  </a:cubicBezTo>
                  <a:cubicBezTo>
                    <a:pt x="917" y="1329"/>
                    <a:pt x="944" y="1324"/>
                    <a:pt x="968" y="1315"/>
                  </a:cubicBezTo>
                  <a:cubicBezTo>
                    <a:pt x="1135" y="1214"/>
                    <a:pt x="1102" y="848"/>
                    <a:pt x="868" y="481"/>
                  </a:cubicBezTo>
                  <a:cubicBezTo>
                    <a:pt x="665" y="190"/>
                    <a:pt x="411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858260" y="3045543"/>
              <a:ext cx="39239" cy="48284"/>
            </a:xfrm>
            <a:custGeom>
              <a:avLst/>
              <a:gdLst/>
              <a:ahLst/>
              <a:cxnLst/>
              <a:rect l="l" t="t" r="r" b="b"/>
              <a:pathLst>
                <a:path w="1102" h="1356" extrusionOk="0">
                  <a:moveTo>
                    <a:pt x="280" y="1"/>
                  </a:moveTo>
                  <a:cubicBezTo>
                    <a:pt x="240" y="1"/>
                    <a:pt x="202" y="9"/>
                    <a:pt x="168" y="27"/>
                  </a:cubicBezTo>
                  <a:cubicBezTo>
                    <a:pt x="1" y="127"/>
                    <a:pt x="34" y="494"/>
                    <a:pt x="234" y="860"/>
                  </a:cubicBezTo>
                  <a:cubicBezTo>
                    <a:pt x="397" y="1185"/>
                    <a:pt x="646" y="1356"/>
                    <a:pt x="824" y="1356"/>
                  </a:cubicBezTo>
                  <a:cubicBezTo>
                    <a:pt x="866" y="1356"/>
                    <a:pt x="903" y="1346"/>
                    <a:pt x="935" y="1327"/>
                  </a:cubicBezTo>
                  <a:cubicBezTo>
                    <a:pt x="1102" y="1261"/>
                    <a:pt x="1068" y="860"/>
                    <a:pt x="868" y="494"/>
                  </a:cubicBezTo>
                  <a:cubicBezTo>
                    <a:pt x="703" y="190"/>
                    <a:pt x="469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915303" y="2989283"/>
              <a:ext cx="40415" cy="48248"/>
            </a:xfrm>
            <a:custGeom>
              <a:avLst/>
              <a:gdLst/>
              <a:ahLst/>
              <a:cxnLst/>
              <a:rect l="l" t="t" r="r" b="b"/>
              <a:pathLst>
                <a:path w="1135" h="1355" extrusionOk="0">
                  <a:moveTo>
                    <a:pt x="281" y="1"/>
                  </a:moveTo>
                  <a:cubicBezTo>
                    <a:pt x="238" y="1"/>
                    <a:pt x="199" y="13"/>
                    <a:pt x="167" y="39"/>
                  </a:cubicBezTo>
                  <a:cubicBezTo>
                    <a:pt x="0" y="139"/>
                    <a:pt x="67" y="506"/>
                    <a:pt x="267" y="873"/>
                  </a:cubicBezTo>
                  <a:cubicBezTo>
                    <a:pt x="438" y="1187"/>
                    <a:pt x="707" y="1354"/>
                    <a:pt x="886" y="1354"/>
                  </a:cubicBezTo>
                  <a:cubicBezTo>
                    <a:pt x="916" y="1354"/>
                    <a:pt x="943" y="1349"/>
                    <a:pt x="967" y="1340"/>
                  </a:cubicBezTo>
                  <a:cubicBezTo>
                    <a:pt x="1134" y="1240"/>
                    <a:pt x="1101" y="873"/>
                    <a:pt x="901" y="506"/>
                  </a:cubicBezTo>
                  <a:cubicBezTo>
                    <a:pt x="712" y="210"/>
                    <a:pt x="459" y="1"/>
                    <a:pt x="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967539" y="2895457"/>
              <a:ext cx="40415" cy="48711"/>
            </a:xfrm>
            <a:custGeom>
              <a:avLst/>
              <a:gdLst/>
              <a:ahLst/>
              <a:cxnLst/>
              <a:rect l="l" t="t" r="r" b="b"/>
              <a:pathLst>
                <a:path w="1135" h="1368" extrusionOk="0">
                  <a:moveTo>
                    <a:pt x="294" y="1"/>
                  </a:moveTo>
                  <a:cubicBezTo>
                    <a:pt x="249" y="1"/>
                    <a:pt x="206" y="13"/>
                    <a:pt x="168" y="38"/>
                  </a:cubicBezTo>
                  <a:cubicBezTo>
                    <a:pt x="1" y="139"/>
                    <a:pt x="34" y="505"/>
                    <a:pt x="268" y="872"/>
                  </a:cubicBezTo>
                  <a:cubicBezTo>
                    <a:pt x="430" y="1197"/>
                    <a:pt x="680" y="1368"/>
                    <a:pt x="857" y="1368"/>
                  </a:cubicBezTo>
                  <a:cubicBezTo>
                    <a:pt x="899" y="1368"/>
                    <a:pt x="936" y="1358"/>
                    <a:pt x="968" y="1339"/>
                  </a:cubicBezTo>
                  <a:cubicBezTo>
                    <a:pt x="1135" y="1273"/>
                    <a:pt x="1102" y="872"/>
                    <a:pt x="868" y="505"/>
                  </a:cubicBezTo>
                  <a:cubicBezTo>
                    <a:pt x="707" y="210"/>
                    <a:pt x="480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1037614" y="2866651"/>
              <a:ext cx="39239" cy="47821"/>
            </a:xfrm>
            <a:custGeom>
              <a:avLst/>
              <a:gdLst/>
              <a:ahLst/>
              <a:cxnLst/>
              <a:rect l="l" t="t" r="r" b="b"/>
              <a:pathLst>
                <a:path w="1102" h="1343" extrusionOk="0">
                  <a:moveTo>
                    <a:pt x="240" y="1"/>
                  </a:moveTo>
                  <a:cubicBezTo>
                    <a:pt x="214" y="1"/>
                    <a:pt x="189" y="5"/>
                    <a:pt x="168" y="14"/>
                  </a:cubicBezTo>
                  <a:cubicBezTo>
                    <a:pt x="1" y="114"/>
                    <a:pt x="34" y="481"/>
                    <a:pt x="234" y="847"/>
                  </a:cubicBezTo>
                  <a:cubicBezTo>
                    <a:pt x="424" y="1172"/>
                    <a:pt x="678" y="1343"/>
                    <a:pt x="857" y="1343"/>
                  </a:cubicBezTo>
                  <a:cubicBezTo>
                    <a:pt x="899" y="1343"/>
                    <a:pt x="937" y="1333"/>
                    <a:pt x="968" y="1314"/>
                  </a:cubicBezTo>
                  <a:cubicBezTo>
                    <a:pt x="1102" y="1248"/>
                    <a:pt x="1068" y="847"/>
                    <a:pt x="868" y="481"/>
                  </a:cubicBezTo>
                  <a:cubicBezTo>
                    <a:pt x="694" y="190"/>
                    <a:pt x="418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1000796" y="3009935"/>
              <a:ext cx="39239" cy="48284"/>
            </a:xfrm>
            <a:custGeom>
              <a:avLst/>
              <a:gdLst/>
              <a:ahLst/>
              <a:cxnLst/>
              <a:rect l="l" t="t" r="r" b="b"/>
              <a:pathLst>
                <a:path w="1102" h="1356" extrusionOk="0">
                  <a:moveTo>
                    <a:pt x="280" y="0"/>
                  </a:moveTo>
                  <a:cubicBezTo>
                    <a:pt x="240" y="0"/>
                    <a:pt x="202" y="8"/>
                    <a:pt x="168" y="26"/>
                  </a:cubicBezTo>
                  <a:cubicBezTo>
                    <a:pt x="1" y="126"/>
                    <a:pt x="34" y="493"/>
                    <a:pt x="234" y="860"/>
                  </a:cubicBezTo>
                  <a:cubicBezTo>
                    <a:pt x="396" y="1184"/>
                    <a:pt x="646" y="1355"/>
                    <a:pt x="824" y="1355"/>
                  </a:cubicBezTo>
                  <a:cubicBezTo>
                    <a:pt x="865" y="1355"/>
                    <a:pt x="903" y="1346"/>
                    <a:pt x="935" y="1327"/>
                  </a:cubicBezTo>
                  <a:cubicBezTo>
                    <a:pt x="1102" y="1260"/>
                    <a:pt x="1068" y="860"/>
                    <a:pt x="868" y="493"/>
                  </a:cubicBezTo>
                  <a:cubicBezTo>
                    <a:pt x="703" y="189"/>
                    <a:pt x="469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1121968" y="2857784"/>
              <a:ext cx="40415" cy="47892"/>
            </a:xfrm>
            <a:custGeom>
              <a:avLst/>
              <a:gdLst/>
              <a:ahLst/>
              <a:cxnLst/>
              <a:rect l="l" t="t" r="r" b="b"/>
              <a:pathLst>
                <a:path w="1135" h="1345" extrusionOk="0">
                  <a:moveTo>
                    <a:pt x="278" y="1"/>
                  </a:moveTo>
                  <a:cubicBezTo>
                    <a:pt x="236" y="1"/>
                    <a:pt x="199" y="10"/>
                    <a:pt x="167" y="29"/>
                  </a:cubicBezTo>
                  <a:cubicBezTo>
                    <a:pt x="0" y="96"/>
                    <a:pt x="34" y="496"/>
                    <a:pt x="267" y="863"/>
                  </a:cubicBezTo>
                  <a:cubicBezTo>
                    <a:pt x="438" y="1177"/>
                    <a:pt x="707" y="1344"/>
                    <a:pt x="886" y="1344"/>
                  </a:cubicBezTo>
                  <a:cubicBezTo>
                    <a:pt x="916" y="1344"/>
                    <a:pt x="944" y="1340"/>
                    <a:pt x="968" y="1330"/>
                  </a:cubicBezTo>
                  <a:cubicBezTo>
                    <a:pt x="1134" y="1230"/>
                    <a:pt x="1101" y="863"/>
                    <a:pt x="868" y="496"/>
                  </a:cubicBezTo>
                  <a:cubicBezTo>
                    <a:pt x="705" y="172"/>
                    <a:pt x="456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1074432" y="2979491"/>
              <a:ext cx="40450" cy="47394"/>
            </a:xfrm>
            <a:custGeom>
              <a:avLst/>
              <a:gdLst/>
              <a:ahLst/>
              <a:cxnLst/>
              <a:rect l="l" t="t" r="r" b="b"/>
              <a:pathLst>
                <a:path w="1136" h="1331" extrusionOk="0">
                  <a:moveTo>
                    <a:pt x="240" y="1"/>
                  </a:moveTo>
                  <a:cubicBezTo>
                    <a:pt x="214" y="1"/>
                    <a:pt x="189" y="5"/>
                    <a:pt x="168" y="13"/>
                  </a:cubicBezTo>
                  <a:cubicBezTo>
                    <a:pt x="1" y="114"/>
                    <a:pt x="34" y="480"/>
                    <a:pt x="268" y="847"/>
                  </a:cubicBezTo>
                  <a:cubicBezTo>
                    <a:pt x="435" y="1183"/>
                    <a:pt x="697" y="1331"/>
                    <a:pt x="875" y="1331"/>
                  </a:cubicBezTo>
                  <a:cubicBezTo>
                    <a:pt x="910" y="1331"/>
                    <a:pt x="941" y="1325"/>
                    <a:pt x="968" y="1314"/>
                  </a:cubicBezTo>
                  <a:cubicBezTo>
                    <a:pt x="1135" y="1248"/>
                    <a:pt x="1102" y="847"/>
                    <a:pt x="868" y="480"/>
                  </a:cubicBezTo>
                  <a:cubicBezTo>
                    <a:pt x="694" y="190"/>
                    <a:pt x="418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1074432" y="3058504"/>
              <a:ext cx="40450" cy="47216"/>
            </a:xfrm>
            <a:custGeom>
              <a:avLst/>
              <a:gdLst/>
              <a:ahLst/>
              <a:cxnLst/>
              <a:rect l="l" t="t" r="r" b="b"/>
              <a:pathLst>
                <a:path w="1136" h="1326" extrusionOk="0">
                  <a:moveTo>
                    <a:pt x="280" y="1"/>
                  </a:moveTo>
                  <a:cubicBezTo>
                    <a:pt x="238" y="1"/>
                    <a:pt x="200" y="10"/>
                    <a:pt x="168" y="29"/>
                  </a:cubicBezTo>
                  <a:cubicBezTo>
                    <a:pt x="1" y="96"/>
                    <a:pt x="34" y="463"/>
                    <a:pt x="268" y="863"/>
                  </a:cubicBezTo>
                  <a:cubicBezTo>
                    <a:pt x="429" y="1160"/>
                    <a:pt x="678" y="1326"/>
                    <a:pt x="856" y="1326"/>
                  </a:cubicBezTo>
                  <a:cubicBezTo>
                    <a:pt x="898" y="1326"/>
                    <a:pt x="936" y="1316"/>
                    <a:pt x="968" y="1297"/>
                  </a:cubicBezTo>
                  <a:cubicBezTo>
                    <a:pt x="1135" y="1230"/>
                    <a:pt x="1102" y="863"/>
                    <a:pt x="868" y="463"/>
                  </a:cubicBezTo>
                  <a:cubicBezTo>
                    <a:pt x="707" y="167"/>
                    <a:pt x="45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962803" y="3069934"/>
              <a:ext cx="40415" cy="47678"/>
            </a:xfrm>
            <a:custGeom>
              <a:avLst/>
              <a:gdLst/>
              <a:ahLst/>
              <a:cxnLst/>
              <a:rect l="l" t="t" r="r" b="b"/>
              <a:pathLst>
                <a:path w="1135" h="1339" extrusionOk="0">
                  <a:moveTo>
                    <a:pt x="319" y="1"/>
                  </a:moveTo>
                  <a:cubicBezTo>
                    <a:pt x="267" y="1"/>
                    <a:pt x="216" y="14"/>
                    <a:pt x="167" y="42"/>
                  </a:cubicBezTo>
                  <a:cubicBezTo>
                    <a:pt x="0" y="109"/>
                    <a:pt x="34" y="476"/>
                    <a:pt x="267" y="876"/>
                  </a:cubicBezTo>
                  <a:cubicBezTo>
                    <a:pt x="429" y="1172"/>
                    <a:pt x="678" y="1338"/>
                    <a:pt x="855" y="1338"/>
                  </a:cubicBezTo>
                  <a:cubicBezTo>
                    <a:pt x="897" y="1338"/>
                    <a:pt x="936" y="1329"/>
                    <a:pt x="968" y="1310"/>
                  </a:cubicBezTo>
                  <a:cubicBezTo>
                    <a:pt x="1134" y="1243"/>
                    <a:pt x="1101" y="876"/>
                    <a:pt x="901" y="476"/>
                  </a:cubicBezTo>
                  <a:cubicBezTo>
                    <a:pt x="717" y="186"/>
                    <a:pt x="512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906971" y="3022433"/>
              <a:ext cx="762570" cy="755734"/>
            </a:xfrm>
            <a:custGeom>
              <a:avLst/>
              <a:gdLst/>
              <a:ahLst/>
              <a:cxnLst/>
              <a:rect l="l" t="t" r="r" b="b"/>
              <a:pathLst>
                <a:path w="21416" h="21224" extrusionOk="0">
                  <a:moveTo>
                    <a:pt x="9349" y="1"/>
                  </a:moveTo>
                  <a:cubicBezTo>
                    <a:pt x="5420" y="1"/>
                    <a:pt x="2491" y="3174"/>
                    <a:pt x="1535" y="6747"/>
                  </a:cubicBezTo>
                  <a:cubicBezTo>
                    <a:pt x="1" y="12584"/>
                    <a:pt x="3036" y="18422"/>
                    <a:pt x="3036" y="18422"/>
                  </a:cubicBezTo>
                  <a:lnTo>
                    <a:pt x="5505" y="19923"/>
                  </a:lnTo>
                  <a:lnTo>
                    <a:pt x="7673" y="21224"/>
                  </a:lnTo>
                  <a:cubicBezTo>
                    <a:pt x="7673" y="21224"/>
                    <a:pt x="12843" y="20156"/>
                    <a:pt x="16913" y="14719"/>
                  </a:cubicBezTo>
                  <a:cubicBezTo>
                    <a:pt x="21416" y="8648"/>
                    <a:pt x="19348" y="4245"/>
                    <a:pt x="13477" y="1109"/>
                  </a:cubicBezTo>
                  <a:cubicBezTo>
                    <a:pt x="12017" y="338"/>
                    <a:pt x="10630" y="1"/>
                    <a:pt x="9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1155226" y="3074990"/>
              <a:ext cx="508404" cy="703177"/>
            </a:xfrm>
            <a:custGeom>
              <a:avLst/>
              <a:gdLst/>
              <a:ahLst/>
              <a:cxnLst/>
              <a:rect l="l" t="t" r="r" b="b"/>
              <a:pathLst>
                <a:path w="14278" h="19748" extrusionOk="0">
                  <a:moveTo>
                    <a:pt x="7105" y="0"/>
                  </a:moveTo>
                  <a:cubicBezTo>
                    <a:pt x="11942" y="3102"/>
                    <a:pt x="13376" y="7272"/>
                    <a:pt x="9240" y="12809"/>
                  </a:cubicBezTo>
                  <a:cubicBezTo>
                    <a:pt x="5171" y="18280"/>
                    <a:pt x="0" y="19314"/>
                    <a:pt x="0" y="19314"/>
                  </a:cubicBezTo>
                  <a:lnTo>
                    <a:pt x="634" y="19748"/>
                  </a:lnTo>
                  <a:cubicBezTo>
                    <a:pt x="634" y="19748"/>
                    <a:pt x="5838" y="18647"/>
                    <a:pt x="9907" y="13243"/>
                  </a:cubicBezTo>
                  <a:cubicBezTo>
                    <a:pt x="14277" y="7439"/>
                    <a:pt x="12509" y="3136"/>
                    <a:pt x="7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1165908" y="3066516"/>
              <a:ext cx="40415" cy="49032"/>
            </a:xfrm>
            <a:custGeom>
              <a:avLst/>
              <a:gdLst/>
              <a:ahLst/>
              <a:cxnLst/>
              <a:rect l="l" t="t" r="r" b="b"/>
              <a:pathLst>
                <a:path w="1135" h="1377" extrusionOk="0">
                  <a:moveTo>
                    <a:pt x="854" y="0"/>
                  </a:moveTo>
                  <a:cubicBezTo>
                    <a:pt x="677" y="0"/>
                    <a:pt x="429" y="209"/>
                    <a:pt x="267" y="505"/>
                  </a:cubicBezTo>
                  <a:cubicBezTo>
                    <a:pt x="67" y="839"/>
                    <a:pt x="0" y="1205"/>
                    <a:pt x="201" y="1339"/>
                  </a:cubicBezTo>
                  <a:cubicBezTo>
                    <a:pt x="233" y="1365"/>
                    <a:pt x="271" y="1377"/>
                    <a:pt x="314" y="1377"/>
                  </a:cubicBezTo>
                  <a:cubicBezTo>
                    <a:pt x="492" y="1377"/>
                    <a:pt x="740" y="1168"/>
                    <a:pt x="901" y="872"/>
                  </a:cubicBezTo>
                  <a:cubicBezTo>
                    <a:pt x="1101" y="505"/>
                    <a:pt x="1135" y="138"/>
                    <a:pt x="968" y="38"/>
                  </a:cubicBezTo>
                  <a:cubicBezTo>
                    <a:pt x="935" y="12"/>
                    <a:pt x="897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1225301" y="3127511"/>
              <a:ext cx="40415" cy="48747"/>
            </a:xfrm>
            <a:custGeom>
              <a:avLst/>
              <a:gdLst/>
              <a:ahLst/>
              <a:cxnLst/>
              <a:rect l="l" t="t" r="r" b="b"/>
              <a:pathLst>
                <a:path w="1135" h="1369" extrusionOk="0">
                  <a:moveTo>
                    <a:pt x="867" y="0"/>
                  </a:moveTo>
                  <a:cubicBezTo>
                    <a:pt x="689" y="0"/>
                    <a:pt x="433" y="190"/>
                    <a:pt x="267" y="493"/>
                  </a:cubicBezTo>
                  <a:cubicBezTo>
                    <a:pt x="67" y="827"/>
                    <a:pt x="0" y="1194"/>
                    <a:pt x="200" y="1327"/>
                  </a:cubicBezTo>
                  <a:cubicBezTo>
                    <a:pt x="235" y="1355"/>
                    <a:pt x="277" y="1368"/>
                    <a:pt x="324" y="1368"/>
                  </a:cubicBezTo>
                  <a:cubicBezTo>
                    <a:pt x="501" y="1368"/>
                    <a:pt x="743" y="1177"/>
                    <a:pt x="901" y="860"/>
                  </a:cubicBezTo>
                  <a:cubicBezTo>
                    <a:pt x="1134" y="493"/>
                    <a:pt x="1134" y="126"/>
                    <a:pt x="968" y="26"/>
                  </a:cubicBezTo>
                  <a:cubicBezTo>
                    <a:pt x="939" y="9"/>
                    <a:pt x="90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1067311" y="3117434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3" y="1"/>
                  </a:moveTo>
                  <a:cubicBezTo>
                    <a:pt x="665" y="1"/>
                    <a:pt x="418" y="186"/>
                    <a:pt x="234" y="476"/>
                  </a:cubicBezTo>
                  <a:cubicBezTo>
                    <a:pt x="34" y="810"/>
                    <a:pt x="1" y="1210"/>
                    <a:pt x="168" y="1310"/>
                  </a:cubicBezTo>
                  <a:cubicBezTo>
                    <a:pt x="203" y="1338"/>
                    <a:pt x="245" y="1351"/>
                    <a:pt x="293" y="1351"/>
                  </a:cubicBezTo>
                  <a:cubicBezTo>
                    <a:pt x="469" y="1351"/>
                    <a:pt x="710" y="1166"/>
                    <a:pt x="868" y="876"/>
                  </a:cubicBezTo>
                  <a:cubicBezTo>
                    <a:pt x="1068" y="543"/>
                    <a:pt x="1135" y="142"/>
                    <a:pt x="968" y="42"/>
                  </a:cubicBezTo>
                  <a:cubicBezTo>
                    <a:pt x="933" y="14"/>
                    <a:pt x="890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59"/>
            <p:cNvSpPr/>
            <p:nvPr/>
          </p:nvSpPr>
          <p:spPr>
            <a:xfrm>
              <a:off x="1133825" y="3169065"/>
              <a:ext cx="40415" cy="48747"/>
            </a:xfrm>
            <a:custGeom>
              <a:avLst/>
              <a:gdLst/>
              <a:ahLst/>
              <a:cxnLst/>
              <a:rect l="l" t="t" r="r" b="b"/>
              <a:pathLst>
                <a:path w="1135" h="1369" extrusionOk="0">
                  <a:moveTo>
                    <a:pt x="868" y="1"/>
                  </a:moveTo>
                  <a:cubicBezTo>
                    <a:pt x="690" y="1"/>
                    <a:pt x="433" y="190"/>
                    <a:pt x="268" y="494"/>
                  </a:cubicBezTo>
                  <a:cubicBezTo>
                    <a:pt x="34" y="827"/>
                    <a:pt x="1" y="1194"/>
                    <a:pt x="168" y="1328"/>
                  </a:cubicBezTo>
                  <a:cubicBezTo>
                    <a:pt x="202" y="1355"/>
                    <a:pt x="244" y="1369"/>
                    <a:pt x="291" y="1369"/>
                  </a:cubicBezTo>
                  <a:cubicBezTo>
                    <a:pt x="468" y="1369"/>
                    <a:pt x="710" y="1177"/>
                    <a:pt x="868" y="861"/>
                  </a:cubicBezTo>
                  <a:cubicBezTo>
                    <a:pt x="1135" y="527"/>
                    <a:pt x="1135" y="160"/>
                    <a:pt x="968" y="27"/>
                  </a:cubicBezTo>
                  <a:cubicBezTo>
                    <a:pt x="939" y="9"/>
                    <a:pt x="90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59"/>
            <p:cNvSpPr/>
            <p:nvPr/>
          </p:nvSpPr>
          <p:spPr>
            <a:xfrm>
              <a:off x="1283483" y="3058041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3" y="1"/>
                  </a:moveTo>
                  <a:cubicBezTo>
                    <a:pt x="666" y="1"/>
                    <a:pt x="426" y="187"/>
                    <a:pt x="268" y="476"/>
                  </a:cubicBezTo>
                  <a:cubicBezTo>
                    <a:pt x="68" y="810"/>
                    <a:pt x="1" y="1210"/>
                    <a:pt x="168" y="1310"/>
                  </a:cubicBezTo>
                  <a:cubicBezTo>
                    <a:pt x="203" y="1338"/>
                    <a:pt x="245" y="1351"/>
                    <a:pt x="293" y="1351"/>
                  </a:cubicBezTo>
                  <a:cubicBezTo>
                    <a:pt x="471" y="1351"/>
                    <a:pt x="717" y="1166"/>
                    <a:pt x="901" y="876"/>
                  </a:cubicBezTo>
                  <a:cubicBezTo>
                    <a:pt x="1102" y="476"/>
                    <a:pt x="1135" y="109"/>
                    <a:pt x="968" y="42"/>
                  </a:cubicBezTo>
                  <a:cubicBezTo>
                    <a:pt x="933" y="14"/>
                    <a:pt x="890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59"/>
            <p:cNvSpPr/>
            <p:nvPr/>
          </p:nvSpPr>
          <p:spPr>
            <a:xfrm>
              <a:off x="1192044" y="3236221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2" y="1"/>
                  </a:moveTo>
                  <a:cubicBezTo>
                    <a:pt x="664" y="1"/>
                    <a:pt x="418" y="186"/>
                    <a:pt x="234" y="476"/>
                  </a:cubicBezTo>
                  <a:cubicBezTo>
                    <a:pt x="34" y="809"/>
                    <a:pt x="0" y="1210"/>
                    <a:pt x="167" y="1310"/>
                  </a:cubicBezTo>
                  <a:cubicBezTo>
                    <a:pt x="202" y="1338"/>
                    <a:pt x="245" y="1351"/>
                    <a:pt x="292" y="1351"/>
                  </a:cubicBezTo>
                  <a:cubicBezTo>
                    <a:pt x="469" y="1351"/>
                    <a:pt x="710" y="1165"/>
                    <a:pt x="868" y="876"/>
                  </a:cubicBezTo>
                  <a:cubicBezTo>
                    <a:pt x="1068" y="476"/>
                    <a:pt x="1134" y="109"/>
                    <a:pt x="968" y="42"/>
                  </a:cubicBezTo>
                  <a:cubicBezTo>
                    <a:pt x="932" y="14"/>
                    <a:pt x="890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59"/>
            <p:cNvSpPr/>
            <p:nvPr/>
          </p:nvSpPr>
          <p:spPr>
            <a:xfrm>
              <a:off x="1328633" y="3125873"/>
              <a:ext cx="40415" cy="49067"/>
            </a:xfrm>
            <a:custGeom>
              <a:avLst/>
              <a:gdLst/>
              <a:ahLst/>
              <a:cxnLst/>
              <a:rect l="l" t="t" r="r" b="b"/>
              <a:pathLst>
                <a:path w="1135" h="1378" extrusionOk="0">
                  <a:moveTo>
                    <a:pt x="854" y="1"/>
                  </a:moveTo>
                  <a:cubicBezTo>
                    <a:pt x="675" y="1"/>
                    <a:pt x="422" y="210"/>
                    <a:pt x="234" y="506"/>
                  </a:cubicBezTo>
                  <a:cubicBezTo>
                    <a:pt x="34" y="839"/>
                    <a:pt x="0" y="1206"/>
                    <a:pt x="167" y="1340"/>
                  </a:cubicBezTo>
                  <a:cubicBezTo>
                    <a:pt x="199" y="1366"/>
                    <a:pt x="238" y="1378"/>
                    <a:pt x="281" y="1378"/>
                  </a:cubicBezTo>
                  <a:cubicBezTo>
                    <a:pt x="458" y="1378"/>
                    <a:pt x="706" y="1169"/>
                    <a:pt x="868" y="873"/>
                  </a:cubicBezTo>
                  <a:cubicBezTo>
                    <a:pt x="1135" y="506"/>
                    <a:pt x="1135" y="139"/>
                    <a:pt x="968" y="39"/>
                  </a:cubicBezTo>
                  <a:cubicBezTo>
                    <a:pt x="935" y="13"/>
                    <a:pt x="897" y="1"/>
                    <a:pt x="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59"/>
            <p:cNvSpPr/>
            <p:nvPr/>
          </p:nvSpPr>
          <p:spPr>
            <a:xfrm>
              <a:off x="1408216" y="3133458"/>
              <a:ext cx="40415" cy="48747"/>
            </a:xfrm>
            <a:custGeom>
              <a:avLst/>
              <a:gdLst/>
              <a:ahLst/>
              <a:cxnLst/>
              <a:rect l="l" t="t" r="r" b="b"/>
              <a:pathLst>
                <a:path w="1135" h="1369" extrusionOk="0">
                  <a:moveTo>
                    <a:pt x="867" y="0"/>
                  </a:moveTo>
                  <a:cubicBezTo>
                    <a:pt x="689" y="0"/>
                    <a:pt x="433" y="190"/>
                    <a:pt x="267" y="493"/>
                  </a:cubicBezTo>
                  <a:cubicBezTo>
                    <a:pt x="67" y="827"/>
                    <a:pt x="0" y="1193"/>
                    <a:pt x="167" y="1327"/>
                  </a:cubicBezTo>
                  <a:cubicBezTo>
                    <a:pt x="202" y="1355"/>
                    <a:pt x="244" y="1368"/>
                    <a:pt x="291" y="1368"/>
                  </a:cubicBezTo>
                  <a:cubicBezTo>
                    <a:pt x="469" y="1368"/>
                    <a:pt x="716" y="1177"/>
                    <a:pt x="901" y="860"/>
                  </a:cubicBezTo>
                  <a:cubicBezTo>
                    <a:pt x="1134" y="526"/>
                    <a:pt x="1134" y="159"/>
                    <a:pt x="968" y="26"/>
                  </a:cubicBezTo>
                  <a:cubicBezTo>
                    <a:pt x="939" y="9"/>
                    <a:pt x="90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59"/>
            <p:cNvSpPr/>
            <p:nvPr/>
          </p:nvSpPr>
          <p:spPr>
            <a:xfrm>
              <a:off x="1303673" y="3222548"/>
              <a:ext cx="39239" cy="48711"/>
            </a:xfrm>
            <a:custGeom>
              <a:avLst/>
              <a:gdLst/>
              <a:ahLst/>
              <a:cxnLst/>
              <a:rect l="l" t="t" r="r" b="b"/>
              <a:pathLst>
                <a:path w="1102" h="1368" extrusionOk="0">
                  <a:moveTo>
                    <a:pt x="835" y="0"/>
                  </a:moveTo>
                  <a:cubicBezTo>
                    <a:pt x="656" y="0"/>
                    <a:pt x="400" y="189"/>
                    <a:pt x="234" y="493"/>
                  </a:cubicBezTo>
                  <a:cubicBezTo>
                    <a:pt x="34" y="826"/>
                    <a:pt x="1" y="1193"/>
                    <a:pt x="168" y="1327"/>
                  </a:cubicBezTo>
                  <a:cubicBezTo>
                    <a:pt x="202" y="1355"/>
                    <a:pt x="245" y="1368"/>
                    <a:pt x="291" y="1368"/>
                  </a:cubicBezTo>
                  <a:cubicBezTo>
                    <a:pt x="468" y="1368"/>
                    <a:pt x="710" y="1176"/>
                    <a:pt x="868" y="860"/>
                  </a:cubicBezTo>
                  <a:cubicBezTo>
                    <a:pt x="1102" y="526"/>
                    <a:pt x="1102" y="126"/>
                    <a:pt x="935" y="26"/>
                  </a:cubicBezTo>
                  <a:cubicBezTo>
                    <a:pt x="906" y="8"/>
                    <a:pt x="872" y="0"/>
                    <a:pt x="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59"/>
            <p:cNvSpPr/>
            <p:nvPr/>
          </p:nvSpPr>
          <p:spPr>
            <a:xfrm>
              <a:off x="1473520" y="3204708"/>
              <a:ext cx="40450" cy="48747"/>
            </a:xfrm>
            <a:custGeom>
              <a:avLst/>
              <a:gdLst/>
              <a:ahLst/>
              <a:cxnLst/>
              <a:rect l="l" t="t" r="r" b="b"/>
              <a:pathLst>
                <a:path w="1136" h="1369" extrusionOk="0">
                  <a:moveTo>
                    <a:pt x="868" y="1"/>
                  </a:moveTo>
                  <a:cubicBezTo>
                    <a:pt x="690" y="1"/>
                    <a:pt x="433" y="190"/>
                    <a:pt x="268" y="493"/>
                  </a:cubicBezTo>
                  <a:cubicBezTo>
                    <a:pt x="68" y="827"/>
                    <a:pt x="1" y="1194"/>
                    <a:pt x="168" y="1327"/>
                  </a:cubicBezTo>
                  <a:cubicBezTo>
                    <a:pt x="203" y="1355"/>
                    <a:pt x="245" y="1368"/>
                    <a:pt x="292" y="1368"/>
                  </a:cubicBezTo>
                  <a:cubicBezTo>
                    <a:pt x="469" y="1368"/>
                    <a:pt x="717" y="1177"/>
                    <a:pt x="902" y="860"/>
                  </a:cubicBezTo>
                  <a:cubicBezTo>
                    <a:pt x="1102" y="527"/>
                    <a:pt x="1135" y="160"/>
                    <a:pt x="968" y="26"/>
                  </a:cubicBezTo>
                  <a:cubicBezTo>
                    <a:pt x="939" y="9"/>
                    <a:pt x="905" y="1"/>
                    <a:pt x="8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59"/>
            <p:cNvSpPr/>
            <p:nvPr/>
          </p:nvSpPr>
          <p:spPr>
            <a:xfrm>
              <a:off x="1247876" y="3313418"/>
              <a:ext cx="41590" cy="48141"/>
            </a:xfrm>
            <a:custGeom>
              <a:avLst/>
              <a:gdLst/>
              <a:ahLst/>
              <a:cxnLst/>
              <a:rect l="l" t="t" r="r" b="b"/>
              <a:pathLst>
                <a:path w="1168" h="1352" extrusionOk="0">
                  <a:moveTo>
                    <a:pt x="842" y="1"/>
                  </a:moveTo>
                  <a:cubicBezTo>
                    <a:pt x="666" y="1"/>
                    <a:pt x="425" y="186"/>
                    <a:pt x="267" y="476"/>
                  </a:cubicBezTo>
                  <a:cubicBezTo>
                    <a:pt x="67" y="809"/>
                    <a:pt x="0" y="1210"/>
                    <a:pt x="167" y="1310"/>
                  </a:cubicBezTo>
                  <a:cubicBezTo>
                    <a:pt x="202" y="1338"/>
                    <a:pt x="245" y="1351"/>
                    <a:pt x="292" y="1351"/>
                  </a:cubicBezTo>
                  <a:cubicBezTo>
                    <a:pt x="470" y="1351"/>
                    <a:pt x="717" y="1166"/>
                    <a:pt x="901" y="876"/>
                  </a:cubicBezTo>
                  <a:cubicBezTo>
                    <a:pt x="1134" y="476"/>
                    <a:pt x="1168" y="109"/>
                    <a:pt x="967" y="42"/>
                  </a:cubicBezTo>
                  <a:cubicBezTo>
                    <a:pt x="932" y="14"/>
                    <a:pt x="890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59"/>
            <p:cNvSpPr/>
            <p:nvPr/>
          </p:nvSpPr>
          <p:spPr>
            <a:xfrm>
              <a:off x="1388027" y="3249289"/>
              <a:ext cx="40415" cy="48747"/>
            </a:xfrm>
            <a:custGeom>
              <a:avLst/>
              <a:gdLst/>
              <a:ahLst/>
              <a:cxnLst/>
              <a:rect l="l" t="t" r="r" b="b"/>
              <a:pathLst>
                <a:path w="1135" h="1369" extrusionOk="0">
                  <a:moveTo>
                    <a:pt x="844" y="1"/>
                  </a:moveTo>
                  <a:cubicBezTo>
                    <a:pt x="666" y="1"/>
                    <a:pt x="419" y="192"/>
                    <a:pt x="234" y="509"/>
                  </a:cubicBezTo>
                  <a:cubicBezTo>
                    <a:pt x="34" y="843"/>
                    <a:pt x="0" y="1209"/>
                    <a:pt x="167" y="1343"/>
                  </a:cubicBezTo>
                  <a:cubicBezTo>
                    <a:pt x="196" y="1360"/>
                    <a:pt x="230" y="1369"/>
                    <a:pt x="267" y="1369"/>
                  </a:cubicBezTo>
                  <a:cubicBezTo>
                    <a:pt x="445" y="1369"/>
                    <a:pt x="702" y="1179"/>
                    <a:pt x="868" y="876"/>
                  </a:cubicBezTo>
                  <a:cubicBezTo>
                    <a:pt x="1134" y="542"/>
                    <a:pt x="1134" y="109"/>
                    <a:pt x="968" y="42"/>
                  </a:cubicBezTo>
                  <a:cubicBezTo>
                    <a:pt x="933" y="14"/>
                    <a:pt x="891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59"/>
            <p:cNvSpPr/>
            <p:nvPr/>
          </p:nvSpPr>
          <p:spPr>
            <a:xfrm>
              <a:off x="1341701" y="3338379"/>
              <a:ext cx="40415" cy="48747"/>
            </a:xfrm>
            <a:custGeom>
              <a:avLst/>
              <a:gdLst/>
              <a:ahLst/>
              <a:cxnLst/>
              <a:rect l="l" t="t" r="r" b="b"/>
              <a:pathLst>
                <a:path w="1135" h="1369" extrusionOk="0">
                  <a:moveTo>
                    <a:pt x="844" y="1"/>
                  </a:moveTo>
                  <a:cubicBezTo>
                    <a:pt x="667" y="1"/>
                    <a:pt x="426" y="192"/>
                    <a:pt x="267" y="509"/>
                  </a:cubicBezTo>
                  <a:cubicBezTo>
                    <a:pt x="34" y="842"/>
                    <a:pt x="0" y="1209"/>
                    <a:pt x="167" y="1343"/>
                  </a:cubicBezTo>
                  <a:cubicBezTo>
                    <a:pt x="196" y="1360"/>
                    <a:pt x="230" y="1368"/>
                    <a:pt x="267" y="1368"/>
                  </a:cubicBezTo>
                  <a:cubicBezTo>
                    <a:pt x="446" y="1368"/>
                    <a:pt x="702" y="1179"/>
                    <a:pt x="868" y="876"/>
                  </a:cubicBezTo>
                  <a:cubicBezTo>
                    <a:pt x="1101" y="509"/>
                    <a:pt x="1134" y="108"/>
                    <a:pt x="968" y="42"/>
                  </a:cubicBezTo>
                  <a:cubicBezTo>
                    <a:pt x="933" y="14"/>
                    <a:pt x="891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59"/>
            <p:cNvSpPr/>
            <p:nvPr/>
          </p:nvSpPr>
          <p:spPr>
            <a:xfrm>
              <a:off x="1458102" y="3315946"/>
              <a:ext cx="39239" cy="49032"/>
            </a:xfrm>
            <a:custGeom>
              <a:avLst/>
              <a:gdLst/>
              <a:ahLst/>
              <a:cxnLst/>
              <a:rect l="l" t="t" r="r" b="b"/>
              <a:pathLst>
                <a:path w="1102" h="1377" extrusionOk="0">
                  <a:moveTo>
                    <a:pt x="821" y="0"/>
                  </a:moveTo>
                  <a:cubicBezTo>
                    <a:pt x="643" y="0"/>
                    <a:pt x="395" y="209"/>
                    <a:pt x="234" y="505"/>
                  </a:cubicBezTo>
                  <a:cubicBezTo>
                    <a:pt x="34" y="839"/>
                    <a:pt x="0" y="1205"/>
                    <a:pt x="167" y="1339"/>
                  </a:cubicBezTo>
                  <a:cubicBezTo>
                    <a:pt x="199" y="1365"/>
                    <a:pt x="238" y="1377"/>
                    <a:pt x="281" y="1377"/>
                  </a:cubicBezTo>
                  <a:cubicBezTo>
                    <a:pt x="458" y="1377"/>
                    <a:pt x="706" y="1168"/>
                    <a:pt x="868" y="872"/>
                  </a:cubicBezTo>
                  <a:cubicBezTo>
                    <a:pt x="1068" y="505"/>
                    <a:pt x="1101" y="138"/>
                    <a:pt x="934" y="38"/>
                  </a:cubicBezTo>
                  <a:cubicBezTo>
                    <a:pt x="902" y="12"/>
                    <a:pt x="863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59"/>
            <p:cNvSpPr/>
            <p:nvPr/>
          </p:nvSpPr>
          <p:spPr>
            <a:xfrm>
              <a:off x="1536474" y="3315946"/>
              <a:ext cx="40450" cy="49032"/>
            </a:xfrm>
            <a:custGeom>
              <a:avLst/>
              <a:gdLst/>
              <a:ahLst/>
              <a:cxnLst/>
              <a:rect l="l" t="t" r="r" b="b"/>
              <a:pathLst>
                <a:path w="1136" h="1377" extrusionOk="0">
                  <a:moveTo>
                    <a:pt x="854" y="0"/>
                  </a:moveTo>
                  <a:cubicBezTo>
                    <a:pt x="676" y="0"/>
                    <a:pt x="423" y="209"/>
                    <a:pt x="234" y="505"/>
                  </a:cubicBezTo>
                  <a:cubicBezTo>
                    <a:pt x="34" y="839"/>
                    <a:pt x="1" y="1205"/>
                    <a:pt x="168" y="1339"/>
                  </a:cubicBezTo>
                  <a:cubicBezTo>
                    <a:pt x="200" y="1365"/>
                    <a:pt x="239" y="1377"/>
                    <a:pt x="281" y="1377"/>
                  </a:cubicBezTo>
                  <a:cubicBezTo>
                    <a:pt x="459" y="1377"/>
                    <a:pt x="707" y="1168"/>
                    <a:pt x="868" y="872"/>
                  </a:cubicBezTo>
                  <a:cubicBezTo>
                    <a:pt x="1135" y="505"/>
                    <a:pt x="1135" y="138"/>
                    <a:pt x="968" y="38"/>
                  </a:cubicBezTo>
                  <a:cubicBezTo>
                    <a:pt x="936" y="12"/>
                    <a:pt x="897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59"/>
            <p:cNvSpPr/>
            <p:nvPr/>
          </p:nvSpPr>
          <p:spPr>
            <a:xfrm>
              <a:off x="1390377" y="3409630"/>
              <a:ext cx="40450" cy="48747"/>
            </a:xfrm>
            <a:custGeom>
              <a:avLst/>
              <a:gdLst/>
              <a:ahLst/>
              <a:cxnLst/>
              <a:rect l="l" t="t" r="r" b="b"/>
              <a:pathLst>
                <a:path w="1136" h="1369" extrusionOk="0">
                  <a:moveTo>
                    <a:pt x="845" y="1"/>
                  </a:moveTo>
                  <a:cubicBezTo>
                    <a:pt x="668" y="1"/>
                    <a:pt x="426" y="192"/>
                    <a:pt x="268" y="509"/>
                  </a:cubicBezTo>
                  <a:cubicBezTo>
                    <a:pt x="68" y="843"/>
                    <a:pt x="1" y="1210"/>
                    <a:pt x="168" y="1343"/>
                  </a:cubicBezTo>
                  <a:cubicBezTo>
                    <a:pt x="197" y="1360"/>
                    <a:pt x="231" y="1369"/>
                    <a:pt x="268" y="1369"/>
                  </a:cubicBezTo>
                  <a:cubicBezTo>
                    <a:pt x="447" y="1369"/>
                    <a:pt x="709" y="1179"/>
                    <a:pt x="902" y="876"/>
                  </a:cubicBezTo>
                  <a:cubicBezTo>
                    <a:pt x="1102" y="509"/>
                    <a:pt x="1135" y="109"/>
                    <a:pt x="968" y="42"/>
                  </a:cubicBezTo>
                  <a:cubicBezTo>
                    <a:pt x="934" y="14"/>
                    <a:pt x="891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59"/>
            <p:cNvSpPr/>
            <p:nvPr/>
          </p:nvSpPr>
          <p:spPr>
            <a:xfrm>
              <a:off x="1494920" y="3409630"/>
              <a:ext cx="40415" cy="48747"/>
            </a:xfrm>
            <a:custGeom>
              <a:avLst/>
              <a:gdLst/>
              <a:ahLst/>
              <a:cxnLst/>
              <a:rect l="l" t="t" r="r" b="b"/>
              <a:pathLst>
                <a:path w="1135" h="1369" extrusionOk="0">
                  <a:moveTo>
                    <a:pt x="844" y="1"/>
                  </a:moveTo>
                  <a:cubicBezTo>
                    <a:pt x="666" y="1"/>
                    <a:pt x="419" y="192"/>
                    <a:pt x="234" y="509"/>
                  </a:cubicBezTo>
                  <a:cubicBezTo>
                    <a:pt x="34" y="843"/>
                    <a:pt x="0" y="1210"/>
                    <a:pt x="167" y="1343"/>
                  </a:cubicBezTo>
                  <a:cubicBezTo>
                    <a:pt x="196" y="1360"/>
                    <a:pt x="230" y="1369"/>
                    <a:pt x="267" y="1369"/>
                  </a:cubicBezTo>
                  <a:cubicBezTo>
                    <a:pt x="446" y="1369"/>
                    <a:pt x="702" y="1179"/>
                    <a:pt x="868" y="876"/>
                  </a:cubicBezTo>
                  <a:cubicBezTo>
                    <a:pt x="1135" y="509"/>
                    <a:pt x="1135" y="109"/>
                    <a:pt x="968" y="42"/>
                  </a:cubicBezTo>
                  <a:cubicBezTo>
                    <a:pt x="933" y="14"/>
                    <a:pt x="891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59"/>
            <p:cNvSpPr/>
            <p:nvPr/>
          </p:nvSpPr>
          <p:spPr>
            <a:xfrm>
              <a:off x="1442648" y="3495729"/>
              <a:ext cx="40415" cy="48711"/>
            </a:xfrm>
            <a:custGeom>
              <a:avLst/>
              <a:gdLst/>
              <a:ahLst/>
              <a:cxnLst/>
              <a:rect l="l" t="t" r="r" b="b"/>
              <a:pathLst>
                <a:path w="1135" h="1368" extrusionOk="0">
                  <a:moveTo>
                    <a:pt x="868" y="0"/>
                  </a:moveTo>
                  <a:cubicBezTo>
                    <a:pt x="690" y="0"/>
                    <a:pt x="433" y="190"/>
                    <a:pt x="268" y="493"/>
                  </a:cubicBezTo>
                  <a:cubicBezTo>
                    <a:pt x="34" y="826"/>
                    <a:pt x="1" y="1193"/>
                    <a:pt x="167" y="1327"/>
                  </a:cubicBezTo>
                  <a:cubicBezTo>
                    <a:pt x="202" y="1355"/>
                    <a:pt x="244" y="1368"/>
                    <a:pt x="291" y="1368"/>
                  </a:cubicBezTo>
                  <a:cubicBezTo>
                    <a:pt x="468" y="1368"/>
                    <a:pt x="710" y="1177"/>
                    <a:pt x="868" y="860"/>
                  </a:cubicBezTo>
                  <a:cubicBezTo>
                    <a:pt x="1101" y="526"/>
                    <a:pt x="1135" y="159"/>
                    <a:pt x="968" y="26"/>
                  </a:cubicBezTo>
                  <a:cubicBezTo>
                    <a:pt x="939" y="9"/>
                    <a:pt x="905" y="0"/>
                    <a:pt x="8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59"/>
            <p:cNvSpPr/>
            <p:nvPr/>
          </p:nvSpPr>
          <p:spPr>
            <a:xfrm>
              <a:off x="1009128" y="3188721"/>
              <a:ext cx="40415" cy="48106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843" y="0"/>
                  </a:moveTo>
                  <a:cubicBezTo>
                    <a:pt x="666" y="0"/>
                    <a:pt x="425" y="186"/>
                    <a:pt x="267" y="475"/>
                  </a:cubicBezTo>
                  <a:cubicBezTo>
                    <a:pt x="34" y="809"/>
                    <a:pt x="0" y="1209"/>
                    <a:pt x="167" y="1309"/>
                  </a:cubicBezTo>
                  <a:cubicBezTo>
                    <a:pt x="202" y="1337"/>
                    <a:pt x="245" y="1351"/>
                    <a:pt x="292" y="1351"/>
                  </a:cubicBezTo>
                  <a:cubicBezTo>
                    <a:pt x="469" y="1351"/>
                    <a:pt x="710" y="1165"/>
                    <a:pt x="868" y="876"/>
                  </a:cubicBezTo>
                  <a:cubicBezTo>
                    <a:pt x="1101" y="542"/>
                    <a:pt x="1134" y="142"/>
                    <a:pt x="968" y="42"/>
                  </a:cubicBezTo>
                  <a:cubicBezTo>
                    <a:pt x="932" y="14"/>
                    <a:pt x="890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59"/>
            <p:cNvSpPr/>
            <p:nvPr/>
          </p:nvSpPr>
          <p:spPr>
            <a:xfrm>
              <a:off x="1062575" y="3248114"/>
              <a:ext cx="40415" cy="48106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843" y="0"/>
                  </a:moveTo>
                  <a:cubicBezTo>
                    <a:pt x="666" y="0"/>
                    <a:pt x="425" y="186"/>
                    <a:pt x="267" y="475"/>
                  </a:cubicBezTo>
                  <a:cubicBezTo>
                    <a:pt x="34" y="809"/>
                    <a:pt x="0" y="1209"/>
                    <a:pt x="167" y="1309"/>
                  </a:cubicBezTo>
                  <a:cubicBezTo>
                    <a:pt x="202" y="1337"/>
                    <a:pt x="245" y="1351"/>
                    <a:pt x="292" y="1351"/>
                  </a:cubicBezTo>
                  <a:cubicBezTo>
                    <a:pt x="469" y="1351"/>
                    <a:pt x="710" y="1165"/>
                    <a:pt x="868" y="876"/>
                  </a:cubicBezTo>
                  <a:cubicBezTo>
                    <a:pt x="1101" y="542"/>
                    <a:pt x="1135" y="142"/>
                    <a:pt x="968" y="42"/>
                  </a:cubicBezTo>
                  <a:cubicBezTo>
                    <a:pt x="933" y="13"/>
                    <a:pt x="890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59"/>
            <p:cNvSpPr/>
            <p:nvPr/>
          </p:nvSpPr>
          <p:spPr>
            <a:xfrm>
              <a:off x="982993" y="3298107"/>
              <a:ext cx="39239" cy="49067"/>
            </a:xfrm>
            <a:custGeom>
              <a:avLst/>
              <a:gdLst/>
              <a:ahLst/>
              <a:cxnLst/>
              <a:rect l="l" t="t" r="r" b="b"/>
              <a:pathLst>
                <a:path w="1102" h="1378" extrusionOk="0">
                  <a:moveTo>
                    <a:pt x="821" y="1"/>
                  </a:moveTo>
                  <a:cubicBezTo>
                    <a:pt x="643" y="1"/>
                    <a:pt x="395" y="210"/>
                    <a:pt x="234" y="506"/>
                  </a:cubicBezTo>
                  <a:cubicBezTo>
                    <a:pt x="34" y="839"/>
                    <a:pt x="0" y="1206"/>
                    <a:pt x="167" y="1340"/>
                  </a:cubicBezTo>
                  <a:cubicBezTo>
                    <a:pt x="200" y="1365"/>
                    <a:pt x="238" y="1377"/>
                    <a:pt x="281" y="1377"/>
                  </a:cubicBezTo>
                  <a:cubicBezTo>
                    <a:pt x="458" y="1377"/>
                    <a:pt x="706" y="1168"/>
                    <a:pt x="868" y="873"/>
                  </a:cubicBezTo>
                  <a:cubicBezTo>
                    <a:pt x="1068" y="506"/>
                    <a:pt x="1101" y="172"/>
                    <a:pt x="934" y="39"/>
                  </a:cubicBezTo>
                  <a:cubicBezTo>
                    <a:pt x="902" y="13"/>
                    <a:pt x="864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59"/>
            <p:cNvSpPr/>
            <p:nvPr/>
          </p:nvSpPr>
          <p:spPr>
            <a:xfrm>
              <a:off x="1132650" y="3307472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2" y="1"/>
                  </a:moveTo>
                  <a:cubicBezTo>
                    <a:pt x="665" y="1"/>
                    <a:pt x="418" y="187"/>
                    <a:pt x="234" y="476"/>
                  </a:cubicBezTo>
                  <a:cubicBezTo>
                    <a:pt x="34" y="810"/>
                    <a:pt x="0" y="1210"/>
                    <a:pt x="167" y="1310"/>
                  </a:cubicBezTo>
                  <a:cubicBezTo>
                    <a:pt x="202" y="1338"/>
                    <a:pt x="245" y="1351"/>
                    <a:pt x="292" y="1351"/>
                  </a:cubicBezTo>
                  <a:cubicBezTo>
                    <a:pt x="469" y="1351"/>
                    <a:pt x="710" y="1166"/>
                    <a:pt x="868" y="876"/>
                  </a:cubicBezTo>
                  <a:cubicBezTo>
                    <a:pt x="1068" y="543"/>
                    <a:pt x="1135" y="143"/>
                    <a:pt x="968" y="42"/>
                  </a:cubicBezTo>
                  <a:cubicBezTo>
                    <a:pt x="933" y="14"/>
                    <a:pt x="890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59"/>
            <p:cNvSpPr/>
            <p:nvPr/>
          </p:nvSpPr>
          <p:spPr>
            <a:xfrm>
              <a:off x="1037614" y="3362129"/>
              <a:ext cx="40450" cy="48747"/>
            </a:xfrm>
            <a:custGeom>
              <a:avLst/>
              <a:gdLst/>
              <a:ahLst/>
              <a:cxnLst/>
              <a:rect l="l" t="t" r="r" b="b"/>
              <a:pathLst>
                <a:path w="1136" h="1369" extrusionOk="0">
                  <a:moveTo>
                    <a:pt x="844" y="1"/>
                  </a:moveTo>
                  <a:cubicBezTo>
                    <a:pt x="667" y="1"/>
                    <a:pt x="419" y="192"/>
                    <a:pt x="234" y="509"/>
                  </a:cubicBezTo>
                  <a:cubicBezTo>
                    <a:pt x="34" y="842"/>
                    <a:pt x="1" y="1209"/>
                    <a:pt x="168" y="1343"/>
                  </a:cubicBezTo>
                  <a:cubicBezTo>
                    <a:pt x="197" y="1360"/>
                    <a:pt x="230" y="1368"/>
                    <a:pt x="268" y="1368"/>
                  </a:cubicBezTo>
                  <a:cubicBezTo>
                    <a:pt x="446" y="1368"/>
                    <a:pt x="703" y="1179"/>
                    <a:pt x="868" y="876"/>
                  </a:cubicBezTo>
                  <a:cubicBezTo>
                    <a:pt x="1068" y="542"/>
                    <a:pt x="1135" y="175"/>
                    <a:pt x="968" y="42"/>
                  </a:cubicBezTo>
                  <a:cubicBezTo>
                    <a:pt x="933" y="14"/>
                    <a:pt x="891" y="1"/>
                    <a:pt x="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59"/>
            <p:cNvSpPr/>
            <p:nvPr/>
          </p:nvSpPr>
          <p:spPr>
            <a:xfrm>
              <a:off x="984168" y="3450009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3" y="1"/>
                  </a:moveTo>
                  <a:cubicBezTo>
                    <a:pt x="665" y="1"/>
                    <a:pt x="418" y="187"/>
                    <a:pt x="234" y="476"/>
                  </a:cubicBezTo>
                  <a:cubicBezTo>
                    <a:pt x="34" y="810"/>
                    <a:pt x="1" y="1210"/>
                    <a:pt x="168" y="1310"/>
                  </a:cubicBezTo>
                  <a:cubicBezTo>
                    <a:pt x="203" y="1338"/>
                    <a:pt x="245" y="1351"/>
                    <a:pt x="293" y="1351"/>
                  </a:cubicBezTo>
                  <a:cubicBezTo>
                    <a:pt x="469" y="1351"/>
                    <a:pt x="710" y="1166"/>
                    <a:pt x="868" y="876"/>
                  </a:cubicBezTo>
                  <a:cubicBezTo>
                    <a:pt x="1068" y="543"/>
                    <a:pt x="1135" y="142"/>
                    <a:pt x="968" y="42"/>
                  </a:cubicBezTo>
                  <a:cubicBezTo>
                    <a:pt x="933" y="14"/>
                    <a:pt x="890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59"/>
            <p:cNvSpPr/>
            <p:nvPr/>
          </p:nvSpPr>
          <p:spPr>
            <a:xfrm>
              <a:off x="1114847" y="3387197"/>
              <a:ext cx="40415" cy="49067"/>
            </a:xfrm>
            <a:custGeom>
              <a:avLst/>
              <a:gdLst/>
              <a:ahLst/>
              <a:cxnLst/>
              <a:rect l="l" t="t" r="r" b="b"/>
              <a:pathLst>
                <a:path w="1135" h="1378" extrusionOk="0">
                  <a:moveTo>
                    <a:pt x="854" y="0"/>
                  </a:moveTo>
                  <a:cubicBezTo>
                    <a:pt x="675" y="0"/>
                    <a:pt x="422" y="210"/>
                    <a:pt x="234" y="505"/>
                  </a:cubicBezTo>
                  <a:cubicBezTo>
                    <a:pt x="33" y="839"/>
                    <a:pt x="0" y="1206"/>
                    <a:pt x="167" y="1339"/>
                  </a:cubicBezTo>
                  <a:cubicBezTo>
                    <a:pt x="199" y="1365"/>
                    <a:pt x="238" y="1377"/>
                    <a:pt x="280" y="1377"/>
                  </a:cubicBezTo>
                  <a:cubicBezTo>
                    <a:pt x="458" y="1377"/>
                    <a:pt x="706" y="1168"/>
                    <a:pt x="867" y="872"/>
                  </a:cubicBezTo>
                  <a:cubicBezTo>
                    <a:pt x="1068" y="505"/>
                    <a:pt x="1134" y="138"/>
                    <a:pt x="967" y="38"/>
                  </a:cubicBezTo>
                  <a:cubicBezTo>
                    <a:pt x="935" y="13"/>
                    <a:pt x="897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59"/>
            <p:cNvSpPr/>
            <p:nvPr/>
          </p:nvSpPr>
          <p:spPr>
            <a:xfrm>
              <a:off x="1222915" y="3390615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3" y="1"/>
                  </a:moveTo>
                  <a:cubicBezTo>
                    <a:pt x="666" y="1"/>
                    <a:pt x="425" y="187"/>
                    <a:pt x="267" y="476"/>
                  </a:cubicBezTo>
                  <a:cubicBezTo>
                    <a:pt x="34" y="810"/>
                    <a:pt x="1" y="1210"/>
                    <a:pt x="167" y="1310"/>
                  </a:cubicBezTo>
                  <a:cubicBezTo>
                    <a:pt x="203" y="1338"/>
                    <a:pt x="245" y="1351"/>
                    <a:pt x="293" y="1351"/>
                  </a:cubicBezTo>
                  <a:cubicBezTo>
                    <a:pt x="469" y="1351"/>
                    <a:pt x="710" y="1166"/>
                    <a:pt x="868" y="876"/>
                  </a:cubicBezTo>
                  <a:cubicBezTo>
                    <a:pt x="1101" y="476"/>
                    <a:pt x="1135" y="109"/>
                    <a:pt x="968" y="42"/>
                  </a:cubicBezTo>
                  <a:cubicBezTo>
                    <a:pt x="933" y="14"/>
                    <a:pt x="890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59"/>
            <p:cNvSpPr/>
            <p:nvPr/>
          </p:nvSpPr>
          <p:spPr>
            <a:xfrm>
              <a:off x="1281133" y="3438151"/>
              <a:ext cx="40415" cy="48106"/>
            </a:xfrm>
            <a:custGeom>
              <a:avLst/>
              <a:gdLst/>
              <a:ahLst/>
              <a:cxnLst/>
              <a:rect l="l" t="t" r="r" b="b"/>
              <a:pathLst>
                <a:path w="1135" h="1351" extrusionOk="0">
                  <a:moveTo>
                    <a:pt x="842" y="0"/>
                  </a:moveTo>
                  <a:cubicBezTo>
                    <a:pt x="664" y="0"/>
                    <a:pt x="418" y="186"/>
                    <a:pt x="234" y="475"/>
                  </a:cubicBezTo>
                  <a:cubicBezTo>
                    <a:pt x="33" y="809"/>
                    <a:pt x="0" y="1209"/>
                    <a:pt x="167" y="1309"/>
                  </a:cubicBezTo>
                  <a:cubicBezTo>
                    <a:pt x="202" y="1337"/>
                    <a:pt x="245" y="1351"/>
                    <a:pt x="292" y="1351"/>
                  </a:cubicBezTo>
                  <a:cubicBezTo>
                    <a:pt x="469" y="1351"/>
                    <a:pt x="709" y="1165"/>
                    <a:pt x="867" y="876"/>
                  </a:cubicBezTo>
                  <a:cubicBezTo>
                    <a:pt x="1068" y="475"/>
                    <a:pt x="1134" y="108"/>
                    <a:pt x="967" y="42"/>
                  </a:cubicBezTo>
                  <a:cubicBezTo>
                    <a:pt x="932" y="14"/>
                    <a:pt x="890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59"/>
            <p:cNvSpPr/>
            <p:nvPr/>
          </p:nvSpPr>
          <p:spPr>
            <a:xfrm>
              <a:off x="1136211" y="3473759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3" y="1"/>
                  </a:moveTo>
                  <a:cubicBezTo>
                    <a:pt x="666" y="1"/>
                    <a:pt x="425" y="187"/>
                    <a:pt x="267" y="476"/>
                  </a:cubicBezTo>
                  <a:cubicBezTo>
                    <a:pt x="67" y="810"/>
                    <a:pt x="1" y="1210"/>
                    <a:pt x="201" y="1310"/>
                  </a:cubicBezTo>
                  <a:cubicBezTo>
                    <a:pt x="236" y="1338"/>
                    <a:pt x="279" y="1352"/>
                    <a:pt x="326" y="1352"/>
                  </a:cubicBezTo>
                  <a:cubicBezTo>
                    <a:pt x="502" y="1352"/>
                    <a:pt x="743" y="1166"/>
                    <a:pt x="901" y="876"/>
                  </a:cubicBezTo>
                  <a:cubicBezTo>
                    <a:pt x="1101" y="476"/>
                    <a:pt x="1135" y="109"/>
                    <a:pt x="968" y="42"/>
                  </a:cubicBezTo>
                  <a:cubicBezTo>
                    <a:pt x="933" y="14"/>
                    <a:pt x="890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59"/>
            <p:cNvSpPr/>
            <p:nvPr/>
          </p:nvSpPr>
          <p:spPr>
            <a:xfrm>
              <a:off x="1329809" y="3509402"/>
              <a:ext cx="40415" cy="48141"/>
            </a:xfrm>
            <a:custGeom>
              <a:avLst/>
              <a:gdLst/>
              <a:ahLst/>
              <a:cxnLst/>
              <a:rect l="l" t="t" r="r" b="b"/>
              <a:pathLst>
                <a:path w="1135" h="1352" extrusionOk="0">
                  <a:moveTo>
                    <a:pt x="843" y="1"/>
                  </a:moveTo>
                  <a:cubicBezTo>
                    <a:pt x="666" y="1"/>
                    <a:pt x="425" y="186"/>
                    <a:pt x="268" y="476"/>
                  </a:cubicBezTo>
                  <a:cubicBezTo>
                    <a:pt x="34" y="809"/>
                    <a:pt x="1" y="1210"/>
                    <a:pt x="168" y="1310"/>
                  </a:cubicBezTo>
                  <a:cubicBezTo>
                    <a:pt x="203" y="1338"/>
                    <a:pt x="245" y="1351"/>
                    <a:pt x="293" y="1351"/>
                  </a:cubicBezTo>
                  <a:cubicBezTo>
                    <a:pt x="469" y="1351"/>
                    <a:pt x="710" y="1166"/>
                    <a:pt x="868" y="876"/>
                  </a:cubicBezTo>
                  <a:cubicBezTo>
                    <a:pt x="1102" y="476"/>
                    <a:pt x="1135" y="109"/>
                    <a:pt x="968" y="42"/>
                  </a:cubicBezTo>
                  <a:cubicBezTo>
                    <a:pt x="933" y="14"/>
                    <a:pt x="890" y="1"/>
                    <a:pt x="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59"/>
            <p:cNvSpPr/>
            <p:nvPr/>
          </p:nvSpPr>
          <p:spPr>
            <a:xfrm>
              <a:off x="1199165" y="3523787"/>
              <a:ext cx="40415" cy="49067"/>
            </a:xfrm>
            <a:custGeom>
              <a:avLst/>
              <a:gdLst/>
              <a:ahLst/>
              <a:cxnLst/>
              <a:rect l="l" t="t" r="r" b="b"/>
              <a:pathLst>
                <a:path w="1135" h="1378" extrusionOk="0">
                  <a:moveTo>
                    <a:pt x="854" y="1"/>
                  </a:moveTo>
                  <a:cubicBezTo>
                    <a:pt x="677" y="1"/>
                    <a:pt x="429" y="210"/>
                    <a:pt x="267" y="505"/>
                  </a:cubicBezTo>
                  <a:cubicBezTo>
                    <a:pt x="34" y="839"/>
                    <a:pt x="0" y="1206"/>
                    <a:pt x="167" y="1339"/>
                  </a:cubicBezTo>
                  <a:cubicBezTo>
                    <a:pt x="200" y="1365"/>
                    <a:pt x="238" y="1377"/>
                    <a:pt x="281" y="1377"/>
                  </a:cubicBezTo>
                  <a:cubicBezTo>
                    <a:pt x="458" y="1377"/>
                    <a:pt x="706" y="1168"/>
                    <a:pt x="868" y="872"/>
                  </a:cubicBezTo>
                  <a:cubicBezTo>
                    <a:pt x="1101" y="505"/>
                    <a:pt x="1135" y="139"/>
                    <a:pt x="968" y="38"/>
                  </a:cubicBezTo>
                  <a:cubicBezTo>
                    <a:pt x="935" y="13"/>
                    <a:pt x="897" y="1"/>
                    <a:pt x="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59"/>
            <p:cNvSpPr/>
            <p:nvPr/>
          </p:nvSpPr>
          <p:spPr>
            <a:xfrm>
              <a:off x="1359505" y="3583181"/>
              <a:ext cx="40415" cy="49067"/>
            </a:xfrm>
            <a:custGeom>
              <a:avLst/>
              <a:gdLst/>
              <a:ahLst/>
              <a:cxnLst/>
              <a:rect l="l" t="t" r="r" b="b"/>
              <a:pathLst>
                <a:path w="1135" h="1378" extrusionOk="0">
                  <a:moveTo>
                    <a:pt x="854" y="0"/>
                  </a:moveTo>
                  <a:cubicBezTo>
                    <a:pt x="677" y="0"/>
                    <a:pt x="429" y="209"/>
                    <a:pt x="268" y="505"/>
                  </a:cubicBezTo>
                  <a:cubicBezTo>
                    <a:pt x="34" y="839"/>
                    <a:pt x="1" y="1206"/>
                    <a:pt x="167" y="1339"/>
                  </a:cubicBezTo>
                  <a:cubicBezTo>
                    <a:pt x="200" y="1365"/>
                    <a:pt x="238" y="1377"/>
                    <a:pt x="281" y="1377"/>
                  </a:cubicBezTo>
                  <a:cubicBezTo>
                    <a:pt x="458" y="1377"/>
                    <a:pt x="707" y="1168"/>
                    <a:pt x="868" y="872"/>
                  </a:cubicBezTo>
                  <a:cubicBezTo>
                    <a:pt x="1101" y="505"/>
                    <a:pt x="1135" y="138"/>
                    <a:pt x="968" y="38"/>
                  </a:cubicBezTo>
                  <a:cubicBezTo>
                    <a:pt x="936" y="12"/>
                    <a:pt x="897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59"/>
            <p:cNvSpPr/>
            <p:nvPr/>
          </p:nvSpPr>
          <p:spPr>
            <a:xfrm>
              <a:off x="1233597" y="3600984"/>
              <a:ext cx="40415" cy="49067"/>
            </a:xfrm>
            <a:custGeom>
              <a:avLst/>
              <a:gdLst/>
              <a:ahLst/>
              <a:cxnLst/>
              <a:rect l="l" t="t" r="r" b="b"/>
              <a:pathLst>
                <a:path w="1135" h="1378" extrusionOk="0">
                  <a:moveTo>
                    <a:pt x="854" y="1"/>
                  </a:moveTo>
                  <a:cubicBezTo>
                    <a:pt x="676" y="1"/>
                    <a:pt x="423" y="210"/>
                    <a:pt x="234" y="506"/>
                  </a:cubicBezTo>
                  <a:cubicBezTo>
                    <a:pt x="34" y="839"/>
                    <a:pt x="1" y="1206"/>
                    <a:pt x="168" y="1340"/>
                  </a:cubicBezTo>
                  <a:cubicBezTo>
                    <a:pt x="200" y="1365"/>
                    <a:pt x="238" y="1378"/>
                    <a:pt x="281" y="1378"/>
                  </a:cubicBezTo>
                  <a:cubicBezTo>
                    <a:pt x="459" y="1378"/>
                    <a:pt x="707" y="1168"/>
                    <a:pt x="868" y="873"/>
                  </a:cubicBezTo>
                  <a:cubicBezTo>
                    <a:pt x="1068" y="539"/>
                    <a:pt x="1135" y="172"/>
                    <a:pt x="968" y="39"/>
                  </a:cubicBezTo>
                  <a:cubicBezTo>
                    <a:pt x="936" y="13"/>
                    <a:pt x="897" y="1"/>
                    <a:pt x="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59"/>
            <p:cNvSpPr/>
            <p:nvPr/>
          </p:nvSpPr>
          <p:spPr>
            <a:xfrm>
              <a:off x="1066136" y="3467848"/>
              <a:ext cx="39239" cy="48106"/>
            </a:xfrm>
            <a:custGeom>
              <a:avLst/>
              <a:gdLst/>
              <a:ahLst/>
              <a:cxnLst/>
              <a:rect l="l" t="t" r="r" b="b"/>
              <a:pathLst>
                <a:path w="1102" h="1351" extrusionOk="0">
                  <a:moveTo>
                    <a:pt x="809" y="0"/>
                  </a:moveTo>
                  <a:cubicBezTo>
                    <a:pt x="633" y="0"/>
                    <a:pt x="392" y="186"/>
                    <a:pt x="234" y="475"/>
                  </a:cubicBezTo>
                  <a:cubicBezTo>
                    <a:pt x="34" y="809"/>
                    <a:pt x="0" y="1209"/>
                    <a:pt x="167" y="1309"/>
                  </a:cubicBezTo>
                  <a:cubicBezTo>
                    <a:pt x="202" y="1337"/>
                    <a:pt x="245" y="1351"/>
                    <a:pt x="292" y="1351"/>
                  </a:cubicBezTo>
                  <a:cubicBezTo>
                    <a:pt x="469" y="1351"/>
                    <a:pt x="710" y="1165"/>
                    <a:pt x="868" y="876"/>
                  </a:cubicBezTo>
                  <a:cubicBezTo>
                    <a:pt x="1068" y="542"/>
                    <a:pt x="1101" y="142"/>
                    <a:pt x="934" y="42"/>
                  </a:cubicBezTo>
                  <a:cubicBezTo>
                    <a:pt x="899" y="13"/>
                    <a:pt x="857" y="0"/>
                    <a:pt x="8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59"/>
            <p:cNvSpPr/>
            <p:nvPr/>
          </p:nvSpPr>
          <p:spPr>
            <a:xfrm>
              <a:off x="1097007" y="3589127"/>
              <a:ext cx="40415" cy="48604"/>
            </a:xfrm>
            <a:custGeom>
              <a:avLst/>
              <a:gdLst/>
              <a:ahLst/>
              <a:cxnLst/>
              <a:rect l="l" t="t" r="r" b="b"/>
              <a:pathLst>
                <a:path w="1135" h="1365" extrusionOk="0">
                  <a:moveTo>
                    <a:pt x="854" y="0"/>
                  </a:moveTo>
                  <a:cubicBezTo>
                    <a:pt x="676" y="0"/>
                    <a:pt x="422" y="209"/>
                    <a:pt x="234" y="505"/>
                  </a:cubicBezTo>
                  <a:cubicBezTo>
                    <a:pt x="34" y="839"/>
                    <a:pt x="1" y="1206"/>
                    <a:pt x="168" y="1339"/>
                  </a:cubicBezTo>
                  <a:cubicBezTo>
                    <a:pt x="196" y="1356"/>
                    <a:pt x="230" y="1365"/>
                    <a:pt x="268" y="1365"/>
                  </a:cubicBezTo>
                  <a:cubicBezTo>
                    <a:pt x="446" y="1365"/>
                    <a:pt x="703" y="1175"/>
                    <a:pt x="868" y="872"/>
                  </a:cubicBezTo>
                  <a:cubicBezTo>
                    <a:pt x="1068" y="538"/>
                    <a:pt x="1135" y="172"/>
                    <a:pt x="968" y="38"/>
                  </a:cubicBezTo>
                  <a:cubicBezTo>
                    <a:pt x="936" y="12"/>
                    <a:pt x="897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59"/>
            <p:cNvSpPr/>
            <p:nvPr/>
          </p:nvSpPr>
          <p:spPr>
            <a:xfrm>
              <a:off x="1294201" y="3626373"/>
              <a:ext cx="40415" cy="48640"/>
            </a:xfrm>
            <a:custGeom>
              <a:avLst/>
              <a:gdLst/>
              <a:ahLst/>
              <a:cxnLst/>
              <a:rect l="l" t="t" r="r" b="b"/>
              <a:pathLst>
                <a:path w="1135" h="1366" extrusionOk="0">
                  <a:moveTo>
                    <a:pt x="867" y="1"/>
                  </a:moveTo>
                  <a:cubicBezTo>
                    <a:pt x="689" y="1"/>
                    <a:pt x="432" y="190"/>
                    <a:pt x="267" y="493"/>
                  </a:cubicBezTo>
                  <a:cubicBezTo>
                    <a:pt x="33" y="827"/>
                    <a:pt x="0" y="1194"/>
                    <a:pt x="167" y="1327"/>
                  </a:cubicBezTo>
                  <a:cubicBezTo>
                    <a:pt x="199" y="1353"/>
                    <a:pt x="238" y="1365"/>
                    <a:pt x="280" y="1365"/>
                  </a:cubicBezTo>
                  <a:cubicBezTo>
                    <a:pt x="458" y="1365"/>
                    <a:pt x="706" y="1156"/>
                    <a:pt x="867" y="860"/>
                  </a:cubicBezTo>
                  <a:cubicBezTo>
                    <a:pt x="1101" y="493"/>
                    <a:pt x="1134" y="126"/>
                    <a:pt x="967" y="26"/>
                  </a:cubicBezTo>
                  <a:cubicBezTo>
                    <a:pt x="938" y="9"/>
                    <a:pt x="905" y="1"/>
                    <a:pt x="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59"/>
            <p:cNvSpPr/>
            <p:nvPr/>
          </p:nvSpPr>
          <p:spPr>
            <a:xfrm>
              <a:off x="1013864" y="3553484"/>
              <a:ext cx="40415" cy="49067"/>
            </a:xfrm>
            <a:custGeom>
              <a:avLst/>
              <a:gdLst/>
              <a:ahLst/>
              <a:cxnLst/>
              <a:rect l="l" t="t" r="r" b="b"/>
              <a:pathLst>
                <a:path w="1135" h="1378" extrusionOk="0">
                  <a:moveTo>
                    <a:pt x="854" y="0"/>
                  </a:moveTo>
                  <a:cubicBezTo>
                    <a:pt x="676" y="0"/>
                    <a:pt x="422" y="210"/>
                    <a:pt x="234" y="505"/>
                  </a:cubicBezTo>
                  <a:cubicBezTo>
                    <a:pt x="34" y="839"/>
                    <a:pt x="1" y="1206"/>
                    <a:pt x="168" y="1339"/>
                  </a:cubicBezTo>
                  <a:cubicBezTo>
                    <a:pt x="200" y="1365"/>
                    <a:pt x="238" y="1377"/>
                    <a:pt x="281" y="1377"/>
                  </a:cubicBezTo>
                  <a:cubicBezTo>
                    <a:pt x="459" y="1377"/>
                    <a:pt x="707" y="1168"/>
                    <a:pt x="868" y="872"/>
                  </a:cubicBezTo>
                  <a:cubicBezTo>
                    <a:pt x="1068" y="539"/>
                    <a:pt x="1135" y="172"/>
                    <a:pt x="968" y="38"/>
                  </a:cubicBezTo>
                  <a:cubicBezTo>
                    <a:pt x="936" y="13"/>
                    <a:pt x="897" y="0"/>
                    <a:pt x="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59"/>
            <p:cNvSpPr/>
            <p:nvPr/>
          </p:nvSpPr>
          <p:spPr>
            <a:xfrm>
              <a:off x="1164733" y="3653149"/>
              <a:ext cx="40415" cy="48711"/>
            </a:xfrm>
            <a:custGeom>
              <a:avLst/>
              <a:gdLst/>
              <a:ahLst/>
              <a:cxnLst/>
              <a:rect l="l" t="t" r="r" b="b"/>
              <a:pathLst>
                <a:path w="1135" h="1368" extrusionOk="0">
                  <a:moveTo>
                    <a:pt x="844" y="0"/>
                  </a:moveTo>
                  <a:cubicBezTo>
                    <a:pt x="667" y="0"/>
                    <a:pt x="425" y="192"/>
                    <a:pt x="267" y="508"/>
                  </a:cubicBezTo>
                  <a:cubicBezTo>
                    <a:pt x="67" y="842"/>
                    <a:pt x="0" y="1209"/>
                    <a:pt x="167" y="1342"/>
                  </a:cubicBezTo>
                  <a:cubicBezTo>
                    <a:pt x="196" y="1360"/>
                    <a:pt x="230" y="1368"/>
                    <a:pt x="267" y="1368"/>
                  </a:cubicBezTo>
                  <a:cubicBezTo>
                    <a:pt x="446" y="1368"/>
                    <a:pt x="708" y="1179"/>
                    <a:pt x="901" y="875"/>
                  </a:cubicBezTo>
                  <a:cubicBezTo>
                    <a:pt x="1101" y="542"/>
                    <a:pt x="1134" y="175"/>
                    <a:pt x="967" y="41"/>
                  </a:cubicBezTo>
                  <a:cubicBezTo>
                    <a:pt x="933" y="14"/>
                    <a:pt x="891" y="0"/>
                    <a:pt x="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59"/>
            <p:cNvSpPr/>
            <p:nvPr/>
          </p:nvSpPr>
          <p:spPr>
            <a:xfrm>
              <a:off x="581519" y="3625732"/>
              <a:ext cx="816338" cy="854402"/>
            </a:xfrm>
            <a:custGeom>
              <a:avLst/>
              <a:gdLst/>
              <a:ahLst/>
              <a:cxnLst/>
              <a:rect l="l" t="t" r="r" b="b"/>
              <a:pathLst>
                <a:path w="22926" h="23995" extrusionOk="0">
                  <a:moveTo>
                    <a:pt x="11650" y="0"/>
                  </a:moveTo>
                  <a:cubicBezTo>
                    <a:pt x="11181" y="0"/>
                    <a:pt x="10701" y="15"/>
                    <a:pt x="10208" y="44"/>
                  </a:cubicBezTo>
                  <a:cubicBezTo>
                    <a:pt x="2336" y="511"/>
                    <a:pt x="1" y="7550"/>
                    <a:pt x="1635" y="13120"/>
                  </a:cubicBezTo>
                  <a:cubicBezTo>
                    <a:pt x="3670" y="19958"/>
                    <a:pt x="10341" y="23995"/>
                    <a:pt x="10341" y="23995"/>
                  </a:cubicBezTo>
                  <a:lnTo>
                    <a:pt x="16779" y="23995"/>
                  </a:lnTo>
                  <a:cubicBezTo>
                    <a:pt x="16779" y="23995"/>
                    <a:pt x="21316" y="19692"/>
                    <a:pt x="22050" y="11686"/>
                  </a:cubicBezTo>
                  <a:cubicBezTo>
                    <a:pt x="22926" y="3363"/>
                    <a:pt x="18725" y="0"/>
                    <a:pt x="11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59"/>
            <p:cNvSpPr/>
            <p:nvPr/>
          </p:nvSpPr>
          <p:spPr>
            <a:xfrm>
              <a:off x="979432" y="3625945"/>
              <a:ext cx="419919" cy="853013"/>
            </a:xfrm>
            <a:custGeom>
              <a:avLst/>
              <a:gdLst/>
              <a:ahLst/>
              <a:cxnLst/>
              <a:rect l="l" t="t" r="r" b="b"/>
              <a:pathLst>
                <a:path w="11793" h="23956" extrusionOk="0">
                  <a:moveTo>
                    <a:pt x="426" y="1"/>
                  </a:moveTo>
                  <a:cubicBezTo>
                    <a:pt x="286" y="1"/>
                    <a:pt x="143" y="2"/>
                    <a:pt x="0" y="5"/>
                  </a:cubicBezTo>
                  <a:cubicBezTo>
                    <a:pt x="6805" y="172"/>
                    <a:pt x="10808" y="3507"/>
                    <a:pt x="10008" y="11646"/>
                  </a:cubicBezTo>
                  <a:cubicBezTo>
                    <a:pt x="9207" y="19686"/>
                    <a:pt x="4637" y="23955"/>
                    <a:pt x="4637" y="23955"/>
                  </a:cubicBezTo>
                  <a:lnTo>
                    <a:pt x="5604" y="23955"/>
                  </a:lnTo>
                  <a:cubicBezTo>
                    <a:pt x="5604" y="23955"/>
                    <a:pt x="10141" y="19686"/>
                    <a:pt x="10975" y="11646"/>
                  </a:cubicBezTo>
                  <a:cubicBezTo>
                    <a:pt x="11793" y="3306"/>
                    <a:pt x="7511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59"/>
            <p:cNvSpPr/>
            <p:nvPr/>
          </p:nvSpPr>
          <p:spPr>
            <a:xfrm>
              <a:off x="745420" y="3744874"/>
              <a:ext cx="32118" cy="65375"/>
            </a:xfrm>
            <a:custGeom>
              <a:avLst/>
              <a:gdLst/>
              <a:ahLst/>
              <a:cxnLst/>
              <a:rect l="l" t="t" r="r" b="b"/>
              <a:pathLst>
                <a:path w="902" h="1836" extrusionOk="0">
                  <a:moveTo>
                    <a:pt x="435" y="1"/>
                  </a:moveTo>
                  <a:cubicBezTo>
                    <a:pt x="201" y="1"/>
                    <a:pt x="1" y="434"/>
                    <a:pt x="1" y="935"/>
                  </a:cubicBezTo>
                  <a:cubicBezTo>
                    <a:pt x="1" y="1435"/>
                    <a:pt x="201" y="1835"/>
                    <a:pt x="435" y="1835"/>
                  </a:cubicBezTo>
                  <a:cubicBezTo>
                    <a:pt x="701" y="1835"/>
                    <a:pt x="902" y="1435"/>
                    <a:pt x="902" y="935"/>
                  </a:cubicBezTo>
                  <a:cubicBezTo>
                    <a:pt x="902" y="434"/>
                    <a:pt x="701" y="34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59"/>
            <p:cNvSpPr/>
            <p:nvPr/>
          </p:nvSpPr>
          <p:spPr>
            <a:xfrm>
              <a:off x="842842" y="3769835"/>
              <a:ext cx="32082" cy="65340"/>
            </a:xfrm>
            <a:custGeom>
              <a:avLst/>
              <a:gdLst/>
              <a:ahLst/>
              <a:cxnLst/>
              <a:rect l="l" t="t" r="r" b="b"/>
              <a:pathLst>
                <a:path w="901" h="1835" extrusionOk="0">
                  <a:moveTo>
                    <a:pt x="467" y="0"/>
                  </a:moveTo>
                  <a:cubicBezTo>
                    <a:pt x="200" y="0"/>
                    <a:pt x="0" y="434"/>
                    <a:pt x="0" y="934"/>
                  </a:cubicBezTo>
                  <a:cubicBezTo>
                    <a:pt x="0" y="1434"/>
                    <a:pt x="200" y="1835"/>
                    <a:pt x="467" y="1835"/>
                  </a:cubicBezTo>
                  <a:cubicBezTo>
                    <a:pt x="701" y="1835"/>
                    <a:pt x="901" y="1434"/>
                    <a:pt x="901" y="934"/>
                  </a:cubicBezTo>
                  <a:cubicBezTo>
                    <a:pt x="901" y="434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59"/>
            <p:cNvSpPr/>
            <p:nvPr/>
          </p:nvSpPr>
          <p:spPr>
            <a:xfrm>
              <a:off x="676555" y="3858890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7" y="1"/>
                  </a:moveTo>
                  <a:cubicBezTo>
                    <a:pt x="200" y="1"/>
                    <a:pt x="0" y="434"/>
                    <a:pt x="0" y="935"/>
                  </a:cubicBezTo>
                  <a:cubicBezTo>
                    <a:pt x="0" y="1435"/>
                    <a:pt x="200" y="1835"/>
                    <a:pt x="467" y="1835"/>
                  </a:cubicBezTo>
                  <a:cubicBezTo>
                    <a:pt x="701" y="1835"/>
                    <a:pt x="934" y="1435"/>
                    <a:pt x="934" y="935"/>
                  </a:cubicBezTo>
                  <a:cubicBezTo>
                    <a:pt x="934" y="434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59"/>
            <p:cNvSpPr/>
            <p:nvPr/>
          </p:nvSpPr>
          <p:spPr>
            <a:xfrm>
              <a:off x="776327" y="3869608"/>
              <a:ext cx="32082" cy="65340"/>
            </a:xfrm>
            <a:custGeom>
              <a:avLst/>
              <a:gdLst/>
              <a:ahLst/>
              <a:cxnLst/>
              <a:rect l="l" t="t" r="r" b="b"/>
              <a:pathLst>
                <a:path w="901" h="1835" extrusionOk="0">
                  <a:moveTo>
                    <a:pt x="467" y="0"/>
                  </a:moveTo>
                  <a:cubicBezTo>
                    <a:pt x="200" y="0"/>
                    <a:pt x="0" y="434"/>
                    <a:pt x="0" y="934"/>
                  </a:cubicBezTo>
                  <a:cubicBezTo>
                    <a:pt x="0" y="1434"/>
                    <a:pt x="200" y="1835"/>
                    <a:pt x="467" y="1835"/>
                  </a:cubicBezTo>
                  <a:cubicBezTo>
                    <a:pt x="701" y="1835"/>
                    <a:pt x="901" y="1434"/>
                    <a:pt x="901" y="934"/>
                  </a:cubicBezTo>
                  <a:cubicBezTo>
                    <a:pt x="901" y="434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59"/>
            <p:cNvSpPr/>
            <p:nvPr/>
          </p:nvSpPr>
          <p:spPr>
            <a:xfrm>
              <a:off x="859471" y="3665292"/>
              <a:ext cx="32082" cy="65375"/>
            </a:xfrm>
            <a:custGeom>
              <a:avLst/>
              <a:gdLst/>
              <a:ahLst/>
              <a:cxnLst/>
              <a:rect l="l" t="t" r="r" b="b"/>
              <a:pathLst>
                <a:path w="901" h="1836" extrusionOk="0">
                  <a:moveTo>
                    <a:pt x="467" y="1"/>
                  </a:moveTo>
                  <a:cubicBezTo>
                    <a:pt x="200" y="1"/>
                    <a:pt x="0" y="401"/>
                    <a:pt x="0" y="901"/>
                  </a:cubicBezTo>
                  <a:cubicBezTo>
                    <a:pt x="0" y="1402"/>
                    <a:pt x="200" y="1835"/>
                    <a:pt x="467" y="1835"/>
                  </a:cubicBezTo>
                  <a:cubicBezTo>
                    <a:pt x="701" y="1835"/>
                    <a:pt x="901" y="1402"/>
                    <a:pt x="901" y="901"/>
                  </a:cubicBezTo>
                  <a:cubicBezTo>
                    <a:pt x="901" y="4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59"/>
            <p:cNvSpPr/>
            <p:nvPr/>
          </p:nvSpPr>
          <p:spPr>
            <a:xfrm>
              <a:off x="873714" y="3902865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8" y="0"/>
                  </a:moveTo>
                  <a:cubicBezTo>
                    <a:pt x="234" y="0"/>
                    <a:pt x="1" y="400"/>
                    <a:pt x="1" y="901"/>
                  </a:cubicBezTo>
                  <a:cubicBezTo>
                    <a:pt x="1" y="1401"/>
                    <a:pt x="234" y="1835"/>
                    <a:pt x="468" y="1835"/>
                  </a:cubicBezTo>
                  <a:cubicBezTo>
                    <a:pt x="734" y="1835"/>
                    <a:pt x="935" y="1401"/>
                    <a:pt x="935" y="901"/>
                  </a:cubicBezTo>
                  <a:cubicBezTo>
                    <a:pt x="935" y="400"/>
                    <a:pt x="734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59"/>
            <p:cNvSpPr/>
            <p:nvPr/>
          </p:nvSpPr>
          <p:spPr>
            <a:xfrm>
              <a:off x="947350" y="3706881"/>
              <a:ext cx="32118" cy="65340"/>
            </a:xfrm>
            <a:custGeom>
              <a:avLst/>
              <a:gdLst/>
              <a:ahLst/>
              <a:cxnLst/>
              <a:rect l="l" t="t" r="r" b="b"/>
              <a:pathLst>
                <a:path w="902" h="1835" extrusionOk="0">
                  <a:moveTo>
                    <a:pt x="434" y="0"/>
                  </a:moveTo>
                  <a:cubicBezTo>
                    <a:pt x="201" y="0"/>
                    <a:pt x="1" y="400"/>
                    <a:pt x="1" y="901"/>
                  </a:cubicBezTo>
                  <a:cubicBezTo>
                    <a:pt x="1" y="1401"/>
                    <a:pt x="201" y="1835"/>
                    <a:pt x="434" y="1835"/>
                  </a:cubicBezTo>
                  <a:cubicBezTo>
                    <a:pt x="701" y="1835"/>
                    <a:pt x="901" y="1401"/>
                    <a:pt x="901" y="901"/>
                  </a:cubicBezTo>
                  <a:cubicBezTo>
                    <a:pt x="901" y="400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59"/>
            <p:cNvSpPr/>
            <p:nvPr/>
          </p:nvSpPr>
          <p:spPr>
            <a:xfrm>
              <a:off x="1032879" y="3665292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7" y="1"/>
                  </a:moveTo>
                  <a:cubicBezTo>
                    <a:pt x="201" y="1"/>
                    <a:pt x="0" y="401"/>
                    <a:pt x="0" y="901"/>
                  </a:cubicBezTo>
                  <a:cubicBezTo>
                    <a:pt x="0" y="1402"/>
                    <a:pt x="201" y="1835"/>
                    <a:pt x="467" y="1835"/>
                  </a:cubicBezTo>
                  <a:cubicBezTo>
                    <a:pt x="701" y="1835"/>
                    <a:pt x="934" y="1402"/>
                    <a:pt x="934" y="901"/>
                  </a:cubicBezTo>
                  <a:cubicBezTo>
                    <a:pt x="934" y="401"/>
                    <a:pt x="701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59"/>
            <p:cNvSpPr/>
            <p:nvPr/>
          </p:nvSpPr>
          <p:spPr>
            <a:xfrm>
              <a:off x="980607" y="3819721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8" y="0"/>
                  </a:moveTo>
                  <a:cubicBezTo>
                    <a:pt x="234" y="0"/>
                    <a:pt x="1" y="400"/>
                    <a:pt x="1" y="901"/>
                  </a:cubicBezTo>
                  <a:cubicBezTo>
                    <a:pt x="1" y="1401"/>
                    <a:pt x="234" y="1835"/>
                    <a:pt x="468" y="1835"/>
                  </a:cubicBezTo>
                  <a:cubicBezTo>
                    <a:pt x="735" y="1835"/>
                    <a:pt x="935" y="1401"/>
                    <a:pt x="935" y="901"/>
                  </a:cubicBezTo>
                  <a:cubicBezTo>
                    <a:pt x="935" y="400"/>
                    <a:pt x="735" y="33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59"/>
            <p:cNvSpPr/>
            <p:nvPr/>
          </p:nvSpPr>
          <p:spPr>
            <a:xfrm>
              <a:off x="1143333" y="3697374"/>
              <a:ext cx="32118" cy="65340"/>
            </a:xfrm>
            <a:custGeom>
              <a:avLst/>
              <a:gdLst/>
              <a:ahLst/>
              <a:cxnLst/>
              <a:rect l="l" t="t" r="r" b="b"/>
              <a:pathLst>
                <a:path w="902" h="1835" extrusionOk="0">
                  <a:moveTo>
                    <a:pt x="434" y="0"/>
                  </a:moveTo>
                  <a:cubicBezTo>
                    <a:pt x="201" y="0"/>
                    <a:pt x="1" y="434"/>
                    <a:pt x="1" y="934"/>
                  </a:cubicBezTo>
                  <a:cubicBezTo>
                    <a:pt x="1" y="1435"/>
                    <a:pt x="201" y="1835"/>
                    <a:pt x="434" y="1835"/>
                  </a:cubicBezTo>
                  <a:cubicBezTo>
                    <a:pt x="701" y="1835"/>
                    <a:pt x="901" y="1435"/>
                    <a:pt x="901" y="934"/>
                  </a:cubicBezTo>
                  <a:cubicBezTo>
                    <a:pt x="901" y="4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59"/>
            <p:cNvSpPr/>
            <p:nvPr/>
          </p:nvSpPr>
          <p:spPr>
            <a:xfrm>
              <a:off x="980607" y="3945594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34" y="1"/>
                    <a:pt x="1" y="401"/>
                    <a:pt x="1" y="902"/>
                  </a:cubicBezTo>
                  <a:cubicBezTo>
                    <a:pt x="1" y="1402"/>
                    <a:pt x="234" y="1836"/>
                    <a:pt x="468" y="1836"/>
                  </a:cubicBezTo>
                  <a:cubicBezTo>
                    <a:pt x="735" y="1836"/>
                    <a:pt x="935" y="1402"/>
                    <a:pt x="935" y="902"/>
                  </a:cubicBezTo>
                  <a:cubicBezTo>
                    <a:pt x="935" y="401"/>
                    <a:pt x="735" y="1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59"/>
            <p:cNvSpPr/>
            <p:nvPr/>
          </p:nvSpPr>
          <p:spPr>
            <a:xfrm>
              <a:off x="1083940" y="3793586"/>
              <a:ext cx="32118" cy="65340"/>
            </a:xfrm>
            <a:custGeom>
              <a:avLst/>
              <a:gdLst/>
              <a:ahLst/>
              <a:cxnLst/>
              <a:rect l="l" t="t" r="r" b="b"/>
              <a:pathLst>
                <a:path w="902" h="1835" extrusionOk="0">
                  <a:moveTo>
                    <a:pt x="434" y="0"/>
                  </a:moveTo>
                  <a:cubicBezTo>
                    <a:pt x="201" y="0"/>
                    <a:pt x="1" y="434"/>
                    <a:pt x="1" y="934"/>
                  </a:cubicBezTo>
                  <a:cubicBezTo>
                    <a:pt x="1" y="1435"/>
                    <a:pt x="201" y="1835"/>
                    <a:pt x="434" y="1835"/>
                  </a:cubicBezTo>
                  <a:cubicBezTo>
                    <a:pt x="701" y="1835"/>
                    <a:pt x="901" y="1435"/>
                    <a:pt x="901" y="934"/>
                  </a:cubicBezTo>
                  <a:cubicBezTo>
                    <a:pt x="901" y="467"/>
                    <a:pt x="701" y="67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59"/>
            <p:cNvSpPr/>
            <p:nvPr/>
          </p:nvSpPr>
          <p:spPr>
            <a:xfrm>
              <a:off x="1091061" y="3912337"/>
              <a:ext cx="32118" cy="65375"/>
            </a:xfrm>
            <a:custGeom>
              <a:avLst/>
              <a:gdLst/>
              <a:ahLst/>
              <a:cxnLst/>
              <a:rect l="l" t="t" r="r" b="b"/>
              <a:pathLst>
                <a:path w="902" h="1836" extrusionOk="0">
                  <a:moveTo>
                    <a:pt x="435" y="1"/>
                  </a:moveTo>
                  <a:cubicBezTo>
                    <a:pt x="201" y="1"/>
                    <a:pt x="1" y="435"/>
                    <a:pt x="1" y="935"/>
                  </a:cubicBezTo>
                  <a:cubicBezTo>
                    <a:pt x="1" y="1435"/>
                    <a:pt x="201" y="1836"/>
                    <a:pt x="435" y="1836"/>
                  </a:cubicBezTo>
                  <a:cubicBezTo>
                    <a:pt x="701" y="1836"/>
                    <a:pt x="902" y="1435"/>
                    <a:pt x="902" y="935"/>
                  </a:cubicBezTo>
                  <a:cubicBezTo>
                    <a:pt x="902" y="435"/>
                    <a:pt x="701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59"/>
            <p:cNvSpPr/>
            <p:nvPr/>
          </p:nvSpPr>
          <p:spPr>
            <a:xfrm>
              <a:off x="1193219" y="3819721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8" y="0"/>
                  </a:moveTo>
                  <a:cubicBezTo>
                    <a:pt x="201" y="0"/>
                    <a:pt x="1" y="400"/>
                    <a:pt x="1" y="901"/>
                  </a:cubicBezTo>
                  <a:cubicBezTo>
                    <a:pt x="1" y="1401"/>
                    <a:pt x="201" y="1835"/>
                    <a:pt x="468" y="1835"/>
                  </a:cubicBezTo>
                  <a:cubicBezTo>
                    <a:pt x="701" y="1835"/>
                    <a:pt x="935" y="1401"/>
                    <a:pt x="935" y="901"/>
                  </a:cubicBezTo>
                  <a:cubicBezTo>
                    <a:pt x="935" y="400"/>
                    <a:pt x="768" y="33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9"/>
            <p:cNvSpPr/>
            <p:nvPr/>
          </p:nvSpPr>
          <p:spPr>
            <a:xfrm>
              <a:off x="1273976" y="3769835"/>
              <a:ext cx="32118" cy="65340"/>
            </a:xfrm>
            <a:custGeom>
              <a:avLst/>
              <a:gdLst/>
              <a:ahLst/>
              <a:cxnLst/>
              <a:rect l="l" t="t" r="r" b="b"/>
              <a:pathLst>
                <a:path w="902" h="1835" extrusionOk="0">
                  <a:moveTo>
                    <a:pt x="435" y="0"/>
                  </a:moveTo>
                  <a:cubicBezTo>
                    <a:pt x="201" y="0"/>
                    <a:pt x="1" y="434"/>
                    <a:pt x="1" y="934"/>
                  </a:cubicBezTo>
                  <a:cubicBezTo>
                    <a:pt x="1" y="1434"/>
                    <a:pt x="201" y="1835"/>
                    <a:pt x="435" y="1835"/>
                  </a:cubicBezTo>
                  <a:cubicBezTo>
                    <a:pt x="701" y="1835"/>
                    <a:pt x="902" y="1434"/>
                    <a:pt x="902" y="934"/>
                  </a:cubicBezTo>
                  <a:cubicBezTo>
                    <a:pt x="902" y="434"/>
                    <a:pt x="735" y="67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9"/>
            <p:cNvSpPr/>
            <p:nvPr/>
          </p:nvSpPr>
          <p:spPr>
            <a:xfrm>
              <a:off x="1182536" y="3956312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7" y="0"/>
                  </a:moveTo>
                  <a:cubicBezTo>
                    <a:pt x="234" y="0"/>
                    <a:pt x="0" y="400"/>
                    <a:pt x="0" y="901"/>
                  </a:cubicBezTo>
                  <a:cubicBezTo>
                    <a:pt x="0" y="1401"/>
                    <a:pt x="234" y="1835"/>
                    <a:pt x="467" y="1835"/>
                  </a:cubicBezTo>
                  <a:cubicBezTo>
                    <a:pt x="734" y="1835"/>
                    <a:pt x="934" y="1401"/>
                    <a:pt x="934" y="901"/>
                  </a:cubicBezTo>
                  <a:cubicBezTo>
                    <a:pt x="934" y="4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9"/>
            <p:cNvSpPr/>
            <p:nvPr/>
          </p:nvSpPr>
          <p:spPr>
            <a:xfrm>
              <a:off x="1289430" y="3890972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0"/>
                  </a:moveTo>
                  <a:cubicBezTo>
                    <a:pt x="234" y="0"/>
                    <a:pt x="1" y="401"/>
                    <a:pt x="1" y="901"/>
                  </a:cubicBezTo>
                  <a:cubicBezTo>
                    <a:pt x="1" y="1401"/>
                    <a:pt x="234" y="1835"/>
                    <a:pt x="468" y="1835"/>
                  </a:cubicBezTo>
                  <a:cubicBezTo>
                    <a:pt x="734" y="1835"/>
                    <a:pt x="935" y="1401"/>
                    <a:pt x="935" y="901"/>
                  </a:cubicBezTo>
                  <a:cubicBezTo>
                    <a:pt x="935" y="401"/>
                    <a:pt x="734" y="34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9"/>
            <p:cNvSpPr/>
            <p:nvPr/>
          </p:nvSpPr>
          <p:spPr>
            <a:xfrm>
              <a:off x="1289430" y="4010934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34" y="1"/>
                    <a:pt x="1" y="401"/>
                    <a:pt x="1" y="901"/>
                  </a:cubicBezTo>
                  <a:cubicBezTo>
                    <a:pt x="1" y="1402"/>
                    <a:pt x="234" y="1835"/>
                    <a:pt x="468" y="1835"/>
                  </a:cubicBezTo>
                  <a:cubicBezTo>
                    <a:pt x="734" y="1835"/>
                    <a:pt x="935" y="1402"/>
                    <a:pt x="935" y="901"/>
                  </a:cubicBezTo>
                  <a:cubicBezTo>
                    <a:pt x="935" y="401"/>
                    <a:pt x="734" y="34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9"/>
            <p:cNvSpPr/>
            <p:nvPr/>
          </p:nvSpPr>
          <p:spPr>
            <a:xfrm>
              <a:off x="659927" y="3965784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7" y="1"/>
                  </a:moveTo>
                  <a:cubicBezTo>
                    <a:pt x="200" y="1"/>
                    <a:pt x="0" y="435"/>
                    <a:pt x="0" y="935"/>
                  </a:cubicBezTo>
                  <a:cubicBezTo>
                    <a:pt x="0" y="1435"/>
                    <a:pt x="200" y="1836"/>
                    <a:pt x="467" y="1836"/>
                  </a:cubicBezTo>
                  <a:cubicBezTo>
                    <a:pt x="734" y="1836"/>
                    <a:pt x="934" y="1435"/>
                    <a:pt x="934" y="935"/>
                  </a:cubicBezTo>
                  <a:cubicBezTo>
                    <a:pt x="934" y="435"/>
                    <a:pt x="767" y="68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9"/>
            <p:cNvSpPr/>
            <p:nvPr/>
          </p:nvSpPr>
          <p:spPr>
            <a:xfrm>
              <a:off x="751367" y="3994305"/>
              <a:ext cx="32118" cy="65375"/>
            </a:xfrm>
            <a:custGeom>
              <a:avLst/>
              <a:gdLst/>
              <a:ahLst/>
              <a:cxnLst/>
              <a:rect l="l" t="t" r="r" b="b"/>
              <a:pathLst>
                <a:path w="902" h="1836" extrusionOk="0">
                  <a:moveTo>
                    <a:pt x="434" y="1"/>
                  </a:moveTo>
                  <a:cubicBezTo>
                    <a:pt x="201" y="1"/>
                    <a:pt x="1" y="434"/>
                    <a:pt x="1" y="935"/>
                  </a:cubicBezTo>
                  <a:cubicBezTo>
                    <a:pt x="1" y="1435"/>
                    <a:pt x="201" y="1835"/>
                    <a:pt x="434" y="1835"/>
                  </a:cubicBezTo>
                  <a:cubicBezTo>
                    <a:pt x="701" y="1835"/>
                    <a:pt x="901" y="1435"/>
                    <a:pt x="901" y="935"/>
                  </a:cubicBezTo>
                  <a:cubicBezTo>
                    <a:pt x="901" y="434"/>
                    <a:pt x="735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9"/>
            <p:cNvSpPr/>
            <p:nvPr/>
          </p:nvSpPr>
          <p:spPr>
            <a:xfrm>
              <a:off x="701481" y="4094077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01"/>
                    <a:pt x="1" y="901"/>
                  </a:cubicBezTo>
                  <a:cubicBezTo>
                    <a:pt x="1" y="1402"/>
                    <a:pt x="201" y="1835"/>
                    <a:pt x="468" y="1835"/>
                  </a:cubicBezTo>
                  <a:cubicBezTo>
                    <a:pt x="701" y="1835"/>
                    <a:pt x="935" y="1402"/>
                    <a:pt x="935" y="901"/>
                  </a:cubicBezTo>
                  <a:cubicBezTo>
                    <a:pt x="935" y="401"/>
                    <a:pt x="701" y="1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59"/>
            <p:cNvSpPr/>
            <p:nvPr/>
          </p:nvSpPr>
          <p:spPr>
            <a:xfrm>
              <a:off x="859471" y="4010934"/>
              <a:ext cx="32082" cy="65375"/>
            </a:xfrm>
            <a:custGeom>
              <a:avLst/>
              <a:gdLst/>
              <a:ahLst/>
              <a:cxnLst/>
              <a:rect l="l" t="t" r="r" b="b"/>
              <a:pathLst>
                <a:path w="901" h="1836" extrusionOk="0">
                  <a:moveTo>
                    <a:pt x="467" y="1"/>
                  </a:moveTo>
                  <a:cubicBezTo>
                    <a:pt x="200" y="1"/>
                    <a:pt x="0" y="401"/>
                    <a:pt x="0" y="901"/>
                  </a:cubicBezTo>
                  <a:cubicBezTo>
                    <a:pt x="0" y="1402"/>
                    <a:pt x="200" y="1835"/>
                    <a:pt x="467" y="1835"/>
                  </a:cubicBezTo>
                  <a:cubicBezTo>
                    <a:pt x="701" y="1835"/>
                    <a:pt x="901" y="1402"/>
                    <a:pt x="901" y="901"/>
                  </a:cubicBezTo>
                  <a:cubicBezTo>
                    <a:pt x="901" y="401"/>
                    <a:pt x="701" y="34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9"/>
            <p:cNvSpPr/>
            <p:nvPr/>
          </p:nvSpPr>
          <p:spPr>
            <a:xfrm>
              <a:off x="796517" y="4124949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7" y="1"/>
                  </a:moveTo>
                  <a:cubicBezTo>
                    <a:pt x="200" y="1"/>
                    <a:pt x="0" y="401"/>
                    <a:pt x="0" y="935"/>
                  </a:cubicBezTo>
                  <a:cubicBezTo>
                    <a:pt x="0" y="1435"/>
                    <a:pt x="200" y="1835"/>
                    <a:pt x="467" y="1835"/>
                  </a:cubicBezTo>
                  <a:cubicBezTo>
                    <a:pt x="734" y="1835"/>
                    <a:pt x="934" y="1435"/>
                    <a:pt x="934" y="935"/>
                  </a:cubicBezTo>
                  <a:cubicBezTo>
                    <a:pt x="934" y="4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9"/>
            <p:cNvSpPr/>
            <p:nvPr/>
          </p:nvSpPr>
          <p:spPr>
            <a:xfrm>
              <a:off x="796517" y="4247297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7" y="1"/>
                  </a:moveTo>
                  <a:cubicBezTo>
                    <a:pt x="234" y="1"/>
                    <a:pt x="0" y="401"/>
                    <a:pt x="0" y="901"/>
                  </a:cubicBezTo>
                  <a:cubicBezTo>
                    <a:pt x="0" y="1402"/>
                    <a:pt x="234" y="1835"/>
                    <a:pt x="467" y="1835"/>
                  </a:cubicBezTo>
                  <a:cubicBezTo>
                    <a:pt x="734" y="1835"/>
                    <a:pt x="934" y="1402"/>
                    <a:pt x="934" y="901"/>
                  </a:cubicBezTo>
                  <a:cubicBezTo>
                    <a:pt x="934" y="4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59"/>
            <p:cNvSpPr/>
            <p:nvPr/>
          </p:nvSpPr>
          <p:spPr>
            <a:xfrm>
              <a:off x="890342" y="4102410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8" y="0"/>
                  </a:moveTo>
                  <a:cubicBezTo>
                    <a:pt x="201" y="0"/>
                    <a:pt x="1" y="434"/>
                    <a:pt x="1" y="934"/>
                  </a:cubicBezTo>
                  <a:cubicBezTo>
                    <a:pt x="1" y="1434"/>
                    <a:pt x="201" y="1835"/>
                    <a:pt x="468" y="1835"/>
                  </a:cubicBezTo>
                  <a:cubicBezTo>
                    <a:pt x="701" y="1835"/>
                    <a:pt x="935" y="1434"/>
                    <a:pt x="935" y="934"/>
                  </a:cubicBezTo>
                  <a:cubicBezTo>
                    <a:pt x="935" y="434"/>
                    <a:pt x="70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9"/>
            <p:cNvSpPr/>
            <p:nvPr/>
          </p:nvSpPr>
          <p:spPr>
            <a:xfrm>
              <a:off x="1002007" y="4039455"/>
              <a:ext cx="32082" cy="65340"/>
            </a:xfrm>
            <a:custGeom>
              <a:avLst/>
              <a:gdLst/>
              <a:ahLst/>
              <a:cxnLst/>
              <a:rect l="l" t="t" r="r" b="b"/>
              <a:pathLst>
                <a:path w="901" h="1835" extrusionOk="0">
                  <a:moveTo>
                    <a:pt x="467" y="0"/>
                  </a:moveTo>
                  <a:cubicBezTo>
                    <a:pt x="200" y="0"/>
                    <a:pt x="0" y="400"/>
                    <a:pt x="0" y="901"/>
                  </a:cubicBezTo>
                  <a:cubicBezTo>
                    <a:pt x="0" y="1401"/>
                    <a:pt x="200" y="1835"/>
                    <a:pt x="467" y="1835"/>
                  </a:cubicBezTo>
                  <a:cubicBezTo>
                    <a:pt x="701" y="1835"/>
                    <a:pt x="901" y="1401"/>
                    <a:pt x="901" y="901"/>
                  </a:cubicBezTo>
                  <a:cubicBezTo>
                    <a:pt x="901" y="400"/>
                    <a:pt x="701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9"/>
            <p:cNvSpPr/>
            <p:nvPr/>
          </p:nvSpPr>
          <p:spPr>
            <a:xfrm>
              <a:off x="1089886" y="4051313"/>
              <a:ext cx="32118" cy="65375"/>
            </a:xfrm>
            <a:custGeom>
              <a:avLst/>
              <a:gdLst/>
              <a:ahLst/>
              <a:cxnLst/>
              <a:rect l="l" t="t" r="r" b="b"/>
              <a:pathLst>
                <a:path w="902" h="1836" extrusionOk="0">
                  <a:moveTo>
                    <a:pt x="434" y="1"/>
                  </a:moveTo>
                  <a:cubicBezTo>
                    <a:pt x="201" y="1"/>
                    <a:pt x="1" y="401"/>
                    <a:pt x="1" y="901"/>
                  </a:cubicBezTo>
                  <a:cubicBezTo>
                    <a:pt x="1" y="1402"/>
                    <a:pt x="201" y="1835"/>
                    <a:pt x="434" y="1835"/>
                  </a:cubicBezTo>
                  <a:cubicBezTo>
                    <a:pt x="701" y="1835"/>
                    <a:pt x="901" y="1402"/>
                    <a:pt x="901" y="901"/>
                  </a:cubicBezTo>
                  <a:cubicBezTo>
                    <a:pt x="901" y="401"/>
                    <a:pt x="734" y="34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9"/>
            <p:cNvSpPr/>
            <p:nvPr/>
          </p:nvSpPr>
          <p:spPr>
            <a:xfrm>
              <a:off x="965189" y="4177221"/>
              <a:ext cx="32082" cy="65375"/>
            </a:xfrm>
            <a:custGeom>
              <a:avLst/>
              <a:gdLst/>
              <a:ahLst/>
              <a:cxnLst/>
              <a:rect l="l" t="t" r="r" b="b"/>
              <a:pathLst>
                <a:path w="901" h="1836" extrusionOk="0">
                  <a:moveTo>
                    <a:pt x="434" y="1"/>
                  </a:moveTo>
                  <a:cubicBezTo>
                    <a:pt x="200" y="1"/>
                    <a:pt x="0" y="401"/>
                    <a:pt x="0" y="901"/>
                  </a:cubicBezTo>
                  <a:cubicBezTo>
                    <a:pt x="0" y="1402"/>
                    <a:pt x="200" y="1835"/>
                    <a:pt x="434" y="1835"/>
                  </a:cubicBezTo>
                  <a:cubicBezTo>
                    <a:pt x="701" y="1835"/>
                    <a:pt x="901" y="1402"/>
                    <a:pt x="901" y="901"/>
                  </a:cubicBezTo>
                  <a:cubicBezTo>
                    <a:pt x="901" y="4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9"/>
            <p:cNvSpPr/>
            <p:nvPr/>
          </p:nvSpPr>
          <p:spPr>
            <a:xfrm>
              <a:off x="1182536" y="4094077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7" y="1"/>
                  </a:moveTo>
                  <a:cubicBezTo>
                    <a:pt x="234" y="1"/>
                    <a:pt x="0" y="401"/>
                    <a:pt x="0" y="901"/>
                  </a:cubicBezTo>
                  <a:cubicBezTo>
                    <a:pt x="0" y="1402"/>
                    <a:pt x="234" y="1835"/>
                    <a:pt x="467" y="1835"/>
                  </a:cubicBezTo>
                  <a:cubicBezTo>
                    <a:pt x="734" y="1835"/>
                    <a:pt x="934" y="1402"/>
                    <a:pt x="934" y="901"/>
                  </a:cubicBezTo>
                  <a:cubicBezTo>
                    <a:pt x="934" y="401"/>
                    <a:pt x="734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9"/>
            <p:cNvSpPr/>
            <p:nvPr/>
          </p:nvSpPr>
          <p:spPr>
            <a:xfrm>
              <a:off x="1060189" y="4190289"/>
              <a:ext cx="32118" cy="65375"/>
            </a:xfrm>
            <a:custGeom>
              <a:avLst/>
              <a:gdLst/>
              <a:ahLst/>
              <a:cxnLst/>
              <a:rect l="l" t="t" r="r" b="b"/>
              <a:pathLst>
                <a:path w="902" h="1836" extrusionOk="0">
                  <a:moveTo>
                    <a:pt x="434" y="0"/>
                  </a:moveTo>
                  <a:cubicBezTo>
                    <a:pt x="201" y="0"/>
                    <a:pt x="1" y="434"/>
                    <a:pt x="1" y="934"/>
                  </a:cubicBezTo>
                  <a:cubicBezTo>
                    <a:pt x="1" y="1435"/>
                    <a:pt x="201" y="1835"/>
                    <a:pt x="434" y="1835"/>
                  </a:cubicBezTo>
                  <a:cubicBezTo>
                    <a:pt x="701" y="1835"/>
                    <a:pt x="901" y="1435"/>
                    <a:pt x="901" y="934"/>
                  </a:cubicBezTo>
                  <a:cubicBezTo>
                    <a:pt x="901" y="434"/>
                    <a:pt x="701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9"/>
            <p:cNvSpPr/>
            <p:nvPr/>
          </p:nvSpPr>
          <p:spPr>
            <a:xfrm>
              <a:off x="1258558" y="4149910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7" y="0"/>
                  </a:moveTo>
                  <a:cubicBezTo>
                    <a:pt x="200" y="0"/>
                    <a:pt x="0" y="434"/>
                    <a:pt x="0" y="934"/>
                  </a:cubicBezTo>
                  <a:cubicBezTo>
                    <a:pt x="0" y="1435"/>
                    <a:pt x="200" y="1835"/>
                    <a:pt x="467" y="1835"/>
                  </a:cubicBezTo>
                  <a:cubicBezTo>
                    <a:pt x="701" y="1835"/>
                    <a:pt x="934" y="1435"/>
                    <a:pt x="934" y="934"/>
                  </a:cubicBezTo>
                  <a:cubicBezTo>
                    <a:pt x="934" y="434"/>
                    <a:pt x="701" y="67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9"/>
            <p:cNvSpPr/>
            <p:nvPr/>
          </p:nvSpPr>
          <p:spPr>
            <a:xfrm>
              <a:off x="1143333" y="4247297"/>
              <a:ext cx="32118" cy="65375"/>
            </a:xfrm>
            <a:custGeom>
              <a:avLst/>
              <a:gdLst/>
              <a:ahLst/>
              <a:cxnLst/>
              <a:rect l="l" t="t" r="r" b="b"/>
              <a:pathLst>
                <a:path w="902" h="1836" extrusionOk="0">
                  <a:moveTo>
                    <a:pt x="434" y="1"/>
                  </a:moveTo>
                  <a:cubicBezTo>
                    <a:pt x="201" y="1"/>
                    <a:pt x="1" y="401"/>
                    <a:pt x="1" y="901"/>
                  </a:cubicBezTo>
                  <a:cubicBezTo>
                    <a:pt x="1" y="1402"/>
                    <a:pt x="201" y="1835"/>
                    <a:pt x="434" y="1835"/>
                  </a:cubicBezTo>
                  <a:cubicBezTo>
                    <a:pt x="701" y="1835"/>
                    <a:pt x="901" y="1402"/>
                    <a:pt x="901" y="901"/>
                  </a:cubicBezTo>
                  <a:cubicBezTo>
                    <a:pt x="901" y="401"/>
                    <a:pt x="70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9"/>
            <p:cNvSpPr/>
            <p:nvPr/>
          </p:nvSpPr>
          <p:spPr>
            <a:xfrm>
              <a:off x="890342" y="4214039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34"/>
                    <a:pt x="1" y="935"/>
                  </a:cubicBezTo>
                  <a:cubicBezTo>
                    <a:pt x="1" y="1435"/>
                    <a:pt x="201" y="1835"/>
                    <a:pt x="468" y="1835"/>
                  </a:cubicBezTo>
                  <a:cubicBezTo>
                    <a:pt x="701" y="1835"/>
                    <a:pt x="935" y="1435"/>
                    <a:pt x="935" y="935"/>
                  </a:cubicBezTo>
                  <a:cubicBezTo>
                    <a:pt x="935" y="434"/>
                    <a:pt x="701" y="34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9"/>
            <p:cNvSpPr/>
            <p:nvPr/>
          </p:nvSpPr>
          <p:spPr>
            <a:xfrm>
              <a:off x="996061" y="4319758"/>
              <a:ext cx="32082" cy="65375"/>
            </a:xfrm>
            <a:custGeom>
              <a:avLst/>
              <a:gdLst/>
              <a:ahLst/>
              <a:cxnLst/>
              <a:rect l="l" t="t" r="r" b="b"/>
              <a:pathLst>
                <a:path w="901" h="1836" extrusionOk="0">
                  <a:moveTo>
                    <a:pt x="467" y="0"/>
                  </a:moveTo>
                  <a:cubicBezTo>
                    <a:pt x="200" y="0"/>
                    <a:pt x="0" y="401"/>
                    <a:pt x="0" y="901"/>
                  </a:cubicBezTo>
                  <a:cubicBezTo>
                    <a:pt x="0" y="1401"/>
                    <a:pt x="200" y="1835"/>
                    <a:pt x="467" y="1835"/>
                  </a:cubicBezTo>
                  <a:cubicBezTo>
                    <a:pt x="701" y="1835"/>
                    <a:pt x="901" y="1401"/>
                    <a:pt x="901" y="901"/>
                  </a:cubicBezTo>
                  <a:cubicBezTo>
                    <a:pt x="901" y="4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9"/>
            <p:cNvSpPr/>
            <p:nvPr/>
          </p:nvSpPr>
          <p:spPr>
            <a:xfrm>
              <a:off x="1218179" y="4235439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7" y="0"/>
                  </a:moveTo>
                  <a:cubicBezTo>
                    <a:pt x="234" y="0"/>
                    <a:pt x="0" y="400"/>
                    <a:pt x="0" y="901"/>
                  </a:cubicBezTo>
                  <a:cubicBezTo>
                    <a:pt x="0" y="1401"/>
                    <a:pt x="234" y="1835"/>
                    <a:pt x="467" y="1835"/>
                  </a:cubicBezTo>
                  <a:cubicBezTo>
                    <a:pt x="734" y="1835"/>
                    <a:pt x="934" y="1401"/>
                    <a:pt x="934" y="901"/>
                  </a:cubicBezTo>
                  <a:cubicBezTo>
                    <a:pt x="934" y="400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9"/>
            <p:cNvSpPr/>
            <p:nvPr/>
          </p:nvSpPr>
          <p:spPr>
            <a:xfrm>
              <a:off x="890342" y="4334001"/>
              <a:ext cx="33293" cy="65375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34"/>
                    <a:pt x="1" y="935"/>
                  </a:cubicBezTo>
                  <a:cubicBezTo>
                    <a:pt x="1" y="1435"/>
                    <a:pt x="201" y="1835"/>
                    <a:pt x="468" y="1835"/>
                  </a:cubicBezTo>
                  <a:cubicBezTo>
                    <a:pt x="701" y="1835"/>
                    <a:pt x="935" y="1435"/>
                    <a:pt x="935" y="935"/>
                  </a:cubicBezTo>
                  <a:cubicBezTo>
                    <a:pt x="935" y="434"/>
                    <a:pt x="701" y="1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9"/>
            <p:cNvSpPr/>
            <p:nvPr/>
          </p:nvSpPr>
          <p:spPr>
            <a:xfrm>
              <a:off x="1105340" y="4342333"/>
              <a:ext cx="33293" cy="65340"/>
            </a:xfrm>
            <a:custGeom>
              <a:avLst/>
              <a:gdLst/>
              <a:ahLst/>
              <a:cxnLst/>
              <a:rect l="l" t="t" r="r" b="b"/>
              <a:pathLst>
                <a:path w="935" h="1835" extrusionOk="0">
                  <a:moveTo>
                    <a:pt x="467" y="0"/>
                  </a:moveTo>
                  <a:cubicBezTo>
                    <a:pt x="234" y="0"/>
                    <a:pt x="0" y="401"/>
                    <a:pt x="0" y="901"/>
                  </a:cubicBezTo>
                  <a:cubicBezTo>
                    <a:pt x="0" y="1401"/>
                    <a:pt x="234" y="1835"/>
                    <a:pt x="467" y="1835"/>
                  </a:cubicBezTo>
                  <a:cubicBezTo>
                    <a:pt x="734" y="1835"/>
                    <a:pt x="934" y="1401"/>
                    <a:pt x="934" y="901"/>
                  </a:cubicBezTo>
                  <a:cubicBezTo>
                    <a:pt x="934" y="401"/>
                    <a:pt x="734" y="0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9"/>
            <p:cNvSpPr/>
            <p:nvPr/>
          </p:nvSpPr>
          <p:spPr>
            <a:xfrm>
              <a:off x="569662" y="4410023"/>
              <a:ext cx="932418" cy="611737"/>
            </a:xfrm>
            <a:custGeom>
              <a:avLst/>
              <a:gdLst/>
              <a:ahLst/>
              <a:cxnLst/>
              <a:rect l="l" t="t" r="r" b="b"/>
              <a:pathLst>
                <a:path w="26186" h="17180" extrusionOk="0">
                  <a:moveTo>
                    <a:pt x="0" y="1"/>
                  </a:moveTo>
                  <a:lnTo>
                    <a:pt x="0" y="2936"/>
                  </a:lnTo>
                  <a:cubicBezTo>
                    <a:pt x="0" y="10775"/>
                    <a:pt x="5604" y="17180"/>
                    <a:pt x="12376" y="17180"/>
                  </a:cubicBezTo>
                  <a:lnTo>
                    <a:pt x="13810" y="17180"/>
                  </a:lnTo>
                  <a:cubicBezTo>
                    <a:pt x="20615" y="17180"/>
                    <a:pt x="26186" y="10775"/>
                    <a:pt x="26186" y="2936"/>
                  </a:cubicBezTo>
                  <a:lnTo>
                    <a:pt x="261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9"/>
            <p:cNvSpPr/>
            <p:nvPr/>
          </p:nvSpPr>
          <p:spPr>
            <a:xfrm>
              <a:off x="575600" y="4583425"/>
              <a:ext cx="921066" cy="16675"/>
            </a:xfrm>
            <a:custGeom>
              <a:avLst/>
              <a:gdLst/>
              <a:ahLst/>
              <a:cxnLst/>
              <a:rect l="l" t="t" r="r" b="b"/>
              <a:pathLst>
                <a:path w="31857" h="468" extrusionOk="0">
                  <a:moveTo>
                    <a:pt x="0" y="1"/>
                  </a:moveTo>
                  <a:lnTo>
                    <a:pt x="0" y="468"/>
                  </a:lnTo>
                  <a:lnTo>
                    <a:pt x="31856" y="468"/>
                  </a:lnTo>
                  <a:lnTo>
                    <a:pt x="31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9"/>
            <p:cNvSpPr/>
            <p:nvPr/>
          </p:nvSpPr>
          <p:spPr>
            <a:xfrm>
              <a:off x="1004357" y="4410023"/>
              <a:ext cx="498897" cy="611737"/>
            </a:xfrm>
            <a:custGeom>
              <a:avLst/>
              <a:gdLst/>
              <a:ahLst/>
              <a:cxnLst/>
              <a:rect l="l" t="t" r="r" b="b"/>
              <a:pathLst>
                <a:path w="14011" h="17180" extrusionOk="0">
                  <a:moveTo>
                    <a:pt x="8607" y="1"/>
                  </a:moveTo>
                  <a:lnTo>
                    <a:pt x="8607" y="2936"/>
                  </a:lnTo>
                  <a:cubicBezTo>
                    <a:pt x="8607" y="10675"/>
                    <a:pt x="6772" y="17046"/>
                    <a:pt x="1" y="17180"/>
                  </a:cubicBezTo>
                  <a:lnTo>
                    <a:pt x="1635" y="17180"/>
                  </a:lnTo>
                  <a:cubicBezTo>
                    <a:pt x="8440" y="17180"/>
                    <a:pt x="14011" y="10775"/>
                    <a:pt x="14011" y="2936"/>
                  </a:cubicBezTo>
                  <a:lnTo>
                    <a:pt x="14011" y="1"/>
                  </a:ln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9"/>
            <p:cNvSpPr/>
            <p:nvPr/>
          </p:nvSpPr>
          <p:spPr>
            <a:xfrm>
              <a:off x="528073" y="4360137"/>
              <a:ext cx="1017947" cy="100983"/>
            </a:xfrm>
            <a:custGeom>
              <a:avLst/>
              <a:gdLst/>
              <a:ahLst/>
              <a:cxnLst/>
              <a:rect l="l" t="t" r="r" b="b"/>
              <a:pathLst>
                <a:path w="28588" h="2836" extrusionOk="0">
                  <a:moveTo>
                    <a:pt x="1" y="1"/>
                  </a:moveTo>
                  <a:lnTo>
                    <a:pt x="1" y="2836"/>
                  </a:lnTo>
                  <a:lnTo>
                    <a:pt x="28588" y="2836"/>
                  </a:lnTo>
                  <a:lnTo>
                    <a:pt x="285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1" name="Google Shape;4001;p59"/>
          <p:cNvSpPr/>
          <p:nvPr/>
        </p:nvSpPr>
        <p:spPr>
          <a:xfrm rot="3927315">
            <a:off x="-2475186" y="1682968"/>
            <a:ext cx="4565508" cy="4080338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2" name="Google Shape;4002;p59"/>
          <p:cNvGrpSpPr/>
          <p:nvPr/>
        </p:nvGrpSpPr>
        <p:grpSpPr>
          <a:xfrm rot="-8896874">
            <a:off x="6892671" y="1639501"/>
            <a:ext cx="531640" cy="450386"/>
            <a:chOff x="3769525" y="3087425"/>
            <a:chExt cx="617975" cy="523525"/>
          </a:xfrm>
        </p:grpSpPr>
        <p:sp>
          <p:nvSpPr>
            <p:cNvPr id="4003" name="Google Shape;4003;p59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9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5" name="Google Shape;4005;p59"/>
          <p:cNvGrpSpPr/>
          <p:nvPr/>
        </p:nvGrpSpPr>
        <p:grpSpPr>
          <a:xfrm rot="-8896874">
            <a:off x="1652396" y="1040351"/>
            <a:ext cx="531640" cy="450386"/>
            <a:chOff x="3769525" y="3087425"/>
            <a:chExt cx="617975" cy="523525"/>
          </a:xfrm>
        </p:grpSpPr>
        <p:sp>
          <p:nvSpPr>
            <p:cNvPr id="4006" name="Google Shape;4006;p59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9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43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5688632" cy="18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smtClean="0"/>
              <a:t>Latar Belakang</a:t>
            </a:r>
            <a:endParaRPr sz="4500" dirty="0">
              <a:solidFill>
                <a:schemeClr val="dk2"/>
              </a:solidFill>
            </a:endParaRPr>
          </a:p>
        </p:txBody>
      </p:sp>
      <p:sp>
        <p:nvSpPr>
          <p:cNvPr id="3027" name="Google Shape;3027;p43"/>
          <p:cNvSpPr txBox="1">
            <a:spLocks noGrp="1"/>
          </p:cNvSpPr>
          <p:nvPr>
            <p:ph type="body" idx="1"/>
          </p:nvPr>
        </p:nvSpPr>
        <p:spPr>
          <a:xfrm>
            <a:off x="395536" y="2067694"/>
            <a:ext cx="4792664" cy="2289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Kegagalan Pemerintah Kolonial dengan sindikat dagang VOC 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Kebijakan pungutan paksa bagi hasil pertanian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 smtClean="0"/>
              <a:t>Atas masalah tersebut, sistem ekonomi yang mengandalkan  di pedesaan terpaksa harus berputar lebih cepat guna menstabilkan ekonomi. </a:t>
            </a:r>
            <a:endParaRPr dirty="0"/>
          </a:p>
        </p:txBody>
      </p:sp>
      <p:sp>
        <p:nvSpPr>
          <p:cNvPr id="3048" name="Google Shape;3048;p43"/>
          <p:cNvSpPr/>
          <p:nvPr/>
        </p:nvSpPr>
        <p:spPr>
          <a:xfrm rot="4530539">
            <a:off x="4781660" y="300458"/>
            <a:ext cx="5442787" cy="47543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44"/>
          <p:cNvSpPr/>
          <p:nvPr/>
        </p:nvSpPr>
        <p:spPr>
          <a:xfrm rot="-4063411">
            <a:off x="-259447" y="785988"/>
            <a:ext cx="4339274" cy="383052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4" name="Google Shape;3054;p44"/>
          <p:cNvGrpSpPr/>
          <p:nvPr/>
        </p:nvGrpSpPr>
        <p:grpSpPr>
          <a:xfrm>
            <a:off x="-450293" y="1067185"/>
            <a:ext cx="1300264" cy="2852472"/>
            <a:chOff x="2785375" y="2044600"/>
            <a:chExt cx="1033350" cy="2266925"/>
          </a:xfrm>
        </p:grpSpPr>
        <p:sp>
          <p:nvSpPr>
            <p:cNvPr id="3055" name="Google Shape;3055;p44"/>
            <p:cNvSpPr/>
            <p:nvPr/>
          </p:nvSpPr>
          <p:spPr>
            <a:xfrm>
              <a:off x="2954000" y="3453700"/>
              <a:ext cx="808900" cy="164075"/>
            </a:xfrm>
            <a:custGeom>
              <a:avLst/>
              <a:gdLst/>
              <a:ahLst/>
              <a:cxnLst/>
              <a:rect l="l" t="t" r="r" b="b"/>
              <a:pathLst>
                <a:path w="32356" h="6563" extrusionOk="0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3220425" y="2045000"/>
              <a:ext cx="176450" cy="755500"/>
            </a:xfrm>
            <a:custGeom>
              <a:avLst/>
              <a:gdLst/>
              <a:ahLst/>
              <a:cxnLst/>
              <a:rect l="l" t="t" r="r" b="b"/>
              <a:pathLst>
                <a:path w="7058" h="30220" extrusionOk="0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3225225" y="2044600"/>
              <a:ext cx="211250" cy="796800"/>
            </a:xfrm>
            <a:custGeom>
              <a:avLst/>
              <a:gdLst/>
              <a:ahLst/>
              <a:cxnLst/>
              <a:rect l="l" t="t" r="r" b="b"/>
              <a:pathLst>
                <a:path w="8450" h="31872" extrusionOk="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3501250" y="2425425"/>
              <a:ext cx="189650" cy="530475"/>
            </a:xfrm>
            <a:custGeom>
              <a:avLst/>
              <a:gdLst/>
              <a:ahLst/>
              <a:cxnLst/>
              <a:rect l="l" t="t" r="r" b="b"/>
              <a:pathLst>
                <a:path w="7586" h="21219" extrusionOk="0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3575675" y="2409575"/>
              <a:ext cx="145225" cy="569350"/>
            </a:xfrm>
            <a:custGeom>
              <a:avLst/>
              <a:gdLst/>
              <a:ahLst/>
              <a:cxnLst/>
              <a:rect l="l" t="t" r="r" b="b"/>
              <a:pathLst>
                <a:path w="5809" h="22774" extrusionOk="0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2985800" y="2381625"/>
              <a:ext cx="192050" cy="843100"/>
            </a:xfrm>
            <a:custGeom>
              <a:avLst/>
              <a:gdLst/>
              <a:ahLst/>
              <a:cxnLst/>
              <a:rect l="l" t="t" r="r" b="b"/>
              <a:pathLst>
                <a:path w="7682" h="33724" extrusionOk="0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3027200" y="2351625"/>
              <a:ext cx="352275" cy="1175975"/>
            </a:xfrm>
            <a:custGeom>
              <a:avLst/>
              <a:gdLst/>
              <a:ahLst/>
              <a:cxnLst/>
              <a:rect l="l" t="t" r="r" b="b"/>
              <a:pathLst>
                <a:path w="14091" h="47039" extrusionOk="0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3057800" y="2350200"/>
              <a:ext cx="337275" cy="833725"/>
            </a:xfrm>
            <a:custGeom>
              <a:avLst/>
              <a:gdLst/>
              <a:ahLst/>
              <a:cxnLst/>
              <a:rect l="l" t="t" r="r" b="b"/>
              <a:pathLst>
                <a:path w="13491" h="33349" extrusionOk="0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3601475" y="2708925"/>
              <a:ext cx="205225" cy="371800"/>
            </a:xfrm>
            <a:custGeom>
              <a:avLst/>
              <a:gdLst/>
              <a:ahLst/>
              <a:cxnLst/>
              <a:rect l="l" t="t" r="r" b="b"/>
              <a:pathLst>
                <a:path w="8209" h="14872" extrusionOk="0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3536050" y="2712250"/>
              <a:ext cx="282675" cy="826925"/>
            </a:xfrm>
            <a:custGeom>
              <a:avLst/>
              <a:gdLst/>
              <a:ahLst/>
              <a:cxnLst/>
              <a:rect l="l" t="t" r="r" b="b"/>
              <a:pathLst>
                <a:path w="11307" h="33077" extrusionOk="0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3531850" y="2828675"/>
              <a:ext cx="285075" cy="773725"/>
            </a:xfrm>
            <a:custGeom>
              <a:avLst/>
              <a:gdLst/>
              <a:ahLst/>
              <a:cxnLst/>
              <a:rect l="l" t="t" r="r" b="b"/>
              <a:pathLst>
                <a:path w="11403" h="30949" extrusionOk="0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2785375" y="2872475"/>
              <a:ext cx="272450" cy="565275"/>
            </a:xfrm>
            <a:custGeom>
              <a:avLst/>
              <a:gdLst/>
              <a:ahLst/>
              <a:cxnLst/>
              <a:rect l="l" t="t" r="r" b="b"/>
              <a:pathLst>
                <a:path w="10898" h="22611" extrusionOk="0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2799175" y="2664000"/>
              <a:ext cx="591700" cy="959175"/>
            </a:xfrm>
            <a:custGeom>
              <a:avLst/>
              <a:gdLst/>
              <a:ahLst/>
              <a:cxnLst/>
              <a:rect l="l" t="t" r="r" b="b"/>
              <a:pathLst>
                <a:path w="23668" h="38367" extrusionOk="0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2835775" y="2360625"/>
              <a:ext cx="643900" cy="1255950"/>
            </a:xfrm>
            <a:custGeom>
              <a:avLst/>
              <a:gdLst/>
              <a:ahLst/>
              <a:cxnLst/>
              <a:rect l="l" t="t" r="r" b="b"/>
              <a:pathLst>
                <a:path w="25756" h="50238" extrusionOk="0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3332050" y="2361225"/>
              <a:ext cx="271250" cy="1257025"/>
            </a:xfrm>
            <a:custGeom>
              <a:avLst/>
              <a:gdLst/>
              <a:ahLst/>
              <a:cxnLst/>
              <a:rect l="l" t="t" r="r" b="b"/>
              <a:pathLst>
                <a:path w="10850" h="50281" extrusionOk="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3486850" y="2396625"/>
              <a:ext cx="168050" cy="1218750"/>
            </a:xfrm>
            <a:custGeom>
              <a:avLst/>
              <a:gdLst/>
              <a:ahLst/>
              <a:cxnLst/>
              <a:rect l="l" t="t" r="r" b="b"/>
              <a:pathLst>
                <a:path w="6722" h="48750" extrusionOk="0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3053000" y="2802150"/>
              <a:ext cx="36025" cy="65475"/>
            </a:xfrm>
            <a:custGeom>
              <a:avLst/>
              <a:gdLst/>
              <a:ahLst/>
              <a:cxnLst/>
              <a:rect l="l" t="t" r="r" b="b"/>
              <a:pathLst>
                <a:path w="1441" h="2619" extrusionOk="0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3101025" y="2790750"/>
              <a:ext cx="34825" cy="59875"/>
            </a:xfrm>
            <a:custGeom>
              <a:avLst/>
              <a:gdLst/>
              <a:ahLst/>
              <a:cxnLst/>
              <a:rect l="l" t="t" r="r" b="b"/>
              <a:pathLst>
                <a:path w="1393" h="2395" extrusionOk="0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3152025" y="2749700"/>
              <a:ext cx="48625" cy="79750"/>
            </a:xfrm>
            <a:custGeom>
              <a:avLst/>
              <a:gdLst/>
              <a:ahLst/>
              <a:cxnLst/>
              <a:rect l="l" t="t" r="r" b="b"/>
              <a:pathLst>
                <a:path w="1945" h="3190" extrusionOk="0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3207825" y="2749600"/>
              <a:ext cx="28825" cy="41550"/>
            </a:xfrm>
            <a:custGeom>
              <a:avLst/>
              <a:gdLst/>
              <a:ahLst/>
              <a:cxnLst/>
              <a:rect l="l" t="t" r="r" b="b"/>
              <a:pathLst>
                <a:path w="1153" h="1662" extrusionOk="0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3062000" y="2665800"/>
              <a:ext cx="25225" cy="36275"/>
            </a:xfrm>
            <a:custGeom>
              <a:avLst/>
              <a:gdLst/>
              <a:ahLst/>
              <a:cxnLst/>
              <a:rect l="l" t="t" r="r" b="b"/>
              <a:pathLst>
                <a:path w="1009" h="1451" extrusionOk="0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3089600" y="2621575"/>
              <a:ext cx="35450" cy="66325"/>
            </a:xfrm>
            <a:custGeom>
              <a:avLst/>
              <a:gdLst/>
              <a:ahLst/>
              <a:cxnLst/>
              <a:rect l="l" t="t" r="r" b="b"/>
              <a:pathLst>
                <a:path w="1418" h="2653" extrusionOk="0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3132825" y="2622100"/>
              <a:ext cx="30025" cy="45500"/>
            </a:xfrm>
            <a:custGeom>
              <a:avLst/>
              <a:gdLst/>
              <a:ahLst/>
              <a:cxnLst/>
              <a:rect l="l" t="t" r="r" b="b"/>
              <a:pathLst>
                <a:path w="1201" h="1820" extrusionOk="0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3168825" y="2624050"/>
              <a:ext cx="21625" cy="28225"/>
            </a:xfrm>
            <a:custGeom>
              <a:avLst/>
              <a:gdLst/>
              <a:ahLst/>
              <a:cxnLst/>
              <a:rect l="l" t="t" r="r" b="b"/>
              <a:pathLst>
                <a:path w="865" h="1129" extrusionOk="0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3074000" y="2548825"/>
              <a:ext cx="27050" cy="37450"/>
            </a:xfrm>
            <a:custGeom>
              <a:avLst/>
              <a:gdLst/>
              <a:ahLst/>
              <a:cxnLst/>
              <a:rect l="l" t="t" r="r" b="b"/>
              <a:pathLst>
                <a:path w="1082" h="1498" extrusionOk="0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3100425" y="2537050"/>
              <a:ext cx="21025" cy="26275"/>
            </a:xfrm>
            <a:custGeom>
              <a:avLst/>
              <a:gdLst/>
              <a:ahLst/>
              <a:cxnLst/>
              <a:rect l="l" t="t" r="r" b="b"/>
              <a:pathLst>
                <a:path w="841" h="1051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3063200" y="2458075"/>
              <a:ext cx="23425" cy="37000"/>
            </a:xfrm>
            <a:custGeom>
              <a:avLst/>
              <a:gdLst/>
              <a:ahLst/>
              <a:cxnLst/>
              <a:rect l="l" t="t" r="r" b="b"/>
              <a:pathLst>
                <a:path w="937" h="1480" extrusionOk="0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3090800" y="2913925"/>
              <a:ext cx="55850" cy="104875"/>
            </a:xfrm>
            <a:custGeom>
              <a:avLst/>
              <a:gdLst/>
              <a:ahLst/>
              <a:cxnLst/>
              <a:rect l="l" t="t" r="r" b="b"/>
              <a:pathLst>
                <a:path w="2234" h="4195" extrusionOk="0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3146025" y="2902125"/>
              <a:ext cx="39625" cy="80950"/>
            </a:xfrm>
            <a:custGeom>
              <a:avLst/>
              <a:gdLst/>
              <a:ahLst/>
              <a:cxnLst/>
              <a:rect l="l" t="t" r="r" b="b"/>
              <a:pathLst>
                <a:path w="1585" h="3238" extrusionOk="0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3188025" y="2877975"/>
              <a:ext cx="51025" cy="93425"/>
            </a:xfrm>
            <a:custGeom>
              <a:avLst/>
              <a:gdLst/>
              <a:ahLst/>
              <a:cxnLst/>
              <a:rect l="l" t="t" r="r" b="b"/>
              <a:pathLst>
                <a:path w="2041" h="3737" extrusionOk="0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3245625" y="2861400"/>
              <a:ext cx="36625" cy="66850"/>
            </a:xfrm>
            <a:custGeom>
              <a:avLst/>
              <a:gdLst/>
              <a:ahLst/>
              <a:cxnLst/>
              <a:rect l="l" t="t" r="r" b="b"/>
              <a:pathLst>
                <a:path w="1465" h="2674" extrusionOk="0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3158625" y="3070875"/>
              <a:ext cx="33025" cy="42250"/>
            </a:xfrm>
            <a:custGeom>
              <a:avLst/>
              <a:gdLst/>
              <a:ahLst/>
              <a:cxnLst/>
              <a:rect l="l" t="t" r="r" b="b"/>
              <a:pathLst>
                <a:path w="1321" h="1690" extrusionOk="0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3201225" y="3054925"/>
              <a:ext cx="27025" cy="42900"/>
            </a:xfrm>
            <a:custGeom>
              <a:avLst/>
              <a:gdLst/>
              <a:ahLst/>
              <a:cxnLst/>
              <a:rect l="l" t="t" r="r" b="b"/>
              <a:pathLst>
                <a:path w="1081" h="1716" extrusionOk="0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3235425" y="3014100"/>
              <a:ext cx="37825" cy="68475"/>
            </a:xfrm>
            <a:custGeom>
              <a:avLst/>
              <a:gdLst/>
              <a:ahLst/>
              <a:cxnLst/>
              <a:rect l="l" t="t" r="r" b="b"/>
              <a:pathLst>
                <a:path w="1513" h="2739" extrusionOk="0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3261825" y="3162575"/>
              <a:ext cx="33025" cy="53225"/>
            </a:xfrm>
            <a:custGeom>
              <a:avLst/>
              <a:gdLst/>
              <a:ahLst/>
              <a:cxnLst/>
              <a:rect l="l" t="t" r="r" b="b"/>
              <a:pathLst>
                <a:path w="1321" h="2129" extrusionOk="0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3660875" y="2926450"/>
              <a:ext cx="46825" cy="67550"/>
            </a:xfrm>
            <a:custGeom>
              <a:avLst/>
              <a:gdLst/>
              <a:ahLst/>
              <a:cxnLst/>
              <a:rect l="l" t="t" r="r" b="b"/>
              <a:pathLst>
                <a:path w="1873" h="2702" extrusionOk="0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3705275" y="2950850"/>
              <a:ext cx="38425" cy="63275"/>
            </a:xfrm>
            <a:custGeom>
              <a:avLst/>
              <a:gdLst/>
              <a:ahLst/>
              <a:cxnLst/>
              <a:rect l="l" t="t" r="r" b="b"/>
              <a:pathLst>
                <a:path w="1537" h="2531" extrusionOk="0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3743225" y="2966125"/>
              <a:ext cx="26875" cy="55000"/>
            </a:xfrm>
            <a:custGeom>
              <a:avLst/>
              <a:gdLst/>
              <a:ahLst/>
              <a:cxnLst/>
              <a:rect l="l" t="t" r="r" b="b"/>
              <a:pathLst>
                <a:path w="1075" h="2200" extrusionOk="0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3707675" y="2857775"/>
              <a:ext cx="43825" cy="51925"/>
            </a:xfrm>
            <a:custGeom>
              <a:avLst/>
              <a:gdLst/>
              <a:ahLst/>
              <a:cxnLst/>
              <a:rect l="l" t="t" r="r" b="b"/>
              <a:pathLst>
                <a:path w="1753" h="2077" extrusionOk="0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3737075" y="2877875"/>
              <a:ext cx="36625" cy="46575"/>
            </a:xfrm>
            <a:custGeom>
              <a:avLst/>
              <a:gdLst/>
              <a:ahLst/>
              <a:cxnLst/>
              <a:rect l="l" t="t" r="r" b="b"/>
              <a:pathLst>
                <a:path w="1465" h="1863" extrusionOk="0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3736475" y="2793925"/>
              <a:ext cx="39025" cy="50250"/>
            </a:xfrm>
            <a:custGeom>
              <a:avLst/>
              <a:gdLst/>
              <a:ahLst/>
              <a:cxnLst/>
              <a:rect l="l" t="t" r="r" b="b"/>
              <a:pathLst>
                <a:path w="1561" h="2010" extrusionOk="0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3775475" y="2818250"/>
              <a:ext cx="28225" cy="41500"/>
            </a:xfrm>
            <a:custGeom>
              <a:avLst/>
              <a:gdLst/>
              <a:ahLst/>
              <a:cxnLst/>
              <a:rect l="l" t="t" r="r" b="b"/>
              <a:pathLst>
                <a:path w="1129" h="1660" extrusionOk="0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3651875" y="3041825"/>
              <a:ext cx="49225" cy="58350"/>
            </a:xfrm>
            <a:custGeom>
              <a:avLst/>
              <a:gdLst/>
              <a:ahLst/>
              <a:cxnLst/>
              <a:rect l="l" t="t" r="r" b="b"/>
              <a:pathLst>
                <a:path w="1969" h="2334" extrusionOk="0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3695675" y="3060200"/>
              <a:ext cx="34225" cy="58800"/>
            </a:xfrm>
            <a:custGeom>
              <a:avLst/>
              <a:gdLst/>
              <a:ahLst/>
              <a:cxnLst/>
              <a:rect l="l" t="t" r="r" b="b"/>
              <a:pathLst>
                <a:path w="1369" h="2352" extrusionOk="0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3666275" y="3216300"/>
              <a:ext cx="39625" cy="63900"/>
            </a:xfrm>
            <a:custGeom>
              <a:avLst/>
              <a:gdLst/>
              <a:ahLst/>
              <a:cxnLst/>
              <a:rect l="l" t="t" r="r" b="b"/>
              <a:pathLst>
                <a:path w="1585" h="2556" extrusionOk="0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3639875" y="3197400"/>
              <a:ext cx="25225" cy="39600"/>
            </a:xfrm>
            <a:custGeom>
              <a:avLst/>
              <a:gdLst/>
              <a:ahLst/>
              <a:cxnLst/>
              <a:rect l="l" t="t" r="r" b="b"/>
              <a:pathLst>
                <a:path w="1009" h="1584" extrusionOk="0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2834575" y="3041450"/>
              <a:ext cx="37250" cy="52325"/>
            </a:xfrm>
            <a:custGeom>
              <a:avLst/>
              <a:gdLst/>
              <a:ahLst/>
              <a:cxnLst/>
              <a:rect l="l" t="t" r="r" b="b"/>
              <a:pathLst>
                <a:path w="1490" h="2093" extrusionOk="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4"/>
            <p:cNvSpPr/>
            <p:nvPr/>
          </p:nvSpPr>
          <p:spPr>
            <a:xfrm>
              <a:off x="2871800" y="3011400"/>
              <a:ext cx="33625" cy="47875"/>
            </a:xfrm>
            <a:custGeom>
              <a:avLst/>
              <a:gdLst/>
              <a:ahLst/>
              <a:cxnLst/>
              <a:rect l="l" t="t" r="r" b="b"/>
              <a:pathLst>
                <a:path w="1345" h="1915" extrusionOk="0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4"/>
            <p:cNvSpPr/>
            <p:nvPr/>
          </p:nvSpPr>
          <p:spPr>
            <a:xfrm>
              <a:off x="2907800" y="2977475"/>
              <a:ext cx="40225" cy="56450"/>
            </a:xfrm>
            <a:custGeom>
              <a:avLst/>
              <a:gdLst/>
              <a:ahLst/>
              <a:cxnLst/>
              <a:rect l="l" t="t" r="r" b="b"/>
              <a:pathLst>
                <a:path w="1609" h="2258" extrusionOk="0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2815375" y="2950975"/>
              <a:ext cx="19225" cy="34500"/>
            </a:xfrm>
            <a:custGeom>
              <a:avLst/>
              <a:gdLst/>
              <a:ahLst/>
              <a:cxnLst/>
              <a:rect l="l" t="t" r="r" b="b"/>
              <a:pathLst>
                <a:path w="769" h="1380" extrusionOk="0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2832175" y="2873500"/>
              <a:ext cx="40250" cy="72950"/>
            </a:xfrm>
            <a:custGeom>
              <a:avLst/>
              <a:gdLst/>
              <a:ahLst/>
              <a:cxnLst/>
              <a:rect l="l" t="t" r="r" b="b"/>
              <a:pathLst>
                <a:path w="1610" h="2918" extrusionOk="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4"/>
            <p:cNvSpPr/>
            <p:nvPr/>
          </p:nvSpPr>
          <p:spPr>
            <a:xfrm>
              <a:off x="2871800" y="2870875"/>
              <a:ext cx="24625" cy="40325"/>
            </a:xfrm>
            <a:custGeom>
              <a:avLst/>
              <a:gdLst/>
              <a:ahLst/>
              <a:cxnLst/>
              <a:rect l="l" t="t" r="r" b="b"/>
              <a:pathLst>
                <a:path w="985" h="1613" extrusionOk="0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4"/>
            <p:cNvSpPr/>
            <p:nvPr/>
          </p:nvSpPr>
          <p:spPr>
            <a:xfrm>
              <a:off x="2812375" y="2738675"/>
              <a:ext cx="33025" cy="56200"/>
            </a:xfrm>
            <a:custGeom>
              <a:avLst/>
              <a:gdLst/>
              <a:ahLst/>
              <a:cxnLst/>
              <a:rect l="l" t="t" r="r" b="b"/>
              <a:pathLst>
                <a:path w="1321" h="2248" extrusionOk="0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4"/>
            <p:cNvSpPr/>
            <p:nvPr/>
          </p:nvSpPr>
          <p:spPr>
            <a:xfrm>
              <a:off x="2912000" y="3152975"/>
              <a:ext cx="59425" cy="77650"/>
            </a:xfrm>
            <a:custGeom>
              <a:avLst/>
              <a:gdLst/>
              <a:ahLst/>
              <a:cxnLst/>
              <a:rect l="l" t="t" r="r" b="b"/>
              <a:pathLst>
                <a:path w="2377" h="3106" extrusionOk="0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4"/>
            <p:cNvSpPr/>
            <p:nvPr/>
          </p:nvSpPr>
          <p:spPr>
            <a:xfrm>
              <a:off x="2946200" y="3120050"/>
              <a:ext cx="61225" cy="71350"/>
            </a:xfrm>
            <a:custGeom>
              <a:avLst/>
              <a:gdLst/>
              <a:ahLst/>
              <a:cxnLst/>
              <a:rect l="l" t="t" r="r" b="b"/>
              <a:pathLst>
                <a:path w="2449" h="2854" extrusionOk="0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2989400" y="3103500"/>
              <a:ext cx="31225" cy="41000"/>
            </a:xfrm>
            <a:custGeom>
              <a:avLst/>
              <a:gdLst/>
              <a:ahLst/>
              <a:cxnLst/>
              <a:rect l="l" t="t" r="r" b="b"/>
              <a:pathLst>
                <a:path w="1249" h="1640" extrusionOk="0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4"/>
            <p:cNvSpPr/>
            <p:nvPr/>
          </p:nvSpPr>
          <p:spPr>
            <a:xfrm>
              <a:off x="3017000" y="3308675"/>
              <a:ext cx="67825" cy="80550"/>
            </a:xfrm>
            <a:custGeom>
              <a:avLst/>
              <a:gdLst/>
              <a:ahLst/>
              <a:cxnLst/>
              <a:rect l="l" t="t" r="r" b="b"/>
              <a:pathLst>
                <a:path w="2713" h="3222" extrusionOk="0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4"/>
            <p:cNvSpPr/>
            <p:nvPr/>
          </p:nvSpPr>
          <p:spPr>
            <a:xfrm>
              <a:off x="3050000" y="3263350"/>
              <a:ext cx="69050" cy="84275"/>
            </a:xfrm>
            <a:custGeom>
              <a:avLst/>
              <a:gdLst/>
              <a:ahLst/>
              <a:cxnLst/>
              <a:rect l="l" t="t" r="r" b="b"/>
              <a:pathLst>
                <a:path w="2762" h="3371" extrusionOk="0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3096825" y="3225825"/>
              <a:ext cx="49825" cy="70425"/>
            </a:xfrm>
            <a:custGeom>
              <a:avLst/>
              <a:gdLst/>
              <a:ahLst/>
              <a:cxnLst/>
              <a:rect l="l" t="t" r="r" b="b"/>
              <a:pathLst>
                <a:path w="1993" h="2817" extrusionOk="0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3128625" y="3436375"/>
              <a:ext cx="72025" cy="73450"/>
            </a:xfrm>
            <a:custGeom>
              <a:avLst/>
              <a:gdLst/>
              <a:ahLst/>
              <a:cxnLst/>
              <a:rect l="l" t="t" r="r" b="b"/>
              <a:pathLst>
                <a:path w="2881" h="2938" extrusionOk="0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3170025" y="3387775"/>
              <a:ext cx="61225" cy="72500"/>
            </a:xfrm>
            <a:custGeom>
              <a:avLst/>
              <a:gdLst/>
              <a:ahLst/>
              <a:cxnLst/>
              <a:rect l="l" t="t" r="r" b="b"/>
              <a:pathLst>
                <a:path w="2449" h="2900" extrusionOk="0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3206625" y="3368425"/>
              <a:ext cx="39625" cy="45275"/>
            </a:xfrm>
            <a:custGeom>
              <a:avLst/>
              <a:gdLst/>
              <a:ahLst/>
              <a:cxnLst/>
              <a:rect l="l" t="t" r="r" b="b"/>
              <a:pathLst>
                <a:path w="1585" h="1811" extrusionOk="0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3230025" y="3542275"/>
              <a:ext cx="40225" cy="49250"/>
            </a:xfrm>
            <a:custGeom>
              <a:avLst/>
              <a:gdLst/>
              <a:ahLst/>
              <a:cxnLst/>
              <a:rect l="l" t="t" r="r" b="b"/>
              <a:pathLst>
                <a:path w="1609" h="1970" extrusionOk="0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3261825" y="3510250"/>
              <a:ext cx="56425" cy="79175"/>
            </a:xfrm>
            <a:custGeom>
              <a:avLst/>
              <a:gdLst/>
              <a:ahLst/>
              <a:cxnLst/>
              <a:rect l="l" t="t" r="r" b="b"/>
              <a:pathLst>
                <a:path w="2257" h="3167" extrusionOk="0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3308625" y="3495625"/>
              <a:ext cx="41450" cy="60600"/>
            </a:xfrm>
            <a:custGeom>
              <a:avLst/>
              <a:gdLst/>
              <a:ahLst/>
              <a:cxnLst/>
              <a:rect l="l" t="t" r="r" b="b"/>
              <a:pathLst>
                <a:path w="1658" h="2424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3369250" y="3039600"/>
              <a:ext cx="42625" cy="79975"/>
            </a:xfrm>
            <a:custGeom>
              <a:avLst/>
              <a:gdLst/>
              <a:ahLst/>
              <a:cxnLst/>
              <a:rect l="l" t="t" r="r" b="b"/>
              <a:pathLst>
                <a:path w="1705" h="3199" extrusionOk="0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3431650" y="3025250"/>
              <a:ext cx="45025" cy="90350"/>
            </a:xfrm>
            <a:custGeom>
              <a:avLst/>
              <a:gdLst/>
              <a:ahLst/>
              <a:cxnLst/>
              <a:rect l="l" t="t" r="r" b="b"/>
              <a:pathLst>
                <a:path w="1801" h="3614" extrusionOk="0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3489850" y="3026975"/>
              <a:ext cx="40225" cy="81000"/>
            </a:xfrm>
            <a:custGeom>
              <a:avLst/>
              <a:gdLst/>
              <a:ahLst/>
              <a:cxnLst/>
              <a:rect l="l" t="t" r="r" b="b"/>
              <a:pathLst>
                <a:path w="1609" h="3240" extrusionOk="0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3541450" y="3043975"/>
              <a:ext cx="35450" cy="49850"/>
            </a:xfrm>
            <a:custGeom>
              <a:avLst/>
              <a:gdLst/>
              <a:ahLst/>
              <a:cxnLst/>
              <a:rect l="l" t="t" r="r" b="b"/>
              <a:pathLst>
                <a:path w="1418" h="1994" extrusionOk="0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3371650" y="2858600"/>
              <a:ext cx="38425" cy="65575"/>
            </a:xfrm>
            <a:custGeom>
              <a:avLst/>
              <a:gdLst/>
              <a:ahLst/>
              <a:cxnLst/>
              <a:rect l="l" t="t" r="r" b="b"/>
              <a:pathLst>
                <a:path w="1537" h="2623" extrusionOk="0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3412450" y="2840225"/>
              <a:ext cx="39625" cy="66775"/>
            </a:xfrm>
            <a:custGeom>
              <a:avLst/>
              <a:gdLst/>
              <a:ahLst/>
              <a:cxnLst/>
              <a:rect l="l" t="t" r="r" b="b"/>
              <a:pathLst>
                <a:path w="1585" h="2671" extrusionOk="0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3465250" y="2823000"/>
              <a:ext cx="37825" cy="80700"/>
            </a:xfrm>
            <a:custGeom>
              <a:avLst/>
              <a:gdLst/>
              <a:ahLst/>
              <a:cxnLst/>
              <a:rect l="l" t="t" r="r" b="b"/>
              <a:pathLst>
                <a:path w="1513" h="3228" extrusionOk="0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3513250" y="2837275"/>
              <a:ext cx="26425" cy="36075"/>
            </a:xfrm>
            <a:custGeom>
              <a:avLst/>
              <a:gdLst/>
              <a:ahLst/>
              <a:cxnLst/>
              <a:rect l="l" t="t" r="r" b="b"/>
              <a:pathLst>
                <a:path w="1057" h="1443" extrusionOk="0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3395650" y="2726425"/>
              <a:ext cx="22225" cy="29300"/>
            </a:xfrm>
            <a:custGeom>
              <a:avLst/>
              <a:gdLst/>
              <a:ahLst/>
              <a:cxnLst/>
              <a:rect l="l" t="t" r="r" b="b"/>
              <a:pathLst>
                <a:path w="889" h="1172" extrusionOk="0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3425650" y="2688700"/>
              <a:ext cx="33025" cy="65950"/>
            </a:xfrm>
            <a:custGeom>
              <a:avLst/>
              <a:gdLst/>
              <a:ahLst/>
              <a:cxnLst/>
              <a:rect l="l" t="t" r="r" b="b"/>
              <a:pathLst>
                <a:path w="1321" h="2638" extrusionOk="0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3468850" y="2705200"/>
              <a:ext cx="26425" cy="32650"/>
            </a:xfrm>
            <a:custGeom>
              <a:avLst/>
              <a:gdLst/>
              <a:ahLst/>
              <a:cxnLst/>
              <a:rect l="l" t="t" r="r" b="b"/>
              <a:pathLst>
                <a:path w="1057" h="1306" extrusionOk="0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3482050" y="2569675"/>
              <a:ext cx="27625" cy="41675"/>
            </a:xfrm>
            <a:custGeom>
              <a:avLst/>
              <a:gdLst/>
              <a:ahLst/>
              <a:cxnLst/>
              <a:rect l="l" t="t" r="r" b="b"/>
              <a:pathLst>
                <a:path w="1105" h="1667" extrusionOk="0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3455050" y="2567400"/>
              <a:ext cx="22225" cy="30650"/>
            </a:xfrm>
            <a:custGeom>
              <a:avLst/>
              <a:gdLst/>
              <a:ahLst/>
              <a:cxnLst/>
              <a:rect l="l" t="t" r="r" b="b"/>
              <a:pathLst>
                <a:path w="889" h="1226" extrusionOk="0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3450850" y="2445750"/>
              <a:ext cx="25825" cy="42875"/>
            </a:xfrm>
            <a:custGeom>
              <a:avLst/>
              <a:gdLst/>
              <a:ahLst/>
              <a:cxnLst/>
              <a:rect l="l" t="t" r="r" b="b"/>
              <a:pathLst>
                <a:path w="1033" h="1715" extrusionOk="0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3489850" y="2444975"/>
              <a:ext cx="16225" cy="22925"/>
            </a:xfrm>
            <a:custGeom>
              <a:avLst/>
              <a:gdLst/>
              <a:ahLst/>
              <a:cxnLst/>
              <a:rect l="l" t="t" r="r" b="b"/>
              <a:pathLst>
                <a:path w="649" h="917" extrusionOk="0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3366250" y="3202975"/>
              <a:ext cx="34825" cy="103450"/>
            </a:xfrm>
            <a:custGeom>
              <a:avLst/>
              <a:gdLst/>
              <a:ahLst/>
              <a:cxnLst/>
              <a:rect l="l" t="t" r="r" b="b"/>
              <a:pathLst>
                <a:path w="1393" h="4138" extrusionOk="0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3423250" y="3184150"/>
              <a:ext cx="51625" cy="113750"/>
            </a:xfrm>
            <a:custGeom>
              <a:avLst/>
              <a:gdLst/>
              <a:ahLst/>
              <a:cxnLst/>
              <a:rect l="l" t="t" r="r" b="b"/>
              <a:pathLst>
                <a:path w="2065" h="4550" extrusionOk="0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3489850" y="3200025"/>
              <a:ext cx="34825" cy="78775"/>
            </a:xfrm>
            <a:custGeom>
              <a:avLst/>
              <a:gdLst/>
              <a:ahLst/>
              <a:cxnLst/>
              <a:rect l="l" t="t" r="r" b="b"/>
              <a:pathLst>
                <a:path w="1393" h="3151" extrusionOk="0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3537850" y="3209475"/>
              <a:ext cx="25825" cy="49625"/>
            </a:xfrm>
            <a:custGeom>
              <a:avLst/>
              <a:gdLst/>
              <a:ahLst/>
              <a:cxnLst/>
              <a:rect l="l" t="t" r="r" b="b"/>
              <a:pathLst>
                <a:path w="1033" h="1985" extrusionOk="0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3373450" y="3417325"/>
              <a:ext cx="27025" cy="39725"/>
            </a:xfrm>
            <a:custGeom>
              <a:avLst/>
              <a:gdLst/>
              <a:ahLst/>
              <a:cxnLst/>
              <a:rect l="l" t="t" r="r" b="b"/>
              <a:pathLst>
                <a:path w="1081" h="1589" extrusionOk="0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3422050" y="3385525"/>
              <a:ext cx="41425" cy="90225"/>
            </a:xfrm>
            <a:custGeom>
              <a:avLst/>
              <a:gdLst/>
              <a:ahLst/>
              <a:cxnLst/>
              <a:rect l="l" t="t" r="r" b="b"/>
              <a:pathLst>
                <a:path w="1657" h="3609" extrusionOk="0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3468250" y="3393575"/>
              <a:ext cx="33625" cy="56800"/>
            </a:xfrm>
            <a:custGeom>
              <a:avLst/>
              <a:gdLst/>
              <a:ahLst/>
              <a:cxnLst/>
              <a:rect l="l" t="t" r="r" b="b"/>
              <a:pathLst>
                <a:path w="1345" h="2272" extrusionOk="0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3515050" y="3399250"/>
              <a:ext cx="29425" cy="40975"/>
            </a:xfrm>
            <a:custGeom>
              <a:avLst/>
              <a:gdLst/>
              <a:ahLst/>
              <a:cxnLst/>
              <a:rect l="l" t="t" r="r" b="b"/>
              <a:pathLst>
                <a:path w="1177" h="1639" extrusionOk="0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3275625" y="2581425"/>
              <a:ext cx="39600" cy="61925"/>
            </a:xfrm>
            <a:custGeom>
              <a:avLst/>
              <a:gdLst/>
              <a:ahLst/>
              <a:cxnLst/>
              <a:rect l="l" t="t" r="r" b="b"/>
              <a:pathLst>
                <a:path w="1584" h="2477" extrusionOk="0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3316425" y="2580300"/>
              <a:ext cx="42050" cy="77375"/>
            </a:xfrm>
            <a:custGeom>
              <a:avLst/>
              <a:gdLst/>
              <a:ahLst/>
              <a:cxnLst/>
              <a:rect l="l" t="t" r="r" b="b"/>
              <a:pathLst>
                <a:path w="1682" h="3095" extrusionOk="0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3317025" y="2463675"/>
              <a:ext cx="23450" cy="36900"/>
            </a:xfrm>
            <a:custGeom>
              <a:avLst/>
              <a:gdLst/>
              <a:ahLst/>
              <a:cxnLst/>
              <a:rect l="l" t="t" r="r" b="b"/>
              <a:pathLst>
                <a:path w="938" h="1476" extrusionOk="0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3342850" y="2443050"/>
              <a:ext cx="19225" cy="28600"/>
            </a:xfrm>
            <a:custGeom>
              <a:avLst/>
              <a:gdLst/>
              <a:ahLst/>
              <a:cxnLst/>
              <a:rect l="l" t="t" r="r" b="b"/>
              <a:pathLst>
                <a:path w="769" h="1144" extrusionOk="0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3615875" y="2711050"/>
              <a:ext cx="33025" cy="69300"/>
            </a:xfrm>
            <a:custGeom>
              <a:avLst/>
              <a:gdLst/>
              <a:ahLst/>
              <a:cxnLst/>
              <a:rect l="l" t="t" r="r" b="b"/>
              <a:pathLst>
                <a:path w="1321" h="2772" extrusionOk="0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3592475" y="2684050"/>
              <a:ext cx="28825" cy="41425"/>
            </a:xfrm>
            <a:custGeom>
              <a:avLst/>
              <a:gdLst/>
              <a:ahLst/>
              <a:cxnLst/>
              <a:rect l="l" t="t" r="r" b="b"/>
              <a:pathLst>
                <a:path w="1153" h="1657" extrusionOk="0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3644075" y="2610875"/>
              <a:ext cx="24025" cy="48375"/>
            </a:xfrm>
            <a:custGeom>
              <a:avLst/>
              <a:gdLst/>
              <a:ahLst/>
              <a:cxnLst/>
              <a:rect l="l" t="t" r="r" b="b"/>
              <a:pathLst>
                <a:path w="961" h="1935" extrusionOk="0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2942600" y="3509325"/>
              <a:ext cx="820300" cy="802200"/>
            </a:xfrm>
            <a:custGeom>
              <a:avLst/>
              <a:gdLst/>
              <a:ahLst/>
              <a:cxnLst/>
              <a:rect l="l" t="t" r="r" b="b"/>
              <a:pathLst>
                <a:path w="32812" h="32088" extrusionOk="0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3032600" y="3745875"/>
              <a:ext cx="125450" cy="168775"/>
            </a:xfrm>
            <a:custGeom>
              <a:avLst/>
              <a:gdLst/>
              <a:ahLst/>
              <a:cxnLst/>
              <a:rect l="l" t="t" r="r" b="b"/>
              <a:pathLst>
                <a:path w="5018" h="6751" extrusionOk="0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3572675" y="3822075"/>
              <a:ext cx="113425" cy="168800"/>
            </a:xfrm>
            <a:custGeom>
              <a:avLst/>
              <a:gdLst/>
              <a:ahLst/>
              <a:cxnLst/>
              <a:rect l="l" t="t" r="r" b="b"/>
              <a:pathLst>
                <a:path w="4537" h="6752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3186225" y="4174325"/>
              <a:ext cx="121825" cy="133525"/>
            </a:xfrm>
            <a:custGeom>
              <a:avLst/>
              <a:gdLst/>
              <a:ahLst/>
              <a:cxnLst/>
              <a:rect l="l" t="t" r="r" b="b"/>
              <a:pathLst>
                <a:path w="4873" h="5341" extrusionOk="0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3054800" y="4002675"/>
              <a:ext cx="103250" cy="168900"/>
            </a:xfrm>
            <a:custGeom>
              <a:avLst/>
              <a:gdLst/>
              <a:ahLst/>
              <a:cxnLst/>
              <a:rect l="l" t="t" r="r" b="b"/>
              <a:pathLst>
                <a:path w="4130" h="6756" extrusionOk="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3235425" y="3768975"/>
              <a:ext cx="125450" cy="137725"/>
            </a:xfrm>
            <a:custGeom>
              <a:avLst/>
              <a:gdLst/>
              <a:ahLst/>
              <a:cxnLst/>
              <a:rect l="l" t="t" r="r" b="b"/>
              <a:pathLst>
                <a:path w="5018" h="5509" extrusionOk="0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3556450" y="4048900"/>
              <a:ext cx="105650" cy="168775"/>
            </a:xfrm>
            <a:custGeom>
              <a:avLst/>
              <a:gdLst/>
              <a:ahLst/>
              <a:cxnLst/>
              <a:rect l="l" t="t" r="r" b="b"/>
              <a:pathLst>
                <a:path w="4226" h="6751" extrusionOk="0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3221625" y="3952300"/>
              <a:ext cx="124850" cy="169225"/>
            </a:xfrm>
            <a:custGeom>
              <a:avLst/>
              <a:gdLst/>
              <a:ahLst/>
              <a:cxnLst/>
              <a:rect l="l" t="t" r="r" b="b"/>
              <a:pathLst>
                <a:path w="4994" h="6769" extrusionOk="0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3391450" y="4130500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3404050" y="3892275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3447250" y="3740175"/>
              <a:ext cx="1825" cy="10825"/>
            </a:xfrm>
            <a:custGeom>
              <a:avLst/>
              <a:gdLst/>
              <a:ahLst/>
              <a:cxnLst/>
              <a:rect l="l" t="t" r="r" b="b"/>
              <a:pathLst>
                <a:path w="73" h="433" extrusionOk="0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3452650" y="3777975"/>
              <a:ext cx="116425" cy="92875"/>
            </a:xfrm>
            <a:custGeom>
              <a:avLst/>
              <a:gdLst/>
              <a:ahLst/>
              <a:cxnLst/>
              <a:rect l="l" t="t" r="r" b="b"/>
              <a:pathLst>
                <a:path w="4657" h="3715" extrusionOk="0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2998975" y="3718925"/>
              <a:ext cx="727400" cy="68675"/>
            </a:xfrm>
            <a:custGeom>
              <a:avLst/>
              <a:gdLst/>
              <a:ahLst/>
              <a:cxnLst/>
              <a:rect l="l" t="t" r="r" b="b"/>
              <a:pathLst>
                <a:path w="29096" h="2747" extrusionOk="0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44"/>
          <p:cNvSpPr/>
          <p:nvPr/>
        </p:nvSpPr>
        <p:spPr>
          <a:xfrm rot="-4530513" flipH="1">
            <a:off x="161963" y="890755"/>
            <a:ext cx="4482596" cy="39155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44"/>
          <p:cNvSpPr txBox="1">
            <a:spLocks noGrp="1"/>
          </p:cNvSpPr>
          <p:nvPr>
            <p:ph type="title"/>
          </p:nvPr>
        </p:nvSpPr>
        <p:spPr>
          <a:xfrm>
            <a:off x="467544" y="41766"/>
            <a:ext cx="6984776" cy="10898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Kebijakan</a:t>
            </a:r>
            <a:r>
              <a:rPr lang="en-US" sz="3000" dirty="0" smtClean="0"/>
              <a:t> </a:t>
            </a:r>
            <a:r>
              <a:rPr lang="en-US" sz="3000" dirty="0" err="1" smtClean="0"/>
              <a:t>sistem</a:t>
            </a:r>
            <a:r>
              <a:rPr lang="en-US" sz="3000" dirty="0" smtClean="0"/>
              <a:t> </a:t>
            </a:r>
            <a:r>
              <a:rPr lang="en-US" sz="3000" dirty="0" err="1" smtClean="0"/>
              <a:t>tanam</a:t>
            </a:r>
            <a:r>
              <a:rPr lang="en-US" sz="3000" dirty="0" smtClean="0"/>
              <a:t> </a:t>
            </a:r>
            <a:r>
              <a:rPr lang="en-US" sz="3000" dirty="0" err="1" smtClean="0"/>
              <a:t>paksa</a:t>
            </a:r>
            <a:r>
              <a:rPr lang="en-US" sz="3000" dirty="0" smtClean="0"/>
              <a:t> </a:t>
            </a:r>
            <a:r>
              <a:rPr lang="en-US" sz="3000" dirty="0" err="1" smtClean="0"/>
              <a:t>masa</a:t>
            </a:r>
            <a:r>
              <a:rPr lang="en-US" sz="3000" dirty="0" smtClean="0"/>
              <a:t> </a:t>
            </a:r>
            <a:r>
              <a:rPr lang="en-US" sz="3000" dirty="0" err="1" smtClean="0"/>
              <a:t>kolonial</a:t>
            </a:r>
            <a:r>
              <a:rPr lang="en-US" sz="3000" dirty="0" smtClean="0"/>
              <a:t> di </a:t>
            </a:r>
            <a:r>
              <a:rPr lang="en-US" sz="3000" dirty="0" err="1" smtClean="0"/>
              <a:t>pedesaan</a:t>
            </a:r>
            <a:endParaRPr sz="3000" dirty="0"/>
          </a:p>
        </p:txBody>
      </p:sp>
      <p:sp>
        <p:nvSpPr>
          <p:cNvPr id="3165" name="Google Shape;3165;p44"/>
          <p:cNvSpPr txBox="1">
            <a:spLocks noGrp="1"/>
          </p:cNvSpPr>
          <p:nvPr>
            <p:ph type="subTitle" idx="1"/>
          </p:nvPr>
        </p:nvSpPr>
        <p:spPr>
          <a:xfrm>
            <a:off x="2195736" y="1203598"/>
            <a:ext cx="5197014" cy="2670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" dirty="0" smtClean="0"/>
              <a:t>Penduduk Menyediakan 1/5 tanah untuk ditanami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Tanah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dibebaskan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hindia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menyerahkan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di </a:t>
            </a:r>
            <a:r>
              <a:rPr lang="en-US" dirty="0" err="1" smtClean="0"/>
              <a:t>pabrik</a:t>
            </a: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Penggarapan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di </a:t>
            </a:r>
            <a:r>
              <a:rPr lang="en-US" dirty="0" err="1" smtClean="0"/>
              <a:t>awasi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pribumi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p46"/>
          <p:cNvSpPr txBox="1">
            <a:spLocks noGrp="1"/>
          </p:cNvSpPr>
          <p:nvPr>
            <p:ph type="title"/>
          </p:nvPr>
        </p:nvSpPr>
        <p:spPr>
          <a:xfrm>
            <a:off x="1835696" y="195486"/>
            <a:ext cx="5256584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/>
              <a:t>Pembagian Jenis Kerja pada Masa Kolonial</a:t>
            </a:r>
            <a:endParaRPr b="0" dirty="0">
              <a:solidFill>
                <a:schemeClr val="dk2"/>
              </a:solidFill>
            </a:endParaRPr>
          </a:p>
        </p:txBody>
      </p:sp>
      <p:sp>
        <p:nvSpPr>
          <p:cNvPr id="3188" name="Google Shape;3188;p46"/>
          <p:cNvSpPr txBox="1">
            <a:spLocks noGrp="1"/>
          </p:cNvSpPr>
          <p:nvPr>
            <p:ph type="subTitle" idx="1"/>
          </p:nvPr>
        </p:nvSpPr>
        <p:spPr>
          <a:xfrm>
            <a:off x="1799850" y="1275606"/>
            <a:ext cx="5537700" cy="3384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" dirty="0" smtClean="0"/>
              <a:t>Kerja Umum</a:t>
            </a:r>
          </a:p>
          <a:p>
            <a:pPr marL="514350" lvl="0" indent="-51435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" dirty="0" smtClean="0"/>
              <a:t>Kerja Wajib Pancen</a:t>
            </a:r>
          </a:p>
          <a:p>
            <a:pPr marL="514350" lvl="0" indent="-51435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en" dirty="0" smtClean="0"/>
              <a:t>erja wajib tanam</a:t>
            </a:r>
          </a:p>
          <a:p>
            <a:pPr marL="514350" lvl="0" indent="-51435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en" dirty="0" smtClean="0"/>
              <a:t>erja wajib desa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2" name="Google Shape;3422;p52"/>
          <p:cNvSpPr/>
          <p:nvPr/>
        </p:nvSpPr>
        <p:spPr>
          <a:xfrm rot="864275">
            <a:off x="776341" y="1890639"/>
            <a:ext cx="3844614" cy="303557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423" name="Google Shape;3423;p52"/>
          <p:cNvSpPr/>
          <p:nvPr/>
        </p:nvSpPr>
        <p:spPr>
          <a:xfrm rot="-9899897" flipH="1">
            <a:off x="4779696" y="1645341"/>
            <a:ext cx="3880734" cy="3159195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4" name="Google Shape;3424;p52"/>
          <p:cNvGrpSpPr/>
          <p:nvPr/>
        </p:nvGrpSpPr>
        <p:grpSpPr>
          <a:xfrm>
            <a:off x="1032655" y="2233509"/>
            <a:ext cx="885541" cy="1736915"/>
            <a:chOff x="1833675" y="2704350"/>
            <a:chExt cx="820325" cy="1609000"/>
          </a:xfrm>
        </p:grpSpPr>
        <p:sp>
          <p:nvSpPr>
            <p:cNvPr id="3425" name="Google Shape;3425;p52"/>
            <p:cNvSpPr/>
            <p:nvPr/>
          </p:nvSpPr>
          <p:spPr>
            <a:xfrm>
              <a:off x="1845075" y="3455925"/>
              <a:ext cx="808925" cy="164050"/>
            </a:xfrm>
            <a:custGeom>
              <a:avLst/>
              <a:gdLst/>
              <a:ahLst/>
              <a:cxnLst/>
              <a:rect l="l" t="t" r="r" b="b"/>
              <a:pathLst>
                <a:path w="32357" h="6562" extrusionOk="0">
                  <a:moveTo>
                    <a:pt x="17614" y="0"/>
                  </a:moveTo>
                  <a:cubicBezTo>
                    <a:pt x="16710" y="0"/>
                    <a:pt x="15806" y="14"/>
                    <a:pt x="14906" y="41"/>
                  </a:cubicBezTo>
                  <a:cubicBezTo>
                    <a:pt x="12482" y="89"/>
                    <a:pt x="10082" y="257"/>
                    <a:pt x="7682" y="497"/>
                  </a:cubicBezTo>
                  <a:cubicBezTo>
                    <a:pt x="6553" y="617"/>
                    <a:pt x="5425" y="737"/>
                    <a:pt x="4297" y="905"/>
                  </a:cubicBezTo>
                  <a:cubicBezTo>
                    <a:pt x="3289" y="1073"/>
                    <a:pt x="2305" y="1337"/>
                    <a:pt x="1369" y="1769"/>
                  </a:cubicBezTo>
                  <a:cubicBezTo>
                    <a:pt x="1057" y="1913"/>
                    <a:pt x="745" y="2105"/>
                    <a:pt x="457" y="2297"/>
                  </a:cubicBezTo>
                  <a:cubicBezTo>
                    <a:pt x="337" y="2297"/>
                    <a:pt x="193" y="2369"/>
                    <a:pt x="169" y="2513"/>
                  </a:cubicBezTo>
                  <a:cubicBezTo>
                    <a:pt x="145" y="2537"/>
                    <a:pt x="121" y="2537"/>
                    <a:pt x="121" y="2561"/>
                  </a:cubicBezTo>
                  <a:cubicBezTo>
                    <a:pt x="1" y="2657"/>
                    <a:pt x="25" y="2849"/>
                    <a:pt x="121" y="2945"/>
                  </a:cubicBezTo>
                  <a:cubicBezTo>
                    <a:pt x="121" y="2969"/>
                    <a:pt x="145" y="2993"/>
                    <a:pt x="169" y="2993"/>
                  </a:cubicBezTo>
                  <a:cubicBezTo>
                    <a:pt x="265" y="3641"/>
                    <a:pt x="793" y="4121"/>
                    <a:pt x="1393" y="4433"/>
                  </a:cubicBezTo>
                  <a:cubicBezTo>
                    <a:pt x="1777" y="4649"/>
                    <a:pt x="2185" y="4793"/>
                    <a:pt x="2593" y="4889"/>
                  </a:cubicBezTo>
                  <a:cubicBezTo>
                    <a:pt x="3145" y="5033"/>
                    <a:pt x="3721" y="5177"/>
                    <a:pt x="4297" y="5297"/>
                  </a:cubicBezTo>
                  <a:cubicBezTo>
                    <a:pt x="6577" y="5801"/>
                    <a:pt x="8906" y="6162"/>
                    <a:pt x="11234" y="6354"/>
                  </a:cubicBezTo>
                  <a:cubicBezTo>
                    <a:pt x="12731" y="6492"/>
                    <a:pt x="14237" y="6562"/>
                    <a:pt x="15741" y="6562"/>
                  </a:cubicBezTo>
                  <a:cubicBezTo>
                    <a:pt x="16577" y="6562"/>
                    <a:pt x="17411" y="6540"/>
                    <a:pt x="18243" y="6498"/>
                  </a:cubicBezTo>
                  <a:cubicBezTo>
                    <a:pt x="20571" y="6402"/>
                    <a:pt x="22899" y="6162"/>
                    <a:pt x="25203" y="5753"/>
                  </a:cubicBezTo>
                  <a:cubicBezTo>
                    <a:pt x="27292" y="5369"/>
                    <a:pt x="29428" y="4841"/>
                    <a:pt x="31252" y="3689"/>
                  </a:cubicBezTo>
                  <a:cubicBezTo>
                    <a:pt x="31660" y="3425"/>
                    <a:pt x="32140" y="3137"/>
                    <a:pt x="32260" y="2633"/>
                  </a:cubicBezTo>
                  <a:cubicBezTo>
                    <a:pt x="32356" y="2249"/>
                    <a:pt x="32212" y="1865"/>
                    <a:pt x="31924" y="1601"/>
                  </a:cubicBezTo>
                  <a:cubicBezTo>
                    <a:pt x="31252" y="905"/>
                    <a:pt x="30220" y="857"/>
                    <a:pt x="29308" y="737"/>
                  </a:cubicBezTo>
                  <a:cubicBezTo>
                    <a:pt x="26932" y="449"/>
                    <a:pt x="24531" y="233"/>
                    <a:pt x="22131" y="113"/>
                  </a:cubicBezTo>
                  <a:cubicBezTo>
                    <a:pt x="20631" y="38"/>
                    <a:pt x="19121" y="0"/>
                    <a:pt x="17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2"/>
            <p:cNvSpPr/>
            <p:nvPr/>
          </p:nvSpPr>
          <p:spPr>
            <a:xfrm>
              <a:off x="1900275" y="2704350"/>
              <a:ext cx="331875" cy="923725"/>
            </a:xfrm>
            <a:custGeom>
              <a:avLst/>
              <a:gdLst/>
              <a:ahLst/>
              <a:cxnLst/>
              <a:rect l="l" t="t" r="r" b="b"/>
              <a:pathLst>
                <a:path w="13275" h="36949" extrusionOk="0">
                  <a:moveTo>
                    <a:pt x="6511" y="0"/>
                  </a:moveTo>
                  <a:cubicBezTo>
                    <a:pt x="6011" y="0"/>
                    <a:pt x="5508" y="89"/>
                    <a:pt x="5018" y="269"/>
                  </a:cubicBezTo>
                  <a:cubicBezTo>
                    <a:pt x="3865" y="677"/>
                    <a:pt x="2857" y="1493"/>
                    <a:pt x="2137" y="2501"/>
                  </a:cubicBezTo>
                  <a:cubicBezTo>
                    <a:pt x="1345" y="3629"/>
                    <a:pt x="913" y="4949"/>
                    <a:pt x="649" y="6294"/>
                  </a:cubicBezTo>
                  <a:cubicBezTo>
                    <a:pt x="385" y="7686"/>
                    <a:pt x="265" y="9126"/>
                    <a:pt x="169" y="10566"/>
                  </a:cubicBezTo>
                  <a:cubicBezTo>
                    <a:pt x="49" y="12030"/>
                    <a:pt x="1" y="13518"/>
                    <a:pt x="25" y="15006"/>
                  </a:cubicBezTo>
                  <a:cubicBezTo>
                    <a:pt x="49" y="18007"/>
                    <a:pt x="265" y="20983"/>
                    <a:pt x="721" y="23911"/>
                  </a:cubicBezTo>
                  <a:cubicBezTo>
                    <a:pt x="1177" y="26864"/>
                    <a:pt x="1849" y="29768"/>
                    <a:pt x="2737" y="32624"/>
                  </a:cubicBezTo>
                  <a:cubicBezTo>
                    <a:pt x="2905" y="33176"/>
                    <a:pt x="3097" y="33752"/>
                    <a:pt x="3289" y="34304"/>
                  </a:cubicBezTo>
                  <a:cubicBezTo>
                    <a:pt x="3217" y="34424"/>
                    <a:pt x="3241" y="34568"/>
                    <a:pt x="3313" y="34664"/>
                  </a:cubicBezTo>
                  <a:cubicBezTo>
                    <a:pt x="4557" y="36153"/>
                    <a:pt x="6459" y="36948"/>
                    <a:pt x="8371" y="36948"/>
                  </a:cubicBezTo>
                  <a:cubicBezTo>
                    <a:pt x="8710" y="36948"/>
                    <a:pt x="9050" y="36923"/>
                    <a:pt x="9386" y="36873"/>
                  </a:cubicBezTo>
                  <a:cubicBezTo>
                    <a:pt x="9938" y="36801"/>
                    <a:pt x="10490" y="36633"/>
                    <a:pt x="11018" y="36393"/>
                  </a:cubicBezTo>
                  <a:cubicBezTo>
                    <a:pt x="11546" y="36152"/>
                    <a:pt x="12122" y="35792"/>
                    <a:pt x="12386" y="35240"/>
                  </a:cubicBezTo>
                  <a:cubicBezTo>
                    <a:pt x="12530" y="34904"/>
                    <a:pt x="12554" y="34568"/>
                    <a:pt x="12602" y="34232"/>
                  </a:cubicBezTo>
                  <a:cubicBezTo>
                    <a:pt x="12650" y="33824"/>
                    <a:pt x="12674" y="33440"/>
                    <a:pt x="12722" y="33032"/>
                  </a:cubicBezTo>
                  <a:cubicBezTo>
                    <a:pt x="12794" y="32264"/>
                    <a:pt x="12866" y="31496"/>
                    <a:pt x="12938" y="30704"/>
                  </a:cubicBezTo>
                  <a:cubicBezTo>
                    <a:pt x="13178" y="27608"/>
                    <a:pt x="13274" y="24487"/>
                    <a:pt x="13226" y="21367"/>
                  </a:cubicBezTo>
                  <a:cubicBezTo>
                    <a:pt x="13178" y="18247"/>
                    <a:pt x="13010" y="15126"/>
                    <a:pt x="12674" y="12030"/>
                  </a:cubicBezTo>
                  <a:cubicBezTo>
                    <a:pt x="12506" y="10446"/>
                    <a:pt x="12314" y="8886"/>
                    <a:pt x="12074" y="7350"/>
                  </a:cubicBezTo>
                  <a:cubicBezTo>
                    <a:pt x="11858" y="5909"/>
                    <a:pt x="11594" y="4493"/>
                    <a:pt x="10970" y="3173"/>
                  </a:cubicBezTo>
                  <a:cubicBezTo>
                    <a:pt x="10442" y="2093"/>
                    <a:pt x="9626" y="1085"/>
                    <a:pt x="8546" y="509"/>
                  </a:cubicBezTo>
                  <a:cubicBezTo>
                    <a:pt x="7902" y="173"/>
                    <a:pt x="7210" y="0"/>
                    <a:pt x="6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2"/>
            <p:cNvSpPr/>
            <p:nvPr/>
          </p:nvSpPr>
          <p:spPr>
            <a:xfrm>
              <a:off x="2387550" y="2952200"/>
              <a:ext cx="202225" cy="666525"/>
            </a:xfrm>
            <a:custGeom>
              <a:avLst/>
              <a:gdLst/>
              <a:ahLst/>
              <a:cxnLst/>
              <a:rect l="l" t="t" r="r" b="b"/>
              <a:pathLst>
                <a:path w="8089" h="26661" extrusionOk="0">
                  <a:moveTo>
                    <a:pt x="4693" y="0"/>
                  </a:moveTo>
                  <a:cubicBezTo>
                    <a:pt x="4131" y="0"/>
                    <a:pt x="3565" y="193"/>
                    <a:pt x="3096" y="484"/>
                  </a:cubicBezTo>
                  <a:cubicBezTo>
                    <a:pt x="2328" y="988"/>
                    <a:pt x="1824" y="1756"/>
                    <a:pt x="1464" y="2572"/>
                  </a:cubicBezTo>
                  <a:cubicBezTo>
                    <a:pt x="1272" y="3004"/>
                    <a:pt x="1128" y="3436"/>
                    <a:pt x="984" y="3868"/>
                  </a:cubicBezTo>
                  <a:cubicBezTo>
                    <a:pt x="936" y="4060"/>
                    <a:pt x="1080" y="4204"/>
                    <a:pt x="1248" y="4204"/>
                  </a:cubicBezTo>
                  <a:cubicBezTo>
                    <a:pt x="1080" y="6052"/>
                    <a:pt x="936" y="7901"/>
                    <a:pt x="792" y="9749"/>
                  </a:cubicBezTo>
                  <a:cubicBezTo>
                    <a:pt x="648" y="11933"/>
                    <a:pt x="504" y="14117"/>
                    <a:pt x="384" y="16326"/>
                  </a:cubicBezTo>
                  <a:cubicBezTo>
                    <a:pt x="288" y="18510"/>
                    <a:pt x="192" y="20694"/>
                    <a:pt x="144" y="22878"/>
                  </a:cubicBezTo>
                  <a:cubicBezTo>
                    <a:pt x="120" y="23430"/>
                    <a:pt x="96" y="23958"/>
                    <a:pt x="96" y="24510"/>
                  </a:cubicBezTo>
                  <a:cubicBezTo>
                    <a:pt x="72" y="24990"/>
                    <a:pt x="0" y="25518"/>
                    <a:pt x="288" y="25950"/>
                  </a:cubicBezTo>
                  <a:cubicBezTo>
                    <a:pt x="648" y="26465"/>
                    <a:pt x="1302" y="26661"/>
                    <a:pt x="1935" y="26661"/>
                  </a:cubicBezTo>
                  <a:cubicBezTo>
                    <a:pt x="2188" y="26661"/>
                    <a:pt x="2438" y="26629"/>
                    <a:pt x="2664" y="26575"/>
                  </a:cubicBezTo>
                  <a:cubicBezTo>
                    <a:pt x="3552" y="26359"/>
                    <a:pt x="4272" y="25782"/>
                    <a:pt x="4801" y="25086"/>
                  </a:cubicBezTo>
                  <a:cubicBezTo>
                    <a:pt x="5353" y="24342"/>
                    <a:pt x="5689" y="23478"/>
                    <a:pt x="6001" y="22590"/>
                  </a:cubicBezTo>
                  <a:cubicBezTo>
                    <a:pt x="6673" y="20670"/>
                    <a:pt x="7177" y="18702"/>
                    <a:pt x="7513" y="16686"/>
                  </a:cubicBezTo>
                  <a:cubicBezTo>
                    <a:pt x="7849" y="14669"/>
                    <a:pt x="8041" y="12653"/>
                    <a:pt x="8065" y="10613"/>
                  </a:cubicBezTo>
                  <a:cubicBezTo>
                    <a:pt x="8089" y="8573"/>
                    <a:pt x="7945" y="6533"/>
                    <a:pt x="7633" y="4516"/>
                  </a:cubicBezTo>
                  <a:cubicBezTo>
                    <a:pt x="7489" y="3652"/>
                    <a:pt x="7369" y="2740"/>
                    <a:pt x="7057" y="1924"/>
                  </a:cubicBezTo>
                  <a:cubicBezTo>
                    <a:pt x="6769" y="1156"/>
                    <a:pt x="6289" y="460"/>
                    <a:pt x="5497" y="148"/>
                  </a:cubicBezTo>
                  <a:cubicBezTo>
                    <a:pt x="5238" y="46"/>
                    <a:pt x="4966" y="0"/>
                    <a:pt x="4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2"/>
            <p:cNvSpPr/>
            <p:nvPr/>
          </p:nvSpPr>
          <p:spPr>
            <a:xfrm>
              <a:off x="2098300" y="2825800"/>
              <a:ext cx="385275" cy="801100"/>
            </a:xfrm>
            <a:custGeom>
              <a:avLst/>
              <a:gdLst/>
              <a:ahLst/>
              <a:cxnLst/>
              <a:rect l="l" t="t" r="r" b="b"/>
              <a:pathLst>
                <a:path w="15411" h="32044" extrusionOk="0">
                  <a:moveTo>
                    <a:pt x="8885" y="1"/>
                  </a:moveTo>
                  <a:cubicBezTo>
                    <a:pt x="8387" y="1"/>
                    <a:pt x="7883" y="73"/>
                    <a:pt x="7394" y="211"/>
                  </a:cubicBezTo>
                  <a:cubicBezTo>
                    <a:pt x="6289" y="499"/>
                    <a:pt x="5281" y="1123"/>
                    <a:pt x="4441" y="1892"/>
                  </a:cubicBezTo>
                  <a:cubicBezTo>
                    <a:pt x="3553" y="2708"/>
                    <a:pt x="2905" y="3764"/>
                    <a:pt x="2401" y="4844"/>
                  </a:cubicBezTo>
                  <a:cubicBezTo>
                    <a:pt x="1873" y="5996"/>
                    <a:pt x="1513" y="7196"/>
                    <a:pt x="1249" y="8420"/>
                  </a:cubicBezTo>
                  <a:cubicBezTo>
                    <a:pt x="937" y="9764"/>
                    <a:pt x="697" y="11108"/>
                    <a:pt x="529" y="12453"/>
                  </a:cubicBezTo>
                  <a:cubicBezTo>
                    <a:pt x="145" y="15237"/>
                    <a:pt x="1" y="18021"/>
                    <a:pt x="97" y="20829"/>
                  </a:cubicBezTo>
                  <a:cubicBezTo>
                    <a:pt x="193" y="23638"/>
                    <a:pt x="505" y="26422"/>
                    <a:pt x="1081" y="29134"/>
                  </a:cubicBezTo>
                  <a:cubicBezTo>
                    <a:pt x="1201" y="29710"/>
                    <a:pt x="1321" y="30262"/>
                    <a:pt x="1465" y="30838"/>
                  </a:cubicBezTo>
                  <a:cubicBezTo>
                    <a:pt x="1321" y="30958"/>
                    <a:pt x="1321" y="31246"/>
                    <a:pt x="1561" y="31318"/>
                  </a:cubicBezTo>
                  <a:cubicBezTo>
                    <a:pt x="3522" y="31796"/>
                    <a:pt x="5543" y="32043"/>
                    <a:pt x="7556" y="32043"/>
                  </a:cubicBezTo>
                  <a:cubicBezTo>
                    <a:pt x="8377" y="32043"/>
                    <a:pt x="9196" y="32002"/>
                    <a:pt x="10010" y="31919"/>
                  </a:cubicBezTo>
                  <a:cubicBezTo>
                    <a:pt x="10634" y="31847"/>
                    <a:pt x="11234" y="31751"/>
                    <a:pt x="11810" y="31511"/>
                  </a:cubicBezTo>
                  <a:cubicBezTo>
                    <a:pt x="12362" y="31270"/>
                    <a:pt x="12794" y="30886"/>
                    <a:pt x="13130" y="30382"/>
                  </a:cubicBezTo>
                  <a:cubicBezTo>
                    <a:pt x="13802" y="29422"/>
                    <a:pt x="13970" y="28174"/>
                    <a:pt x="14186" y="27046"/>
                  </a:cubicBezTo>
                  <a:cubicBezTo>
                    <a:pt x="14714" y="24238"/>
                    <a:pt x="15050" y="21382"/>
                    <a:pt x="15242" y="18525"/>
                  </a:cubicBezTo>
                  <a:cubicBezTo>
                    <a:pt x="15410" y="15669"/>
                    <a:pt x="15410" y="12789"/>
                    <a:pt x="15242" y="9932"/>
                  </a:cubicBezTo>
                  <a:cubicBezTo>
                    <a:pt x="15074" y="7364"/>
                    <a:pt x="14858" y="4580"/>
                    <a:pt x="13298" y="2444"/>
                  </a:cubicBezTo>
                  <a:cubicBezTo>
                    <a:pt x="12626" y="1532"/>
                    <a:pt x="11762" y="787"/>
                    <a:pt x="10706" y="355"/>
                  </a:cubicBezTo>
                  <a:cubicBezTo>
                    <a:pt x="10131" y="115"/>
                    <a:pt x="9512" y="1"/>
                    <a:pt x="8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2"/>
            <p:cNvSpPr/>
            <p:nvPr/>
          </p:nvSpPr>
          <p:spPr>
            <a:xfrm>
              <a:off x="2043700" y="3524425"/>
              <a:ext cx="24625" cy="42050"/>
            </a:xfrm>
            <a:custGeom>
              <a:avLst/>
              <a:gdLst/>
              <a:ahLst/>
              <a:cxnLst/>
              <a:rect l="l" t="t" r="r" b="b"/>
              <a:pathLst>
                <a:path w="985" h="1682" extrusionOk="0">
                  <a:moveTo>
                    <a:pt x="327" y="1"/>
                  </a:moveTo>
                  <a:cubicBezTo>
                    <a:pt x="299" y="1"/>
                    <a:pt x="270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385" y="1477"/>
                  </a:lnTo>
                  <a:cubicBezTo>
                    <a:pt x="424" y="1596"/>
                    <a:pt x="545" y="1682"/>
                    <a:pt x="667" y="1682"/>
                  </a:cubicBezTo>
                  <a:cubicBezTo>
                    <a:pt x="693" y="1682"/>
                    <a:pt x="719" y="1678"/>
                    <a:pt x="745" y="1669"/>
                  </a:cubicBezTo>
                  <a:cubicBezTo>
                    <a:pt x="889" y="1621"/>
                    <a:pt x="985" y="1477"/>
                    <a:pt x="937" y="1333"/>
                  </a:cubicBezTo>
                  <a:lnTo>
                    <a:pt x="601" y="205"/>
                  </a:lnTo>
                  <a:cubicBezTo>
                    <a:pt x="561" y="87"/>
                    <a:pt x="457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2"/>
            <p:cNvSpPr/>
            <p:nvPr/>
          </p:nvSpPr>
          <p:spPr>
            <a:xfrm>
              <a:off x="2022100" y="3438025"/>
              <a:ext cx="21625" cy="33600"/>
            </a:xfrm>
            <a:custGeom>
              <a:avLst/>
              <a:gdLst/>
              <a:ahLst/>
              <a:cxnLst/>
              <a:rect l="l" t="t" r="r" b="b"/>
              <a:pathLst>
                <a:path w="865" h="1344" extrusionOk="0">
                  <a:moveTo>
                    <a:pt x="318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0" y="205"/>
                    <a:pt x="49" y="349"/>
                  </a:cubicBezTo>
                  <a:cubicBezTo>
                    <a:pt x="121" y="613"/>
                    <a:pt x="193" y="877"/>
                    <a:pt x="265" y="1141"/>
                  </a:cubicBezTo>
                  <a:cubicBezTo>
                    <a:pt x="305" y="1242"/>
                    <a:pt x="431" y="1344"/>
                    <a:pt x="556" y="1344"/>
                  </a:cubicBezTo>
                  <a:cubicBezTo>
                    <a:pt x="579" y="1344"/>
                    <a:pt x="602" y="1340"/>
                    <a:pt x="625" y="1333"/>
                  </a:cubicBezTo>
                  <a:cubicBezTo>
                    <a:pt x="769" y="1285"/>
                    <a:pt x="865" y="1141"/>
                    <a:pt x="817" y="973"/>
                  </a:cubicBezTo>
                  <a:lnTo>
                    <a:pt x="577" y="205"/>
                  </a:lnTo>
                  <a:cubicBezTo>
                    <a:pt x="557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2"/>
            <p:cNvSpPr/>
            <p:nvPr/>
          </p:nvSpPr>
          <p:spPr>
            <a:xfrm>
              <a:off x="1999900" y="3326400"/>
              <a:ext cx="22825" cy="47475"/>
            </a:xfrm>
            <a:custGeom>
              <a:avLst/>
              <a:gdLst/>
              <a:ahLst/>
              <a:cxnLst/>
              <a:rect l="l" t="t" r="r" b="b"/>
              <a:pathLst>
                <a:path w="913" h="1899" extrusionOk="0">
                  <a:moveTo>
                    <a:pt x="318" y="1"/>
                  </a:moveTo>
                  <a:cubicBezTo>
                    <a:pt x="292" y="1"/>
                    <a:pt x="266" y="5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44" y="805"/>
                    <a:pt x="240" y="1261"/>
                    <a:pt x="336" y="1694"/>
                  </a:cubicBezTo>
                  <a:cubicBezTo>
                    <a:pt x="356" y="1812"/>
                    <a:pt x="473" y="1898"/>
                    <a:pt x="595" y="1898"/>
                  </a:cubicBezTo>
                  <a:cubicBezTo>
                    <a:pt x="621" y="1898"/>
                    <a:pt x="647" y="1894"/>
                    <a:pt x="672" y="1886"/>
                  </a:cubicBezTo>
                  <a:cubicBezTo>
                    <a:pt x="816" y="1838"/>
                    <a:pt x="912" y="1718"/>
                    <a:pt x="864" y="1550"/>
                  </a:cubicBezTo>
                  <a:cubicBezTo>
                    <a:pt x="768" y="1093"/>
                    <a:pt x="672" y="661"/>
                    <a:pt x="576" y="205"/>
                  </a:cubicBezTo>
                  <a:cubicBezTo>
                    <a:pt x="557" y="87"/>
                    <a:pt x="439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2"/>
            <p:cNvSpPr/>
            <p:nvPr/>
          </p:nvSpPr>
          <p:spPr>
            <a:xfrm>
              <a:off x="1984900" y="3240075"/>
              <a:ext cx="21025" cy="39275"/>
            </a:xfrm>
            <a:custGeom>
              <a:avLst/>
              <a:gdLst/>
              <a:ahLst/>
              <a:cxnLst/>
              <a:rect l="l" t="t" r="r" b="b"/>
              <a:pathLst>
                <a:path w="841" h="1571" extrusionOk="0">
                  <a:moveTo>
                    <a:pt x="324" y="0"/>
                  </a:moveTo>
                  <a:cubicBezTo>
                    <a:pt x="277" y="0"/>
                    <a:pt x="231" y="11"/>
                    <a:pt x="192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42"/>
                    <a:pt x="120" y="466"/>
                    <a:pt x="120" y="514"/>
                  </a:cubicBezTo>
                  <a:cubicBezTo>
                    <a:pt x="120" y="514"/>
                    <a:pt x="120" y="514"/>
                    <a:pt x="144" y="538"/>
                  </a:cubicBezTo>
                  <a:cubicBezTo>
                    <a:pt x="168" y="586"/>
                    <a:pt x="168" y="634"/>
                    <a:pt x="192" y="706"/>
                  </a:cubicBezTo>
                  <a:cubicBezTo>
                    <a:pt x="216" y="802"/>
                    <a:pt x="240" y="898"/>
                    <a:pt x="264" y="1018"/>
                  </a:cubicBezTo>
                  <a:cubicBezTo>
                    <a:pt x="264" y="1114"/>
                    <a:pt x="288" y="1186"/>
                    <a:pt x="288" y="1282"/>
                  </a:cubicBezTo>
                  <a:cubicBezTo>
                    <a:pt x="288" y="1426"/>
                    <a:pt x="408" y="1570"/>
                    <a:pt x="552" y="1570"/>
                  </a:cubicBezTo>
                  <a:cubicBezTo>
                    <a:pt x="720" y="1546"/>
                    <a:pt x="840" y="1450"/>
                    <a:pt x="840" y="1282"/>
                  </a:cubicBezTo>
                  <a:cubicBezTo>
                    <a:pt x="840" y="874"/>
                    <a:pt x="744" y="490"/>
                    <a:pt x="576" y="130"/>
                  </a:cubicBezTo>
                  <a:cubicBezTo>
                    <a:pt x="527" y="48"/>
                    <a:pt x="42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2"/>
            <p:cNvSpPr/>
            <p:nvPr/>
          </p:nvSpPr>
          <p:spPr>
            <a:xfrm>
              <a:off x="1981900" y="3131325"/>
              <a:ext cx="18025" cy="45075"/>
            </a:xfrm>
            <a:custGeom>
              <a:avLst/>
              <a:gdLst/>
              <a:ahLst/>
              <a:cxnLst/>
              <a:rect l="l" t="t" r="r" b="b"/>
              <a:pathLst>
                <a:path w="721" h="1803" extrusionOk="0">
                  <a:moveTo>
                    <a:pt x="328" y="1"/>
                  </a:moveTo>
                  <a:cubicBezTo>
                    <a:pt x="217" y="1"/>
                    <a:pt x="91" y="74"/>
                    <a:pt x="72" y="208"/>
                  </a:cubicBezTo>
                  <a:cubicBezTo>
                    <a:pt x="0" y="664"/>
                    <a:pt x="24" y="1144"/>
                    <a:pt x="144" y="1576"/>
                  </a:cubicBezTo>
                  <a:cubicBezTo>
                    <a:pt x="185" y="1698"/>
                    <a:pt x="312" y="1803"/>
                    <a:pt x="423" y="1803"/>
                  </a:cubicBezTo>
                  <a:cubicBezTo>
                    <a:pt x="443" y="1803"/>
                    <a:pt x="462" y="1799"/>
                    <a:pt x="480" y="1792"/>
                  </a:cubicBezTo>
                  <a:cubicBezTo>
                    <a:pt x="648" y="1744"/>
                    <a:pt x="720" y="1600"/>
                    <a:pt x="696" y="1432"/>
                  </a:cubicBezTo>
                  <a:cubicBezTo>
                    <a:pt x="672" y="1336"/>
                    <a:pt x="648" y="1240"/>
                    <a:pt x="624" y="1144"/>
                  </a:cubicBezTo>
                  <a:cubicBezTo>
                    <a:pt x="624" y="1120"/>
                    <a:pt x="624" y="1096"/>
                    <a:pt x="624" y="1072"/>
                  </a:cubicBezTo>
                  <a:cubicBezTo>
                    <a:pt x="624" y="1095"/>
                    <a:pt x="622" y="1103"/>
                    <a:pt x="619" y="1103"/>
                  </a:cubicBezTo>
                  <a:cubicBezTo>
                    <a:pt x="612" y="1103"/>
                    <a:pt x="600" y="1064"/>
                    <a:pt x="600" y="1048"/>
                  </a:cubicBezTo>
                  <a:cubicBezTo>
                    <a:pt x="600" y="1000"/>
                    <a:pt x="600" y="952"/>
                    <a:pt x="600" y="904"/>
                  </a:cubicBezTo>
                  <a:cubicBezTo>
                    <a:pt x="600" y="808"/>
                    <a:pt x="600" y="688"/>
                    <a:pt x="600" y="592"/>
                  </a:cubicBezTo>
                  <a:cubicBezTo>
                    <a:pt x="600" y="544"/>
                    <a:pt x="600" y="496"/>
                    <a:pt x="600" y="472"/>
                  </a:cubicBezTo>
                  <a:cubicBezTo>
                    <a:pt x="600" y="448"/>
                    <a:pt x="600" y="424"/>
                    <a:pt x="600" y="400"/>
                  </a:cubicBezTo>
                  <a:cubicBezTo>
                    <a:pt x="600" y="376"/>
                    <a:pt x="624" y="352"/>
                    <a:pt x="624" y="352"/>
                  </a:cubicBezTo>
                  <a:cubicBezTo>
                    <a:pt x="624" y="280"/>
                    <a:pt x="624" y="208"/>
                    <a:pt x="576" y="136"/>
                  </a:cubicBezTo>
                  <a:cubicBezTo>
                    <a:pt x="552" y="88"/>
                    <a:pt x="480" y="16"/>
                    <a:pt x="408" y="16"/>
                  </a:cubicBezTo>
                  <a:cubicBezTo>
                    <a:pt x="384" y="6"/>
                    <a:pt x="356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2"/>
            <p:cNvSpPr/>
            <p:nvPr/>
          </p:nvSpPr>
          <p:spPr>
            <a:xfrm>
              <a:off x="1980100" y="3047450"/>
              <a:ext cx="17425" cy="36525"/>
            </a:xfrm>
            <a:custGeom>
              <a:avLst/>
              <a:gdLst/>
              <a:ahLst/>
              <a:cxnLst/>
              <a:rect l="l" t="t" r="r" b="b"/>
              <a:pathLst>
                <a:path w="697" h="1461" extrusionOk="0">
                  <a:moveTo>
                    <a:pt x="280" y="0"/>
                  </a:moveTo>
                  <a:cubicBezTo>
                    <a:pt x="259" y="0"/>
                    <a:pt x="237" y="3"/>
                    <a:pt x="216" y="10"/>
                  </a:cubicBezTo>
                  <a:cubicBezTo>
                    <a:pt x="144" y="34"/>
                    <a:pt x="72" y="82"/>
                    <a:pt x="48" y="154"/>
                  </a:cubicBezTo>
                  <a:cubicBezTo>
                    <a:pt x="0" y="226"/>
                    <a:pt x="0" y="274"/>
                    <a:pt x="24" y="370"/>
                  </a:cubicBezTo>
                  <a:cubicBezTo>
                    <a:pt x="72" y="658"/>
                    <a:pt x="120" y="946"/>
                    <a:pt x="144" y="1258"/>
                  </a:cubicBezTo>
                  <a:cubicBezTo>
                    <a:pt x="168" y="1306"/>
                    <a:pt x="240" y="1378"/>
                    <a:pt x="288" y="1426"/>
                  </a:cubicBezTo>
                  <a:cubicBezTo>
                    <a:pt x="322" y="1443"/>
                    <a:pt x="380" y="1460"/>
                    <a:pt x="437" y="1460"/>
                  </a:cubicBezTo>
                  <a:cubicBezTo>
                    <a:pt x="460" y="1460"/>
                    <a:pt x="483" y="1457"/>
                    <a:pt x="504" y="1450"/>
                  </a:cubicBezTo>
                  <a:cubicBezTo>
                    <a:pt x="576" y="1426"/>
                    <a:pt x="624" y="1378"/>
                    <a:pt x="672" y="1306"/>
                  </a:cubicBezTo>
                  <a:cubicBezTo>
                    <a:pt x="696" y="1234"/>
                    <a:pt x="696" y="1186"/>
                    <a:pt x="696" y="1090"/>
                  </a:cubicBezTo>
                  <a:cubicBezTo>
                    <a:pt x="648" y="802"/>
                    <a:pt x="600" y="514"/>
                    <a:pt x="552" y="202"/>
                  </a:cubicBezTo>
                  <a:cubicBezTo>
                    <a:pt x="552" y="154"/>
                    <a:pt x="480" y="82"/>
                    <a:pt x="432" y="34"/>
                  </a:cubicBezTo>
                  <a:cubicBezTo>
                    <a:pt x="381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2"/>
            <p:cNvSpPr/>
            <p:nvPr/>
          </p:nvSpPr>
          <p:spPr>
            <a:xfrm>
              <a:off x="1980700" y="2966675"/>
              <a:ext cx="13825" cy="33650"/>
            </a:xfrm>
            <a:custGeom>
              <a:avLst/>
              <a:gdLst/>
              <a:ahLst/>
              <a:cxnLst/>
              <a:rect l="l" t="t" r="r" b="b"/>
              <a:pathLst>
                <a:path w="553" h="1346" extrusionOk="0">
                  <a:moveTo>
                    <a:pt x="264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057"/>
                  </a:lnTo>
                  <a:cubicBezTo>
                    <a:pt x="0" y="1201"/>
                    <a:pt x="120" y="1345"/>
                    <a:pt x="264" y="1345"/>
                  </a:cubicBezTo>
                  <a:cubicBezTo>
                    <a:pt x="432" y="1321"/>
                    <a:pt x="552" y="1225"/>
                    <a:pt x="552" y="1057"/>
                  </a:cubicBezTo>
                  <a:lnTo>
                    <a:pt x="552" y="289"/>
                  </a:lnTo>
                  <a:cubicBezTo>
                    <a:pt x="552" y="121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2"/>
            <p:cNvSpPr/>
            <p:nvPr/>
          </p:nvSpPr>
          <p:spPr>
            <a:xfrm>
              <a:off x="1989100" y="2874275"/>
              <a:ext cx="13825" cy="33700"/>
            </a:xfrm>
            <a:custGeom>
              <a:avLst/>
              <a:gdLst/>
              <a:ahLst/>
              <a:cxnLst/>
              <a:rect l="l" t="t" r="r" b="b"/>
              <a:pathLst>
                <a:path w="553" h="1348" extrusionOk="0">
                  <a:moveTo>
                    <a:pt x="264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081"/>
                  </a:lnTo>
                  <a:cubicBezTo>
                    <a:pt x="0" y="1214"/>
                    <a:pt x="103" y="1347"/>
                    <a:pt x="233" y="1347"/>
                  </a:cubicBezTo>
                  <a:cubicBezTo>
                    <a:pt x="243" y="1347"/>
                    <a:pt x="254" y="1346"/>
                    <a:pt x="264" y="1345"/>
                  </a:cubicBezTo>
                  <a:cubicBezTo>
                    <a:pt x="432" y="1345"/>
                    <a:pt x="552" y="1225"/>
                    <a:pt x="552" y="1081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2"/>
            <p:cNvSpPr/>
            <p:nvPr/>
          </p:nvSpPr>
          <p:spPr>
            <a:xfrm>
              <a:off x="1997500" y="2779700"/>
              <a:ext cx="19225" cy="39150"/>
            </a:xfrm>
            <a:custGeom>
              <a:avLst/>
              <a:gdLst/>
              <a:ahLst/>
              <a:cxnLst/>
              <a:rect l="l" t="t" r="r" b="b"/>
              <a:pathLst>
                <a:path w="769" h="1566" extrusionOk="0">
                  <a:moveTo>
                    <a:pt x="463" y="1"/>
                  </a:moveTo>
                  <a:cubicBezTo>
                    <a:pt x="346" y="1"/>
                    <a:pt x="236" y="74"/>
                    <a:pt x="216" y="207"/>
                  </a:cubicBezTo>
                  <a:cubicBezTo>
                    <a:pt x="144" y="543"/>
                    <a:pt x="96" y="879"/>
                    <a:pt x="24" y="1215"/>
                  </a:cubicBezTo>
                  <a:cubicBezTo>
                    <a:pt x="0" y="1287"/>
                    <a:pt x="0" y="1359"/>
                    <a:pt x="48" y="1431"/>
                  </a:cubicBezTo>
                  <a:cubicBezTo>
                    <a:pt x="96" y="1479"/>
                    <a:pt x="144" y="1551"/>
                    <a:pt x="216" y="1551"/>
                  </a:cubicBezTo>
                  <a:cubicBezTo>
                    <a:pt x="246" y="1561"/>
                    <a:pt x="276" y="1566"/>
                    <a:pt x="306" y="1566"/>
                  </a:cubicBezTo>
                  <a:cubicBezTo>
                    <a:pt x="423" y="1566"/>
                    <a:pt x="533" y="1493"/>
                    <a:pt x="552" y="1359"/>
                  </a:cubicBezTo>
                  <a:cubicBezTo>
                    <a:pt x="624" y="1023"/>
                    <a:pt x="696" y="687"/>
                    <a:pt x="744" y="351"/>
                  </a:cubicBezTo>
                  <a:cubicBezTo>
                    <a:pt x="768" y="279"/>
                    <a:pt x="768" y="207"/>
                    <a:pt x="720" y="135"/>
                  </a:cubicBezTo>
                  <a:cubicBezTo>
                    <a:pt x="696" y="87"/>
                    <a:pt x="624" y="15"/>
                    <a:pt x="552" y="15"/>
                  </a:cubicBezTo>
                  <a:cubicBezTo>
                    <a:pt x="523" y="5"/>
                    <a:pt x="493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2"/>
            <p:cNvSpPr/>
            <p:nvPr/>
          </p:nvSpPr>
          <p:spPr>
            <a:xfrm>
              <a:off x="2025100" y="2707300"/>
              <a:ext cx="19825" cy="27800"/>
            </a:xfrm>
            <a:custGeom>
              <a:avLst/>
              <a:gdLst/>
              <a:ahLst/>
              <a:cxnLst/>
              <a:rect l="l" t="t" r="r" b="b"/>
              <a:pathLst>
                <a:path w="793" h="1112" extrusionOk="0">
                  <a:moveTo>
                    <a:pt x="544" y="1"/>
                  </a:moveTo>
                  <a:cubicBezTo>
                    <a:pt x="531" y="1"/>
                    <a:pt x="518" y="3"/>
                    <a:pt x="505" y="7"/>
                  </a:cubicBezTo>
                  <a:cubicBezTo>
                    <a:pt x="361" y="7"/>
                    <a:pt x="241" y="127"/>
                    <a:pt x="241" y="271"/>
                  </a:cubicBezTo>
                  <a:cubicBezTo>
                    <a:pt x="241" y="295"/>
                    <a:pt x="217" y="319"/>
                    <a:pt x="217" y="343"/>
                  </a:cubicBezTo>
                  <a:cubicBezTo>
                    <a:pt x="217" y="391"/>
                    <a:pt x="217" y="439"/>
                    <a:pt x="193" y="463"/>
                  </a:cubicBezTo>
                  <a:cubicBezTo>
                    <a:pt x="169" y="511"/>
                    <a:pt x="145" y="559"/>
                    <a:pt x="121" y="583"/>
                  </a:cubicBezTo>
                  <a:cubicBezTo>
                    <a:pt x="97" y="607"/>
                    <a:pt x="97" y="631"/>
                    <a:pt x="73" y="631"/>
                  </a:cubicBezTo>
                  <a:cubicBezTo>
                    <a:pt x="25" y="679"/>
                    <a:pt x="1" y="751"/>
                    <a:pt x="1" y="823"/>
                  </a:cubicBezTo>
                  <a:cubicBezTo>
                    <a:pt x="1" y="895"/>
                    <a:pt x="25" y="991"/>
                    <a:pt x="73" y="1039"/>
                  </a:cubicBezTo>
                  <a:cubicBezTo>
                    <a:pt x="145" y="1087"/>
                    <a:pt x="217" y="1111"/>
                    <a:pt x="289" y="1111"/>
                  </a:cubicBezTo>
                  <a:cubicBezTo>
                    <a:pt x="361" y="1111"/>
                    <a:pt x="433" y="1087"/>
                    <a:pt x="481" y="1039"/>
                  </a:cubicBezTo>
                  <a:cubicBezTo>
                    <a:pt x="673" y="823"/>
                    <a:pt x="793" y="559"/>
                    <a:pt x="793" y="271"/>
                  </a:cubicBezTo>
                  <a:cubicBezTo>
                    <a:pt x="793" y="199"/>
                    <a:pt x="769" y="127"/>
                    <a:pt x="697" y="79"/>
                  </a:cubicBezTo>
                  <a:cubicBezTo>
                    <a:pt x="657" y="40"/>
                    <a:pt x="602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2"/>
            <p:cNvSpPr/>
            <p:nvPr/>
          </p:nvSpPr>
          <p:spPr>
            <a:xfrm>
              <a:off x="1953100" y="2743675"/>
              <a:ext cx="16825" cy="27800"/>
            </a:xfrm>
            <a:custGeom>
              <a:avLst/>
              <a:gdLst/>
              <a:ahLst/>
              <a:cxnLst/>
              <a:rect l="l" t="t" r="r" b="b"/>
              <a:pathLst>
                <a:path w="673" h="1112" extrusionOk="0">
                  <a:moveTo>
                    <a:pt x="384" y="0"/>
                  </a:moveTo>
                  <a:cubicBezTo>
                    <a:pt x="337" y="0"/>
                    <a:pt x="292" y="12"/>
                    <a:pt x="264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96" y="376"/>
                    <a:pt x="48" y="568"/>
                    <a:pt x="24" y="760"/>
                  </a:cubicBezTo>
                  <a:cubicBezTo>
                    <a:pt x="0" y="832"/>
                    <a:pt x="0" y="904"/>
                    <a:pt x="48" y="976"/>
                  </a:cubicBezTo>
                  <a:cubicBezTo>
                    <a:pt x="72" y="1024"/>
                    <a:pt x="144" y="1096"/>
                    <a:pt x="216" y="1096"/>
                  </a:cubicBezTo>
                  <a:cubicBezTo>
                    <a:pt x="246" y="1106"/>
                    <a:pt x="276" y="1112"/>
                    <a:pt x="306" y="1112"/>
                  </a:cubicBezTo>
                  <a:cubicBezTo>
                    <a:pt x="348" y="1112"/>
                    <a:pt x="390" y="1100"/>
                    <a:pt x="432" y="1072"/>
                  </a:cubicBezTo>
                  <a:cubicBezTo>
                    <a:pt x="480" y="1048"/>
                    <a:pt x="528" y="976"/>
                    <a:pt x="552" y="904"/>
                  </a:cubicBezTo>
                  <a:cubicBezTo>
                    <a:pt x="600" y="712"/>
                    <a:pt x="624" y="544"/>
                    <a:pt x="672" y="352"/>
                  </a:cubicBezTo>
                  <a:cubicBezTo>
                    <a:pt x="672" y="280"/>
                    <a:pt x="672" y="208"/>
                    <a:pt x="648" y="136"/>
                  </a:cubicBezTo>
                  <a:cubicBezTo>
                    <a:pt x="600" y="88"/>
                    <a:pt x="528" y="16"/>
                    <a:pt x="480" y="16"/>
                  </a:cubicBezTo>
                  <a:cubicBezTo>
                    <a:pt x="450" y="6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2"/>
            <p:cNvSpPr/>
            <p:nvPr/>
          </p:nvSpPr>
          <p:spPr>
            <a:xfrm>
              <a:off x="1944100" y="2821475"/>
              <a:ext cx="14425" cy="39100"/>
            </a:xfrm>
            <a:custGeom>
              <a:avLst/>
              <a:gdLst/>
              <a:ahLst/>
              <a:cxnLst/>
              <a:rect l="l" t="t" r="r" b="b"/>
              <a:pathLst>
                <a:path w="577" h="1564" extrusionOk="0">
                  <a:moveTo>
                    <a:pt x="288" y="0"/>
                  </a:moveTo>
                  <a:cubicBezTo>
                    <a:pt x="144" y="0"/>
                    <a:pt x="0" y="120"/>
                    <a:pt x="0" y="288"/>
                  </a:cubicBezTo>
                  <a:lnTo>
                    <a:pt x="0" y="1296"/>
                  </a:lnTo>
                  <a:cubicBezTo>
                    <a:pt x="0" y="1430"/>
                    <a:pt x="124" y="1563"/>
                    <a:pt x="256" y="1563"/>
                  </a:cubicBezTo>
                  <a:cubicBezTo>
                    <a:pt x="267" y="1563"/>
                    <a:pt x="278" y="1562"/>
                    <a:pt x="288" y="1561"/>
                  </a:cubicBezTo>
                  <a:cubicBezTo>
                    <a:pt x="432" y="1561"/>
                    <a:pt x="576" y="1441"/>
                    <a:pt x="576" y="1296"/>
                  </a:cubicBezTo>
                  <a:lnTo>
                    <a:pt x="576" y="288"/>
                  </a:ln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2"/>
            <p:cNvSpPr/>
            <p:nvPr/>
          </p:nvSpPr>
          <p:spPr>
            <a:xfrm>
              <a:off x="1938700" y="2905425"/>
              <a:ext cx="13825" cy="36075"/>
            </a:xfrm>
            <a:custGeom>
              <a:avLst/>
              <a:gdLst/>
              <a:ahLst/>
              <a:cxnLst/>
              <a:rect l="l" t="t" r="r" b="b"/>
              <a:pathLst>
                <a:path w="553" h="1443" extrusionOk="0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155"/>
                  </a:lnTo>
                  <a:cubicBezTo>
                    <a:pt x="0" y="1323"/>
                    <a:pt x="120" y="1443"/>
                    <a:pt x="288" y="1443"/>
                  </a:cubicBezTo>
                  <a:cubicBezTo>
                    <a:pt x="432" y="1443"/>
                    <a:pt x="552" y="1323"/>
                    <a:pt x="552" y="1155"/>
                  </a:cubicBezTo>
                  <a:lnTo>
                    <a:pt x="552" y="267"/>
                  </a:lnTo>
                  <a:cubicBezTo>
                    <a:pt x="552" y="133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2"/>
            <p:cNvSpPr/>
            <p:nvPr/>
          </p:nvSpPr>
          <p:spPr>
            <a:xfrm>
              <a:off x="1935700" y="2983250"/>
              <a:ext cx="18025" cy="36375"/>
            </a:xfrm>
            <a:custGeom>
              <a:avLst/>
              <a:gdLst/>
              <a:ahLst/>
              <a:cxnLst/>
              <a:rect l="l" t="t" r="r" b="b"/>
              <a:pathLst>
                <a:path w="721" h="1455" extrusionOk="0">
                  <a:moveTo>
                    <a:pt x="293" y="0"/>
                  </a:moveTo>
                  <a:cubicBezTo>
                    <a:pt x="272" y="0"/>
                    <a:pt x="254" y="3"/>
                    <a:pt x="240" y="10"/>
                  </a:cubicBezTo>
                  <a:cubicBezTo>
                    <a:pt x="168" y="34"/>
                    <a:pt x="96" y="82"/>
                    <a:pt x="72" y="130"/>
                  </a:cubicBezTo>
                  <a:cubicBezTo>
                    <a:pt x="24" y="202"/>
                    <a:pt x="0" y="274"/>
                    <a:pt x="48" y="346"/>
                  </a:cubicBezTo>
                  <a:cubicBezTo>
                    <a:pt x="72" y="466"/>
                    <a:pt x="120" y="586"/>
                    <a:pt x="120" y="706"/>
                  </a:cubicBezTo>
                  <a:cubicBezTo>
                    <a:pt x="144" y="826"/>
                    <a:pt x="144" y="922"/>
                    <a:pt x="120" y="1042"/>
                  </a:cubicBezTo>
                  <a:cubicBezTo>
                    <a:pt x="120" y="1066"/>
                    <a:pt x="120" y="1090"/>
                    <a:pt x="120" y="1090"/>
                  </a:cubicBezTo>
                  <a:cubicBezTo>
                    <a:pt x="96" y="1186"/>
                    <a:pt x="120" y="1258"/>
                    <a:pt x="144" y="1306"/>
                  </a:cubicBezTo>
                  <a:cubicBezTo>
                    <a:pt x="192" y="1378"/>
                    <a:pt x="240" y="1426"/>
                    <a:pt x="312" y="1450"/>
                  </a:cubicBezTo>
                  <a:cubicBezTo>
                    <a:pt x="330" y="1453"/>
                    <a:pt x="349" y="1455"/>
                    <a:pt x="368" y="1455"/>
                  </a:cubicBezTo>
                  <a:cubicBezTo>
                    <a:pt x="497" y="1455"/>
                    <a:pt x="630" y="1384"/>
                    <a:pt x="672" y="1258"/>
                  </a:cubicBezTo>
                  <a:cubicBezTo>
                    <a:pt x="720" y="898"/>
                    <a:pt x="720" y="538"/>
                    <a:pt x="576" y="202"/>
                  </a:cubicBezTo>
                  <a:cubicBezTo>
                    <a:pt x="552" y="130"/>
                    <a:pt x="504" y="82"/>
                    <a:pt x="456" y="34"/>
                  </a:cubicBezTo>
                  <a:cubicBezTo>
                    <a:pt x="405" y="17"/>
                    <a:pt x="342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2"/>
            <p:cNvSpPr/>
            <p:nvPr/>
          </p:nvSpPr>
          <p:spPr>
            <a:xfrm>
              <a:off x="1938700" y="3081225"/>
              <a:ext cx="13825" cy="39100"/>
            </a:xfrm>
            <a:custGeom>
              <a:avLst/>
              <a:gdLst/>
              <a:ahLst/>
              <a:cxnLst/>
              <a:rect l="l" t="t" r="r" b="b"/>
              <a:pathLst>
                <a:path w="553" h="1564" extrusionOk="0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276"/>
                  </a:lnTo>
                  <a:cubicBezTo>
                    <a:pt x="0" y="1420"/>
                    <a:pt x="120" y="1564"/>
                    <a:pt x="288" y="1564"/>
                  </a:cubicBezTo>
                  <a:cubicBezTo>
                    <a:pt x="432" y="1540"/>
                    <a:pt x="552" y="1444"/>
                    <a:pt x="552" y="1276"/>
                  </a:cubicBezTo>
                  <a:lnTo>
                    <a:pt x="552" y="267"/>
                  </a:ln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2"/>
            <p:cNvSpPr/>
            <p:nvPr/>
          </p:nvSpPr>
          <p:spPr>
            <a:xfrm>
              <a:off x="1938700" y="3173100"/>
              <a:ext cx="17425" cy="33425"/>
            </a:xfrm>
            <a:custGeom>
              <a:avLst/>
              <a:gdLst/>
              <a:ahLst/>
              <a:cxnLst/>
              <a:rect l="l" t="t" r="r" b="b"/>
              <a:pathLst>
                <a:path w="697" h="1337" extrusionOk="0">
                  <a:moveTo>
                    <a:pt x="360" y="1"/>
                  </a:moveTo>
                  <a:cubicBezTo>
                    <a:pt x="288" y="1"/>
                    <a:pt x="192" y="1"/>
                    <a:pt x="144" y="25"/>
                  </a:cubicBezTo>
                  <a:cubicBezTo>
                    <a:pt x="72" y="73"/>
                    <a:pt x="24" y="121"/>
                    <a:pt x="24" y="193"/>
                  </a:cubicBezTo>
                  <a:cubicBezTo>
                    <a:pt x="0" y="265"/>
                    <a:pt x="0" y="337"/>
                    <a:pt x="24" y="385"/>
                  </a:cubicBezTo>
                  <a:cubicBezTo>
                    <a:pt x="72" y="481"/>
                    <a:pt x="96" y="601"/>
                    <a:pt x="120" y="697"/>
                  </a:cubicBezTo>
                  <a:cubicBezTo>
                    <a:pt x="120" y="793"/>
                    <a:pt x="120" y="913"/>
                    <a:pt x="120" y="1009"/>
                  </a:cubicBezTo>
                  <a:cubicBezTo>
                    <a:pt x="96" y="1081"/>
                    <a:pt x="120" y="1129"/>
                    <a:pt x="144" y="1201"/>
                  </a:cubicBezTo>
                  <a:cubicBezTo>
                    <a:pt x="168" y="1249"/>
                    <a:pt x="240" y="1321"/>
                    <a:pt x="312" y="1321"/>
                  </a:cubicBezTo>
                  <a:cubicBezTo>
                    <a:pt x="342" y="1331"/>
                    <a:pt x="372" y="1337"/>
                    <a:pt x="402" y="1337"/>
                  </a:cubicBezTo>
                  <a:cubicBezTo>
                    <a:pt x="444" y="1337"/>
                    <a:pt x="486" y="1325"/>
                    <a:pt x="528" y="1297"/>
                  </a:cubicBezTo>
                  <a:cubicBezTo>
                    <a:pt x="576" y="1273"/>
                    <a:pt x="648" y="1201"/>
                    <a:pt x="648" y="1129"/>
                  </a:cubicBezTo>
                  <a:cubicBezTo>
                    <a:pt x="696" y="961"/>
                    <a:pt x="696" y="793"/>
                    <a:pt x="672" y="625"/>
                  </a:cubicBezTo>
                  <a:cubicBezTo>
                    <a:pt x="648" y="457"/>
                    <a:pt x="600" y="289"/>
                    <a:pt x="528" y="145"/>
                  </a:cubicBezTo>
                  <a:cubicBezTo>
                    <a:pt x="504" y="73"/>
                    <a:pt x="408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2"/>
            <p:cNvSpPr/>
            <p:nvPr/>
          </p:nvSpPr>
          <p:spPr>
            <a:xfrm>
              <a:off x="1945900" y="3270675"/>
              <a:ext cx="23425" cy="41725"/>
            </a:xfrm>
            <a:custGeom>
              <a:avLst/>
              <a:gdLst/>
              <a:ahLst/>
              <a:cxnLst/>
              <a:rect l="l" t="t" r="r" b="b"/>
              <a:pathLst>
                <a:path w="937" h="1669" extrusionOk="0">
                  <a:moveTo>
                    <a:pt x="362" y="1122"/>
                  </a:moveTo>
                  <a:cubicBezTo>
                    <a:pt x="360" y="1122"/>
                    <a:pt x="360" y="1128"/>
                    <a:pt x="360" y="1138"/>
                  </a:cubicBezTo>
                  <a:cubicBezTo>
                    <a:pt x="360" y="1162"/>
                    <a:pt x="360" y="1162"/>
                    <a:pt x="384" y="1162"/>
                  </a:cubicBezTo>
                  <a:cubicBezTo>
                    <a:pt x="370" y="1134"/>
                    <a:pt x="364" y="1122"/>
                    <a:pt x="362" y="1122"/>
                  </a:cubicBezTo>
                  <a:close/>
                  <a:moveTo>
                    <a:pt x="318" y="0"/>
                  </a:moveTo>
                  <a:cubicBezTo>
                    <a:pt x="274" y="0"/>
                    <a:pt x="231" y="11"/>
                    <a:pt x="192" y="34"/>
                  </a:cubicBezTo>
                  <a:cubicBezTo>
                    <a:pt x="72" y="106"/>
                    <a:pt x="0" y="298"/>
                    <a:pt x="96" y="418"/>
                  </a:cubicBezTo>
                  <a:cubicBezTo>
                    <a:pt x="144" y="490"/>
                    <a:pt x="192" y="586"/>
                    <a:pt x="240" y="682"/>
                  </a:cubicBezTo>
                  <a:cubicBezTo>
                    <a:pt x="240" y="682"/>
                    <a:pt x="264" y="706"/>
                    <a:pt x="264" y="730"/>
                  </a:cubicBezTo>
                  <a:cubicBezTo>
                    <a:pt x="264" y="730"/>
                    <a:pt x="264" y="754"/>
                    <a:pt x="264" y="754"/>
                  </a:cubicBezTo>
                  <a:cubicBezTo>
                    <a:pt x="288" y="802"/>
                    <a:pt x="288" y="850"/>
                    <a:pt x="312" y="898"/>
                  </a:cubicBezTo>
                  <a:cubicBezTo>
                    <a:pt x="312" y="922"/>
                    <a:pt x="336" y="970"/>
                    <a:pt x="336" y="1018"/>
                  </a:cubicBezTo>
                  <a:cubicBezTo>
                    <a:pt x="360" y="1042"/>
                    <a:pt x="360" y="1066"/>
                    <a:pt x="360" y="1090"/>
                  </a:cubicBezTo>
                  <a:cubicBezTo>
                    <a:pt x="360" y="1114"/>
                    <a:pt x="384" y="1162"/>
                    <a:pt x="384" y="1162"/>
                  </a:cubicBezTo>
                  <a:cubicBezTo>
                    <a:pt x="384" y="1186"/>
                    <a:pt x="384" y="1210"/>
                    <a:pt x="384" y="1234"/>
                  </a:cubicBezTo>
                  <a:cubicBezTo>
                    <a:pt x="384" y="1306"/>
                    <a:pt x="384" y="1354"/>
                    <a:pt x="384" y="1402"/>
                  </a:cubicBezTo>
                  <a:cubicBezTo>
                    <a:pt x="384" y="1536"/>
                    <a:pt x="487" y="1669"/>
                    <a:pt x="636" y="1669"/>
                  </a:cubicBezTo>
                  <a:cubicBezTo>
                    <a:pt x="648" y="1669"/>
                    <a:pt x="660" y="1668"/>
                    <a:pt x="672" y="1666"/>
                  </a:cubicBezTo>
                  <a:cubicBezTo>
                    <a:pt x="816" y="1666"/>
                    <a:pt x="936" y="1546"/>
                    <a:pt x="936" y="1402"/>
                  </a:cubicBezTo>
                  <a:cubicBezTo>
                    <a:pt x="936" y="946"/>
                    <a:pt x="816" y="514"/>
                    <a:pt x="576" y="130"/>
                  </a:cubicBezTo>
                  <a:cubicBezTo>
                    <a:pt x="511" y="49"/>
                    <a:pt x="413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2"/>
            <p:cNvSpPr/>
            <p:nvPr/>
          </p:nvSpPr>
          <p:spPr>
            <a:xfrm>
              <a:off x="1960900" y="3354600"/>
              <a:ext cx="19825" cy="50250"/>
            </a:xfrm>
            <a:custGeom>
              <a:avLst/>
              <a:gdLst/>
              <a:ahLst/>
              <a:cxnLst/>
              <a:rect l="l" t="t" r="r" b="b"/>
              <a:pathLst>
                <a:path w="793" h="2010" extrusionOk="0">
                  <a:moveTo>
                    <a:pt x="285" y="1"/>
                  </a:moveTo>
                  <a:cubicBezTo>
                    <a:pt x="261" y="1"/>
                    <a:pt x="238" y="5"/>
                    <a:pt x="216" y="13"/>
                  </a:cubicBezTo>
                  <a:cubicBezTo>
                    <a:pt x="48" y="61"/>
                    <a:pt x="0" y="182"/>
                    <a:pt x="24" y="350"/>
                  </a:cubicBezTo>
                  <a:lnTo>
                    <a:pt x="216" y="1790"/>
                  </a:lnTo>
                  <a:cubicBezTo>
                    <a:pt x="238" y="1919"/>
                    <a:pt x="394" y="2009"/>
                    <a:pt x="530" y="2009"/>
                  </a:cubicBezTo>
                  <a:cubicBezTo>
                    <a:pt x="546" y="2009"/>
                    <a:pt x="561" y="2008"/>
                    <a:pt x="576" y="2006"/>
                  </a:cubicBezTo>
                  <a:cubicBezTo>
                    <a:pt x="720" y="1934"/>
                    <a:pt x="792" y="1814"/>
                    <a:pt x="768" y="1646"/>
                  </a:cubicBezTo>
                  <a:cubicBezTo>
                    <a:pt x="696" y="1166"/>
                    <a:pt x="624" y="686"/>
                    <a:pt x="552" y="206"/>
                  </a:cubicBezTo>
                  <a:cubicBezTo>
                    <a:pt x="533" y="87"/>
                    <a:pt x="399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2"/>
            <p:cNvSpPr/>
            <p:nvPr/>
          </p:nvSpPr>
          <p:spPr>
            <a:xfrm>
              <a:off x="1974100" y="3446500"/>
              <a:ext cx="26425" cy="44675"/>
            </a:xfrm>
            <a:custGeom>
              <a:avLst/>
              <a:gdLst/>
              <a:ahLst/>
              <a:cxnLst/>
              <a:rect l="l" t="t" r="r" b="b"/>
              <a:pathLst>
                <a:path w="1057" h="1787" extrusionOk="0">
                  <a:moveTo>
                    <a:pt x="310" y="0"/>
                  </a:moveTo>
                  <a:cubicBezTo>
                    <a:pt x="263" y="0"/>
                    <a:pt x="214" y="11"/>
                    <a:pt x="168" y="34"/>
                  </a:cubicBezTo>
                  <a:cubicBezTo>
                    <a:pt x="48" y="106"/>
                    <a:pt x="0" y="274"/>
                    <a:pt x="72" y="418"/>
                  </a:cubicBezTo>
                  <a:cubicBezTo>
                    <a:pt x="144" y="514"/>
                    <a:pt x="192" y="610"/>
                    <a:pt x="240" y="706"/>
                  </a:cubicBezTo>
                  <a:cubicBezTo>
                    <a:pt x="240" y="730"/>
                    <a:pt x="264" y="754"/>
                    <a:pt x="264" y="778"/>
                  </a:cubicBezTo>
                  <a:cubicBezTo>
                    <a:pt x="264" y="778"/>
                    <a:pt x="264" y="802"/>
                    <a:pt x="288" y="802"/>
                  </a:cubicBezTo>
                  <a:cubicBezTo>
                    <a:pt x="288" y="850"/>
                    <a:pt x="312" y="898"/>
                    <a:pt x="336" y="946"/>
                  </a:cubicBezTo>
                  <a:cubicBezTo>
                    <a:pt x="360" y="1042"/>
                    <a:pt x="408" y="1138"/>
                    <a:pt x="432" y="1234"/>
                  </a:cubicBezTo>
                  <a:cubicBezTo>
                    <a:pt x="432" y="1282"/>
                    <a:pt x="456" y="1330"/>
                    <a:pt x="456" y="1378"/>
                  </a:cubicBezTo>
                  <a:cubicBezTo>
                    <a:pt x="456" y="1426"/>
                    <a:pt x="456" y="1450"/>
                    <a:pt x="480" y="1474"/>
                  </a:cubicBezTo>
                  <a:cubicBezTo>
                    <a:pt x="480" y="1479"/>
                    <a:pt x="480" y="1488"/>
                    <a:pt x="480" y="1498"/>
                  </a:cubicBezTo>
                  <a:cubicBezTo>
                    <a:pt x="480" y="1594"/>
                    <a:pt x="504" y="1642"/>
                    <a:pt x="552" y="1714"/>
                  </a:cubicBezTo>
                  <a:cubicBezTo>
                    <a:pt x="600" y="1762"/>
                    <a:pt x="696" y="1786"/>
                    <a:pt x="768" y="1786"/>
                  </a:cubicBezTo>
                  <a:cubicBezTo>
                    <a:pt x="888" y="1786"/>
                    <a:pt x="1056" y="1666"/>
                    <a:pt x="1032" y="1498"/>
                  </a:cubicBezTo>
                  <a:cubicBezTo>
                    <a:pt x="960" y="1018"/>
                    <a:pt x="816" y="562"/>
                    <a:pt x="552" y="130"/>
                  </a:cubicBezTo>
                  <a:cubicBezTo>
                    <a:pt x="503" y="48"/>
                    <a:pt x="410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2"/>
            <p:cNvSpPr/>
            <p:nvPr/>
          </p:nvSpPr>
          <p:spPr>
            <a:xfrm>
              <a:off x="2002900" y="3538550"/>
              <a:ext cx="25825" cy="36325"/>
            </a:xfrm>
            <a:custGeom>
              <a:avLst/>
              <a:gdLst/>
              <a:ahLst/>
              <a:cxnLst/>
              <a:rect l="l" t="t" r="r" b="b"/>
              <a:pathLst>
                <a:path w="1033" h="1453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cubicBezTo>
                    <a:pt x="0" y="360"/>
                    <a:pt x="48" y="408"/>
                    <a:pt x="96" y="480"/>
                  </a:cubicBezTo>
                  <a:cubicBezTo>
                    <a:pt x="96" y="480"/>
                    <a:pt x="96" y="504"/>
                    <a:pt x="120" y="504"/>
                  </a:cubicBezTo>
                  <a:cubicBezTo>
                    <a:pt x="216" y="648"/>
                    <a:pt x="288" y="792"/>
                    <a:pt x="360" y="936"/>
                  </a:cubicBezTo>
                  <a:cubicBezTo>
                    <a:pt x="408" y="1032"/>
                    <a:pt x="432" y="1128"/>
                    <a:pt x="456" y="1248"/>
                  </a:cubicBezTo>
                  <a:cubicBezTo>
                    <a:pt x="496" y="1367"/>
                    <a:pt x="617" y="1453"/>
                    <a:pt x="739" y="1453"/>
                  </a:cubicBezTo>
                  <a:cubicBezTo>
                    <a:pt x="765" y="1453"/>
                    <a:pt x="791" y="1449"/>
                    <a:pt x="817" y="1440"/>
                  </a:cubicBezTo>
                  <a:cubicBezTo>
                    <a:pt x="961" y="1392"/>
                    <a:pt x="1033" y="1248"/>
                    <a:pt x="1009" y="1104"/>
                  </a:cubicBezTo>
                  <a:cubicBezTo>
                    <a:pt x="913" y="720"/>
                    <a:pt x="720" y="384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2"/>
            <p:cNvSpPr/>
            <p:nvPr/>
          </p:nvSpPr>
          <p:spPr>
            <a:xfrm>
              <a:off x="1957300" y="3510950"/>
              <a:ext cx="24025" cy="30325"/>
            </a:xfrm>
            <a:custGeom>
              <a:avLst/>
              <a:gdLst/>
              <a:ahLst/>
              <a:cxnLst/>
              <a:rect l="l" t="t" r="r" b="b"/>
              <a:pathLst>
                <a:path w="961" h="1213" extrusionOk="0">
                  <a:moveTo>
                    <a:pt x="312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44" y="504"/>
                    <a:pt x="168" y="528"/>
                    <a:pt x="192" y="576"/>
                  </a:cubicBezTo>
                  <a:cubicBezTo>
                    <a:pt x="240" y="648"/>
                    <a:pt x="288" y="720"/>
                    <a:pt x="336" y="816"/>
                  </a:cubicBezTo>
                  <a:cubicBezTo>
                    <a:pt x="360" y="864"/>
                    <a:pt x="384" y="936"/>
                    <a:pt x="408" y="1008"/>
                  </a:cubicBezTo>
                  <a:cubicBezTo>
                    <a:pt x="428" y="1127"/>
                    <a:pt x="545" y="1213"/>
                    <a:pt x="666" y="1213"/>
                  </a:cubicBezTo>
                  <a:cubicBezTo>
                    <a:pt x="693" y="1213"/>
                    <a:pt x="719" y="1209"/>
                    <a:pt x="744" y="1200"/>
                  </a:cubicBezTo>
                  <a:cubicBezTo>
                    <a:pt x="888" y="1152"/>
                    <a:pt x="960" y="1008"/>
                    <a:pt x="936" y="864"/>
                  </a:cubicBezTo>
                  <a:cubicBezTo>
                    <a:pt x="864" y="576"/>
                    <a:pt x="720" y="288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2"/>
            <p:cNvSpPr/>
            <p:nvPr/>
          </p:nvSpPr>
          <p:spPr>
            <a:xfrm>
              <a:off x="1929700" y="3421525"/>
              <a:ext cx="25825" cy="30875"/>
            </a:xfrm>
            <a:custGeom>
              <a:avLst/>
              <a:gdLst/>
              <a:ahLst/>
              <a:cxnLst/>
              <a:rect l="l" t="t" r="r" b="b"/>
              <a:pathLst>
                <a:path w="1033" h="1235" extrusionOk="0">
                  <a:moveTo>
                    <a:pt x="288" y="1"/>
                  </a:moveTo>
                  <a:cubicBezTo>
                    <a:pt x="240" y="1"/>
                    <a:pt x="144" y="25"/>
                    <a:pt x="96" y="73"/>
                  </a:cubicBezTo>
                  <a:cubicBezTo>
                    <a:pt x="0" y="193"/>
                    <a:pt x="0" y="361"/>
                    <a:pt x="96" y="481"/>
                  </a:cubicBezTo>
                  <a:cubicBezTo>
                    <a:pt x="168" y="529"/>
                    <a:pt x="216" y="601"/>
                    <a:pt x="264" y="649"/>
                  </a:cubicBezTo>
                  <a:cubicBezTo>
                    <a:pt x="336" y="769"/>
                    <a:pt x="408" y="889"/>
                    <a:pt x="480" y="1009"/>
                  </a:cubicBezTo>
                  <a:cubicBezTo>
                    <a:pt x="480" y="1009"/>
                    <a:pt x="480" y="1009"/>
                    <a:pt x="480" y="1033"/>
                  </a:cubicBezTo>
                  <a:cubicBezTo>
                    <a:pt x="504" y="1081"/>
                    <a:pt x="528" y="1153"/>
                    <a:pt x="600" y="1177"/>
                  </a:cubicBezTo>
                  <a:cubicBezTo>
                    <a:pt x="635" y="1212"/>
                    <a:pt x="696" y="1234"/>
                    <a:pt x="755" y="1234"/>
                  </a:cubicBezTo>
                  <a:cubicBezTo>
                    <a:pt x="776" y="1234"/>
                    <a:pt x="797" y="1231"/>
                    <a:pt x="816" y="1225"/>
                  </a:cubicBezTo>
                  <a:cubicBezTo>
                    <a:pt x="888" y="1201"/>
                    <a:pt x="936" y="1153"/>
                    <a:pt x="984" y="1081"/>
                  </a:cubicBezTo>
                  <a:cubicBezTo>
                    <a:pt x="1008" y="1033"/>
                    <a:pt x="1032" y="937"/>
                    <a:pt x="1008" y="865"/>
                  </a:cubicBezTo>
                  <a:cubicBezTo>
                    <a:pt x="888" y="577"/>
                    <a:pt x="720" y="313"/>
                    <a:pt x="504" y="73"/>
                  </a:cubicBezTo>
                  <a:cubicBezTo>
                    <a:pt x="456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2"/>
            <p:cNvSpPr/>
            <p:nvPr/>
          </p:nvSpPr>
          <p:spPr>
            <a:xfrm>
              <a:off x="1915900" y="3363325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288" y="1"/>
                  </a:moveTo>
                  <a:cubicBezTo>
                    <a:pt x="216" y="1"/>
                    <a:pt x="144" y="25"/>
                    <a:pt x="96" y="73"/>
                  </a:cubicBezTo>
                  <a:cubicBezTo>
                    <a:pt x="48" y="121"/>
                    <a:pt x="0" y="193"/>
                    <a:pt x="0" y="265"/>
                  </a:cubicBezTo>
                  <a:cubicBezTo>
                    <a:pt x="0" y="337"/>
                    <a:pt x="24" y="409"/>
                    <a:pt x="96" y="481"/>
                  </a:cubicBezTo>
                  <a:cubicBezTo>
                    <a:pt x="240" y="625"/>
                    <a:pt x="384" y="769"/>
                    <a:pt x="528" y="913"/>
                  </a:cubicBezTo>
                  <a:cubicBezTo>
                    <a:pt x="576" y="961"/>
                    <a:pt x="648" y="1009"/>
                    <a:pt x="720" y="1009"/>
                  </a:cubicBezTo>
                  <a:cubicBezTo>
                    <a:pt x="792" y="1009"/>
                    <a:pt x="888" y="961"/>
                    <a:pt x="936" y="913"/>
                  </a:cubicBezTo>
                  <a:cubicBezTo>
                    <a:pt x="984" y="865"/>
                    <a:pt x="1008" y="793"/>
                    <a:pt x="1008" y="721"/>
                  </a:cubicBezTo>
                  <a:cubicBezTo>
                    <a:pt x="1008" y="649"/>
                    <a:pt x="984" y="577"/>
                    <a:pt x="936" y="529"/>
                  </a:cubicBezTo>
                  <a:cubicBezTo>
                    <a:pt x="768" y="385"/>
                    <a:pt x="624" y="217"/>
                    <a:pt x="480" y="73"/>
                  </a:cubicBezTo>
                  <a:cubicBezTo>
                    <a:pt x="432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2"/>
            <p:cNvSpPr/>
            <p:nvPr/>
          </p:nvSpPr>
          <p:spPr>
            <a:xfrm>
              <a:off x="1905100" y="3298525"/>
              <a:ext cx="22825" cy="22225"/>
            </a:xfrm>
            <a:custGeom>
              <a:avLst/>
              <a:gdLst/>
              <a:ahLst/>
              <a:cxnLst/>
              <a:rect l="l" t="t" r="r" b="b"/>
              <a:pathLst>
                <a:path w="913" h="889" extrusionOk="0">
                  <a:moveTo>
                    <a:pt x="288" y="0"/>
                  </a:moveTo>
                  <a:cubicBezTo>
                    <a:pt x="240" y="0"/>
                    <a:pt x="216" y="0"/>
                    <a:pt x="168" y="24"/>
                  </a:cubicBezTo>
                  <a:cubicBezTo>
                    <a:pt x="144" y="48"/>
                    <a:pt x="120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0" y="360"/>
                    <a:pt x="24" y="432"/>
                    <a:pt x="96" y="480"/>
                  </a:cubicBezTo>
                  <a:lnTo>
                    <a:pt x="432" y="816"/>
                  </a:lnTo>
                  <a:cubicBezTo>
                    <a:pt x="480" y="864"/>
                    <a:pt x="552" y="888"/>
                    <a:pt x="624" y="888"/>
                  </a:cubicBezTo>
                  <a:cubicBezTo>
                    <a:pt x="648" y="888"/>
                    <a:pt x="696" y="888"/>
                    <a:pt x="720" y="864"/>
                  </a:cubicBezTo>
                  <a:cubicBezTo>
                    <a:pt x="768" y="864"/>
                    <a:pt x="792" y="840"/>
                    <a:pt x="816" y="816"/>
                  </a:cubicBezTo>
                  <a:cubicBezTo>
                    <a:pt x="864" y="768"/>
                    <a:pt x="912" y="696"/>
                    <a:pt x="888" y="624"/>
                  </a:cubicBezTo>
                  <a:cubicBezTo>
                    <a:pt x="888" y="552"/>
                    <a:pt x="864" y="480"/>
                    <a:pt x="816" y="432"/>
                  </a:cubicBezTo>
                  <a:lnTo>
                    <a:pt x="480" y="96"/>
                  </a:ln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2"/>
            <p:cNvSpPr/>
            <p:nvPr/>
          </p:nvSpPr>
          <p:spPr>
            <a:xfrm>
              <a:off x="1893675" y="3215100"/>
              <a:ext cx="25850" cy="22250"/>
            </a:xfrm>
            <a:custGeom>
              <a:avLst/>
              <a:gdLst/>
              <a:ahLst/>
              <a:cxnLst/>
              <a:rect l="l" t="t" r="r" b="b"/>
              <a:pathLst>
                <a:path w="1034" h="890" extrusionOk="0">
                  <a:moveTo>
                    <a:pt x="217" y="1"/>
                  </a:moveTo>
                  <a:cubicBezTo>
                    <a:pt x="145" y="25"/>
                    <a:pt x="73" y="73"/>
                    <a:pt x="49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25" y="385"/>
                    <a:pt x="49" y="409"/>
                    <a:pt x="49" y="433"/>
                  </a:cubicBezTo>
                  <a:cubicBezTo>
                    <a:pt x="73" y="457"/>
                    <a:pt x="97" y="505"/>
                    <a:pt x="145" y="529"/>
                  </a:cubicBezTo>
                  <a:lnTo>
                    <a:pt x="601" y="865"/>
                  </a:lnTo>
                  <a:cubicBezTo>
                    <a:pt x="625" y="865"/>
                    <a:pt x="673" y="889"/>
                    <a:pt x="697" y="889"/>
                  </a:cubicBezTo>
                  <a:lnTo>
                    <a:pt x="817" y="889"/>
                  </a:lnTo>
                  <a:cubicBezTo>
                    <a:pt x="865" y="865"/>
                    <a:pt x="937" y="817"/>
                    <a:pt x="985" y="745"/>
                  </a:cubicBezTo>
                  <a:cubicBezTo>
                    <a:pt x="1009" y="697"/>
                    <a:pt x="1033" y="601"/>
                    <a:pt x="1009" y="529"/>
                  </a:cubicBezTo>
                  <a:cubicBezTo>
                    <a:pt x="985" y="529"/>
                    <a:pt x="985" y="505"/>
                    <a:pt x="985" y="481"/>
                  </a:cubicBezTo>
                  <a:cubicBezTo>
                    <a:pt x="961" y="433"/>
                    <a:pt x="913" y="409"/>
                    <a:pt x="889" y="361"/>
                  </a:cubicBezTo>
                  <a:lnTo>
                    <a:pt x="433" y="49"/>
                  </a:lnTo>
                  <a:cubicBezTo>
                    <a:pt x="409" y="25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2"/>
            <p:cNvSpPr/>
            <p:nvPr/>
          </p:nvSpPr>
          <p:spPr>
            <a:xfrm>
              <a:off x="1894275" y="3161700"/>
              <a:ext cx="22250" cy="22225"/>
            </a:xfrm>
            <a:custGeom>
              <a:avLst/>
              <a:gdLst/>
              <a:ahLst/>
              <a:cxnLst/>
              <a:rect l="l" t="t" r="r" b="b"/>
              <a:pathLst>
                <a:path w="890" h="889" extrusionOk="0">
                  <a:moveTo>
                    <a:pt x="265" y="1"/>
                  </a:moveTo>
                  <a:cubicBezTo>
                    <a:pt x="241" y="1"/>
                    <a:pt x="193" y="1"/>
                    <a:pt x="169" y="25"/>
                  </a:cubicBezTo>
                  <a:cubicBezTo>
                    <a:pt x="121" y="49"/>
                    <a:pt x="97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cubicBezTo>
                    <a:pt x="193" y="601"/>
                    <a:pt x="313" y="697"/>
                    <a:pt x="409" y="817"/>
                  </a:cubicBezTo>
                  <a:cubicBezTo>
                    <a:pt x="457" y="865"/>
                    <a:pt x="529" y="889"/>
                    <a:pt x="601" y="889"/>
                  </a:cubicBezTo>
                  <a:cubicBezTo>
                    <a:pt x="649" y="889"/>
                    <a:pt x="697" y="889"/>
                    <a:pt x="721" y="865"/>
                  </a:cubicBezTo>
                  <a:cubicBezTo>
                    <a:pt x="745" y="865"/>
                    <a:pt x="793" y="841"/>
                    <a:pt x="817" y="817"/>
                  </a:cubicBezTo>
                  <a:cubicBezTo>
                    <a:pt x="865" y="769"/>
                    <a:pt x="889" y="697"/>
                    <a:pt x="889" y="625"/>
                  </a:cubicBezTo>
                  <a:cubicBezTo>
                    <a:pt x="889" y="553"/>
                    <a:pt x="865" y="481"/>
                    <a:pt x="817" y="409"/>
                  </a:cubicBezTo>
                  <a:cubicBezTo>
                    <a:pt x="697" y="313"/>
                    <a:pt x="577" y="193"/>
                    <a:pt x="481" y="97"/>
                  </a:cubicBezTo>
                  <a:cubicBezTo>
                    <a:pt x="409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2"/>
            <p:cNvSpPr/>
            <p:nvPr/>
          </p:nvSpPr>
          <p:spPr>
            <a:xfrm>
              <a:off x="1885275" y="3105650"/>
              <a:ext cx="25850" cy="19725"/>
            </a:xfrm>
            <a:custGeom>
              <a:avLst/>
              <a:gdLst/>
              <a:ahLst/>
              <a:cxnLst/>
              <a:rect l="l" t="t" r="r" b="b"/>
              <a:pathLst>
                <a:path w="1034" h="789" extrusionOk="0">
                  <a:moveTo>
                    <a:pt x="304" y="1"/>
                  </a:moveTo>
                  <a:cubicBezTo>
                    <a:pt x="283" y="1"/>
                    <a:pt x="262" y="3"/>
                    <a:pt x="241" y="10"/>
                  </a:cubicBezTo>
                  <a:cubicBezTo>
                    <a:pt x="169" y="34"/>
                    <a:pt x="97" y="82"/>
                    <a:pt x="73" y="131"/>
                  </a:cubicBezTo>
                  <a:cubicBezTo>
                    <a:pt x="25" y="203"/>
                    <a:pt x="1" y="275"/>
                    <a:pt x="25" y="347"/>
                  </a:cubicBezTo>
                  <a:cubicBezTo>
                    <a:pt x="49" y="419"/>
                    <a:pt x="97" y="491"/>
                    <a:pt x="169" y="515"/>
                  </a:cubicBezTo>
                  <a:cubicBezTo>
                    <a:pt x="313" y="587"/>
                    <a:pt x="457" y="683"/>
                    <a:pt x="601" y="755"/>
                  </a:cubicBezTo>
                  <a:cubicBezTo>
                    <a:pt x="652" y="772"/>
                    <a:pt x="703" y="789"/>
                    <a:pt x="754" y="789"/>
                  </a:cubicBezTo>
                  <a:cubicBezTo>
                    <a:pt x="775" y="789"/>
                    <a:pt x="796" y="786"/>
                    <a:pt x="817" y="779"/>
                  </a:cubicBezTo>
                  <a:cubicBezTo>
                    <a:pt x="889" y="755"/>
                    <a:pt x="961" y="707"/>
                    <a:pt x="985" y="635"/>
                  </a:cubicBezTo>
                  <a:cubicBezTo>
                    <a:pt x="1033" y="587"/>
                    <a:pt x="1033" y="491"/>
                    <a:pt x="1009" y="419"/>
                  </a:cubicBezTo>
                  <a:cubicBezTo>
                    <a:pt x="1009" y="371"/>
                    <a:pt x="961" y="299"/>
                    <a:pt x="889" y="275"/>
                  </a:cubicBezTo>
                  <a:cubicBezTo>
                    <a:pt x="745" y="179"/>
                    <a:pt x="601" y="107"/>
                    <a:pt x="457" y="34"/>
                  </a:cubicBezTo>
                  <a:cubicBezTo>
                    <a:pt x="406" y="18"/>
                    <a:pt x="355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2"/>
            <p:cNvSpPr/>
            <p:nvPr/>
          </p:nvSpPr>
          <p:spPr>
            <a:xfrm>
              <a:off x="1885275" y="3025500"/>
              <a:ext cx="22850" cy="19825"/>
            </a:xfrm>
            <a:custGeom>
              <a:avLst/>
              <a:gdLst/>
              <a:ahLst/>
              <a:cxnLst/>
              <a:rect l="l" t="t" r="r" b="b"/>
              <a:pathLst>
                <a:path w="914" h="793" extrusionOk="0">
                  <a:moveTo>
                    <a:pt x="313" y="0"/>
                  </a:moveTo>
                  <a:cubicBezTo>
                    <a:pt x="289" y="0"/>
                    <a:pt x="241" y="0"/>
                    <a:pt x="217" y="24"/>
                  </a:cubicBezTo>
                  <a:cubicBezTo>
                    <a:pt x="169" y="24"/>
                    <a:pt x="145" y="48"/>
                    <a:pt x="121" y="72"/>
                  </a:cubicBezTo>
                  <a:cubicBezTo>
                    <a:pt x="97" y="96"/>
                    <a:pt x="73" y="120"/>
                    <a:pt x="49" y="144"/>
                  </a:cubicBezTo>
                  <a:cubicBezTo>
                    <a:pt x="1" y="216"/>
                    <a:pt x="1" y="288"/>
                    <a:pt x="25" y="360"/>
                  </a:cubicBezTo>
                  <a:cubicBezTo>
                    <a:pt x="25" y="384"/>
                    <a:pt x="25" y="408"/>
                    <a:pt x="49" y="432"/>
                  </a:cubicBezTo>
                  <a:cubicBezTo>
                    <a:pt x="73" y="456"/>
                    <a:pt x="97" y="504"/>
                    <a:pt x="145" y="528"/>
                  </a:cubicBezTo>
                  <a:cubicBezTo>
                    <a:pt x="265" y="600"/>
                    <a:pt x="361" y="672"/>
                    <a:pt x="481" y="744"/>
                  </a:cubicBezTo>
                  <a:cubicBezTo>
                    <a:pt x="505" y="768"/>
                    <a:pt x="553" y="792"/>
                    <a:pt x="577" y="792"/>
                  </a:cubicBezTo>
                  <a:lnTo>
                    <a:pt x="697" y="792"/>
                  </a:lnTo>
                  <a:cubicBezTo>
                    <a:pt x="721" y="768"/>
                    <a:pt x="769" y="768"/>
                    <a:pt x="793" y="720"/>
                  </a:cubicBezTo>
                  <a:cubicBezTo>
                    <a:pt x="817" y="720"/>
                    <a:pt x="841" y="696"/>
                    <a:pt x="865" y="648"/>
                  </a:cubicBezTo>
                  <a:cubicBezTo>
                    <a:pt x="889" y="600"/>
                    <a:pt x="913" y="504"/>
                    <a:pt x="889" y="432"/>
                  </a:cubicBezTo>
                  <a:cubicBezTo>
                    <a:pt x="889" y="408"/>
                    <a:pt x="865" y="384"/>
                    <a:pt x="865" y="360"/>
                  </a:cubicBezTo>
                  <a:cubicBezTo>
                    <a:pt x="841" y="336"/>
                    <a:pt x="793" y="288"/>
                    <a:pt x="769" y="264"/>
                  </a:cubicBezTo>
                  <a:lnTo>
                    <a:pt x="433" y="48"/>
                  </a:lnTo>
                  <a:cubicBezTo>
                    <a:pt x="385" y="24"/>
                    <a:pt x="361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2"/>
            <p:cNvSpPr/>
            <p:nvPr/>
          </p:nvSpPr>
          <p:spPr>
            <a:xfrm>
              <a:off x="1885275" y="2975300"/>
              <a:ext cx="25850" cy="16850"/>
            </a:xfrm>
            <a:custGeom>
              <a:avLst/>
              <a:gdLst/>
              <a:ahLst/>
              <a:cxnLst/>
              <a:rect l="l" t="t" r="r" b="b"/>
              <a:pathLst>
                <a:path w="1034" h="674" extrusionOk="0">
                  <a:moveTo>
                    <a:pt x="271" y="0"/>
                  </a:moveTo>
                  <a:cubicBezTo>
                    <a:pt x="229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1" y="352"/>
                    <a:pt x="49" y="424"/>
                  </a:cubicBezTo>
                  <a:cubicBezTo>
                    <a:pt x="97" y="472"/>
                    <a:pt x="145" y="520"/>
                    <a:pt x="217" y="544"/>
                  </a:cubicBezTo>
                  <a:cubicBezTo>
                    <a:pt x="361" y="592"/>
                    <a:pt x="505" y="616"/>
                    <a:pt x="673" y="664"/>
                  </a:cubicBezTo>
                  <a:cubicBezTo>
                    <a:pt x="694" y="671"/>
                    <a:pt x="715" y="674"/>
                    <a:pt x="736" y="674"/>
                  </a:cubicBezTo>
                  <a:cubicBezTo>
                    <a:pt x="787" y="674"/>
                    <a:pt x="838" y="657"/>
                    <a:pt x="889" y="640"/>
                  </a:cubicBezTo>
                  <a:cubicBezTo>
                    <a:pt x="937" y="592"/>
                    <a:pt x="985" y="544"/>
                    <a:pt x="1009" y="472"/>
                  </a:cubicBezTo>
                  <a:cubicBezTo>
                    <a:pt x="1033" y="400"/>
                    <a:pt x="1009" y="328"/>
                    <a:pt x="985" y="256"/>
                  </a:cubicBezTo>
                  <a:cubicBezTo>
                    <a:pt x="937" y="184"/>
                    <a:pt x="889" y="136"/>
                    <a:pt x="817" y="136"/>
                  </a:cubicBezTo>
                  <a:cubicBezTo>
                    <a:pt x="673" y="88"/>
                    <a:pt x="505" y="40"/>
                    <a:pt x="361" y="16"/>
                  </a:cubicBezTo>
                  <a:cubicBezTo>
                    <a:pt x="331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2"/>
            <p:cNvSpPr/>
            <p:nvPr/>
          </p:nvSpPr>
          <p:spPr>
            <a:xfrm>
              <a:off x="1894275" y="2907875"/>
              <a:ext cx="19250" cy="19825"/>
            </a:xfrm>
            <a:custGeom>
              <a:avLst/>
              <a:gdLst/>
              <a:ahLst/>
              <a:cxnLst/>
              <a:rect l="l" t="t" r="r" b="b"/>
              <a:pathLst>
                <a:path w="770" h="793" extrusionOk="0">
                  <a:moveTo>
                    <a:pt x="265" y="1"/>
                  </a:moveTo>
                  <a:cubicBezTo>
                    <a:pt x="241" y="1"/>
                    <a:pt x="193" y="25"/>
                    <a:pt x="169" y="25"/>
                  </a:cubicBezTo>
                  <a:cubicBezTo>
                    <a:pt x="121" y="49"/>
                    <a:pt x="97" y="73"/>
                    <a:pt x="73" y="97"/>
                  </a:cubicBezTo>
                  <a:cubicBezTo>
                    <a:pt x="49" y="97"/>
                    <a:pt x="49" y="121"/>
                    <a:pt x="25" y="145"/>
                  </a:cubicBezTo>
                  <a:cubicBezTo>
                    <a:pt x="1" y="193"/>
                    <a:pt x="1" y="241"/>
                    <a:pt x="1" y="289"/>
                  </a:cubicBezTo>
                  <a:cubicBezTo>
                    <a:pt x="1" y="313"/>
                    <a:pt x="1" y="337"/>
                    <a:pt x="1" y="361"/>
                  </a:cubicBezTo>
                  <a:cubicBezTo>
                    <a:pt x="25" y="409"/>
                    <a:pt x="49" y="457"/>
                    <a:pt x="73" y="481"/>
                  </a:cubicBezTo>
                  <a:lnTo>
                    <a:pt x="289" y="697"/>
                  </a:lnTo>
                  <a:cubicBezTo>
                    <a:pt x="313" y="745"/>
                    <a:pt x="361" y="745"/>
                    <a:pt x="385" y="769"/>
                  </a:cubicBezTo>
                  <a:cubicBezTo>
                    <a:pt x="409" y="793"/>
                    <a:pt x="457" y="793"/>
                    <a:pt x="505" y="793"/>
                  </a:cubicBezTo>
                  <a:cubicBezTo>
                    <a:pt x="529" y="793"/>
                    <a:pt x="577" y="793"/>
                    <a:pt x="601" y="769"/>
                  </a:cubicBezTo>
                  <a:cubicBezTo>
                    <a:pt x="625" y="745"/>
                    <a:pt x="673" y="745"/>
                    <a:pt x="697" y="697"/>
                  </a:cubicBezTo>
                  <a:cubicBezTo>
                    <a:pt x="697" y="697"/>
                    <a:pt x="721" y="673"/>
                    <a:pt x="745" y="649"/>
                  </a:cubicBezTo>
                  <a:cubicBezTo>
                    <a:pt x="769" y="601"/>
                    <a:pt x="769" y="553"/>
                    <a:pt x="769" y="505"/>
                  </a:cubicBezTo>
                  <a:cubicBezTo>
                    <a:pt x="769" y="481"/>
                    <a:pt x="769" y="457"/>
                    <a:pt x="769" y="433"/>
                  </a:cubicBezTo>
                  <a:cubicBezTo>
                    <a:pt x="745" y="385"/>
                    <a:pt x="721" y="337"/>
                    <a:pt x="697" y="313"/>
                  </a:cubicBezTo>
                  <a:lnTo>
                    <a:pt x="457" y="97"/>
                  </a:lnTo>
                  <a:cubicBezTo>
                    <a:pt x="433" y="73"/>
                    <a:pt x="409" y="49"/>
                    <a:pt x="385" y="25"/>
                  </a:cubicBezTo>
                  <a:cubicBezTo>
                    <a:pt x="337" y="25"/>
                    <a:pt x="31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2"/>
            <p:cNvSpPr/>
            <p:nvPr/>
          </p:nvSpPr>
          <p:spPr>
            <a:xfrm>
              <a:off x="1899075" y="2849825"/>
              <a:ext cx="22850" cy="19675"/>
            </a:xfrm>
            <a:custGeom>
              <a:avLst/>
              <a:gdLst/>
              <a:ahLst/>
              <a:cxnLst/>
              <a:rect l="l" t="t" r="r" b="b"/>
              <a:pathLst>
                <a:path w="914" h="787" extrusionOk="0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9" y="18"/>
                    <a:pt x="145" y="42"/>
                    <a:pt x="121" y="66"/>
                  </a:cubicBezTo>
                  <a:cubicBezTo>
                    <a:pt x="97" y="90"/>
                    <a:pt x="73" y="114"/>
                    <a:pt x="49" y="138"/>
                  </a:cubicBezTo>
                  <a:cubicBezTo>
                    <a:pt x="25" y="210"/>
                    <a:pt x="1" y="283"/>
                    <a:pt x="25" y="355"/>
                  </a:cubicBezTo>
                  <a:cubicBezTo>
                    <a:pt x="25" y="379"/>
                    <a:pt x="49" y="403"/>
                    <a:pt x="49" y="427"/>
                  </a:cubicBezTo>
                  <a:cubicBezTo>
                    <a:pt x="73" y="475"/>
                    <a:pt x="97" y="499"/>
                    <a:pt x="145" y="523"/>
                  </a:cubicBezTo>
                  <a:lnTo>
                    <a:pt x="481" y="763"/>
                  </a:lnTo>
                  <a:cubicBezTo>
                    <a:pt x="505" y="763"/>
                    <a:pt x="553" y="787"/>
                    <a:pt x="577" y="787"/>
                  </a:cubicBezTo>
                  <a:lnTo>
                    <a:pt x="697" y="787"/>
                  </a:lnTo>
                  <a:cubicBezTo>
                    <a:pt x="745" y="763"/>
                    <a:pt x="769" y="763"/>
                    <a:pt x="793" y="739"/>
                  </a:cubicBezTo>
                  <a:cubicBezTo>
                    <a:pt x="817" y="715"/>
                    <a:pt x="841" y="691"/>
                    <a:pt x="865" y="643"/>
                  </a:cubicBezTo>
                  <a:cubicBezTo>
                    <a:pt x="889" y="595"/>
                    <a:pt x="913" y="499"/>
                    <a:pt x="889" y="427"/>
                  </a:cubicBezTo>
                  <a:cubicBezTo>
                    <a:pt x="889" y="403"/>
                    <a:pt x="865" y="403"/>
                    <a:pt x="865" y="379"/>
                  </a:cubicBezTo>
                  <a:cubicBezTo>
                    <a:pt x="841" y="331"/>
                    <a:pt x="817" y="283"/>
                    <a:pt x="769" y="258"/>
                  </a:cubicBezTo>
                  <a:cubicBezTo>
                    <a:pt x="649" y="186"/>
                    <a:pt x="553" y="114"/>
                    <a:pt x="433" y="42"/>
                  </a:cubicBezTo>
                  <a:cubicBezTo>
                    <a:pt x="409" y="18"/>
                    <a:pt x="361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2"/>
            <p:cNvSpPr/>
            <p:nvPr/>
          </p:nvSpPr>
          <p:spPr>
            <a:xfrm>
              <a:off x="1913500" y="2801675"/>
              <a:ext cx="22825" cy="16825"/>
            </a:xfrm>
            <a:custGeom>
              <a:avLst/>
              <a:gdLst/>
              <a:ahLst/>
              <a:cxnLst/>
              <a:rect l="l" t="t" r="r" b="b"/>
              <a:pathLst>
                <a:path w="913" h="673" extrusionOk="0">
                  <a:moveTo>
                    <a:pt x="240" y="0"/>
                  </a:moveTo>
                  <a:cubicBezTo>
                    <a:pt x="216" y="24"/>
                    <a:pt x="168" y="24"/>
                    <a:pt x="144" y="48"/>
                  </a:cubicBezTo>
                  <a:cubicBezTo>
                    <a:pt x="120" y="72"/>
                    <a:pt x="96" y="96"/>
                    <a:pt x="72" y="120"/>
                  </a:cubicBezTo>
                  <a:cubicBezTo>
                    <a:pt x="48" y="144"/>
                    <a:pt x="24" y="168"/>
                    <a:pt x="24" y="216"/>
                  </a:cubicBezTo>
                  <a:cubicBezTo>
                    <a:pt x="0" y="288"/>
                    <a:pt x="0" y="360"/>
                    <a:pt x="48" y="432"/>
                  </a:cubicBezTo>
                  <a:cubicBezTo>
                    <a:pt x="48" y="456"/>
                    <a:pt x="72" y="456"/>
                    <a:pt x="96" y="480"/>
                  </a:cubicBezTo>
                  <a:cubicBezTo>
                    <a:pt x="120" y="528"/>
                    <a:pt x="168" y="552"/>
                    <a:pt x="216" y="552"/>
                  </a:cubicBezTo>
                  <a:cubicBezTo>
                    <a:pt x="312" y="600"/>
                    <a:pt x="432" y="624"/>
                    <a:pt x="552" y="672"/>
                  </a:cubicBezTo>
                  <a:lnTo>
                    <a:pt x="648" y="672"/>
                  </a:lnTo>
                  <a:cubicBezTo>
                    <a:pt x="696" y="672"/>
                    <a:pt x="720" y="672"/>
                    <a:pt x="768" y="648"/>
                  </a:cubicBezTo>
                  <a:cubicBezTo>
                    <a:pt x="792" y="624"/>
                    <a:pt x="816" y="600"/>
                    <a:pt x="840" y="576"/>
                  </a:cubicBezTo>
                  <a:cubicBezTo>
                    <a:pt x="864" y="552"/>
                    <a:pt x="888" y="504"/>
                    <a:pt x="888" y="480"/>
                  </a:cubicBezTo>
                  <a:cubicBezTo>
                    <a:pt x="912" y="408"/>
                    <a:pt x="912" y="312"/>
                    <a:pt x="864" y="264"/>
                  </a:cubicBezTo>
                  <a:cubicBezTo>
                    <a:pt x="840" y="240"/>
                    <a:pt x="840" y="216"/>
                    <a:pt x="816" y="192"/>
                  </a:cubicBezTo>
                  <a:cubicBezTo>
                    <a:pt x="792" y="168"/>
                    <a:pt x="744" y="144"/>
                    <a:pt x="696" y="120"/>
                  </a:cubicBezTo>
                  <a:cubicBezTo>
                    <a:pt x="576" y="96"/>
                    <a:pt x="480" y="48"/>
                    <a:pt x="360" y="24"/>
                  </a:cubicBezTo>
                  <a:cubicBezTo>
                    <a:pt x="312" y="0"/>
                    <a:pt x="28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2"/>
            <p:cNvSpPr/>
            <p:nvPr/>
          </p:nvSpPr>
          <p:spPr>
            <a:xfrm>
              <a:off x="2083300" y="3532500"/>
              <a:ext cx="20425" cy="33725"/>
            </a:xfrm>
            <a:custGeom>
              <a:avLst/>
              <a:gdLst/>
              <a:ahLst/>
              <a:cxnLst/>
              <a:rect l="l" t="t" r="r" b="b"/>
              <a:pathLst>
                <a:path w="817" h="1349" extrusionOk="0">
                  <a:moveTo>
                    <a:pt x="339" y="0"/>
                  </a:moveTo>
                  <a:cubicBezTo>
                    <a:pt x="287" y="0"/>
                    <a:pt x="235" y="16"/>
                    <a:pt x="193" y="50"/>
                  </a:cubicBezTo>
                  <a:cubicBezTo>
                    <a:pt x="49" y="122"/>
                    <a:pt x="1" y="290"/>
                    <a:pt x="73" y="434"/>
                  </a:cubicBezTo>
                  <a:cubicBezTo>
                    <a:pt x="121" y="458"/>
                    <a:pt x="121" y="506"/>
                    <a:pt x="145" y="554"/>
                  </a:cubicBezTo>
                  <a:cubicBezTo>
                    <a:pt x="193" y="650"/>
                    <a:pt x="217" y="746"/>
                    <a:pt x="241" y="866"/>
                  </a:cubicBezTo>
                  <a:cubicBezTo>
                    <a:pt x="241" y="938"/>
                    <a:pt x="241" y="1010"/>
                    <a:pt x="241" y="1082"/>
                  </a:cubicBezTo>
                  <a:cubicBezTo>
                    <a:pt x="241" y="1216"/>
                    <a:pt x="364" y="1349"/>
                    <a:pt x="497" y="1349"/>
                  </a:cubicBezTo>
                  <a:cubicBezTo>
                    <a:pt x="507" y="1349"/>
                    <a:pt x="518" y="1348"/>
                    <a:pt x="529" y="1346"/>
                  </a:cubicBezTo>
                  <a:cubicBezTo>
                    <a:pt x="673" y="1346"/>
                    <a:pt x="793" y="1226"/>
                    <a:pt x="793" y="1082"/>
                  </a:cubicBezTo>
                  <a:cubicBezTo>
                    <a:pt x="817" y="746"/>
                    <a:pt x="721" y="434"/>
                    <a:pt x="577" y="146"/>
                  </a:cubicBezTo>
                  <a:cubicBezTo>
                    <a:pt x="530" y="53"/>
                    <a:pt x="434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2"/>
            <p:cNvSpPr/>
            <p:nvPr/>
          </p:nvSpPr>
          <p:spPr>
            <a:xfrm>
              <a:off x="2074900" y="3457750"/>
              <a:ext cx="18025" cy="30425"/>
            </a:xfrm>
            <a:custGeom>
              <a:avLst/>
              <a:gdLst/>
              <a:ahLst/>
              <a:cxnLst/>
              <a:rect l="l" t="t" r="r" b="b"/>
              <a:pathLst>
                <a:path w="721" h="1217" extrusionOk="0">
                  <a:moveTo>
                    <a:pt x="282" y="0"/>
                  </a:moveTo>
                  <a:cubicBezTo>
                    <a:pt x="237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25" y="352"/>
                    <a:pt x="49" y="424"/>
                  </a:cubicBezTo>
                  <a:cubicBezTo>
                    <a:pt x="49" y="424"/>
                    <a:pt x="73" y="448"/>
                    <a:pt x="73" y="448"/>
                  </a:cubicBezTo>
                  <a:cubicBezTo>
                    <a:pt x="97" y="520"/>
                    <a:pt x="121" y="616"/>
                    <a:pt x="121" y="688"/>
                  </a:cubicBezTo>
                  <a:cubicBezTo>
                    <a:pt x="145" y="784"/>
                    <a:pt x="145" y="856"/>
                    <a:pt x="121" y="952"/>
                  </a:cubicBezTo>
                  <a:cubicBezTo>
                    <a:pt x="121" y="1000"/>
                    <a:pt x="169" y="1096"/>
                    <a:pt x="217" y="1144"/>
                  </a:cubicBezTo>
                  <a:cubicBezTo>
                    <a:pt x="265" y="1192"/>
                    <a:pt x="337" y="1216"/>
                    <a:pt x="409" y="1216"/>
                  </a:cubicBezTo>
                  <a:cubicBezTo>
                    <a:pt x="481" y="1216"/>
                    <a:pt x="553" y="1192"/>
                    <a:pt x="601" y="1144"/>
                  </a:cubicBezTo>
                  <a:lnTo>
                    <a:pt x="649" y="1096"/>
                  </a:lnTo>
                  <a:cubicBezTo>
                    <a:pt x="673" y="1048"/>
                    <a:pt x="697" y="1000"/>
                    <a:pt x="697" y="952"/>
                  </a:cubicBezTo>
                  <a:cubicBezTo>
                    <a:pt x="721" y="664"/>
                    <a:pt x="649" y="376"/>
                    <a:pt x="529" y="136"/>
                  </a:cubicBezTo>
                  <a:cubicBezTo>
                    <a:pt x="505" y="88"/>
                    <a:pt x="433" y="16"/>
                    <a:pt x="361" y="16"/>
                  </a:cubicBezTo>
                  <a:cubicBezTo>
                    <a:pt x="341" y="6"/>
                    <a:pt x="313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2"/>
            <p:cNvSpPr/>
            <p:nvPr/>
          </p:nvSpPr>
          <p:spPr>
            <a:xfrm>
              <a:off x="2061100" y="3340200"/>
              <a:ext cx="18625" cy="44750"/>
            </a:xfrm>
            <a:custGeom>
              <a:avLst/>
              <a:gdLst/>
              <a:ahLst/>
              <a:cxnLst/>
              <a:rect l="l" t="t" r="r" b="b"/>
              <a:pathLst>
                <a:path w="745" h="1790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49"/>
                  </a:cubicBezTo>
                  <a:cubicBezTo>
                    <a:pt x="73" y="445"/>
                    <a:pt x="97" y="565"/>
                    <a:pt x="97" y="661"/>
                  </a:cubicBezTo>
                  <a:cubicBezTo>
                    <a:pt x="121" y="685"/>
                    <a:pt x="121" y="709"/>
                    <a:pt x="121" y="734"/>
                  </a:cubicBezTo>
                  <a:cubicBezTo>
                    <a:pt x="121" y="743"/>
                    <a:pt x="124" y="760"/>
                    <a:pt x="128" y="773"/>
                  </a:cubicBezTo>
                  <a:lnTo>
                    <a:pt x="128" y="773"/>
                  </a:lnTo>
                  <a:cubicBezTo>
                    <a:pt x="125" y="768"/>
                    <a:pt x="123" y="763"/>
                    <a:pt x="121" y="758"/>
                  </a:cubicBezTo>
                  <a:lnTo>
                    <a:pt x="121" y="758"/>
                  </a:lnTo>
                  <a:cubicBezTo>
                    <a:pt x="128" y="780"/>
                    <a:pt x="131" y="789"/>
                    <a:pt x="131" y="789"/>
                  </a:cubicBezTo>
                  <a:cubicBezTo>
                    <a:pt x="132" y="789"/>
                    <a:pt x="130" y="782"/>
                    <a:pt x="128" y="773"/>
                  </a:cubicBezTo>
                  <a:lnTo>
                    <a:pt x="128" y="773"/>
                  </a:lnTo>
                  <a:cubicBezTo>
                    <a:pt x="145" y="816"/>
                    <a:pt x="145" y="859"/>
                    <a:pt x="145" y="902"/>
                  </a:cubicBezTo>
                  <a:cubicBezTo>
                    <a:pt x="145" y="1118"/>
                    <a:pt x="145" y="1310"/>
                    <a:pt x="121" y="1526"/>
                  </a:cubicBezTo>
                  <a:cubicBezTo>
                    <a:pt x="121" y="1574"/>
                    <a:pt x="145" y="1670"/>
                    <a:pt x="193" y="1718"/>
                  </a:cubicBezTo>
                  <a:cubicBezTo>
                    <a:pt x="241" y="1766"/>
                    <a:pt x="337" y="1790"/>
                    <a:pt x="409" y="1790"/>
                  </a:cubicBezTo>
                  <a:cubicBezTo>
                    <a:pt x="481" y="1790"/>
                    <a:pt x="553" y="1766"/>
                    <a:pt x="601" y="1718"/>
                  </a:cubicBezTo>
                  <a:cubicBezTo>
                    <a:pt x="649" y="1646"/>
                    <a:pt x="673" y="1598"/>
                    <a:pt x="673" y="1526"/>
                  </a:cubicBezTo>
                  <a:cubicBezTo>
                    <a:pt x="745" y="1094"/>
                    <a:pt x="697" y="637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2"/>
            <p:cNvSpPr/>
            <p:nvPr/>
          </p:nvSpPr>
          <p:spPr>
            <a:xfrm>
              <a:off x="2041900" y="3225650"/>
              <a:ext cx="18025" cy="39400"/>
            </a:xfrm>
            <a:custGeom>
              <a:avLst/>
              <a:gdLst/>
              <a:ahLst/>
              <a:cxnLst/>
              <a:rect l="l" t="t" r="r" b="b"/>
              <a:pathLst>
                <a:path w="721" h="1576" extrusionOk="0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15"/>
                    <a:pt x="97" y="587"/>
                  </a:cubicBezTo>
                  <a:cubicBezTo>
                    <a:pt x="121" y="611"/>
                    <a:pt x="121" y="635"/>
                    <a:pt x="121" y="659"/>
                  </a:cubicBezTo>
                  <a:cubicBezTo>
                    <a:pt x="121" y="707"/>
                    <a:pt x="121" y="755"/>
                    <a:pt x="121" y="779"/>
                  </a:cubicBezTo>
                  <a:cubicBezTo>
                    <a:pt x="145" y="875"/>
                    <a:pt x="145" y="947"/>
                    <a:pt x="121" y="1019"/>
                  </a:cubicBezTo>
                  <a:cubicBezTo>
                    <a:pt x="121" y="1067"/>
                    <a:pt x="121" y="1115"/>
                    <a:pt x="121" y="1163"/>
                  </a:cubicBezTo>
                  <a:cubicBezTo>
                    <a:pt x="121" y="1163"/>
                    <a:pt x="121" y="1211"/>
                    <a:pt x="121" y="1235"/>
                  </a:cubicBezTo>
                  <a:cubicBezTo>
                    <a:pt x="97" y="1307"/>
                    <a:pt x="97" y="1379"/>
                    <a:pt x="145" y="1451"/>
                  </a:cubicBezTo>
                  <a:cubicBezTo>
                    <a:pt x="169" y="1499"/>
                    <a:pt x="241" y="1547"/>
                    <a:pt x="313" y="1571"/>
                  </a:cubicBezTo>
                  <a:cubicBezTo>
                    <a:pt x="328" y="1574"/>
                    <a:pt x="344" y="1576"/>
                    <a:pt x="361" y="1576"/>
                  </a:cubicBezTo>
                  <a:cubicBezTo>
                    <a:pt x="479" y="1576"/>
                    <a:pt x="628" y="1505"/>
                    <a:pt x="649" y="1379"/>
                  </a:cubicBezTo>
                  <a:cubicBezTo>
                    <a:pt x="721" y="995"/>
                    <a:pt x="697" y="587"/>
                    <a:pt x="577" y="203"/>
                  </a:cubicBezTo>
                  <a:cubicBezTo>
                    <a:pt x="556" y="102"/>
                    <a:pt x="43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2"/>
            <p:cNvSpPr/>
            <p:nvPr/>
          </p:nvSpPr>
          <p:spPr>
            <a:xfrm>
              <a:off x="2030500" y="3103175"/>
              <a:ext cx="18025" cy="56150"/>
            </a:xfrm>
            <a:custGeom>
              <a:avLst/>
              <a:gdLst/>
              <a:ahLst/>
              <a:cxnLst/>
              <a:rect l="l" t="t" r="r" b="b"/>
              <a:pathLst>
                <a:path w="721" h="2246" extrusionOk="0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73" y="61"/>
                    <a:pt x="1" y="206"/>
                    <a:pt x="49" y="350"/>
                  </a:cubicBezTo>
                  <a:cubicBezTo>
                    <a:pt x="145" y="878"/>
                    <a:pt x="169" y="1406"/>
                    <a:pt x="121" y="1958"/>
                  </a:cubicBezTo>
                  <a:cubicBezTo>
                    <a:pt x="97" y="2102"/>
                    <a:pt x="241" y="2246"/>
                    <a:pt x="385" y="2246"/>
                  </a:cubicBezTo>
                  <a:cubicBezTo>
                    <a:pt x="553" y="2222"/>
                    <a:pt x="649" y="2126"/>
                    <a:pt x="673" y="1958"/>
                  </a:cubicBezTo>
                  <a:cubicBezTo>
                    <a:pt x="721" y="1382"/>
                    <a:pt x="697" y="782"/>
                    <a:pt x="577" y="206"/>
                  </a:cubicBez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2"/>
            <p:cNvSpPr/>
            <p:nvPr/>
          </p:nvSpPr>
          <p:spPr>
            <a:xfrm>
              <a:off x="2028100" y="2983500"/>
              <a:ext cx="18025" cy="50175"/>
            </a:xfrm>
            <a:custGeom>
              <a:avLst/>
              <a:gdLst/>
              <a:ahLst/>
              <a:cxnLst/>
              <a:rect l="l" t="t" r="r" b="b"/>
              <a:pathLst>
                <a:path w="721" h="2007" extrusionOk="0">
                  <a:moveTo>
                    <a:pt x="385" y="0"/>
                  </a:moveTo>
                  <a:cubicBezTo>
                    <a:pt x="241" y="0"/>
                    <a:pt x="73" y="120"/>
                    <a:pt x="97" y="288"/>
                  </a:cubicBezTo>
                  <a:cubicBezTo>
                    <a:pt x="121" y="504"/>
                    <a:pt x="145" y="744"/>
                    <a:pt x="121" y="984"/>
                  </a:cubicBezTo>
                  <a:cubicBezTo>
                    <a:pt x="121" y="1056"/>
                    <a:pt x="121" y="1104"/>
                    <a:pt x="121" y="1152"/>
                  </a:cubicBezTo>
                  <a:cubicBezTo>
                    <a:pt x="97" y="1200"/>
                    <a:pt x="97" y="1224"/>
                    <a:pt x="97" y="1248"/>
                  </a:cubicBezTo>
                  <a:cubicBezTo>
                    <a:pt x="97" y="1272"/>
                    <a:pt x="97" y="1272"/>
                    <a:pt x="97" y="1296"/>
                  </a:cubicBezTo>
                  <a:cubicBezTo>
                    <a:pt x="73" y="1416"/>
                    <a:pt x="49" y="1536"/>
                    <a:pt x="25" y="1656"/>
                  </a:cubicBezTo>
                  <a:cubicBezTo>
                    <a:pt x="1" y="1800"/>
                    <a:pt x="73" y="1968"/>
                    <a:pt x="217" y="1992"/>
                  </a:cubicBezTo>
                  <a:cubicBezTo>
                    <a:pt x="246" y="2002"/>
                    <a:pt x="276" y="2007"/>
                    <a:pt x="307" y="2007"/>
                  </a:cubicBezTo>
                  <a:cubicBezTo>
                    <a:pt x="424" y="2007"/>
                    <a:pt x="538" y="1934"/>
                    <a:pt x="577" y="1800"/>
                  </a:cubicBezTo>
                  <a:cubicBezTo>
                    <a:pt x="673" y="1296"/>
                    <a:pt x="721" y="792"/>
                    <a:pt x="649" y="288"/>
                  </a:cubicBezTo>
                  <a:cubicBezTo>
                    <a:pt x="649" y="120"/>
                    <a:pt x="55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2"/>
            <p:cNvSpPr/>
            <p:nvPr/>
          </p:nvSpPr>
          <p:spPr>
            <a:xfrm>
              <a:off x="2036500" y="2883175"/>
              <a:ext cx="20425" cy="41650"/>
            </a:xfrm>
            <a:custGeom>
              <a:avLst/>
              <a:gdLst/>
              <a:ahLst/>
              <a:cxnLst/>
              <a:rect l="l" t="t" r="r" b="b"/>
              <a:pathLst>
                <a:path w="817" h="1666" extrusionOk="0">
                  <a:moveTo>
                    <a:pt x="545" y="0"/>
                  </a:moveTo>
                  <a:cubicBezTo>
                    <a:pt x="416" y="0"/>
                    <a:pt x="286" y="71"/>
                    <a:pt x="265" y="197"/>
                  </a:cubicBezTo>
                  <a:lnTo>
                    <a:pt x="25" y="1325"/>
                  </a:lnTo>
                  <a:cubicBezTo>
                    <a:pt x="1" y="1469"/>
                    <a:pt x="73" y="1637"/>
                    <a:pt x="241" y="1661"/>
                  </a:cubicBezTo>
                  <a:cubicBezTo>
                    <a:pt x="256" y="1664"/>
                    <a:pt x="272" y="1665"/>
                    <a:pt x="289" y="1665"/>
                  </a:cubicBezTo>
                  <a:cubicBezTo>
                    <a:pt x="407" y="1665"/>
                    <a:pt x="556" y="1594"/>
                    <a:pt x="577" y="1469"/>
                  </a:cubicBezTo>
                  <a:cubicBezTo>
                    <a:pt x="649" y="1085"/>
                    <a:pt x="721" y="725"/>
                    <a:pt x="793" y="341"/>
                  </a:cubicBezTo>
                  <a:cubicBezTo>
                    <a:pt x="817" y="197"/>
                    <a:pt x="745" y="53"/>
                    <a:pt x="601" y="5"/>
                  </a:cubicBezTo>
                  <a:cubicBezTo>
                    <a:pt x="582" y="2"/>
                    <a:pt x="564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2"/>
            <p:cNvSpPr/>
            <p:nvPr/>
          </p:nvSpPr>
          <p:spPr>
            <a:xfrm>
              <a:off x="2052700" y="2791150"/>
              <a:ext cx="21025" cy="36050"/>
            </a:xfrm>
            <a:custGeom>
              <a:avLst/>
              <a:gdLst/>
              <a:ahLst/>
              <a:cxnLst/>
              <a:rect l="l" t="t" r="r" b="b"/>
              <a:pathLst>
                <a:path w="841" h="1442" extrusionOk="0">
                  <a:moveTo>
                    <a:pt x="547" y="1"/>
                  </a:moveTo>
                  <a:cubicBezTo>
                    <a:pt x="425" y="1"/>
                    <a:pt x="304" y="87"/>
                    <a:pt x="265" y="205"/>
                  </a:cubicBezTo>
                  <a:lnTo>
                    <a:pt x="49" y="1093"/>
                  </a:lnTo>
                  <a:cubicBezTo>
                    <a:pt x="1" y="1237"/>
                    <a:pt x="97" y="1405"/>
                    <a:pt x="241" y="1429"/>
                  </a:cubicBezTo>
                  <a:cubicBezTo>
                    <a:pt x="266" y="1438"/>
                    <a:pt x="292" y="1442"/>
                    <a:pt x="317" y="1442"/>
                  </a:cubicBezTo>
                  <a:cubicBezTo>
                    <a:pt x="433" y="1442"/>
                    <a:pt x="537" y="1356"/>
                    <a:pt x="577" y="1237"/>
                  </a:cubicBezTo>
                  <a:lnTo>
                    <a:pt x="817" y="349"/>
                  </a:lnTo>
                  <a:cubicBezTo>
                    <a:pt x="841" y="205"/>
                    <a:pt x="769" y="37"/>
                    <a:pt x="625" y="13"/>
                  </a:cubicBezTo>
                  <a:cubicBezTo>
                    <a:pt x="599" y="5"/>
                    <a:pt x="573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2"/>
            <p:cNvSpPr/>
            <p:nvPr/>
          </p:nvSpPr>
          <p:spPr>
            <a:xfrm>
              <a:off x="2069500" y="2712850"/>
              <a:ext cx="14425" cy="27800"/>
            </a:xfrm>
            <a:custGeom>
              <a:avLst/>
              <a:gdLst/>
              <a:ahLst/>
              <a:cxnLst/>
              <a:rect l="l" t="t" r="r" b="b"/>
              <a:pathLst>
                <a:path w="577" h="1112" extrusionOk="0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841"/>
                  </a:lnTo>
                  <a:cubicBezTo>
                    <a:pt x="1" y="913"/>
                    <a:pt x="49" y="985"/>
                    <a:pt x="97" y="1033"/>
                  </a:cubicBezTo>
                  <a:cubicBezTo>
                    <a:pt x="136" y="1072"/>
                    <a:pt x="191" y="1111"/>
                    <a:pt x="249" y="1111"/>
                  </a:cubicBezTo>
                  <a:cubicBezTo>
                    <a:pt x="262" y="1111"/>
                    <a:pt x="276" y="1109"/>
                    <a:pt x="289" y="1105"/>
                  </a:cubicBezTo>
                  <a:cubicBezTo>
                    <a:pt x="361" y="1105"/>
                    <a:pt x="433" y="1081"/>
                    <a:pt x="481" y="1033"/>
                  </a:cubicBezTo>
                  <a:cubicBezTo>
                    <a:pt x="529" y="985"/>
                    <a:pt x="577" y="913"/>
                    <a:pt x="577" y="841"/>
                  </a:cubicBezTo>
                  <a:lnTo>
                    <a:pt x="577" y="289"/>
                  </a:lnTo>
                  <a:cubicBezTo>
                    <a:pt x="577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2"/>
            <p:cNvSpPr/>
            <p:nvPr/>
          </p:nvSpPr>
          <p:spPr>
            <a:xfrm>
              <a:off x="2075500" y="3159250"/>
              <a:ext cx="13825" cy="44475"/>
            </a:xfrm>
            <a:custGeom>
              <a:avLst/>
              <a:gdLst/>
              <a:ahLst/>
              <a:cxnLst/>
              <a:rect l="l" t="t" r="r" b="b"/>
              <a:pathLst>
                <a:path w="553" h="1779" extrusionOk="0">
                  <a:moveTo>
                    <a:pt x="301" y="0"/>
                  </a:moveTo>
                  <a:cubicBezTo>
                    <a:pt x="289" y="0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491"/>
                  </a:lnTo>
                  <a:cubicBezTo>
                    <a:pt x="1" y="1659"/>
                    <a:pt x="121" y="1779"/>
                    <a:pt x="265" y="1779"/>
                  </a:cubicBezTo>
                  <a:cubicBezTo>
                    <a:pt x="433" y="1779"/>
                    <a:pt x="553" y="1659"/>
                    <a:pt x="553" y="1491"/>
                  </a:cubicBezTo>
                  <a:lnTo>
                    <a:pt x="553" y="267"/>
                  </a:lnTo>
                  <a:cubicBezTo>
                    <a:pt x="553" y="133"/>
                    <a:pt x="450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2"/>
            <p:cNvSpPr/>
            <p:nvPr/>
          </p:nvSpPr>
          <p:spPr>
            <a:xfrm>
              <a:off x="2069500" y="3075300"/>
              <a:ext cx="14425" cy="47500"/>
            </a:xfrm>
            <a:custGeom>
              <a:avLst/>
              <a:gdLst/>
              <a:ahLst/>
              <a:cxnLst/>
              <a:rect l="l" t="t" r="r" b="b"/>
              <a:pathLst>
                <a:path w="577" h="1900" extrusionOk="0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633"/>
                  </a:lnTo>
                  <a:cubicBezTo>
                    <a:pt x="1" y="1766"/>
                    <a:pt x="124" y="1899"/>
                    <a:pt x="257" y="1899"/>
                  </a:cubicBezTo>
                  <a:cubicBezTo>
                    <a:pt x="267" y="1899"/>
                    <a:pt x="278" y="1898"/>
                    <a:pt x="289" y="1897"/>
                  </a:cubicBezTo>
                  <a:cubicBezTo>
                    <a:pt x="433" y="1897"/>
                    <a:pt x="577" y="1777"/>
                    <a:pt x="577" y="1633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2"/>
            <p:cNvSpPr/>
            <p:nvPr/>
          </p:nvSpPr>
          <p:spPr>
            <a:xfrm>
              <a:off x="2072500" y="2975075"/>
              <a:ext cx="13825" cy="50450"/>
            </a:xfrm>
            <a:custGeom>
              <a:avLst/>
              <a:gdLst/>
              <a:ahLst/>
              <a:cxnLst/>
              <a:rect l="l" t="t" r="r" b="b"/>
              <a:pathLst>
                <a:path w="553" h="2018" extrusionOk="0">
                  <a:moveTo>
                    <a:pt x="289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729"/>
                  </a:lnTo>
                  <a:cubicBezTo>
                    <a:pt x="1" y="1873"/>
                    <a:pt x="121" y="2017"/>
                    <a:pt x="289" y="2017"/>
                  </a:cubicBezTo>
                  <a:cubicBezTo>
                    <a:pt x="433" y="1993"/>
                    <a:pt x="553" y="1873"/>
                    <a:pt x="553" y="1729"/>
                  </a:cubicBezTo>
                  <a:lnTo>
                    <a:pt x="553" y="289"/>
                  </a:lnTo>
                  <a:cubicBezTo>
                    <a:pt x="553" y="121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2"/>
            <p:cNvSpPr/>
            <p:nvPr/>
          </p:nvSpPr>
          <p:spPr>
            <a:xfrm>
              <a:off x="2080900" y="2880025"/>
              <a:ext cx="18025" cy="44800"/>
            </a:xfrm>
            <a:custGeom>
              <a:avLst/>
              <a:gdLst/>
              <a:ahLst/>
              <a:cxnLst/>
              <a:rect l="l" t="t" r="r" b="b"/>
              <a:pathLst>
                <a:path w="721" h="1792" extrusionOk="0">
                  <a:moveTo>
                    <a:pt x="376" y="1"/>
                  </a:moveTo>
                  <a:cubicBezTo>
                    <a:pt x="355" y="1"/>
                    <a:pt x="334" y="4"/>
                    <a:pt x="313" y="11"/>
                  </a:cubicBezTo>
                  <a:cubicBezTo>
                    <a:pt x="241" y="35"/>
                    <a:pt x="169" y="83"/>
                    <a:pt x="145" y="155"/>
                  </a:cubicBezTo>
                  <a:cubicBezTo>
                    <a:pt x="97" y="227"/>
                    <a:pt x="97" y="275"/>
                    <a:pt x="121" y="371"/>
                  </a:cubicBezTo>
                  <a:cubicBezTo>
                    <a:pt x="113" y="348"/>
                    <a:pt x="110" y="339"/>
                    <a:pt x="110" y="339"/>
                  </a:cubicBezTo>
                  <a:lnTo>
                    <a:pt x="110" y="339"/>
                  </a:lnTo>
                  <a:cubicBezTo>
                    <a:pt x="110" y="339"/>
                    <a:pt x="121" y="378"/>
                    <a:pt x="121" y="395"/>
                  </a:cubicBezTo>
                  <a:cubicBezTo>
                    <a:pt x="121" y="419"/>
                    <a:pt x="121" y="443"/>
                    <a:pt x="121" y="467"/>
                  </a:cubicBezTo>
                  <a:cubicBezTo>
                    <a:pt x="121" y="515"/>
                    <a:pt x="121" y="563"/>
                    <a:pt x="145" y="611"/>
                  </a:cubicBezTo>
                  <a:cubicBezTo>
                    <a:pt x="145" y="707"/>
                    <a:pt x="145" y="803"/>
                    <a:pt x="121" y="899"/>
                  </a:cubicBezTo>
                  <a:cubicBezTo>
                    <a:pt x="121" y="947"/>
                    <a:pt x="121" y="995"/>
                    <a:pt x="121" y="1043"/>
                  </a:cubicBezTo>
                  <a:lnTo>
                    <a:pt x="121" y="1067"/>
                  </a:lnTo>
                  <a:cubicBezTo>
                    <a:pt x="97" y="1091"/>
                    <a:pt x="97" y="1115"/>
                    <a:pt x="97" y="1163"/>
                  </a:cubicBezTo>
                  <a:cubicBezTo>
                    <a:pt x="73" y="1259"/>
                    <a:pt x="49" y="1355"/>
                    <a:pt x="25" y="1451"/>
                  </a:cubicBezTo>
                  <a:cubicBezTo>
                    <a:pt x="1" y="1595"/>
                    <a:pt x="73" y="1763"/>
                    <a:pt x="217" y="1787"/>
                  </a:cubicBezTo>
                  <a:cubicBezTo>
                    <a:pt x="238" y="1790"/>
                    <a:pt x="259" y="1791"/>
                    <a:pt x="279" y="1791"/>
                  </a:cubicBezTo>
                  <a:cubicBezTo>
                    <a:pt x="420" y="1791"/>
                    <a:pt x="535" y="1720"/>
                    <a:pt x="577" y="1595"/>
                  </a:cubicBezTo>
                  <a:cubicBezTo>
                    <a:pt x="697" y="1139"/>
                    <a:pt x="721" y="683"/>
                    <a:pt x="649" y="203"/>
                  </a:cubicBezTo>
                  <a:cubicBezTo>
                    <a:pt x="649" y="155"/>
                    <a:pt x="577" y="83"/>
                    <a:pt x="529" y="35"/>
                  </a:cubicBezTo>
                  <a:cubicBezTo>
                    <a:pt x="478" y="18"/>
                    <a:pt x="427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2"/>
            <p:cNvSpPr/>
            <p:nvPr/>
          </p:nvSpPr>
          <p:spPr>
            <a:xfrm>
              <a:off x="2094100" y="2787875"/>
              <a:ext cx="18025" cy="42025"/>
            </a:xfrm>
            <a:custGeom>
              <a:avLst/>
              <a:gdLst/>
              <a:ahLst/>
              <a:cxnLst/>
              <a:rect l="l" t="t" r="r" b="b"/>
              <a:pathLst>
                <a:path w="721" h="1681" extrusionOk="0">
                  <a:moveTo>
                    <a:pt x="433" y="0"/>
                  </a:moveTo>
                  <a:cubicBezTo>
                    <a:pt x="361" y="24"/>
                    <a:pt x="289" y="48"/>
                    <a:pt x="241" y="96"/>
                  </a:cubicBezTo>
                  <a:cubicBezTo>
                    <a:pt x="169" y="144"/>
                    <a:pt x="169" y="216"/>
                    <a:pt x="145" y="288"/>
                  </a:cubicBezTo>
                  <a:cubicBezTo>
                    <a:pt x="97" y="672"/>
                    <a:pt x="49" y="1032"/>
                    <a:pt x="25" y="1392"/>
                  </a:cubicBezTo>
                  <a:cubicBezTo>
                    <a:pt x="1" y="1464"/>
                    <a:pt x="49" y="1560"/>
                    <a:pt x="97" y="1608"/>
                  </a:cubicBezTo>
                  <a:cubicBezTo>
                    <a:pt x="145" y="1656"/>
                    <a:pt x="217" y="1680"/>
                    <a:pt x="289" y="1680"/>
                  </a:cubicBezTo>
                  <a:cubicBezTo>
                    <a:pt x="361" y="1680"/>
                    <a:pt x="433" y="1656"/>
                    <a:pt x="481" y="1608"/>
                  </a:cubicBezTo>
                  <a:cubicBezTo>
                    <a:pt x="553" y="1536"/>
                    <a:pt x="553" y="1488"/>
                    <a:pt x="577" y="1392"/>
                  </a:cubicBezTo>
                  <a:cubicBezTo>
                    <a:pt x="625" y="1032"/>
                    <a:pt x="673" y="672"/>
                    <a:pt x="721" y="288"/>
                  </a:cubicBezTo>
                  <a:cubicBezTo>
                    <a:pt x="721" y="216"/>
                    <a:pt x="673" y="144"/>
                    <a:pt x="625" y="96"/>
                  </a:cubicBezTo>
                  <a:cubicBezTo>
                    <a:pt x="577" y="48"/>
                    <a:pt x="505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2"/>
            <p:cNvSpPr/>
            <p:nvPr/>
          </p:nvSpPr>
          <p:spPr>
            <a:xfrm>
              <a:off x="2103100" y="2729650"/>
              <a:ext cx="14425" cy="25250"/>
            </a:xfrm>
            <a:custGeom>
              <a:avLst/>
              <a:gdLst/>
              <a:ahLst/>
              <a:cxnLst/>
              <a:rect l="l" t="t" r="r" b="b"/>
              <a:pathLst>
                <a:path w="577" h="1010" extrusionOk="0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21"/>
                    <a:pt x="1" y="193"/>
                    <a:pt x="1" y="265"/>
                  </a:cubicBezTo>
                  <a:lnTo>
                    <a:pt x="1" y="721"/>
                  </a:lnTo>
                  <a:cubicBezTo>
                    <a:pt x="1" y="793"/>
                    <a:pt x="49" y="865"/>
                    <a:pt x="97" y="913"/>
                  </a:cubicBezTo>
                  <a:cubicBezTo>
                    <a:pt x="145" y="961"/>
                    <a:pt x="217" y="1009"/>
                    <a:pt x="289" y="1009"/>
                  </a:cubicBezTo>
                  <a:cubicBezTo>
                    <a:pt x="361" y="985"/>
                    <a:pt x="433" y="985"/>
                    <a:pt x="481" y="913"/>
                  </a:cubicBezTo>
                  <a:cubicBezTo>
                    <a:pt x="529" y="865"/>
                    <a:pt x="577" y="793"/>
                    <a:pt x="577" y="721"/>
                  </a:cubicBezTo>
                  <a:lnTo>
                    <a:pt x="577" y="265"/>
                  </a:lnTo>
                  <a:cubicBezTo>
                    <a:pt x="577" y="193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2"/>
            <p:cNvSpPr/>
            <p:nvPr/>
          </p:nvSpPr>
          <p:spPr>
            <a:xfrm>
              <a:off x="2116900" y="2933075"/>
              <a:ext cx="18025" cy="47425"/>
            </a:xfrm>
            <a:custGeom>
              <a:avLst/>
              <a:gdLst/>
              <a:ahLst/>
              <a:cxnLst/>
              <a:rect l="l" t="t" r="r" b="b"/>
              <a:pathLst>
                <a:path w="721" h="1897" extrusionOk="0">
                  <a:moveTo>
                    <a:pt x="433" y="1"/>
                  </a:moveTo>
                  <a:cubicBezTo>
                    <a:pt x="265" y="25"/>
                    <a:pt x="169" y="121"/>
                    <a:pt x="145" y="289"/>
                  </a:cubicBezTo>
                  <a:cubicBezTo>
                    <a:pt x="97" y="721"/>
                    <a:pt x="49" y="1177"/>
                    <a:pt x="1" y="1633"/>
                  </a:cubicBezTo>
                  <a:cubicBezTo>
                    <a:pt x="1" y="1777"/>
                    <a:pt x="145" y="1897"/>
                    <a:pt x="289" y="1897"/>
                  </a:cubicBezTo>
                  <a:cubicBezTo>
                    <a:pt x="457" y="1897"/>
                    <a:pt x="553" y="1777"/>
                    <a:pt x="577" y="1633"/>
                  </a:cubicBezTo>
                  <a:cubicBezTo>
                    <a:pt x="625" y="1177"/>
                    <a:pt x="649" y="721"/>
                    <a:pt x="697" y="289"/>
                  </a:cubicBezTo>
                  <a:cubicBezTo>
                    <a:pt x="721" y="145"/>
                    <a:pt x="553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2"/>
            <p:cNvSpPr/>
            <p:nvPr/>
          </p:nvSpPr>
          <p:spPr>
            <a:xfrm>
              <a:off x="2124100" y="2835000"/>
              <a:ext cx="19825" cy="48025"/>
            </a:xfrm>
            <a:custGeom>
              <a:avLst/>
              <a:gdLst/>
              <a:ahLst/>
              <a:cxnLst/>
              <a:rect l="l" t="t" r="r" b="b"/>
              <a:pathLst>
                <a:path w="793" h="1921" extrusionOk="0">
                  <a:moveTo>
                    <a:pt x="356" y="1"/>
                  </a:moveTo>
                  <a:cubicBezTo>
                    <a:pt x="334" y="1"/>
                    <a:pt x="311" y="4"/>
                    <a:pt x="289" y="11"/>
                  </a:cubicBezTo>
                  <a:cubicBezTo>
                    <a:pt x="145" y="59"/>
                    <a:pt x="49" y="227"/>
                    <a:pt x="97" y="371"/>
                  </a:cubicBezTo>
                  <a:cubicBezTo>
                    <a:pt x="121" y="467"/>
                    <a:pt x="145" y="587"/>
                    <a:pt x="169" y="683"/>
                  </a:cubicBezTo>
                  <a:cubicBezTo>
                    <a:pt x="169" y="707"/>
                    <a:pt x="169" y="707"/>
                    <a:pt x="193" y="731"/>
                  </a:cubicBezTo>
                  <a:cubicBezTo>
                    <a:pt x="193" y="755"/>
                    <a:pt x="193" y="779"/>
                    <a:pt x="193" y="803"/>
                  </a:cubicBezTo>
                  <a:cubicBezTo>
                    <a:pt x="193" y="851"/>
                    <a:pt x="193" y="924"/>
                    <a:pt x="193" y="972"/>
                  </a:cubicBezTo>
                  <a:cubicBezTo>
                    <a:pt x="193" y="1020"/>
                    <a:pt x="193" y="1068"/>
                    <a:pt x="169" y="1140"/>
                  </a:cubicBezTo>
                  <a:cubicBezTo>
                    <a:pt x="169" y="1140"/>
                    <a:pt x="169" y="1140"/>
                    <a:pt x="169" y="1164"/>
                  </a:cubicBezTo>
                  <a:cubicBezTo>
                    <a:pt x="169" y="1188"/>
                    <a:pt x="169" y="1212"/>
                    <a:pt x="169" y="1236"/>
                  </a:cubicBezTo>
                  <a:cubicBezTo>
                    <a:pt x="145" y="1356"/>
                    <a:pt x="97" y="1452"/>
                    <a:pt x="73" y="1572"/>
                  </a:cubicBezTo>
                  <a:cubicBezTo>
                    <a:pt x="1" y="1692"/>
                    <a:pt x="121" y="1884"/>
                    <a:pt x="265" y="1908"/>
                  </a:cubicBezTo>
                  <a:cubicBezTo>
                    <a:pt x="290" y="1916"/>
                    <a:pt x="316" y="1920"/>
                    <a:pt x="341" y="1920"/>
                  </a:cubicBezTo>
                  <a:cubicBezTo>
                    <a:pt x="457" y="1920"/>
                    <a:pt x="561" y="1834"/>
                    <a:pt x="601" y="1716"/>
                  </a:cubicBezTo>
                  <a:cubicBezTo>
                    <a:pt x="793" y="1236"/>
                    <a:pt x="793" y="707"/>
                    <a:pt x="625" y="227"/>
                  </a:cubicBezTo>
                  <a:cubicBezTo>
                    <a:pt x="605" y="105"/>
                    <a:pt x="481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2"/>
            <p:cNvSpPr/>
            <p:nvPr/>
          </p:nvSpPr>
          <p:spPr>
            <a:xfrm>
              <a:off x="2131300" y="2751875"/>
              <a:ext cx="13850" cy="36075"/>
            </a:xfrm>
            <a:custGeom>
              <a:avLst/>
              <a:gdLst/>
              <a:ahLst/>
              <a:cxnLst/>
              <a:rect l="l" t="t" r="r" b="b"/>
              <a:pathLst>
                <a:path w="554" h="1443" extrusionOk="0">
                  <a:moveTo>
                    <a:pt x="265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176"/>
                  </a:lnTo>
                  <a:cubicBezTo>
                    <a:pt x="1" y="1310"/>
                    <a:pt x="104" y="1443"/>
                    <a:pt x="233" y="1443"/>
                  </a:cubicBezTo>
                  <a:cubicBezTo>
                    <a:pt x="244" y="1443"/>
                    <a:pt x="254" y="1442"/>
                    <a:pt x="265" y="1440"/>
                  </a:cubicBezTo>
                  <a:cubicBezTo>
                    <a:pt x="433" y="1440"/>
                    <a:pt x="553" y="1320"/>
                    <a:pt x="553" y="1176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2"/>
            <p:cNvSpPr/>
            <p:nvPr/>
          </p:nvSpPr>
          <p:spPr>
            <a:xfrm>
              <a:off x="2173325" y="2843750"/>
              <a:ext cx="33625" cy="26275"/>
            </a:xfrm>
            <a:custGeom>
              <a:avLst/>
              <a:gdLst/>
              <a:ahLst/>
              <a:cxnLst/>
              <a:rect l="l" t="t" r="r" b="b"/>
              <a:pathLst>
                <a:path w="1345" h="1051" extrusionOk="0">
                  <a:moveTo>
                    <a:pt x="1039" y="1"/>
                  </a:moveTo>
                  <a:cubicBezTo>
                    <a:pt x="995" y="1"/>
                    <a:pt x="951" y="14"/>
                    <a:pt x="912" y="45"/>
                  </a:cubicBezTo>
                  <a:cubicBezTo>
                    <a:pt x="648" y="189"/>
                    <a:pt x="408" y="357"/>
                    <a:pt x="144" y="526"/>
                  </a:cubicBezTo>
                  <a:cubicBezTo>
                    <a:pt x="96" y="574"/>
                    <a:pt x="48" y="622"/>
                    <a:pt x="24" y="694"/>
                  </a:cubicBezTo>
                  <a:cubicBezTo>
                    <a:pt x="0" y="766"/>
                    <a:pt x="0" y="838"/>
                    <a:pt x="48" y="910"/>
                  </a:cubicBezTo>
                  <a:cubicBezTo>
                    <a:pt x="97" y="991"/>
                    <a:pt x="190" y="1050"/>
                    <a:pt x="289" y="1050"/>
                  </a:cubicBezTo>
                  <a:cubicBezTo>
                    <a:pt x="337" y="1050"/>
                    <a:pt x="386" y="1037"/>
                    <a:pt x="432" y="1006"/>
                  </a:cubicBezTo>
                  <a:cubicBezTo>
                    <a:pt x="672" y="838"/>
                    <a:pt x="936" y="694"/>
                    <a:pt x="1176" y="526"/>
                  </a:cubicBezTo>
                  <a:cubicBezTo>
                    <a:pt x="1248" y="477"/>
                    <a:pt x="1296" y="429"/>
                    <a:pt x="1320" y="357"/>
                  </a:cubicBezTo>
                  <a:cubicBezTo>
                    <a:pt x="1344" y="285"/>
                    <a:pt x="1320" y="189"/>
                    <a:pt x="1296" y="141"/>
                  </a:cubicBezTo>
                  <a:cubicBezTo>
                    <a:pt x="1231" y="60"/>
                    <a:pt x="1133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2"/>
            <p:cNvSpPr/>
            <p:nvPr/>
          </p:nvSpPr>
          <p:spPr>
            <a:xfrm>
              <a:off x="2181725" y="2796475"/>
              <a:ext cx="19825" cy="28025"/>
            </a:xfrm>
            <a:custGeom>
              <a:avLst/>
              <a:gdLst/>
              <a:ahLst/>
              <a:cxnLst/>
              <a:rect l="l" t="t" r="r" b="b"/>
              <a:pathLst>
                <a:path w="793" h="1121" extrusionOk="0">
                  <a:moveTo>
                    <a:pt x="487" y="0"/>
                  </a:moveTo>
                  <a:cubicBezTo>
                    <a:pt x="445" y="0"/>
                    <a:pt x="402" y="12"/>
                    <a:pt x="360" y="40"/>
                  </a:cubicBezTo>
                  <a:cubicBezTo>
                    <a:pt x="336" y="64"/>
                    <a:pt x="336" y="64"/>
                    <a:pt x="312" y="88"/>
                  </a:cubicBezTo>
                  <a:cubicBezTo>
                    <a:pt x="264" y="112"/>
                    <a:pt x="240" y="160"/>
                    <a:pt x="240" y="208"/>
                  </a:cubicBezTo>
                  <a:cubicBezTo>
                    <a:pt x="168" y="400"/>
                    <a:pt x="96" y="592"/>
                    <a:pt x="24" y="760"/>
                  </a:cubicBezTo>
                  <a:cubicBezTo>
                    <a:pt x="0" y="832"/>
                    <a:pt x="0" y="928"/>
                    <a:pt x="48" y="976"/>
                  </a:cubicBezTo>
                  <a:cubicBezTo>
                    <a:pt x="72" y="1048"/>
                    <a:pt x="144" y="1096"/>
                    <a:pt x="216" y="1120"/>
                  </a:cubicBezTo>
                  <a:cubicBezTo>
                    <a:pt x="288" y="1120"/>
                    <a:pt x="360" y="1120"/>
                    <a:pt x="432" y="1096"/>
                  </a:cubicBezTo>
                  <a:cubicBezTo>
                    <a:pt x="456" y="1072"/>
                    <a:pt x="456" y="1048"/>
                    <a:pt x="480" y="1048"/>
                  </a:cubicBezTo>
                  <a:cubicBezTo>
                    <a:pt x="528" y="1000"/>
                    <a:pt x="552" y="976"/>
                    <a:pt x="552" y="928"/>
                  </a:cubicBezTo>
                  <a:cubicBezTo>
                    <a:pt x="624" y="736"/>
                    <a:pt x="696" y="544"/>
                    <a:pt x="768" y="352"/>
                  </a:cubicBezTo>
                  <a:cubicBezTo>
                    <a:pt x="792" y="304"/>
                    <a:pt x="768" y="208"/>
                    <a:pt x="744" y="136"/>
                  </a:cubicBezTo>
                  <a:cubicBezTo>
                    <a:pt x="720" y="88"/>
                    <a:pt x="648" y="40"/>
                    <a:pt x="576" y="16"/>
                  </a:cubicBezTo>
                  <a:cubicBezTo>
                    <a:pt x="546" y="6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2"/>
            <p:cNvSpPr/>
            <p:nvPr/>
          </p:nvSpPr>
          <p:spPr>
            <a:xfrm>
              <a:off x="2167925" y="2749225"/>
              <a:ext cx="16825" cy="22250"/>
            </a:xfrm>
            <a:custGeom>
              <a:avLst/>
              <a:gdLst/>
              <a:ahLst/>
              <a:cxnLst/>
              <a:rect l="l" t="t" r="r" b="b"/>
              <a:pathLst>
                <a:path w="673" h="890" extrusionOk="0">
                  <a:moveTo>
                    <a:pt x="413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240" y="58"/>
                    <a:pt x="216" y="58"/>
                    <a:pt x="192" y="82"/>
                  </a:cubicBezTo>
                  <a:cubicBezTo>
                    <a:pt x="168" y="130"/>
                    <a:pt x="144" y="154"/>
                    <a:pt x="120" y="202"/>
                  </a:cubicBezTo>
                  <a:cubicBezTo>
                    <a:pt x="96" y="322"/>
                    <a:pt x="48" y="418"/>
                    <a:pt x="24" y="538"/>
                  </a:cubicBezTo>
                  <a:cubicBezTo>
                    <a:pt x="0" y="586"/>
                    <a:pt x="0" y="610"/>
                    <a:pt x="0" y="658"/>
                  </a:cubicBezTo>
                  <a:cubicBezTo>
                    <a:pt x="24" y="682"/>
                    <a:pt x="24" y="730"/>
                    <a:pt x="48" y="754"/>
                  </a:cubicBezTo>
                  <a:cubicBezTo>
                    <a:pt x="72" y="778"/>
                    <a:pt x="96" y="826"/>
                    <a:pt x="120" y="826"/>
                  </a:cubicBezTo>
                  <a:cubicBezTo>
                    <a:pt x="144" y="850"/>
                    <a:pt x="168" y="874"/>
                    <a:pt x="216" y="874"/>
                  </a:cubicBezTo>
                  <a:cubicBezTo>
                    <a:pt x="246" y="884"/>
                    <a:pt x="276" y="890"/>
                    <a:pt x="306" y="890"/>
                  </a:cubicBezTo>
                  <a:cubicBezTo>
                    <a:pt x="348" y="890"/>
                    <a:pt x="390" y="878"/>
                    <a:pt x="432" y="850"/>
                  </a:cubicBezTo>
                  <a:cubicBezTo>
                    <a:pt x="456" y="850"/>
                    <a:pt x="456" y="826"/>
                    <a:pt x="480" y="802"/>
                  </a:cubicBezTo>
                  <a:cubicBezTo>
                    <a:pt x="528" y="778"/>
                    <a:pt x="552" y="730"/>
                    <a:pt x="552" y="682"/>
                  </a:cubicBezTo>
                  <a:cubicBezTo>
                    <a:pt x="600" y="586"/>
                    <a:pt x="624" y="466"/>
                    <a:pt x="672" y="346"/>
                  </a:cubicBezTo>
                  <a:cubicBezTo>
                    <a:pt x="672" y="322"/>
                    <a:pt x="672" y="274"/>
                    <a:pt x="672" y="250"/>
                  </a:cubicBezTo>
                  <a:cubicBezTo>
                    <a:pt x="672" y="202"/>
                    <a:pt x="648" y="178"/>
                    <a:pt x="648" y="130"/>
                  </a:cubicBezTo>
                  <a:cubicBezTo>
                    <a:pt x="624" y="106"/>
                    <a:pt x="600" y="82"/>
                    <a:pt x="576" y="58"/>
                  </a:cubicBezTo>
                  <a:cubicBezTo>
                    <a:pt x="528" y="34"/>
                    <a:pt x="504" y="10"/>
                    <a:pt x="480" y="10"/>
                  </a:cubicBezTo>
                  <a:cubicBezTo>
                    <a:pt x="459" y="3"/>
                    <a:pt x="43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2"/>
            <p:cNvSpPr/>
            <p:nvPr/>
          </p:nvSpPr>
          <p:spPr>
            <a:xfrm>
              <a:off x="2259725" y="3563500"/>
              <a:ext cx="17425" cy="33675"/>
            </a:xfrm>
            <a:custGeom>
              <a:avLst/>
              <a:gdLst/>
              <a:ahLst/>
              <a:cxnLst/>
              <a:rect l="l" t="t" r="r" b="b"/>
              <a:pathLst>
                <a:path w="697" h="1347" extrusionOk="0">
                  <a:moveTo>
                    <a:pt x="365" y="0"/>
                  </a:moveTo>
                  <a:cubicBezTo>
                    <a:pt x="345" y="0"/>
                    <a:pt x="327" y="3"/>
                    <a:pt x="313" y="10"/>
                  </a:cubicBezTo>
                  <a:cubicBezTo>
                    <a:pt x="145" y="58"/>
                    <a:pt x="73" y="202"/>
                    <a:pt x="97" y="370"/>
                  </a:cubicBezTo>
                  <a:cubicBezTo>
                    <a:pt x="121" y="370"/>
                    <a:pt x="121" y="370"/>
                    <a:pt x="121" y="394"/>
                  </a:cubicBezTo>
                  <a:cubicBezTo>
                    <a:pt x="121" y="490"/>
                    <a:pt x="121" y="562"/>
                    <a:pt x="121" y="658"/>
                  </a:cubicBezTo>
                  <a:cubicBezTo>
                    <a:pt x="97" y="754"/>
                    <a:pt x="73" y="850"/>
                    <a:pt x="48" y="922"/>
                  </a:cubicBezTo>
                  <a:cubicBezTo>
                    <a:pt x="0" y="994"/>
                    <a:pt x="0" y="1066"/>
                    <a:pt x="0" y="1138"/>
                  </a:cubicBezTo>
                  <a:cubicBezTo>
                    <a:pt x="24" y="1210"/>
                    <a:pt x="73" y="1282"/>
                    <a:pt x="145" y="1306"/>
                  </a:cubicBezTo>
                  <a:cubicBezTo>
                    <a:pt x="173" y="1335"/>
                    <a:pt x="217" y="1346"/>
                    <a:pt x="264" y="1346"/>
                  </a:cubicBezTo>
                  <a:cubicBezTo>
                    <a:pt x="297" y="1346"/>
                    <a:pt x="331" y="1340"/>
                    <a:pt x="361" y="1330"/>
                  </a:cubicBezTo>
                  <a:cubicBezTo>
                    <a:pt x="433" y="1330"/>
                    <a:pt x="481" y="1282"/>
                    <a:pt x="529" y="1210"/>
                  </a:cubicBezTo>
                  <a:cubicBezTo>
                    <a:pt x="601" y="1042"/>
                    <a:pt x="649" y="874"/>
                    <a:pt x="673" y="682"/>
                  </a:cubicBezTo>
                  <a:cubicBezTo>
                    <a:pt x="697" y="538"/>
                    <a:pt x="673" y="370"/>
                    <a:pt x="649" y="202"/>
                  </a:cubicBezTo>
                  <a:cubicBezTo>
                    <a:pt x="625" y="154"/>
                    <a:pt x="577" y="82"/>
                    <a:pt x="529" y="34"/>
                  </a:cubicBezTo>
                  <a:cubicBezTo>
                    <a:pt x="478" y="17"/>
                    <a:pt x="415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2"/>
            <p:cNvSpPr/>
            <p:nvPr/>
          </p:nvSpPr>
          <p:spPr>
            <a:xfrm>
              <a:off x="2265125" y="3479725"/>
              <a:ext cx="13825" cy="33650"/>
            </a:xfrm>
            <a:custGeom>
              <a:avLst/>
              <a:gdLst/>
              <a:ahLst/>
              <a:cxnLst/>
              <a:rect l="l" t="t" r="r" b="b"/>
              <a:pathLst>
                <a:path w="553" h="1346" extrusionOk="0">
                  <a:moveTo>
                    <a:pt x="289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081"/>
                  </a:lnTo>
                  <a:cubicBezTo>
                    <a:pt x="1" y="1225"/>
                    <a:pt x="121" y="1345"/>
                    <a:pt x="289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2"/>
            <p:cNvSpPr/>
            <p:nvPr/>
          </p:nvSpPr>
          <p:spPr>
            <a:xfrm>
              <a:off x="2268125" y="3379525"/>
              <a:ext cx="13825" cy="39025"/>
            </a:xfrm>
            <a:custGeom>
              <a:avLst/>
              <a:gdLst/>
              <a:ahLst/>
              <a:cxnLst/>
              <a:rect l="l" t="t" r="r" b="b"/>
              <a:pathLst>
                <a:path w="553" h="1561" extrusionOk="0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2"/>
            <p:cNvSpPr/>
            <p:nvPr/>
          </p:nvSpPr>
          <p:spPr>
            <a:xfrm>
              <a:off x="2268125" y="3287650"/>
              <a:ext cx="13825" cy="33150"/>
            </a:xfrm>
            <a:custGeom>
              <a:avLst/>
              <a:gdLst/>
              <a:ahLst/>
              <a:cxnLst/>
              <a:rect l="l" t="t" r="r" b="b"/>
              <a:pathLst>
                <a:path w="553" h="1326" extrusionOk="0">
                  <a:moveTo>
                    <a:pt x="301" y="1"/>
                  </a:moveTo>
                  <a:cubicBezTo>
                    <a:pt x="289" y="1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59"/>
                  </a:lnTo>
                  <a:cubicBezTo>
                    <a:pt x="1" y="1193"/>
                    <a:pt x="103" y="1326"/>
                    <a:pt x="233" y="1326"/>
                  </a:cubicBezTo>
                  <a:cubicBezTo>
                    <a:pt x="243" y="1326"/>
                    <a:pt x="254" y="1325"/>
                    <a:pt x="265" y="1323"/>
                  </a:cubicBezTo>
                  <a:cubicBezTo>
                    <a:pt x="433" y="1323"/>
                    <a:pt x="553" y="1203"/>
                    <a:pt x="553" y="1059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2"/>
            <p:cNvSpPr/>
            <p:nvPr/>
          </p:nvSpPr>
          <p:spPr>
            <a:xfrm>
              <a:off x="2273525" y="3209100"/>
              <a:ext cx="13825" cy="33700"/>
            </a:xfrm>
            <a:custGeom>
              <a:avLst/>
              <a:gdLst/>
              <a:ahLst/>
              <a:cxnLst/>
              <a:rect l="l" t="t" r="r" b="b"/>
              <a:pathLst>
                <a:path w="553" h="1348" extrusionOk="0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1081"/>
                  </a:lnTo>
                  <a:cubicBezTo>
                    <a:pt x="1" y="1214"/>
                    <a:pt x="103" y="1348"/>
                    <a:pt x="233" y="1348"/>
                  </a:cubicBezTo>
                  <a:cubicBezTo>
                    <a:pt x="243" y="1348"/>
                    <a:pt x="254" y="1347"/>
                    <a:pt x="265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2"/>
            <p:cNvSpPr/>
            <p:nvPr/>
          </p:nvSpPr>
          <p:spPr>
            <a:xfrm>
              <a:off x="2278925" y="3124450"/>
              <a:ext cx="13825" cy="36100"/>
            </a:xfrm>
            <a:custGeom>
              <a:avLst/>
              <a:gdLst/>
              <a:ahLst/>
              <a:cxnLst/>
              <a:rect l="l" t="t" r="r" b="b"/>
              <a:pathLst>
                <a:path w="553" h="1444" extrusionOk="0">
                  <a:moveTo>
                    <a:pt x="320" y="1"/>
                  </a:moveTo>
                  <a:cubicBezTo>
                    <a:pt x="310" y="1"/>
                    <a:pt x="299" y="2"/>
                    <a:pt x="289" y="4"/>
                  </a:cubicBezTo>
                  <a:cubicBezTo>
                    <a:pt x="121" y="4"/>
                    <a:pt x="1" y="124"/>
                    <a:pt x="1" y="268"/>
                  </a:cubicBezTo>
                  <a:lnTo>
                    <a:pt x="1" y="1156"/>
                  </a:lnTo>
                  <a:cubicBezTo>
                    <a:pt x="1" y="1300"/>
                    <a:pt x="145" y="1444"/>
                    <a:pt x="289" y="1444"/>
                  </a:cubicBezTo>
                  <a:cubicBezTo>
                    <a:pt x="433" y="1444"/>
                    <a:pt x="553" y="1324"/>
                    <a:pt x="553" y="1156"/>
                  </a:cubicBezTo>
                  <a:lnTo>
                    <a:pt x="553" y="268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2"/>
            <p:cNvSpPr/>
            <p:nvPr/>
          </p:nvSpPr>
          <p:spPr>
            <a:xfrm>
              <a:off x="2284325" y="3053100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289" y="0"/>
                  </a:moveTo>
                  <a:cubicBezTo>
                    <a:pt x="145" y="0"/>
                    <a:pt x="1" y="120"/>
                    <a:pt x="1" y="288"/>
                  </a:cubicBezTo>
                  <a:lnTo>
                    <a:pt x="1" y="1392"/>
                  </a:lnTo>
                  <a:cubicBezTo>
                    <a:pt x="1" y="1536"/>
                    <a:pt x="145" y="1680"/>
                    <a:pt x="289" y="1680"/>
                  </a:cubicBezTo>
                  <a:cubicBezTo>
                    <a:pt x="433" y="1680"/>
                    <a:pt x="577" y="1560"/>
                    <a:pt x="577" y="1392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2"/>
            <p:cNvSpPr/>
            <p:nvPr/>
          </p:nvSpPr>
          <p:spPr>
            <a:xfrm>
              <a:off x="2284925" y="2970800"/>
              <a:ext cx="18625" cy="33850"/>
            </a:xfrm>
            <a:custGeom>
              <a:avLst/>
              <a:gdLst/>
              <a:ahLst/>
              <a:cxnLst/>
              <a:rect l="l" t="t" r="r" b="b"/>
              <a:pathLst>
                <a:path w="745" h="1354" extrusionOk="0">
                  <a:moveTo>
                    <a:pt x="473" y="0"/>
                  </a:moveTo>
                  <a:cubicBezTo>
                    <a:pt x="344" y="0"/>
                    <a:pt x="214" y="71"/>
                    <a:pt x="193" y="197"/>
                  </a:cubicBezTo>
                  <a:cubicBezTo>
                    <a:pt x="145" y="461"/>
                    <a:pt x="73" y="725"/>
                    <a:pt x="25" y="989"/>
                  </a:cubicBezTo>
                  <a:cubicBezTo>
                    <a:pt x="1" y="1061"/>
                    <a:pt x="25" y="1133"/>
                    <a:pt x="49" y="1205"/>
                  </a:cubicBezTo>
                  <a:cubicBezTo>
                    <a:pt x="97" y="1277"/>
                    <a:pt x="145" y="1325"/>
                    <a:pt x="217" y="1349"/>
                  </a:cubicBezTo>
                  <a:cubicBezTo>
                    <a:pt x="235" y="1352"/>
                    <a:pt x="253" y="1354"/>
                    <a:pt x="271" y="1354"/>
                  </a:cubicBezTo>
                  <a:cubicBezTo>
                    <a:pt x="401" y="1354"/>
                    <a:pt x="535" y="1280"/>
                    <a:pt x="577" y="1133"/>
                  </a:cubicBezTo>
                  <a:cubicBezTo>
                    <a:pt x="625" y="869"/>
                    <a:pt x="673" y="605"/>
                    <a:pt x="721" y="341"/>
                  </a:cubicBezTo>
                  <a:cubicBezTo>
                    <a:pt x="745" y="269"/>
                    <a:pt x="745" y="197"/>
                    <a:pt x="697" y="125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0" y="2"/>
                    <a:pt x="492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2"/>
            <p:cNvSpPr/>
            <p:nvPr/>
          </p:nvSpPr>
          <p:spPr>
            <a:xfrm>
              <a:off x="2295125" y="2883175"/>
              <a:ext cx="21025" cy="52700"/>
            </a:xfrm>
            <a:custGeom>
              <a:avLst/>
              <a:gdLst/>
              <a:ahLst/>
              <a:cxnLst/>
              <a:rect l="l" t="t" r="r" b="b"/>
              <a:pathLst>
                <a:path w="841" h="2108" extrusionOk="0">
                  <a:moveTo>
                    <a:pt x="569" y="0"/>
                  </a:moveTo>
                  <a:cubicBezTo>
                    <a:pt x="440" y="0"/>
                    <a:pt x="310" y="71"/>
                    <a:pt x="289" y="197"/>
                  </a:cubicBezTo>
                  <a:cubicBezTo>
                    <a:pt x="193" y="725"/>
                    <a:pt x="121" y="1229"/>
                    <a:pt x="25" y="1757"/>
                  </a:cubicBezTo>
                  <a:cubicBezTo>
                    <a:pt x="1" y="1901"/>
                    <a:pt x="49" y="2069"/>
                    <a:pt x="217" y="2093"/>
                  </a:cubicBezTo>
                  <a:cubicBezTo>
                    <a:pt x="246" y="2103"/>
                    <a:pt x="276" y="2107"/>
                    <a:pt x="306" y="2107"/>
                  </a:cubicBezTo>
                  <a:cubicBezTo>
                    <a:pt x="423" y="2107"/>
                    <a:pt x="534" y="2035"/>
                    <a:pt x="553" y="1901"/>
                  </a:cubicBezTo>
                  <a:cubicBezTo>
                    <a:pt x="649" y="1397"/>
                    <a:pt x="745" y="869"/>
                    <a:pt x="817" y="341"/>
                  </a:cubicBezTo>
                  <a:cubicBezTo>
                    <a:pt x="841" y="197"/>
                    <a:pt x="793" y="53"/>
                    <a:pt x="625" y="5"/>
                  </a:cubicBezTo>
                  <a:cubicBezTo>
                    <a:pt x="606" y="2"/>
                    <a:pt x="588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2"/>
            <p:cNvSpPr/>
            <p:nvPr/>
          </p:nvSpPr>
          <p:spPr>
            <a:xfrm>
              <a:off x="2310125" y="2805025"/>
              <a:ext cx="25225" cy="39075"/>
            </a:xfrm>
            <a:custGeom>
              <a:avLst/>
              <a:gdLst/>
              <a:ahLst/>
              <a:cxnLst/>
              <a:rect l="l" t="t" r="r" b="b"/>
              <a:pathLst>
                <a:path w="1009" h="1563" extrusionOk="0">
                  <a:moveTo>
                    <a:pt x="712" y="0"/>
                  </a:moveTo>
                  <a:cubicBezTo>
                    <a:pt x="691" y="0"/>
                    <a:pt x="670" y="3"/>
                    <a:pt x="649" y="10"/>
                  </a:cubicBezTo>
                  <a:cubicBezTo>
                    <a:pt x="577" y="34"/>
                    <a:pt x="505" y="58"/>
                    <a:pt x="481" y="130"/>
                  </a:cubicBezTo>
                  <a:cubicBezTo>
                    <a:pt x="337" y="466"/>
                    <a:pt x="193" y="802"/>
                    <a:pt x="49" y="1138"/>
                  </a:cubicBezTo>
                  <a:cubicBezTo>
                    <a:pt x="1" y="1210"/>
                    <a:pt x="1" y="1282"/>
                    <a:pt x="1" y="1354"/>
                  </a:cubicBezTo>
                  <a:cubicBezTo>
                    <a:pt x="25" y="1426"/>
                    <a:pt x="73" y="1498"/>
                    <a:pt x="145" y="1522"/>
                  </a:cubicBezTo>
                  <a:cubicBezTo>
                    <a:pt x="173" y="1551"/>
                    <a:pt x="217" y="1562"/>
                    <a:pt x="264" y="1562"/>
                  </a:cubicBezTo>
                  <a:cubicBezTo>
                    <a:pt x="297" y="1562"/>
                    <a:pt x="331" y="1556"/>
                    <a:pt x="361" y="1546"/>
                  </a:cubicBezTo>
                  <a:cubicBezTo>
                    <a:pt x="409" y="1522"/>
                    <a:pt x="505" y="1498"/>
                    <a:pt x="529" y="1426"/>
                  </a:cubicBezTo>
                  <a:cubicBezTo>
                    <a:pt x="673" y="1090"/>
                    <a:pt x="817" y="754"/>
                    <a:pt x="961" y="418"/>
                  </a:cubicBezTo>
                  <a:cubicBezTo>
                    <a:pt x="985" y="346"/>
                    <a:pt x="1009" y="274"/>
                    <a:pt x="985" y="202"/>
                  </a:cubicBezTo>
                  <a:cubicBezTo>
                    <a:pt x="961" y="130"/>
                    <a:pt x="913" y="58"/>
                    <a:pt x="865" y="34"/>
                  </a:cubicBezTo>
                  <a:cubicBezTo>
                    <a:pt x="814" y="17"/>
                    <a:pt x="763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2"/>
            <p:cNvSpPr/>
            <p:nvPr/>
          </p:nvSpPr>
          <p:spPr>
            <a:xfrm>
              <a:off x="2262725" y="2821225"/>
              <a:ext cx="21625" cy="31275"/>
            </a:xfrm>
            <a:custGeom>
              <a:avLst/>
              <a:gdLst/>
              <a:ahLst/>
              <a:cxnLst/>
              <a:rect l="l" t="t" r="r" b="b"/>
              <a:pathLst>
                <a:path w="865" h="1251" extrusionOk="0">
                  <a:moveTo>
                    <a:pt x="566" y="1"/>
                  </a:moveTo>
                  <a:cubicBezTo>
                    <a:pt x="545" y="1"/>
                    <a:pt x="524" y="4"/>
                    <a:pt x="505" y="10"/>
                  </a:cubicBezTo>
                  <a:cubicBezTo>
                    <a:pt x="457" y="34"/>
                    <a:pt x="385" y="82"/>
                    <a:pt x="337" y="154"/>
                  </a:cubicBezTo>
                  <a:cubicBezTo>
                    <a:pt x="241" y="370"/>
                    <a:pt x="145" y="610"/>
                    <a:pt x="49" y="826"/>
                  </a:cubicBezTo>
                  <a:cubicBezTo>
                    <a:pt x="25" y="874"/>
                    <a:pt x="25" y="898"/>
                    <a:pt x="25" y="946"/>
                  </a:cubicBezTo>
                  <a:cubicBezTo>
                    <a:pt x="1" y="970"/>
                    <a:pt x="1" y="1018"/>
                    <a:pt x="25" y="1042"/>
                  </a:cubicBezTo>
                  <a:cubicBezTo>
                    <a:pt x="49" y="1114"/>
                    <a:pt x="97" y="1186"/>
                    <a:pt x="145" y="1210"/>
                  </a:cubicBezTo>
                  <a:cubicBezTo>
                    <a:pt x="187" y="1239"/>
                    <a:pt x="229" y="1250"/>
                    <a:pt x="271" y="1250"/>
                  </a:cubicBezTo>
                  <a:cubicBezTo>
                    <a:pt x="301" y="1250"/>
                    <a:pt x="331" y="1244"/>
                    <a:pt x="361" y="1234"/>
                  </a:cubicBezTo>
                  <a:cubicBezTo>
                    <a:pt x="433" y="1234"/>
                    <a:pt x="505" y="1186"/>
                    <a:pt x="529" y="1114"/>
                  </a:cubicBezTo>
                  <a:lnTo>
                    <a:pt x="817" y="442"/>
                  </a:lnTo>
                  <a:cubicBezTo>
                    <a:pt x="841" y="394"/>
                    <a:pt x="865" y="370"/>
                    <a:pt x="865" y="322"/>
                  </a:cubicBezTo>
                  <a:cubicBezTo>
                    <a:pt x="865" y="298"/>
                    <a:pt x="865" y="250"/>
                    <a:pt x="865" y="226"/>
                  </a:cubicBezTo>
                  <a:cubicBezTo>
                    <a:pt x="841" y="154"/>
                    <a:pt x="793" y="82"/>
                    <a:pt x="721" y="58"/>
                  </a:cubicBezTo>
                  <a:cubicBezTo>
                    <a:pt x="685" y="23"/>
                    <a:pt x="625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2"/>
            <p:cNvSpPr/>
            <p:nvPr/>
          </p:nvSpPr>
          <p:spPr>
            <a:xfrm>
              <a:off x="2251325" y="2894275"/>
              <a:ext cx="16825" cy="30675"/>
            </a:xfrm>
            <a:custGeom>
              <a:avLst/>
              <a:gdLst/>
              <a:ahLst/>
              <a:cxnLst/>
              <a:rect l="l" t="t" r="r" b="b"/>
              <a:pathLst>
                <a:path w="673" h="1227" extrusionOk="0">
                  <a:moveTo>
                    <a:pt x="384" y="1"/>
                  </a:moveTo>
                  <a:cubicBezTo>
                    <a:pt x="337" y="1"/>
                    <a:pt x="293" y="13"/>
                    <a:pt x="264" y="41"/>
                  </a:cubicBezTo>
                  <a:cubicBezTo>
                    <a:pt x="192" y="65"/>
                    <a:pt x="144" y="137"/>
                    <a:pt x="120" y="209"/>
                  </a:cubicBezTo>
                  <a:cubicBezTo>
                    <a:pt x="96" y="425"/>
                    <a:pt x="48" y="641"/>
                    <a:pt x="0" y="881"/>
                  </a:cubicBezTo>
                  <a:cubicBezTo>
                    <a:pt x="0" y="953"/>
                    <a:pt x="0" y="1025"/>
                    <a:pt x="48" y="1097"/>
                  </a:cubicBezTo>
                  <a:cubicBezTo>
                    <a:pt x="72" y="1145"/>
                    <a:pt x="144" y="1193"/>
                    <a:pt x="216" y="1217"/>
                  </a:cubicBezTo>
                  <a:cubicBezTo>
                    <a:pt x="238" y="1224"/>
                    <a:pt x="259" y="1227"/>
                    <a:pt x="280" y="1227"/>
                  </a:cubicBezTo>
                  <a:cubicBezTo>
                    <a:pt x="331" y="1227"/>
                    <a:pt x="382" y="1210"/>
                    <a:pt x="433" y="1193"/>
                  </a:cubicBezTo>
                  <a:cubicBezTo>
                    <a:pt x="481" y="1145"/>
                    <a:pt x="529" y="1097"/>
                    <a:pt x="553" y="1025"/>
                  </a:cubicBezTo>
                  <a:cubicBezTo>
                    <a:pt x="601" y="785"/>
                    <a:pt x="625" y="569"/>
                    <a:pt x="673" y="353"/>
                  </a:cubicBezTo>
                  <a:cubicBezTo>
                    <a:pt x="673" y="281"/>
                    <a:pt x="673" y="209"/>
                    <a:pt x="649" y="137"/>
                  </a:cubicBezTo>
                  <a:cubicBezTo>
                    <a:pt x="601" y="89"/>
                    <a:pt x="529" y="17"/>
                    <a:pt x="481" y="17"/>
                  </a:cubicBezTo>
                  <a:cubicBezTo>
                    <a:pt x="451" y="7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2"/>
            <p:cNvSpPr/>
            <p:nvPr/>
          </p:nvSpPr>
          <p:spPr>
            <a:xfrm>
              <a:off x="2236325" y="2966575"/>
              <a:ext cx="20425" cy="44650"/>
            </a:xfrm>
            <a:custGeom>
              <a:avLst/>
              <a:gdLst/>
              <a:ahLst/>
              <a:cxnLst/>
              <a:rect l="l" t="t" r="r" b="b"/>
              <a:pathLst>
                <a:path w="817" h="1786" extrusionOk="0">
                  <a:moveTo>
                    <a:pt x="545" y="0"/>
                  </a:moveTo>
                  <a:cubicBezTo>
                    <a:pt x="416" y="0"/>
                    <a:pt x="285" y="71"/>
                    <a:pt x="264" y="197"/>
                  </a:cubicBezTo>
                  <a:cubicBezTo>
                    <a:pt x="192" y="605"/>
                    <a:pt x="96" y="1013"/>
                    <a:pt x="24" y="1421"/>
                  </a:cubicBezTo>
                  <a:cubicBezTo>
                    <a:pt x="0" y="1565"/>
                    <a:pt x="72" y="1733"/>
                    <a:pt x="216" y="1781"/>
                  </a:cubicBezTo>
                  <a:cubicBezTo>
                    <a:pt x="235" y="1784"/>
                    <a:pt x="253" y="1786"/>
                    <a:pt x="272" y="1786"/>
                  </a:cubicBezTo>
                  <a:cubicBezTo>
                    <a:pt x="401" y="1786"/>
                    <a:pt x="535" y="1715"/>
                    <a:pt x="576" y="1589"/>
                  </a:cubicBezTo>
                  <a:lnTo>
                    <a:pt x="792" y="365"/>
                  </a:lnTo>
                  <a:cubicBezTo>
                    <a:pt x="816" y="221"/>
                    <a:pt x="768" y="53"/>
                    <a:pt x="600" y="5"/>
                  </a:cubicBezTo>
                  <a:cubicBezTo>
                    <a:pt x="582" y="2"/>
                    <a:pt x="563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2"/>
            <p:cNvSpPr/>
            <p:nvPr/>
          </p:nvSpPr>
          <p:spPr>
            <a:xfrm>
              <a:off x="2231525" y="3027900"/>
              <a:ext cx="13825" cy="36625"/>
            </a:xfrm>
            <a:custGeom>
              <a:avLst/>
              <a:gdLst/>
              <a:ahLst/>
              <a:cxnLst/>
              <a:rect l="l" t="t" r="r" b="b"/>
              <a:pathLst>
                <a:path w="553" h="1465" extrusionOk="0">
                  <a:moveTo>
                    <a:pt x="288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1176"/>
                  </a:lnTo>
                  <a:cubicBezTo>
                    <a:pt x="0" y="1320"/>
                    <a:pt x="120" y="1464"/>
                    <a:pt x="288" y="1464"/>
                  </a:cubicBezTo>
                  <a:cubicBezTo>
                    <a:pt x="432" y="1440"/>
                    <a:pt x="552" y="1344"/>
                    <a:pt x="552" y="1176"/>
                  </a:cubicBezTo>
                  <a:lnTo>
                    <a:pt x="552" y="288"/>
                  </a:lnTo>
                  <a:cubicBezTo>
                    <a:pt x="552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2"/>
            <p:cNvSpPr/>
            <p:nvPr/>
          </p:nvSpPr>
          <p:spPr>
            <a:xfrm>
              <a:off x="2222525" y="3087925"/>
              <a:ext cx="18025" cy="42025"/>
            </a:xfrm>
            <a:custGeom>
              <a:avLst/>
              <a:gdLst/>
              <a:ahLst/>
              <a:cxnLst/>
              <a:rect l="l" t="t" r="r" b="b"/>
              <a:pathLst>
                <a:path w="721" h="1681" extrusionOk="0">
                  <a:moveTo>
                    <a:pt x="432" y="0"/>
                  </a:moveTo>
                  <a:cubicBezTo>
                    <a:pt x="360" y="0"/>
                    <a:pt x="288" y="24"/>
                    <a:pt x="240" y="96"/>
                  </a:cubicBezTo>
                  <a:cubicBezTo>
                    <a:pt x="168" y="144"/>
                    <a:pt x="168" y="216"/>
                    <a:pt x="144" y="288"/>
                  </a:cubicBezTo>
                  <a:cubicBezTo>
                    <a:pt x="96" y="649"/>
                    <a:pt x="48" y="1033"/>
                    <a:pt x="24" y="1393"/>
                  </a:cubicBezTo>
                  <a:cubicBezTo>
                    <a:pt x="0" y="1465"/>
                    <a:pt x="48" y="1561"/>
                    <a:pt x="96" y="1585"/>
                  </a:cubicBezTo>
                  <a:cubicBezTo>
                    <a:pt x="144" y="1633"/>
                    <a:pt x="216" y="1681"/>
                    <a:pt x="288" y="1681"/>
                  </a:cubicBezTo>
                  <a:cubicBezTo>
                    <a:pt x="360" y="1681"/>
                    <a:pt x="432" y="1657"/>
                    <a:pt x="480" y="1585"/>
                  </a:cubicBezTo>
                  <a:cubicBezTo>
                    <a:pt x="552" y="1537"/>
                    <a:pt x="576" y="1465"/>
                    <a:pt x="576" y="1393"/>
                  </a:cubicBezTo>
                  <a:cubicBezTo>
                    <a:pt x="624" y="1033"/>
                    <a:pt x="672" y="649"/>
                    <a:pt x="720" y="288"/>
                  </a:cubicBezTo>
                  <a:cubicBezTo>
                    <a:pt x="720" y="216"/>
                    <a:pt x="672" y="120"/>
                    <a:pt x="624" y="96"/>
                  </a:cubicBezTo>
                  <a:cubicBezTo>
                    <a:pt x="576" y="48"/>
                    <a:pt x="504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2"/>
            <p:cNvSpPr/>
            <p:nvPr/>
          </p:nvSpPr>
          <p:spPr>
            <a:xfrm>
              <a:off x="2214725" y="3180175"/>
              <a:ext cx="17425" cy="39175"/>
            </a:xfrm>
            <a:custGeom>
              <a:avLst/>
              <a:gdLst/>
              <a:ahLst/>
              <a:cxnLst/>
              <a:rect l="l" t="t" r="r" b="b"/>
              <a:pathLst>
                <a:path w="697" h="1567" extrusionOk="0">
                  <a:moveTo>
                    <a:pt x="448" y="0"/>
                  </a:moveTo>
                  <a:cubicBezTo>
                    <a:pt x="435" y="0"/>
                    <a:pt x="422" y="2"/>
                    <a:pt x="408" y="7"/>
                  </a:cubicBezTo>
                  <a:cubicBezTo>
                    <a:pt x="336" y="7"/>
                    <a:pt x="264" y="31"/>
                    <a:pt x="216" y="79"/>
                  </a:cubicBezTo>
                  <a:cubicBezTo>
                    <a:pt x="168" y="127"/>
                    <a:pt x="144" y="199"/>
                    <a:pt x="144" y="271"/>
                  </a:cubicBezTo>
                  <a:cubicBezTo>
                    <a:pt x="96" y="607"/>
                    <a:pt x="48" y="943"/>
                    <a:pt x="24" y="1279"/>
                  </a:cubicBezTo>
                  <a:cubicBezTo>
                    <a:pt x="0" y="1351"/>
                    <a:pt x="48" y="1423"/>
                    <a:pt x="96" y="1471"/>
                  </a:cubicBezTo>
                  <a:cubicBezTo>
                    <a:pt x="144" y="1519"/>
                    <a:pt x="216" y="1567"/>
                    <a:pt x="288" y="1567"/>
                  </a:cubicBezTo>
                  <a:cubicBezTo>
                    <a:pt x="360" y="1567"/>
                    <a:pt x="432" y="1543"/>
                    <a:pt x="480" y="1471"/>
                  </a:cubicBezTo>
                  <a:cubicBezTo>
                    <a:pt x="552" y="1423"/>
                    <a:pt x="552" y="1351"/>
                    <a:pt x="576" y="1279"/>
                  </a:cubicBezTo>
                  <a:cubicBezTo>
                    <a:pt x="624" y="943"/>
                    <a:pt x="648" y="607"/>
                    <a:pt x="696" y="271"/>
                  </a:cubicBezTo>
                  <a:cubicBezTo>
                    <a:pt x="696" y="223"/>
                    <a:pt x="648" y="127"/>
                    <a:pt x="600" y="79"/>
                  </a:cubicBezTo>
                  <a:cubicBezTo>
                    <a:pt x="561" y="40"/>
                    <a:pt x="506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2"/>
            <p:cNvSpPr/>
            <p:nvPr/>
          </p:nvSpPr>
          <p:spPr>
            <a:xfrm>
              <a:off x="2210525" y="3265200"/>
              <a:ext cx="19225" cy="47250"/>
            </a:xfrm>
            <a:custGeom>
              <a:avLst/>
              <a:gdLst/>
              <a:ahLst/>
              <a:cxnLst/>
              <a:rect l="l" t="t" r="r" b="b"/>
              <a:pathLst>
                <a:path w="769" h="1890" extrusionOk="0">
                  <a:moveTo>
                    <a:pt x="351" y="1"/>
                  </a:moveTo>
                  <a:cubicBezTo>
                    <a:pt x="323" y="1"/>
                    <a:pt x="294" y="5"/>
                    <a:pt x="264" y="13"/>
                  </a:cubicBezTo>
                  <a:cubicBezTo>
                    <a:pt x="144" y="61"/>
                    <a:pt x="24" y="205"/>
                    <a:pt x="72" y="349"/>
                  </a:cubicBezTo>
                  <a:cubicBezTo>
                    <a:pt x="120" y="445"/>
                    <a:pt x="144" y="565"/>
                    <a:pt x="144" y="685"/>
                  </a:cubicBezTo>
                  <a:cubicBezTo>
                    <a:pt x="144" y="661"/>
                    <a:pt x="144" y="653"/>
                    <a:pt x="145" y="653"/>
                  </a:cubicBezTo>
                  <a:cubicBezTo>
                    <a:pt x="147" y="653"/>
                    <a:pt x="152" y="685"/>
                    <a:pt x="168" y="685"/>
                  </a:cubicBezTo>
                  <a:cubicBezTo>
                    <a:pt x="168" y="733"/>
                    <a:pt x="168" y="757"/>
                    <a:pt x="168" y="781"/>
                  </a:cubicBezTo>
                  <a:cubicBezTo>
                    <a:pt x="168" y="829"/>
                    <a:pt x="168" y="901"/>
                    <a:pt x="168" y="949"/>
                  </a:cubicBezTo>
                  <a:cubicBezTo>
                    <a:pt x="168" y="997"/>
                    <a:pt x="168" y="1045"/>
                    <a:pt x="168" y="1093"/>
                  </a:cubicBezTo>
                  <a:cubicBezTo>
                    <a:pt x="168" y="1117"/>
                    <a:pt x="168" y="1117"/>
                    <a:pt x="144" y="1141"/>
                  </a:cubicBezTo>
                  <a:cubicBezTo>
                    <a:pt x="144" y="1165"/>
                    <a:pt x="144" y="1189"/>
                    <a:pt x="144" y="1213"/>
                  </a:cubicBezTo>
                  <a:cubicBezTo>
                    <a:pt x="120" y="1333"/>
                    <a:pt x="96" y="1429"/>
                    <a:pt x="48" y="1525"/>
                  </a:cubicBezTo>
                  <a:cubicBezTo>
                    <a:pt x="0" y="1669"/>
                    <a:pt x="120" y="1837"/>
                    <a:pt x="240" y="1885"/>
                  </a:cubicBezTo>
                  <a:cubicBezTo>
                    <a:pt x="262" y="1888"/>
                    <a:pt x="282" y="1890"/>
                    <a:pt x="302" y="1890"/>
                  </a:cubicBezTo>
                  <a:cubicBezTo>
                    <a:pt x="438" y="1890"/>
                    <a:pt x="537" y="1819"/>
                    <a:pt x="600" y="1693"/>
                  </a:cubicBezTo>
                  <a:cubicBezTo>
                    <a:pt x="768" y="1213"/>
                    <a:pt x="768" y="685"/>
                    <a:pt x="624" y="205"/>
                  </a:cubicBezTo>
                  <a:cubicBezTo>
                    <a:pt x="585" y="87"/>
                    <a:pt x="480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2"/>
            <p:cNvSpPr/>
            <p:nvPr/>
          </p:nvSpPr>
          <p:spPr>
            <a:xfrm>
              <a:off x="2212325" y="3365650"/>
              <a:ext cx="13825" cy="42100"/>
            </a:xfrm>
            <a:custGeom>
              <a:avLst/>
              <a:gdLst/>
              <a:ahLst/>
              <a:cxnLst/>
              <a:rect l="l" t="t" r="r" b="b"/>
              <a:pathLst>
                <a:path w="553" h="1684" extrusionOk="0">
                  <a:moveTo>
                    <a:pt x="301" y="1"/>
                  </a:moveTo>
                  <a:cubicBezTo>
                    <a:pt x="289" y="1"/>
                    <a:pt x="277" y="2"/>
                    <a:pt x="264" y="4"/>
                  </a:cubicBezTo>
                  <a:cubicBezTo>
                    <a:pt x="120" y="4"/>
                    <a:pt x="0" y="124"/>
                    <a:pt x="0" y="268"/>
                  </a:cubicBezTo>
                  <a:lnTo>
                    <a:pt x="0" y="1396"/>
                  </a:lnTo>
                  <a:cubicBezTo>
                    <a:pt x="0" y="1540"/>
                    <a:pt x="120" y="1684"/>
                    <a:pt x="264" y="1684"/>
                  </a:cubicBezTo>
                  <a:cubicBezTo>
                    <a:pt x="432" y="1660"/>
                    <a:pt x="552" y="1540"/>
                    <a:pt x="552" y="1396"/>
                  </a:cubicBezTo>
                  <a:lnTo>
                    <a:pt x="552" y="268"/>
                  </a:lnTo>
                  <a:cubicBezTo>
                    <a:pt x="552" y="134"/>
                    <a:pt x="449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2"/>
            <p:cNvSpPr/>
            <p:nvPr/>
          </p:nvSpPr>
          <p:spPr>
            <a:xfrm>
              <a:off x="2209325" y="3454525"/>
              <a:ext cx="13825" cy="28225"/>
            </a:xfrm>
            <a:custGeom>
              <a:avLst/>
              <a:gdLst/>
              <a:ahLst/>
              <a:cxnLst/>
              <a:rect l="l" t="t" r="r" b="b"/>
              <a:pathLst>
                <a:path w="553" h="1129" extrusionOk="0">
                  <a:moveTo>
                    <a:pt x="288" y="1"/>
                  </a:moveTo>
                  <a:cubicBezTo>
                    <a:pt x="216" y="25"/>
                    <a:pt x="120" y="49"/>
                    <a:pt x="72" y="97"/>
                  </a:cubicBezTo>
                  <a:cubicBezTo>
                    <a:pt x="24" y="145"/>
                    <a:pt x="0" y="217"/>
                    <a:pt x="0" y="289"/>
                  </a:cubicBezTo>
                  <a:lnTo>
                    <a:pt x="0" y="841"/>
                  </a:lnTo>
                  <a:cubicBezTo>
                    <a:pt x="0" y="913"/>
                    <a:pt x="24" y="1009"/>
                    <a:pt x="72" y="1057"/>
                  </a:cubicBezTo>
                  <a:cubicBezTo>
                    <a:pt x="120" y="1105"/>
                    <a:pt x="216" y="1129"/>
                    <a:pt x="288" y="1129"/>
                  </a:cubicBezTo>
                  <a:cubicBezTo>
                    <a:pt x="360" y="1129"/>
                    <a:pt x="432" y="1105"/>
                    <a:pt x="480" y="1057"/>
                  </a:cubicBezTo>
                  <a:cubicBezTo>
                    <a:pt x="528" y="985"/>
                    <a:pt x="552" y="937"/>
                    <a:pt x="552" y="841"/>
                  </a:cubicBezTo>
                  <a:lnTo>
                    <a:pt x="552" y="289"/>
                  </a:lnTo>
                  <a:cubicBezTo>
                    <a:pt x="552" y="217"/>
                    <a:pt x="528" y="145"/>
                    <a:pt x="480" y="97"/>
                  </a:cubicBezTo>
                  <a:cubicBezTo>
                    <a:pt x="432" y="49"/>
                    <a:pt x="33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2"/>
            <p:cNvSpPr/>
            <p:nvPr/>
          </p:nvSpPr>
          <p:spPr>
            <a:xfrm>
              <a:off x="2208725" y="3510625"/>
              <a:ext cx="18625" cy="38850"/>
            </a:xfrm>
            <a:custGeom>
              <a:avLst/>
              <a:gdLst/>
              <a:ahLst/>
              <a:cxnLst/>
              <a:rect l="l" t="t" r="r" b="b"/>
              <a:pathLst>
                <a:path w="745" h="1554" extrusionOk="0">
                  <a:moveTo>
                    <a:pt x="327" y="1"/>
                  </a:moveTo>
                  <a:cubicBezTo>
                    <a:pt x="299" y="1"/>
                    <a:pt x="270" y="5"/>
                    <a:pt x="240" y="13"/>
                  </a:cubicBezTo>
                  <a:cubicBezTo>
                    <a:pt x="120" y="37"/>
                    <a:pt x="0" y="205"/>
                    <a:pt x="48" y="349"/>
                  </a:cubicBezTo>
                  <a:cubicBezTo>
                    <a:pt x="72" y="421"/>
                    <a:pt x="96" y="493"/>
                    <a:pt x="120" y="589"/>
                  </a:cubicBezTo>
                  <a:cubicBezTo>
                    <a:pt x="120" y="613"/>
                    <a:pt x="144" y="661"/>
                    <a:pt x="144" y="709"/>
                  </a:cubicBezTo>
                  <a:cubicBezTo>
                    <a:pt x="144" y="733"/>
                    <a:pt x="144" y="757"/>
                    <a:pt x="144" y="781"/>
                  </a:cubicBezTo>
                  <a:cubicBezTo>
                    <a:pt x="168" y="853"/>
                    <a:pt x="168" y="925"/>
                    <a:pt x="144" y="1021"/>
                  </a:cubicBezTo>
                  <a:cubicBezTo>
                    <a:pt x="144" y="1045"/>
                    <a:pt x="144" y="1093"/>
                    <a:pt x="144" y="1141"/>
                  </a:cubicBezTo>
                  <a:cubicBezTo>
                    <a:pt x="144" y="1141"/>
                    <a:pt x="144" y="1189"/>
                    <a:pt x="144" y="1213"/>
                  </a:cubicBezTo>
                  <a:cubicBezTo>
                    <a:pt x="120" y="1285"/>
                    <a:pt x="120" y="1357"/>
                    <a:pt x="168" y="1429"/>
                  </a:cubicBezTo>
                  <a:cubicBezTo>
                    <a:pt x="192" y="1477"/>
                    <a:pt x="264" y="1549"/>
                    <a:pt x="336" y="1549"/>
                  </a:cubicBezTo>
                  <a:cubicBezTo>
                    <a:pt x="352" y="1552"/>
                    <a:pt x="368" y="1554"/>
                    <a:pt x="385" y="1554"/>
                  </a:cubicBezTo>
                  <a:cubicBezTo>
                    <a:pt x="502" y="1554"/>
                    <a:pt x="651" y="1483"/>
                    <a:pt x="672" y="1357"/>
                  </a:cubicBezTo>
                  <a:cubicBezTo>
                    <a:pt x="744" y="973"/>
                    <a:pt x="720" y="565"/>
                    <a:pt x="600" y="205"/>
                  </a:cubicBezTo>
                  <a:cubicBezTo>
                    <a:pt x="561" y="87"/>
                    <a:pt x="456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2"/>
            <p:cNvSpPr/>
            <p:nvPr/>
          </p:nvSpPr>
          <p:spPr>
            <a:xfrm>
              <a:off x="2214725" y="3572150"/>
              <a:ext cx="14425" cy="25225"/>
            </a:xfrm>
            <a:custGeom>
              <a:avLst/>
              <a:gdLst/>
              <a:ahLst/>
              <a:cxnLst/>
              <a:rect l="l" t="t" r="r" b="b"/>
              <a:pathLst>
                <a:path w="577" h="1009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lnTo>
                    <a:pt x="0" y="720"/>
                  </a:lnTo>
                  <a:cubicBezTo>
                    <a:pt x="0" y="792"/>
                    <a:pt x="48" y="864"/>
                    <a:pt x="96" y="912"/>
                  </a:cubicBezTo>
                  <a:cubicBezTo>
                    <a:pt x="144" y="960"/>
                    <a:pt x="216" y="1008"/>
                    <a:pt x="288" y="1008"/>
                  </a:cubicBezTo>
                  <a:cubicBezTo>
                    <a:pt x="360" y="1008"/>
                    <a:pt x="432" y="984"/>
                    <a:pt x="480" y="912"/>
                  </a:cubicBezTo>
                  <a:cubicBezTo>
                    <a:pt x="528" y="864"/>
                    <a:pt x="576" y="792"/>
                    <a:pt x="576" y="720"/>
                  </a:cubicBezTo>
                  <a:lnTo>
                    <a:pt x="576" y="264"/>
                  </a:lnTo>
                  <a:cubicBezTo>
                    <a:pt x="576" y="192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2"/>
            <p:cNvSpPr/>
            <p:nvPr/>
          </p:nvSpPr>
          <p:spPr>
            <a:xfrm>
              <a:off x="2163725" y="3519025"/>
              <a:ext cx="24625" cy="61250"/>
            </a:xfrm>
            <a:custGeom>
              <a:avLst/>
              <a:gdLst/>
              <a:ahLst/>
              <a:cxnLst/>
              <a:rect l="l" t="t" r="r" b="b"/>
              <a:pathLst>
                <a:path w="985" h="2450" extrusionOk="0">
                  <a:moveTo>
                    <a:pt x="296" y="1"/>
                  </a:moveTo>
                  <a:cubicBezTo>
                    <a:pt x="269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168" y="997"/>
                    <a:pt x="288" y="1621"/>
                    <a:pt x="408" y="2245"/>
                  </a:cubicBezTo>
                  <a:cubicBezTo>
                    <a:pt x="428" y="2364"/>
                    <a:pt x="561" y="2450"/>
                    <a:pt x="688" y="2450"/>
                  </a:cubicBezTo>
                  <a:cubicBezTo>
                    <a:pt x="716" y="2450"/>
                    <a:pt x="743" y="2446"/>
                    <a:pt x="768" y="2437"/>
                  </a:cubicBezTo>
                  <a:cubicBezTo>
                    <a:pt x="912" y="2389"/>
                    <a:pt x="984" y="2245"/>
                    <a:pt x="960" y="2101"/>
                  </a:cubicBezTo>
                  <a:cubicBezTo>
                    <a:pt x="816" y="1477"/>
                    <a:pt x="696" y="829"/>
                    <a:pt x="576" y="205"/>
                  </a:cubicBezTo>
                  <a:cubicBezTo>
                    <a:pt x="556" y="87"/>
                    <a:pt x="423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2"/>
            <p:cNvSpPr/>
            <p:nvPr/>
          </p:nvSpPr>
          <p:spPr>
            <a:xfrm>
              <a:off x="2155925" y="3440475"/>
              <a:ext cx="18625" cy="36600"/>
            </a:xfrm>
            <a:custGeom>
              <a:avLst/>
              <a:gdLst/>
              <a:ahLst/>
              <a:cxnLst/>
              <a:rect l="l" t="t" r="r" b="b"/>
              <a:pathLst>
                <a:path w="745" h="1464" extrusionOk="0">
                  <a:moveTo>
                    <a:pt x="308" y="1"/>
                  </a:moveTo>
                  <a:cubicBezTo>
                    <a:pt x="284" y="1"/>
                    <a:pt x="261" y="4"/>
                    <a:pt x="240" y="11"/>
                  </a:cubicBezTo>
                  <a:cubicBezTo>
                    <a:pt x="120" y="59"/>
                    <a:pt x="0" y="203"/>
                    <a:pt x="48" y="371"/>
                  </a:cubicBezTo>
                  <a:cubicBezTo>
                    <a:pt x="96" y="467"/>
                    <a:pt x="120" y="563"/>
                    <a:pt x="144" y="683"/>
                  </a:cubicBezTo>
                  <a:cubicBezTo>
                    <a:pt x="144" y="803"/>
                    <a:pt x="144" y="923"/>
                    <a:pt x="144" y="1043"/>
                  </a:cubicBezTo>
                  <a:cubicBezTo>
                    <a:pt x="144" y="1067"/>
                    <a:pt x="120" y="1091"/>
                    <a:pt x="120" y="1115"/>
                  </a:cubicBezTo>
                  <a:cubicBezTo>
                    <a:pt x="96" y="1259"/>
                    <a:pt x="168" y="1427"/>
                    <a:pt x="312" y="1451"/>
                  </a:cubicBezTo>
                  <a:cubicBezTo>
                    <a:pt x="338" y="1459"/>
                    <a:pt x="364" y="1463"/>
                    <a:pt x="390" y="1463"/>
                  </a:cubicBezTo>
                  <a:cubicBezTo>
                    <a:pt x="512" y="1463"/>
                    <a:pt x="633" y="1377"/>
                    <a:pt x="672" y="1259"/>
                  </a:cubicBezTo>
                  <a:cubicBezTo>
                    <a:pt x="744" y="923"/>
                    <a:pt x="720" y="539"/>
                    <a:pt x="600" y="203"/>
                  </a:cubicBez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2"/>
            <p:cNvSpPr/>
            <p:nvPr/>
          </p:nvSpPr>
          <p:spPr>
            <a:xfrm>
              <a:off x="2152925" y="3370875"/>
              <a:ext cx="19225" cy="31000"/>
            </a:xfrm>
            <a:custGeom>
              <a:avLst/>
              <a:gdLst/>
              <a:ahLst/>
              <a:cxnLst/>
              <a:rect l="l" t="t" r="r" b="b"/>
              <a:pathLst>
                <a:path w="769" h="1240" extrusionOk="0">
                  <a:moveTo>
                    <a:pt x="340" y="1"/>
                  </a:moveTo>
                  <a:cubicBezTo>
                    <a:pt x="284" y="1"/>
                    <a:pt x="226" y="18"/>
                    <a:pt x="192" y="35"/>
                  </a:cubicBezTo>
                  <a:cubicBezTo>
                    <a:pt x="48" y="131"/>
                    <a:pt x="0" y="275"/>
                    <a:pt x="72" y="419"/>
                  </a:cubicBezTo>
                  <a:cubicBezTo>
                    <a:pt x="96" y="443"/>
                    <a:pt x="96" y="467"/>
                    <a:pt x="120" y="491"/>
                  </a:cubicBezTo>
                  <a:cubicBezTo>
                    <a:pt x="120" y="539"/>
                    <a:pt x="144" y="587"/>
                    <a:pt x="144" y="635"/>
                  </a:cubicBezTo>
                  <a:cubicBezTo>
                    <a:pt x="168" y="683"/>
                    <a:pt x="168" y="731"/>
                    <a:pt x="144" y="779"/>
                  </a:cubicBezTo>
                  <a:cubicBezTo>
                    <a:pt x="144" y="827"/>
                    <a:pt x="144" y="851"/>
                    <a:pt x="144" y="875"/>
                  </a:cubicBezTo>
                  <a:cubicBezTo>
                    <a:pt x="96" y="1019"/>
                    <a:pt x="192" y="1187"/>
                    <a:pt x="336" y="1235"/>
                  </a:cubicBezTo>
                  <a:cubicBezTo>
                    <a:pt x="354" y="1238"/>
                    <a:pt x="373" y="1239"/>
                    <a:pt x="391" y="1239"/>
                  </a:cubicBezTo>
                  <a:cubicBezTo>
                    <a:pt x="515" y="1239"/>
                    <a:pt x="630" y="1168"/>
                    <a:pt x="672" y="1043"/>
                  </a:cubicBezTo>
                  <a:cubicBezTo>
                    <a:pt x="768" y="731"/>
                    <a:pt x="720" y="395"/>
                    <a:pt x="552" y="131"/>
                  </a:cubicBezTo>
                  <a:cubicBezTo>
                    <a:pt x="528" y="83"/>
                    <a:pt x="456" y="35"/>
                    <a:pt x="408" y="11"/>
                  </a:cubicBezTo>
                  <a:cubicBezTo>
                    <a:pt x="387" y="4"/>
                    <a:pt x="364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2"/>
            <p:cNvSpPr/>
            <p:nvPr/>
          </p:nvSpPr>
          <p:spPr>
            <a:xfrm>
              <a:off x="2155925" y="3284725"/>
              <a:ext cx="18025" cy="42025"/>
            </a:xfrm>
            <a:custGeom>
              <a:avLst/>
              <a:gdLst/>
              <a:ahLst/>
              <a:cxnLst/>
              <a:rect l="l" t="t" r="r" b="b"/>
              <a:pathLst>
                <a:path w="721" h="1681" extrusionOk="0">
                  <a:moveTo>
                    <a:pt x="312" y="0"/>
                  </a:moveTo>
                  <a:cubicBezTo>
                    <a:pt x="168" y="0"/>
                    <a:pt x="0" y="120"/>
                    <a:pt x="24" y="288"/>
                  </a:cubicBezTo>
                  <a:cubicBezTo>
                    <a:pt x="72" y="648"/>
                    <a:pt x="96" y="1008"/>
                    <a:pt x="144" y="1392"/>
                  </a:cubicBezTo>
                  <a:cubicBezTo>
                    <a:pt x="144" y="1464"/>
                    <a:pt x="168" y="1536"/>
                    <a:pt x="216" y="1584"/>
                  </a:cubicBezTo>
                  <a:cubicBezTo>
                    <a:pt x="264" y="1632"/>
                    <a:pt x="360" y="1680"/>
                    <a:pt x="432" y="1680"/>
                  </a:cubicBezTo>
                  <a:cubicBezTo>
                    <a:pt x="552" y="1656"/>
                    <a:pt x="720" y="1536"/>
                    <a:pt x="696" y="1392"/>
                  </a:cubicBezTo>
                  <a:cubicBezTo>
                    <a:pt x="672" y="1008"/>
                    <a:pt x="624" y="648"/>
                    <a:pt x="576" y="288"/>
                  </a:cubicBezTo>
                  <a:cubicBezTo>
                    <a:pt x="576" y="192"/>
                    <a:pt x="552" y="144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2"/>
            <p:cNvSpPr/>
            <p:nvPr/>
          </p:nvSpPr>
          <p:spPr>
            <a:xfrm>
              <a:off x="2161925" y="3192300"/>
              <a:ext cx="13825" cy="39625"/>
            </a:xfrm>
            <a:custGeom>
              <a:avLst/>
              <a:gdLst/>
              <a:ahLst/>
              <a:cxnLst/>
              <a:rect l="l" t="t" r="r" b="b"/>
              <a:pathLst>
                <a:path w="553" h="1585" extrusionOk="0">
                  <a:moveTo>
                    <a:pt x="288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297"/>
                  </a:lnTo>
                  <a:cubicBezTo>
                    <a:pt x="0" y="1441"/>
                    <a:pt x="120" y="1585"/>
                    <a:pt x="288" y="1585"/>
                  </a:cubicBezTo>
                  <a:cubicBezTo>
                    <a:pt x="432" y="1561"/>
                    <a:pt x="552" y="1465"/>
                    <a:pt x="552" y="1297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2"/>
            <p:cNvSpPr/>
            <p:nvPr/>
          </p:nvSpPr>
          <p:spPr>
            <a:xfrm>
              <a:off x="2167325" y="3097500"/>
              <a:ext cx="14425" cy="36625"/>
            </a:xfrm>
            <a:custGeom>
              <a:avLst/>
              <a:gdLst/>
              <a:ahLst/>
              <a:cxnLst/>
              <a:rect l="l" t="t" r="r" b="b"/>
              <a:pathLst>
                <a:path w="577" h="1465" extrusionOk="0">
                  <a:moveTo>
                    <a:pt x="288" y="0"/>
                  </a:moveTo>
                  <a:cubicBezTo>
                    <a:pt x="144" y="24"/>
                    <a:pt x="0" y="144"/>
                    <a:pt x="0" y="288"/>
                  </a:cubicBezTo>
                  <a:cubicBezTo>
                    <a:pt x="0" y="577"/>
                    <a:pt x="0" y="889"/>
                    <a:pt x="0" y="1177"/>
                  </a:cubicBezTo>
                  <a:cubicBezTo>
                    <a:pt x="0" y="1321"/>
                    <a:pt x="144" y="1465"/>
                    <a:pt x="288" y="1465"/>
                  </a:cubicBezTo>
                  <a:cubicBezTo>
                    <a:pt x="432" y="1465"/>
                    <a:pt x="576" y="1345"/>
                    <a:pt x="576" y="1177"/>
                  </a:cubicBezTo>
                  <a:cubicBezTo>
                    <a:pt x="576" y="889"/>
                    <a:pt x="576" y="577"/>
                    <a:pt x="576" y="288"/>
                  </a:cubicBez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2"/>
            <p:cNvSpPr/>
            <p:nvPr/>
          </p:nvSpPr>
          <p:spPr>
            <a:xfrm>
              <a:off x="2175725" y="3014100"/>
              <a:ext cx="15625" cy="36075"/>
            </a:xfrm>
            <a:custGeom>
              <a:avLst/>
              <a:gdLst/>
              <a:ahLst/>
              <a:cxnLst/>
              <a:rect l="l" t="t" r="r" b="b"/>
              <a:pathLst>
                <a:path w="625" h="1443" extrusionOk="0">
                  <a:moveTo>
                    <a:pt x="336" y="0"/>
                  </a:moveTo>
                  <a:cubicBezTo>
                    <a:pt x="168" y="0"/>
                    <a:pt x="72" y="120"/>
                    <a:pt x="48" y="288"/>
                  </a:cubicBezTo>
                  <a:cubicBezTo>
                    <a:pt x="48" y="576"/>
                    <a:pt x="24" y="864"/>
                    <a:pt x="0" y="1176"/>
                  </a:cubicBezTo>
                  <a:cubicBezTo>
                    <a:pt x="0" y="1310"/>
                    <a:pt x="124" y="1443"/>
                    <a:pt x="256" y="1443"/>
                  </a:cubicBezTo>
                  <a:cubicBezTo>
                    <a:pt x="267" y="1443"/>
                    <a:pt x="277" y="1442"/>
                    <a:pt x="288" y="1440"/>
                  </a:cubicBezTo>
                  <a:cubicBezTo>
                    <a:pt x="432" y="1440"/>
                    <a:pt x="552" y="1320"/>
                    <a:pt x="552" y="1176"/>
                  </a:cubicBezTo>
                  <a:cubicBezTo>
                    <a:pt x="576" y="864"/>
                    <a:pt x="600" y="576"/>
                    <a:pt x="624" y="288"/>
                  </a:cubicBezTo>
                  <a:cubicBezTo>
                    <a:pt x="624" y="144"/>
                    <a:pt x="480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2"/>
            <p:cNvSpPr/>
            <p:nvPr/>
          </p:nvSpPr>
          <p:spPr>
            <a:xfrm>
              <a:off x="2181725" y="2930575"/>
              <a:ext cx="20425" cy="41650"/>
            </a:xfrm>
            <a:custGeom>
              <a:avLst/>
              <a:gdLst/>
              <a:ahLst/>
              <a:cxnLst/>
              <a:rect l="l" t="t" r="r" b="b"/>
              <a:pathLst>
                <a:path w="817" h="1666" extrusionOk="0">
                  <a:moveTo>
                    <a:pt x="528" y="0"/>
                  </a:moveTo>
                  <a:cubicBezTo>
                    <a:pt x="410" y="0"/>
                    <a:pt x="261" y="71"/>
                    <a:pt x="240" y="197"/>
                  </a:cubicBezTo>
                  <a:lnTo>
                    <a:pt x="24" y="1325"/>
                  </a:lnTo>
                  <a:cubicBezTo>
                    <a:pt x="0" y="1469"/>
                    <a:pt x="72" y="1637"/>
                    <a:pt x="216" y="1661"/>
                  </a:cubicBezTo>
                  <a:cubicBezTo>
                    <a:pt x="234" y="1664"/>
                    <a:pt x="253" y="1666"/>
                    <a:pt x="272" y="1666"/>
                  </a:cubicBezTo>
                  <a:cubicBezTo>
                    <a:pt x="401" y="1666"/>
                    <a:pt x="534" y="1595"/>
                    <a:pt x="576" y="1469"/>
                  </a:cubicBezTo>
                  <a:lnTo>
                    <a:pt x="768" y="341"/>
                  </a:lnTo>
                  <a:cubicBezTo>
                    <a:pt x="816" y="197"/>
                    <a:pt x="744" y="53"/>
                    <a:pt x="576" y="5"/>
                  </a:cubicBezTo>
                  <a:cubicBezTo>
                    <a:pt x="561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2"/>
            <p:cNvSpPr/>
            <p:nvPr/>
          </p:nvSpPr>
          <p:spPr>
            <a:xfrm>
              <a:off x="2209325" y="2855075"/>
              <a:ext cx="20425" cy="30625"/>
            </a:xfrm>
            <a:custGeom>
              <a:avLst/>
              <a:gdLst/>
              <a:ahLst/>
              <a:cxnLst/>
              <a:rect l="l" t="t" r="r" b="b"/>
              <a:pathLst>
                <a:path w="817" h="1225" extrusionOk="0">
                  <a:moveTo>
                    <a:pt x="504" y="0"/>
                  </a:moveTo>
                  <a:cubicBezTo>
                    <a:pt x="432" y="0"/>
                    <a:pt x="360" y="24"/>
                    <a:pt x="312" y="73"/>
                  </a:cubicBezTo>
                  <a:cubicBezTo>
                    <a:pt x="264" y="145"/>
                    <a:pt x="216" y="217"/>
                    <a:pt x="216" y="289"/>
                  </a:cubicBezTo>
                  <a:cubicBezTo>
                    <a:pt x="240" y="337"/>
                    <a:pt x="240" y="361"/>
                    <a:pt x="216" y="409"/>
                  </a:cubicBezTo>
                  <a:cubicBezTo>
                    <a:pt x="216" y="481"/>
                    <a:pt x="192" y="529"/>
                    <a:pt x="192" y="577"/>
                  </a:cubicBezTo>
                  <a:cubicBezTo>
                    <a:pt x="168" y="625"/>
                    <a:pt x="144" y="673"/>
                    <a:pt x="96" y="721"/>
                  </a:cubicBezTo>
                  <a:cubicBezTo>
                    <a:pt x="96" y="721"/>
                    <a:pt x="96" y="745"/>
                    <a:pt x="72" y="745"/>
                  </a:cubicBezTo>
                  <a:cubicBezTo>
                    <a:pt x="24" y="793"/>
                    <a:pt x="0" y="865"/>
                    <a:pt x="0" y="937"/>
                  </a:cubicBezTo>
                  <a:cubicBezTo>
                    <a:pt x="0" y="1009"/>
                    <a:pt x="24" y="1105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336" y="1225"/>
                    <a:pt x="432" y="1201"/>
                    <a:pt x="480" y="1153"/>
                  </a:cubicBezTo>
                  <a:cubicBezTo>
                    <a:pt x="696" y="913"/>
                    <a:pt x="816" y="601"/>
                    <a:pt x="792" y="289"/>
                  </a:cubicBezTo>
                  <a:cubicBezTo>
                    <a:pt x="768" y="193"/>
                    <a:pt x="768" y="145"/>
                    <a:pt x="696" y="73"/>
                  </a:cubicBezTo>
                  <a:cubicBezTo>
                    <a:pt x="648" y="24"/>
                    <a:pt x="576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2"/>
            <p:cNvSpPr/>
            <p:nvPr/>
          </p:nvSpPr>
          <p:spPr>
            <a:xfrm>
              <a:off x="2146925" y="2916575"/>
              <a:ext cx="21625" cy="47450"/>
            </a:xfrm>
            <a:custGeom>
              <a:avLst/>
              <a:gdLst/>
              <a:ahLst/>
              <a:cxnLst/>
              <a:rect l="l" t="t" r="r" b="b"/>
              <a:pathLst>
                <a:path w="865" h="1898" extrusionOk="0">
                  <a:moveTo>
                    <a:pt x="309" y="0"/>
                  </a:moveTo>
                  <a:cubicBezTo>
                    <a:pt x="285" y="0"/>
                    <a:pt x="261" y="4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20" y="805"/>
                    <a:pt x="216" y="1237"/>
                    <a:pt x="288" y="1693"/>
                  </a:cubicBezTo>
                  <a:cubicBezTo>
                    <a:pt x="308" y="1811"/>
                    <a:pt x="441" y="1897"/>
                    <a:pt x="568" y="1897"/>
                  </a:cubicBezTo>
                  <a:cubicBezTo>
                    <a:pt x="596" y="1897"/>
                    <a:pt x="623" y="1893"/>
                    <a:pt x="648" y="1885"/>
                  </a:cubicBezTo>
                  <a:cubicBezTo>
                    <a:pt x="792" y="1837"/>
                    <a:pt x="864" y="1693"/>
                    <a:pt x="840" y="1525"/>
                  </a:cubicBezTo>
                  <a:cubicBezTo>
                    <a:pt x="744" y="1093"/>
                    <a:pt x="672" y="637"/>
                    <a:pt x="576" y="205"/>
                  </a:cubicBezTo>
                  <a:cubicBezTo>
                    <a:pt x="556" y="86"/>
                    <a:pt x="42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2"/>
            <p:cNvSpPr/>
            <p:nvPr/>
          </p:nvSpPr>
          <p:spPr>
            <a:xfrm>
              <a:off x="2125300" y="2997500"/>
              <a:ext cx="25850" cy="30425"/>
            </a:xfrm>
            <a:custGeom>
              <a:avLst/>
              <a:gdLst/>
              <a:ahLst/>
              <a:cxnLst/>
              <a:rect l="l" t="t" r="r" b="b"/>
              <a:pathLst>
                <a:path w="1034" h="1217" extrusionOk="0">
                  <a:moveTo>
                    <a:pt x="306" y="0"/>
                  </a:moveTo>
                  <a:cubicBezTo>
                    <a:pt x="277" y="0"/>
                    <a:pt x="247" y="6"/>
                    <a:pt x="217" y="16"/>
                  </a:cubicBezTo>
                  <a:cubicBezTo>
                    <a:pt x="145" y="16"/>
                    <a:pt x="73" y="64"/>
                    <a:pt x="49" y="136"/>
                  </a:cubicBezTo>
                  <a:cubicBezTo>
                    <a:pt x="25" y="208"/>
                    <a:pt x="1" y="280"/>
                    <a:pt x="25" y="352"/>
                  </a:cubicBezTo>
                  <a:cubicBezTo>
                    <a:pt x="49" y="424"/>
                    <a:pt x="73" y="496"/>
                    <a:pt x="145" y="520"/>
                  </a:cubicBezTo>
                  <a:cubicBezTo>
                    <a:pt x="193" y="544"/>
                    <a:pt x="217" y="568"/>
                    <a:pt x="265" y="592"/>
                  </a:cubicBezTo>
                  <a:cubicBezTo>
                    <a:pt x="289" y="616"/>
                    <a:pt x="313" y="640"/>
                    <a:pt x="361" y="688"/>
                  </a:cubicBezTo>
                  <a:cubicBezTo>
                    <a:pt x="385" y="736"/>
                    <a:pt x="409" y="784"/>
                    <a:pt x="433" y="832"/>
                  </a:cubicBezTo>
                  <a:cubicBezTo>
                    <a:pt x="457" y="880"/>
                    <a:pt x="481" y="928"/>
                    <a:pt x="481" y="1000"/>
                  </a:cubicBezTo>
                  <a:lnTo>
                    <a:pt x="481" y="952"/>
                  </a:lnTo>
                  <a:cubicBezTo>
                    <a:pt x="481" y="1024"/>
                    <a:pt x="505" y="1072"/>
                    <a:pt x="553" y="1144"/>
                  </a:cubicBezTo>
                  <a:cubicBezTo>
                    <a:pt x="601" y="1192"/>
                    <a:pt x="673" y="1216"/>
                    <a:pt x="745" y="1216"/>
                  </a:cubicBezTo>
                  <a:cubicBezTo>
                    <a:pt x="817" y="1216"/>
                    <a:pt x="889" y="1192"/>
                    <a:pt x="937" y="1144"/>
                  </a:cubicBezTo>
                  <a:cubicBezTo>
                    <a:pt x="985" y="1096"/>
                    <a:pt x="1033" y="1024"/>
                    <a:pt x="1033" y="952"/>
                  </a:cubicBezTo>
                  <a:cubicBezTo>
                    <a:pt x="1009" y="856"/>
                    <a:pt x="1009" y="760"/>
                    <a:pt x="961" y="664"/>
                  </a:cubicBezTo>
                  <a:cubicBezTo>
                    <a:pt x="937" y="568"/>
                    <a:pt x="889" y="496"/>
                    <a:pt x="841" y="400"/>
                  </a:cubicBezTo>
                  <a:cubicBezTo>
                    <a:pt x="745" y="256"/>
                    <a:pt x="601" y="112"/>
                    <a:pt x="433" y="40"/>
                  </a:cubicBezTo>
                  <a:cubicBezTo>
                    <a:pt x="391" y="12"/>
                    <a:pt x="34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2"/>
            <p:cNvSpPr/>
            <p:nvPr/>
          </p:nvSpPr>
          <p:spPr>
            <a:xfrm>
              <a:off x="2111500" y="3069650"/>
              <a:ext cx="25825" cy="30875"/>
            </a:xfrm>
            <a:custGeom>
              <a:avLst/>
              <a:gdLst/>
              <a:ahLst/>
              <a:cxnLst/>
              <a:rect l="l" t="t" r="r" b="b"/>
              <a:pathLst>
                <a:path w="1033" h="1235" extrusionOk="0">
                  <a:moveTo>
                    <a:pt x="298" y="0"/>
                  </a:moveTo>
                  <a:cubicBezTo>
                    <a:pt x="247" y="0"/>
                    <a:pt x="196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74"/>
                    <a:pt x="1" y="370"/>
                    <a:pt x="49" y="418"/>
                  </a:cubicBezTo>
                  <a:cubicBezTo>
                    <a:pt x="193" y="658"/>
                    <a:pt x="337" y="874"/>
                    <a:pt x="505" y="1090"/>
                  </a:cubicBezTo>
                  <a:cubicBezTo>
                    <a:pt x="529" y="1162"/>
                    <a:pt x="601" y="1210"/>
                    <a:pt x="673" y="1234"/>
                  </a:cubicBezTo>
                  <a:cubicBezTo>
                    <a:pt x="721" y="1234"/>
                    <a:pt x="817" y="1234"/>
                    <a:pt x="889" y="1186"/>
                  </a:cubicBezTo>
                  <a:cubicBezTo>
                    <a:pt x="937" y="1162"/>
                    <a:pt x="985" y="1090"/>
                    <a:pt x="1009" y="1018"/>
                  </a:cubicBezTo>
                  <a:cubicBezTo>
                    <a:pt x="1033" y="946"/>
                    <a:pt x="1009" y="874"/>
                    <a:pt x="985" y="802"/>
                  </a:cubicBezTo>
                  <a:cubicBezTo>
                    <a:pt x="841" y="586"/>
                    <a:pt x="673" y="370"/>
                    <a:pt x="529" y="154"/>
                  </a:cubicBezTo>
                  <a:cubicBezTo>
                    <a:pt x="481" y="82"/>
                    <a:pt x="433" y="34"/>
                    <a:pt x="361" y="10"/>
                  </a:cubicBezTo>
                  <a:cubicBezTo>
                    <a:pt x="340" y="3"/>
                    <a:pt x="31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2"/>
            <p:cNvSpPr/>
            <p:nvPr/>
          </p:nvSpPr>
          <p:spPr>
            <a:xfrm>
              <a:off x="2097700" y="315330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289" y="1"/>
                  </a:moveTo>
                  <a:cubicBezTo>
                    <a:pt x="217" y="1"/>
                    <a:pt x="121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lnTo>
                    <a:pt x="529" y="937"/>
                  </a:lnTo>
                  <a:cubicBezTo>
                    <a:pt x="577" y="985"/>
                    <a:pt x="649" y="1009"/>
                    <a:pt x="721" y="1009"/>
                  </a:cubicBezTo>
                  <a:cubicBezTo>
                    <a:pt x="793" y="1009"/>
                    <a:pt x="865" y="985"/>
                    <a:pt x="913" y="937"/>
                  </a:cubicBezTo>
                  <a:cubicBezTo>
                    <a:pt x="961" y="889"/>
                    <a:pt x="1009" y="817"/>
                    <a:pt x="1009" y="745"/>
                  </a:cubicBezTo>
                  <a:cubicBezTo>
                    <a:pt x="1009" y="673"/>
                    <a:pt x="985" y="601"/>
                    <a:pt x="913" y="529"/>
                  </a:cubicBezTo>
                  <a:lnTo>
                    <a:pt x="481" y="97"/>
                  </a:ln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2"/>
            <p:cNvSpPr/>
            <p:nvPr/>
          </p:nvSpPr>
          <p:spPr>
            <a:xfrm>
              <a:off x="2086300" y="3251125"/>
              <a:ext cx="22825" cy="27875"/>
            </a:xfrm>
            <a:custGeom>
              <a:avLst/>
              <a:gdLst/>
              <a:ahLst/>
              <a:cxnLst/>
              <a:rect l="l" t="t" r="r" b="b"/>
              <a:pathLst>
                <a:path w="913" h="1115" extrusionOk="0">
                  <a:moveTo>
                    <a:pt x="361" y="0"/>
                  </a:moveTo>
                  <a:cubicBezTo>
                    <a:pt x="313" y="0"/>
                    <a:pt x="217" y="0"/>
                    <a:pt x="145" y="48"/>
                  </a:cubicBezTo>
                  <a:cubicBezTo>
                    <a:pt x="97" y="72"/>
                    <a:pt x="49" y="144"/>
                    <a:pt x="25" y="216"/>
                  </a:cubicBezTo>
                  <a:cubicBezTo>
                    <a:pt x="1" y="288"/>
                    <a:pt x="25" y="360"/>
                    <a:pt x="49" y="432"/>
                  </a:cubicBezTo>
                  <a:cubicBezTo>
                    <a:pt x="169" y="600"/>
                    <a:pt x="289" y="792"/>
                    <a:pt x="385" y="984"/>
                  </a:cubicBezTo>
                  <a:cubicBezTo>
                    <a:pt x="433" y="1032"/>
                    <a:pt x="481" y="1080"/>
                    <a:pt x="553" y="1104"/>
                  </a:cubicBezTo>
                  <a:cubicBezTo>
                    <a:pt x="574" y="1111"/>
                    <a:pt x="597" y="1114"/>
                    <a:pt x="620" y="1114"/>
                  </a:cubicBezTo>
                  <a:cubicBezTo>
                    <a:pt x="677" y="1114"/>
                    <a:pt x="735" y="1097"/>
                    <a:pt x="769" y="1080"/>
                  </a:cubicBezTo>
                  <a:cubicBezTo>
                    <a:pt x="841" y="1032"/>
                    <a:pt x="889" y="984"/>
                    <a:pt x="913" y="912"/>
                  </a:cubicBezTo>
                  <a:cubicBezTo>
                    <a:pt x="913" y="840"/>
                    <a:pt x="913" y="768"/>
                    <a:pt x="865" y="696"/>
                  </a:cubicBezTo>
                  <a:cubicBezTo>
                    <a:pt x="769" y="504"/>
                    <a:pt x="649" y="312"/>
                    <a:pt x="529" y="144"/>
                  </a:cubicBezTo>
                  <a:cubicBezTo>
                    <a:pt x="505" y="72"/>
                    <a:pt x="433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2"/>
            <p:cNvSpPr/>
            <p:nvPr/>
          </p:nvSpPr>
          <p:spPr>
            <a:xfrm>
              <a:off x="2086300" y="3301275"/>
              <a:ext cx="25825" cy="25325"/>
            </a:xfrm>
            <a:custGeom>
              <a:avLst/>
              <a:gdLst/>
              <a:ahLst/>
              <a:cxnLst/>
              <a:rect l="l" t="t" r="r" b="b"/>
              <a:pathLst>
                <a:path w="1033" h="1013" extrusionOk="0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49" y="154"/>
                    <a:pt x="25" y="178"/>
                    <a:pt x="25" y="202"/>
                  </a:cubicBezTo>
                  <a:cubicBezTo>
                    <a:pt x="1" y="250"/>
                    <a:pt x="1" y="298"/>
                    <a:pt x="25" y="370"/>
                  </a:cubicBezTo>
                  <a:cubicBezTo>
                    <a:pt x="49" y="442"/>
                    <a:pt x="73" y="514"/>
                    <a:pt x="121" y="562"/>
                  </a:cubicBezTo>
                  <a:cubicBezTo>
                    <a:pt x="169" y="634"/>
                    <a:pt x="217" y="706"/>
                    <a:pt x="265" y="754"/>
                  </a:cubicBezTo>
                  <a:cubicBezTo>
                    <a:pt x="313" y="802"/>
                    <a:pt x="385" y="850"/>
                    <a:pt x="457" y="898"/>
                  </a:cubicBezTo>
                  <a:cubicBezTo>
                    <a:pt x="529" y="946"/>
                    <a:pt x="577" y="970"/>
                    <a:pt x="673" y="994"/>
                  </a:cubicBezTo>
                  <a:cubicBezTo>
                    <a:pt x="685" y="1006"/>
                    <a:pt x="703" y="1012"/>
                    <a:pt x="721" y="1012"/>
                  </a:cubicBezTo>
                  <a:cubicBezTo>
                    <a:pt x="739" y="1012"/>
                    <a:pt x="757" y="1006"/>
                    <a:pt x="769" y="994"/>
                  </a:cubicBezTo>
                  <a:cubicBezTo>
                    <a:pt x="817" y="994"/>
                    <a:pt x="841" y="994"/>
                    <a:pt x="865" y="970"/>
                  </a:cubicBezTo>
                  <a:cubicBezTo>
                    <a:pt x="937" y="946"/>
                    <a:pt x="985" y="874"/>
                    <a:pt x="1009" y="802"/>
                  </a:cubicBezTo>
                  <a:cubicBezTo>
                    <a:pt x="1033" y="730"/>
                    <a:pt x="1009" y="658"/>
                    <a:pt x="985" y="586"/>
                  </a:cubicBezTo>
                  <a:cubicBezTo>
                    <a:pt x="961" y="562"/>
                    <a:pt x="937" y="562"/>
                    <a:pt x="937" y="538"/>
                  </a:cubicBezTo>
                  <a:cubicBezTo>
                    <a:pt x="913" y="514"/>
                    <a:pt x="889" y="490"/>
                    <a:pt x="865" y="490"/>
                  </a:cubicBezTo>
                  <a:cubicBezTo>
                    <a:pt x="817" y="466"/>
                    <a:pt x="769" y="442"/>
                    <a:pt x="721" y="394"/>
                  </a:cubicBezTo>
                  <a:cubicBezTo>
                    <a:pt x="673" y="370"/>
                    <a:pt x="649" y="346"/>
                    <a:pt x="625" y="298"/>
                  </a:cubicBezTo>
                  <a:cubicBezTo>
                    <a:pt x="601" y="274"/>
                    <a:pt x="577" y="226"/>
                    <a:pt x="553" y="178"/>
                  </a:cubicBezTo>
                  <a:cubicBezTo>
                    <a:pt x="529" y="154"/>
                    <a:pt x="529" y="130"/>
                    <a:pt x="505" y="106"/>
                  </a:cubicBezTo>
                  <a:cubicBezTo>
                    <a:pt x="481" y="82"/>
                    <a:pt x="457" y="58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2"/>
            <p:cNvSpPr/>
            <p:nvPr/>
          </p:nvSpPr>
          <p:spPr>
            <a:xfrm>
              <a:off x="2100100" y="3404725"/>
              <a:ext cx="22825" cy="19225"/>
            </a:xfrm>
            <a:custGeom>
              <a:avLst/>
              <a:gdLst/>
              <a:ahLst/>
              <a:cxnLst/>
              <a:rect l="l" t="t" r="r" b="b"/>
              <a:pathLst>
                <a:path w="913" h="769" extrusionOk="0">
                  <a:moveTo>
                    <a:pt x="217" y="1"/>
                  </a:moveTo>
                  <a:cubicBezTo>
                    <a:pt x="193" y="1"/>
                    <a:pt x="145" y="25"/>
                    <a:pt x="121" y="49"/>
                  </a:cubicBezTo>
                  <a:cubicBezTo>
                    <a:pt x="97" y="73"/>
                    <a:pt x="73" y="97"/>
                    <a:pt x="49" y="121"/>
                  </a:cubicBezTo>
                  <a:cubicBezTo>
                    <a:pt x="25" y="193"/>
                    <a:pt x="1" y="265"/>
                    <a:pt x="25" y="337"/>
                  </a:cubicBezTo>
                  <a:cubicBezTo>
                    <a:pt x="25" y="361"/>
                    <a:pt x="49" y="385"/>
                    <a:pt x="49" y="409"/>
                  </a:cubicBezTo>
                  <a:cubicBezTo>
                    <a:pt x="73" y="457"/>
                    <a:pt x="121" y="481"/>
                    <a:pt x="145" y="505"/>
                  </a:cubicBezTo>
                  <a:cubicBezTo>
                    <a:pt x="265" y="601"/>
                    <a:pt x="385" y="673"/>
                    <a:pt x="481" y="745"/>
                  </a:cubicBezTo>
                  <a:cubicBezTo>
                    <a:pt x="529" y="769"/>
                    <a:pt x="553" y="769"/>
                    <a:pt x="601" y="769"/>
                  </a:cubicBezTo>
                  <a:lnTo>
                    <a:pt x="697" y="769"/>
                  </a:lnTo>
                  <a:cubicBezTo>
                    <a:pt x="745" y="769"/>
                    <a:pt x="769" y="745"/>
                    <a:pt x="793" y="721"/>
                  </a:cubicBezTo>
                  <a:cubicBezTo>
                    <a:pt x="841" y="697"/>
                    <a:pt x="865" y="673"/>
                    <a:pt x="865" y="649"/>
                  </a:cubicBezTo>
                  <a:cubicBezTo>
                    <a:pt x="913" y="577"/>
                    <a:pt x="913" y="505"/>
                    <a:pt x="889" y="433"/>
                  </a:cubicBezTo>
                  <a:cubicBezTo>
                    <a:pt x="889" y="409"/>
                    <a:pt x="889" y="385"/>
                    <a:pt x="865" y="361"/>
                  </a:cubicBezTo>
                  <a:cubicBezTo>
                    <a:pt x="841" y="313"/>
                    <a:pt x="817" y="289"/>
                    <a:pt x="769" y="265"/>
                  </a:cubicBezTo>
                  <a:cubicBezTo>
                    <a:pt x="649" y="193"/>
                    <a:pt x="553" y="97"/>
                    <a:pt x="433" y="25"/>
                  </a:cubicBezTo>
                  <a:cubicBezTo>
                    <a:pt x="409" y="1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2108500" y="3452125"/>
              <a:ext cx="25825" cy="19825"/>
            </a:xfrm>
            <a:custGeom>
              <a:avLst/>
              <a:gdLst/>
              <a:ahLst/>
              <a:cxnLst/>
              <a:rect l="l" t="t" r="r" b="b"/>
              <a:pathLst>
                <a:path w="1033" h="793" extrusionOk="0">
                  <a:moveTo>
                    <a:pt x="337" y="1"/>
                  </a:moveTo>
                  <a:cubicBezTo>
                    <a:pt x="289" y="1"/>
                    <a:pt x="241" y="1"/>
                    <a:pt x="217" y="25"/>
                  </a:cubicBezTo>
                  <a:cubicBezTo>
                    <a:pt x="145" y="25"/>
                    <a:pt x="73" y="97"/>
                    <a:pt x="49" y="145"/>
                  </a:cubicBezTo>
                  <a:cubicBezTo>
                    <a:pt x="25" y="217"/>
                    <a:pt x="1" y="289"/>
                    <a:pt x="25" y="361"/>
                  </a:cubicBezTo>
                  <a:cubicBezTo>
                    <a:pt x="49" y="433"/>
                    <a:pt x="73" y="505"/>
                    <a:pt x="145" y="529"/>
                  </a:cubicBezTo>
                  <a:cubicBezTo>
                    <a:pt x="289" y="601"/>
                    <a:pt x="457" y="673"/>
                    <a:pt x="601" y="745"/>
                  </a:cubicBezTo>
                  <a:cubicBezTo>
                    <a:pt x="625" y="769"/>
                    <a:pt x="673" y="769"/>
                    <a:pt x="697" y="793"/>
                  </a:cubicBezTo>
                  <a:cubicBezTo>
                    <a:pt x="745" y="793"/>
                    <a:pt x="769" y="793"/>
                    <a:pt x="817" y="769"/>
                  </a:cubicBezTo>
                  <a:cubicBezTo>
                    <a:pt x="865" y="769"/>
                    <a:pt x="937" y="697"/>
                    <a:pt x="985" y="649"/>
                  </a:cubicBezTo>
                  <a:cubicBezTo>
                    <a:pt x="1009" y="577"/>
                    <a:pt x="1033" y="505"/>
                    <a:pt x="1009" y="433"/>
                  </a:cubicBezTo>
                  <a:cubicBezTo>
                    <a:pt x="985" y="361"/>
                    <a:pt x="937" y="289"/>
                    <a:pt x="889" y="265"/>
                  </a:cubicBezTo>
                  <a:cubicBezTo>
                    <a:pt x="721" y="193"/>
                    <a:pt x="577" y="121"/>
                    <a:pt x="433" y="49"/>
                  </a:cubicBezTo>
                  <a:cubicBezTo>
                    <a:pt x="409" y="25"/>
                    <a:pt x="361" y="25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344325" y="2826200"/>
              <a:ext cx="13825" cy="33100"/>
            </a:xfrm>
            <a:custGeom>
              <a:avLst/>
              <a:gdLst/>
              <a:ahLst/>
              <a:cxnLst/>
              <a:rect l="l" t="t" r="r" b="b"/>
              <a:pathLst>
                <a:path w="553" h="1324" extrusionOk="0">
                  <a:moveTo>
                    <a:pt x="301" y="1"/>
                  </a:moveTo>
                  <a:cubicBezTo>
                    <a:pt x="290" y="1"/>
                    <a:pt x="277" y="2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35"/>
                  </a:lnTo>
                  <a:cubicBezTo>
                    <a:pt x="1" y="1179"/>
                    <a:pt x="121" y="1324"/>
                    <a:pt x="265" y="1324"/>
                  </a:cubicBezTo>
                  <a:cubicBezTo>
                    <a:pt x="433" y="1300"/>
                    <a:pt x="553" y="1203"/>
                    <a:pt x="553" y="1035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344325" y="2901875"/>
              <a:ext cx="13825" cy="30625"/>
            </a:xfrm>
            <a:custGeom>
              <a:avLst/>
              <a:gdLst/>
              <a:ahLst/>
              <a:cxnLst/>
              <a:rect l="l" t="t" r="r" b="b"/>
              <a:pathLst>
                <a:path w="553" h="1225" extrusionOk="0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53"/>
                  </a:cubicBezTo>
                  <a:cubicBezTo>
                    <a:pt x="121" y="1201"/>
                    <a:pt x="193" y="1225"/>
                    <a:pt x="265" y="1225"/>
                  </a:cubicBezTo>
                  <a:cubicBezTo>
                    <a:pt x="433" y="1225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335325" y="2959425"/>
              <a:ext cx="17425" cy="59850"/>
            </a:xfrm>
            <a:custGeom>
              <a:avLst/>
              <a:gdLst/>
              <a:ahLst/>
              <a:cxnLst/>
              <a:rect l="l" t="t" r="r" b="b"/>
              <a:pathLst>
                <a:path w="697" h="2394" extrusionOk="0">
                  <a:moveTo>
                    <a:pt x="464" y="0"/>
                  </a:moveTo>
                  <a:cubicBezTo>
                    <a:pt x="454" y="0"/>
                    <a:pt x="444" y="1"/>
                    <a:pt x="433" y="3"/>
                  </a:cubicBezTo>
                  <a:cubicBezTo>
                    <a:pt x="265" y="3"/>
                    <a:pt x="145" y="123"/>
                    <a:pt x="145" y="267"/>
                  </a:cubicBezTo>
                  <a:cubicBezTo>
                    <a:pt x="145" y="867"/>
                    <a:pt x="97" y="1467"/>
                    <a:pt x="25" y="2043"/>
                  </a:cubicBezTo>
                  <a:cubicBezTo>
                    <a:pt x="1" y="2187"/>
                    <a:pt x="49" y="2355"/>
                    <a:pt x="217" y="2379"/>
                  </a:cubicBezTo>
                  <a:cubicBezTo>
                    <a:pt x="241" y="2389"/>
                    <a:pt x="269" y="2394"/>
                    <a:pt x="297" y="2394"/>
                  </a:cubicBezTo>
                  <a:cubicBezTo>
                    <a:pt x="408" y="2394"/>
                    <a:pt x="534" y="2321"/>
                    <a:pt x="553" y="2187"/>
                  </a:cubicBezTo>
                  <a:cubicBezTo>
                    <a:pt x="649" y="1563"/>
                    <a:pt x="697" y="915"/>
                    <a:pt x="697" y="267"/>
                  </a:cubicBezTo>
                  <a:cubicBezTo>
                    <a:pt x="697" y="134"/>
                    <a:pt x="594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2335925" y="3043500"/>
              <a:ext cx="13825" cy="40900"/>
            </a:xfrm>
            <a:custGeom>
              <a:avLst/>
              <a:gdLst/>
              <a:ahLst/>
              <a:cxnLst/>
              <a:rect l="l" t="t" r="r" b="b"/>
              <a:pathLst>
                <a:path w="553" h="1636" extrusionOk="0">
                  <a:moveTo>
                    <a:pt x="289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02"/>
                    <a:pt x="104" y="1635"/>
                    <a:pt x="252" y="1635"/>
                  </a:cubicBezTo>
                  <a:cubicBezTo>
                    <a:pt x="264" y="1635"/>
                    <a:pt x="276" y="1634"/>
                    <a:pt x="289" y="1632"/>
                  </a:cubicBezTo>
                  <a:cubicBezTo>
                    <a:pt x="433" y="1632"/>
                    <a:pt x="553" y="1512"/>
                    <a:pt x="553" y="1368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2333525" y="3132900"/>
              <a:ext cx="13825" cy="38500"/>
            </a:xfrm>
            <a:custGeom>
              <a:avLst/>
              <a:gdLst/>
              <a:ahLst/>
              <a:cxnLst/>
              <a:rect l="l" t="t" r="r" b="b"/>
              <a:pathLst>
                <a:path w="553" h="1540" extrusionOk="0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06"/>
                    <a:pt x="104" y="1539"/>
                    <a:pt x="233" y="1539"/>
                  </a:cubicBezTo>
                  <a:cubicBezTo>
                    <a:pt x="244" y="1539"/>
                    <a:pt x="254" y="1539"/>
                    <a:pt x="265" y="1537"/>
                  </a:cubicBezTo>
                  <a:cubicBezTo>
                    <a:pt x="433" y="1537"/>
                    <a:pt x="553" y="1417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2326925" y="3209325"/>
              <a:ext cx="18625" cy="38325"/>
            </a:xfrm>
            <a:custGeom>
              <a:avLst/>
              <a:gdLst/>
              <a:ahLst/>
              <a:cxnLst/>
              <a:rect l="l" t="t" r="r" b="b"/>
              <a:pathLst>
                <a:path w="745" h="1533" extrusionOk="0">
                  <a:moveTo>
                    <a:pt x="434" y="0"/>
                  </a:moveTo>
                  <a:cubicBezTo>
                    <a:pt x="401" y="0"/>
                    <a:pt x="367" y="6"/>
                    <a:pt x="337" y="16"/>
                  </a:cubicBezTo>
                  <a:cubicBezTo>
                    <a:pt x="193" y="64"/>
                    <a:pt x="121" y="184"/>
                    <a:pt x="145" y="352"/>
                  </a:cubicBezTo>
                  <a:cubicBezTo>
                    <a:pt x="145" y="352"/>
                    <a:pt x="145" y="352"/>
                    <a:pt x="145" y="376"/>
                  </a:cubicBezTo>
                  <a:cubicBezTo>
                    <a:pt x="169" y="520"/>
                    <a:pt x="169" y="664"/>
                    <a:pt x="145" y="808"/>
                  </a:cubicBezTo>
                  <a:cubicBezTo>
                    <a:pt x="145" y="928"/>
                    <a:pt x="97" y="1072"/>
                    <a:pt x="73" y="1192"/>
                  </a:cubicBezTo>
                  <a:cubicBezTo>
                    <a:pt x="1" y="1312"/>
                    <a:pt x="121" y="1504"/>
                    <a:pt x="265" y="1528"/>
                  </a:cubicBezTo>
                  <a:cubicBezTo>
                    <a:pt x="283" y="1531"/>
                    <a:pt x="301" y="1533"/>
                    <a:pt x="319" y="1533"/>
                  </a:cubicBezTo>
                  <a:cubicBezTo>
                    <a:pt x="444" y="1533"/>
                    <a:pt x="559" y="1462"/>
                    <a:pt x="601" y="1336"/>
                  </a:cubicBezTo>
                  <a:cubicBezTo>
                    <a:pt x="721" y="976"/>
                    <a:pt x="745" y="568"/>
                    <a:pt x="697" y="208"/>
                  </a:cubicBezTo>
                  <a:cubicBezTo>
                    <a:pt x="673" y="136"/>
                    <a:pt x="625" y="64"/>
                    <a:pt x="553" y="40"/>
                  </a:cubicBezTo>
                  <a:cubicBezTo>
                    <a:pt x="525" y="12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2325125" y="3287725"/>
              <a:ext cx="13825" cy="30625"/>
            </a:xfrm>
            <a:custGeom>
              <a:avLst/>
              <a:gdLst/>
              <a:ahLst/>
              <a:cxnLst/>
              <a:rect l="l" t="t" r="r" b="b"/>
              <a:pathLst>
                <a:path w="553" h="1225" extrusionOk="0">
                  <a:moveTo>
                    <a:pt x="289" y="0"/>
                  </a:moveTo>
                  <a:cubicBezTo>
                    <a:pt x="121" y="24"/>
                    <a:pt x="1" y="144"/>
                    <a:pt x="1" y="288"/>
                  </a:cubicBezTo>
                  <a:lnTo>
                    <a:pt x="1" y="936"/>
                  </a:lnTo>
                  <a:cubicBezTo>
                    <a:pt x="1" y="1008"/>
                    <a:pt x="25" y="1080"/>
                    <a:pt x="73" y="1128"/>
                  </a:cubicBezTo>
                  <a:cubicBezTo>
                    <a:pt x="121" y="1176"/>
                    <a:pt x="217" y="1224"/>
                    <a:pt x="289" y="1224"/>
                  </a:cubicBezTo>
                  <a:cubicBezTo>
                    <a:pt x="433" y="1224"/>
                    <a:pt x="553" y="1104"/>
                    <a:pt x="553" y="936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2317925" y="3355825"/>
              <a:ext cx="18625" cy="46300"/>
            </a:xfrm>
            <a:custGeom>
              <a:avLst/>
              <a:gdLst/>
              <a:ahLst/>
              <a:cxnLst/>
              <a:rect l="l" t="t" r="r" b="b"/>
              <a:pathLst>
                <a:path w="745" h="1852" extrusionOk="0">
                  <a:moveTo>
                    <a:pt x="393" y="0"/>
                  </a:moveTo>
                  <a:cubicBezTo>
                    <a:pt x="365" y="0"/>
                    <a:pt x="338" y="4"/>
                    <a:pt x="313" y="12"/>
                  </a:cubicBezTo>
                  <a:cubicBezTo>
                    <a:pt x="169" y="60"/>
                    <a:pt x="97" y="205"/>
                    <a:pt x="121" y="349"/>
                  </a:cubicBezTo>
                  <a:cubicBezTo>
                    <a:pt x="121" y="373"/>
                    <a:pt x="145" y="397"/>
                    <a:pt x="145" y="445"/>
                  </a:cubicBezTo>
                  <a:lnTo>
                    <a:pt x="145" y="469"/>
                  </a:lnTo>
                  <a:cubicBezTo>
                    <a:pt x="145" y="517"/>
                    <a:pt x="145" y="565"/>
                    <a:pt x="145" y="613"/>
                  </a:cubicBezTo>
                  <a:cubicBezTo>
                    <a:pt x="169" y="709"/>
                    <a:pt x="169" y="829"/>
                    <a:pt x="145" y="925"/>
                  </a:cubicBezTo>
                  <a:cubicBezTo>
                    <a:pt x="145" y="973"/>
                    <a:pt x="145" y="1021"/>
                    <a:pt x="145" y="1069"/>
                  </a:cubicBezTo>
                  <a:cubicBezTo>
                    <a:pt x="145" y="1093"/>
                    <a:pt x="145" y="1093"/>
                    <a:pt x="145" y="1117"/>
                  </a:cubicBezTo>
                  <a:cubicBezTo>
                    <a:pt x="145" y="1141"/>
                    <a:pt x="121" y="1165"/>
                    <a:pt x="121" y="1189"/>
                  </a:cubicBezTo>
                  <a:cubicBezTo>
                    <a:pt x="97" y="1309"/>
                    <a:pt x="73" y="1405"/>
                    <a:pt x="49" y="1501"/>
                  </a:cubicBezTo>
                  <a:cubicBezTo>
                    <a:pt x="1" y="1645"/>
                    <a:pt x="97" y="1813"/>
                    <a:pt x="241" y="1837"/>
                  </a:cubicBezTo>
                  <a:cubicBezTo>
                    <a:pt x="270" y="1846"/>
                    <a:pt x="301" y="1851"/>
                    <a:pt x="331" y="1851"/>
                  </a:cubicBezTo>
                  <a:cubicBezTo>
                    <a:pt x="448" y="1851"/>
                    <a:pt x="563" y="1778"/>
                    <a:pt x="601" y="1645"/>
                  </a:cubicBezTo>
                  <a:cubicBezTo>
                    <a:pt x="721" y="1189"/>
                    <a:pt x="745" y="685"/>
                    <a:pt x="673" y="205"/>
                  </a:cubicBezTo>
                  <a:cubicBezTo>
                    <a:pt x="653" y="86"/>
                    <a:pt x="520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320325" y="3453825"/>
              <a:ext cx="19825" cy="51850"/>
            </a:xfrm>
            <a:custGeom>
              <a:avLst/>
              <a:gdLst/>
              <a:ahLst/>
              <a:cxnLst/>
              <a:rect l="l" t="t" r="r" b="b"/>
              <a:pathLst>
                <a:path w="793" h="2074" extrusionOk="0">
                  <a:moveTo>
                    <a:pt x="528" y="0"/>
                  </a:moveTo>
                  <a:cubicBezTo>
                    <a:pt x="411" y="0"/>
                    <a:pt x="262" y="71"/>
                    <a:pt x="241" y="197"/>
                  </a:cubicBezTo>
                  <a:cubicBezTo>
                    <a:pt x="169" y="701"/>
                    <a:pt x="97" y="1229"/>
                    <a:pt x="25" y="1733"/>
                  </a:cubicBezTo>
                  <a:cubicBezTo>
                    <a:pt x="1" y="1877"/>
                    <a:pt x="73" y="2045"/>
                    <a:pt x="217" y="2069"/>
                  </a:cubicBezTo>
                  <a:cubicBezTo>
                    <a:pt x="235" y="2072"/>
                    <a:pt x="254" y="2074"/>
                    <a:pt x="274" y="2074"/>
                  </a:cubicBezTo>
                  <a:cubicBezTo>
                    <a:pt x="407" y="2074"/>
                    <a:pt x="556" y="2003"/>
                    <a:pt x="577" y="1877"/>
                  </a:cubicBezTo>
                  <a:cubicBezTo>
                    <a:pt x="625" y="1373"/>
                    <a:pt x="697" y="869"/>
                    <a:pt x="769" y="365"/>
                  </a:cubicBezTo>
                  <a:cubicBezTo>
                    <a:pt x="793" y="221"/>
                    <a:pt x="745" y="53"/>
                    <a:pt x="577" y="5"/>
                  </a:cubicBezTo>
                  <a:cubicBezTo>
                    <a:pt x="562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2308925" y="3567950"/>
              <a:ext cx="17425" cy="40975"/>
            </a:xfrm>
            <a:custGeom>
              <a:avLst/>
              <a:gdLst/>
              <a:ahLst/>
              <a:cxnLst/>
              <a:rect l="l" t="t" r="r" b="b"/>
              <a:pathLst>
                <a:path w="697" h="1639" extrusionOk="0">
                  <a:moveTo>
                    <a:pt x="409" y="0"/>
                  </a:moveTo>
                  <a:cubicBezTo>
                    <a:pt x="241" y="0"/>
                    <a:pt x="145" y="120"/>
                    <a:pt x="121" y="288"/>
                  </a:cubicBezTo>
                  <a:cubicBezTo>
                    <a:pt x="97" y="648"/>
                    <a:pt x="49" y="1008"/>
                    <a:pt x="1" y="1368"/>
                  </a:cubicBezTo>
                  <a:cubicBezTo>
                    <a:pt x="1" y="1440"/>
                    <a:pt x="49" y="1512"/>
                    <a:pt x="97" y="1560"/>
                  </a:cubicBezTo>
                  <a:cubicBezTo>
                    <a:pt x="136" y="1600"/>
                    <a:pt x="191" y="1639"/>
                    <a:pt x="249" y="1639"/>
                  </a:cubicBezTo>
                  <a:cubicBezTo>
                    <a:pt x="262" y="1639"/>
                    <a:pt x="276" y="1637"/>
                    <a:pt x="289" y="1632"/>
                  </a:cubicBezTo>
                  <a:cubicBezTo>
                    <a:pt x="457" y="1632"/>
                    <a:pt x="553" y="1512"/>
                    <a:pt x="577" y="1368"/>
                  </a:cubicBezTo>
                  <a:cubicBezTo>
                    <a:pt x="601" y="1008"/>
                    <a:pt x="649" y="648"/>
                    <a:pt x="673" y="288"/>
                  </a:cubicBezTo>
                  <a:cubicBezTo>
                    <a:pt x="697" y="216"/>
                    <a:pt x="649" y="120"/>
                    <a:pt x="601" y="72"/>
                  </a:cubicBezTo>
                  <a:cubicBezTo>
                    <a:pt x="553" y="24"/>
                    <a:pt x="481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2341325" y="3567950"/>
              <a:ext cx="19825" cy="30025"/>
            </a:xfrm>
            <a:custGeom>
              <a:avLst/>
              <a:gdLst/>
              <a:ahLst/>
              <a:cxnLst/>
              <a:rect l="l" t="t" r="r" b="b"/>
              <a:pathLst>
                <a:path w="793" h="1201" extrusionOk="0">
                  <a:moveTo>
                    <a:pt x="505" y="0"/>
                  </a:moveTo>
                  <a:cubicBezTo>
                    <a:pt x="433" y="0"/>
                    <a:pt x="361" y="24"/>
                    <a:pt x="313" y="72"/>
                  </a:cubicBezTo>
                  <a:cubicBezTo>
                    <a:pt x="265" y="120"/>
                    <a:pt x="217" y="192"/>
                    <a:pt x="217" y="264"/>
                  </a:cubicBezTo>
                  <a:cubicBezTo>
                    <a:pt x="217" y="312"/>
                    <a:pt x="217" y="384"/>
                    <a:pt x="217" y="432"/>
                  </a:cubicBezTo>
                  <a:cubicBezTo>
                    <a:pt x="217" y="480"/>
                    <a:pt x="193" y="528"/>
                    <a:pt x="169" y="576"/>
                  </a:cubicBezTo>
                  <a:cubicBezTo>
                    <a:pt x="145" y="624"/>
                    <a:pt x="121" y="672"/>
                    <a:pt x="97" y="720"/>
                  </a:cubicBezTo>
                  <a:cubicBezTo>
                    <a:pt x="49" y="792"/>
                    <a:pt x="1" y="840"/>
                    <a:pt x="1" y="936"/>
                  </a:cubicBezTo>
                  <a:cubicBezTo>
                    <a:pt x="1" y="984"/>
                    <a:pt x="25" y="1080"/>
                    <a:pt x="97" y="1128"/>
                  </a:cubicBezTo>
                  <a:cubicBezTo>
                    <a:pt x="145" y="1176"/>
                    <a:pt x="217" y="1200"/>
                    <a:pt x="289" y="1200"/>
                  </a:cubicBezTo>
                  <a:cubicBezTo>
                    <a:pt x="361" y="1200"/>
                    <a:pt x="433" y="1176"/>
                    <a:pt x="481" y="1128"/>
                  </a:cubicBezTo>
                  <a:cubicBezTo>
                    <a:pt x="601" y="1008"/>
                    <a:pt x="673" y="864"/>
                    <a:pt x="721" y="696"/>
                  </a:cubicBezTo>
                  <a:cubicBezTo>
                    <a:pt x="745" y="624"/>
                    <a:pt x="769" y="552"/>
                    <a:pt x="769" y="456"/>
                  </a:cubicBezTo>
                  <a:cubicBezTo>
                    <a:pt x="793" y="408"/>
                    <a:pt x="793" y="336"/>
                    <a:pt x="793" y="264"/>
                  </a:cubicBezTo>
                  <a:cubicBezTo>
                    <a:pt x="769" y="192"/>
                    <a:pt x="745" y="120"/>
                    <a:pt x="697" y="72"/>
                  </a:cubicBezTo>
                  <a:cubicBezTo>
                    <a:pt x="649" y="24"/>
                    <a:pt x="577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354525" y="3497150"/>
              <a:ext cx="18025" cy="46825"/>
            </a:xfrm>
            <a:custGeom>
              <a:avLst/>
              <a:gdLst/>
              <a:ahLst/>
              <a:cxnLst/>
              <a:rect l="l" t="t" r="r" b="b"/>
              <a:pathLst>
                <a:path w="721" h="1873" extrusionOk="0">
                  <a:moveTo>
                    <a:pt x="433" y="0"/>
                  </a:moveTo>
                  <a:cubicBezTo>
                    <a:pt x="265" y="0"/>
                    <a:pt x="169" y="120"/>
                    <a:pt x="145" y="288"/>
                  </a:cubicBezTo>
                  <a:cubicBezTo>
                    <a:pt x="97" y="720"/>
                    <a:pt x="49" y="1152"/>
                    <a:pt x="25" y="1584"/>
                  </a:cubicBezTo>
                  <a:cubicBezTo>
                    <a:pt x="1" y="1728"/>
                    <a:pt x="145" y="1872"/>
                    <a:pt x="289" y="1872"/>
                  </a:cubicBezTo>
                  <a:cubicBezTo>
                    <a:pt x="457" y="1848"/>
                    <a:pt x="553" y="1752"/>
                    <a:pt x="577" y="1584"/>
                  </a:cubicBezTo>
                  <a:cubicBezTo>
                    <a:pt x="625" y="1152"/>
                    <a:pt x="673" y="720"/>
                    <a:pt x="721" y="288"/>
                  </a:cubicBezTo>
                  <a:cubicBezTo>
                    <a:pt x="721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364725" y="3421125"/>
              <a:ext cx="19250" cy="43950"/>
            </a:xfrm>
            <a:custGeom>
              <a:avLst/>
              <a:gdLst/>
              <a:ahLst/>
              <a:cxnLst/>
              <a:rect l="l" t="t" r="r" b="b"/>
              <a:pathLst>
                <a:path w="770" h="1758" extrusionOk="0">
                  <a:moveTo>
                    <a:pt x="338" y="1"/>
                  </a:moveTo>
                  <a:cubicBezTo>
                    <a:pt x="305" y="1"/>
                    <a:pt x="271" y="7"/>
                    <a:pt x="241" y="17"/>
                  </a:cubicBezTo>
                  <a:cubicBezTo>
                    <a:pt x="121" y="65"/>
                    <a:pt x="1" y="209"/>
                    <a:pt x="49" y="353"/>
                  </a:cubicBezTo>
                  <a:cubicBezTo>
                    <a:pt x="97" y="449"/>
                    <a:pt x="121" y="545"/>
                    <a:pt x="145" y="641"/>
                  </a:cubicBezTo>
                  <a:cubicBezTo>
                    <a:pt x="145" y="665"/>
                    <a:pt x="145" y="689"/>
                    <a:pt x="169" y="713"/>
                  </a:cubicBezTo>
                  <a:cubicBezTo>
                    <a:pt x="169" y="761"/>
                    <a:pt x="169" y="833"/>
                    <a:pt x="169" y="881"/>
                  </a:cubicBezTo>
                  <a:cubicBezTo>
                    <a:pt x="169" y="929"/>
                    <a:pt x="169" y="977"/>
                    <a:pt x="169" y="1025"/>
                  </a:cubicBezTo>
                  <a:cubicBezTo>
                    <a:pt x="169" y="1049"/>
                    <a:pt x="169" y="1073"/>
                    <a:pt x="169" y="1097"/>
                  </a:cubicBezTo>
                  <a:cubicBezTo>
                    <a:pt x="169" y="1097"/>
                    <a:pt x="169" y="1121"/>
                    <a:pt x="169" y="1121"/>
                  </a:cubicBezTo>
                  <a:cubicBezTo>
                    <a:pt x="145" y="1217"/>
                    <a:pt x="121" y="1313"/>
                    <a:pt x="73" y="1409"/>
                  </a:cubicBezTo>
                  <a:cubicBezTo>
                    <a:pt x="25" y="1553"/>
                    <a:pt x="145" y="1721"/>
                    <a:pt x="265" y="1745"/>
                  </a:cubicBezTo>
                  <a:cubicBezTo>
                    <a:pt x="295" y="1753"/>
                    <a:pt x="324" y="1757"/>
                    <a:pt x="352" y="1757"/>
                  </a:cubicBezTo>
                  <a:cubicBezTo>
                    <a:pt x="481" y="1757"/>
                    <a:pt x="585" y="1671"/>
                    <a:pt x="625" y="1553"/>
                  </a:cubicBezTo>
                  <a:cubicBezTo>
                    <a:pt x="769" y="1121"/>
                    <a:pt x="769" y="617"/>
                    <a:pt x="601" y="209"/>
                  </a:cubicBezTo>
                  <a:cubicBezTo>
                    <a:pt x="553" y="137"/>
                    <a:pt x="529" y="89"/>
                    <a:pt x="457" y="41"/>
                  </a:cubicBezTo>
                  <a:cubicBezTo>
                    <a:pt x="429" y="13"/>
                    <a:pt x="384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374325" y="3323125"/>
              <a:ext cx="13850" cy="41425"/>
            </a:xfrm>
            <a:custGeom>
              <a:avLst/>
              <a:gdLst/>
              <a:ahLst/>
              <a:cxnLst/>
              <a:rect l="l" t="t" r="r" b="b"/>
              <a:pathLst>
                <a:path w="554" h="1657" extrusionOk="0">
                  <a:moveTo>
                    <a:pt x="265" y="0"/>
                  </a:moveTo>
                  <a:cubicBezTo>
                    <a:pt x="121" y="24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13"/>
                    <a:pt x="121" y="1657"/>
                    <a:pt x="265" y="1657"/>
                  </a:cubicBezTo>
                  <a:cubicBezTo>
                    <a:pt x="409" y="1657"/>
                    <a:pt x="553" y="1537"/>
                    <a:pt x="553" y="1368"/>
                  </a:cubicBezTo>
                  <a:lnTo>
                    <a:pt x="553" y="288"/>
                  </a:lnTo>
                  <a:cubicBezTo>
                    <a:pt x="553" y="144"/>
                    <a:pt x="409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371325" y="3214725"/>
              <a:ext cx="18050" cy="43925"/>
            </a:xfrm>
            <a:custGeom>
              <a:avLst/>
              <a:gdLst/>
              <a:ahLst/>
              <a:cxnLst/>
              <a:rect l="l" t="t" r="r" b="b"/>
              <a:pathLst>
                <a:path w="722" h="1757" extrusionOk="0">
                  <a:moveTo>
                    <a:pt x="402" y="0"/>
                  </a:moveTo>
                  <a:cubicBezTo>
                    <a:pt x="373" y="0"/>
                    <a:pt x="343" y="6"/>
                    <a:pt x="313" y="16"/>
                  </a:cubicBezTo>
                  <a:cubicBezTo>
                    <a:pt x="241" y="40"/>
                    <a:pt x="169" y="64"/>
                    <a:pt x="145" y="136"/>
                  </a:cubicBezTo>
                  <a:cubicBezTo>
                    <a:pt x="97" y="208"/>
                    <a:pt x="97" y="280"/>
                    <a:pt x="121" y="352"/>
                  </a:cubicBezTo>
                  <a:cubicBezTo>
                    <a:pt x="121" y="352"/>
                    <a:pt x="121" y="376"/>
                    <a:pt x="121" y="376"/>
                  </a:cubicBezTo>
                  <a:cubicBezTo>
                    <a:pt x="121" y="400"/>
                    <a:pt x="121" y="424"/>
                    <a:pt x="121" y="448"/>
                  </a:cubicBezTo>
                  <a:cubicBezTo>
                    <a:pt x="121" y="496"/>
                    <a:pt x="121" y="544"/>
                    <a:pt x="121" y="592"/>
                  </a:cubicBezTo>
                  <a:cubicBezTo>
                    <a:pt x="145" y="688"/>
                    <a:pt x="145" y="784"/>
                    <a:pt x="121" y="880"/>
                  </a:cubicBezTo>
                  <a:cubicBezTo>
                    <a:pt x="121" y="928"/>
                    <a:pt x="121" y="976"/>
                    <a:pt x="121" y="1024"/>
                  </a:cubicBezTo>
                  <a:cubicBezTo>
                    <a:pt x="121" y="1024"/>
                    <a:pt x="121" y="1048"/>
                    <a:pt x="121" y="1072"/>
                  </a:cubicBezTo>
                  <a:cubicBezTo>
                    <a:pt x="97" y="1096"/>
                    <a:pt x="97" y="1120"/>
                    <a:pt x="97" y="1120"/>
                  </a:cubicBezTo>
                  <a:cubicBezTo>
                    <a:pt x="97" y="1216"/>
                    <a:pt x="73" y="1312"/>
                    <a:pt x="49" y="1408"/>
                  </a:cubicBezTo>
                  <a:cubicBezTo>
                    <a:pt x="1" y="1552"/>
                    <a:pt x="97" y="1720"/>
                    <a:pt x="241" y="1744"/>
                  </a:cubicBezTo>
                  <a:cubicBezTo>
                    <a:pt x="266" y="1753"/>
                    <a:pt x="292" y="1757"/>
                    <a:pt x="317" y="1757"/>
                  </a:cubicBezTo>
                  <a:cubicBezTo>
                    <a:pt x="433" y="1757"/>
                    <a:pt x="538" y="1671"/>
                    <a:pt x="577" y="1552"/>
                  </a:cubicBezTo>
                  <a:cubicBezTo>
                    <a:pt x="697" y="1120"/>
                    <a:pt x="721" y="664"/>
                    <a:pt x="649" y="208"/>
                  </a:cubicBezTo>
                  <a:cubicBezTo>
                    <a:pt x="649" y="136"/>
                    <a:pt x="577" y="64"/>
                    <a:pt x="529" y="40"/>
                  </a:cubicBezTo>
                  <a:cubicBezTo>
                    <a:pt x="487" y="12"/>
                    <a:pt x="44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372525" y="3136500"/>
              <a:ext cx="550" cy="975"/>
            </a:xfrm>
            <a:custGeom>
              <a:avLst/>
              <a:gdLst/>
              <a:ahLst/>
              <a:cxnLst/>
              <a:rect l="l" t="t" r="r" b="b"/>
              <a:pathLst>
                <a:path w="22" h="39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9"/>
                    <a:pt x="16" y="39"/>
                    <a:pt x="18" y="39"/>
                  </a:cubicBezTo>
                  <a:cubicBezTo>
                    <a:pt x="21" y="39"/>
                    <a:pt x="16" y="15"/>
                    <a:pt x="1" y="1"/>
                  </a:cubicBezTo>
                  <a:close/>
                </a:path>
              </a:pathLst>
            </a:custGeom>
            <a:solidFill>
              <a:srgbClr val="9BD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370125" y="3125050"/>
              <a:ext cx="19250" cy="38450"/>
            </a:xfrm>
            <a:custGeom>
              <a:avLst/>
              <a:gdLst/>
              <a:ahLst/>
              <a:cxnLst/>
              <a:rect l="l" t="t" r="r" b="b"/>
              <a:pathLst>
                <a:path w="770" h="1538" extrusionOk="0">
                  <a:moveTo>
                    <a:pt x="326" y="1"/>
                  </a:moveTo>
                  <a:cubicBezTo>
                    <a:pt x="274" y="1"/>
                    <a:pt x="220" y="17"/>
                    <a:pt x="169" y="51"/>
                  </a:cubicBezTo>
                  <a:cubicBezTo>
                    <a:pt x="49" y="123"/>
                    <a:pt x="1" y="291"/>
                    <a:pt x="73" y="411"/>
                  </a:cubicBezTo>
                  <a:cubicBezTo>
                    <a:pt x="97" y="435"/>
                    <a:pt x="97" y="459"/>
                    <a:pt x="97" y="459"/>
                  </a:cubicBezTo>
                  <a:cubicBezTo>
                    <a:pt x="97" y="483"/>
                    <a:pt x="121" y="507"/>
                    <a:pt x="121" y="531"/>
                  </a:cubicBezTo>
                  <a:cubicBezTo>
                    <a:pt x="145" y="579"/>
                    <a:pt x="145" y="627"/>
                    <a:pt x="169" y="675"/>
                  </a:cubicBezTo>
                  <a:cubicBezTo>
                    <a:pt x="169" y="747"/>
                    <a:pt x="169" y="843"/>
                    <a:pt x="169" y="915"/>
                  </a:cubicBezTo>
                  <a:cubicBezTo>
                    <a:pt x="145" y="939"/>
                    <a:pt x="145" y="987"/>
                    <a:pt x="145" y="1011"/>
                  </a:cubicBezTo>
                  <a:cubicBezTo>
                    <a:pt x="121" y="1035"/>
                    <a:pt x="121" y="1059"/>
                    <a:pt x="121" y="1083"/>
                  </a:cubicBezTo>
                  <a:cubicBezTo>
                    <a:pt x="121" y="1107"/>
                    <a:pt x="121" y="1107"/>
                    <a:pt x="97" y="1107"/>
                  </a:cubicBezTo>
                  <a:cubicBezTo>
                    <a:pt x="97" y="1107"/>
                    <a:pt x="97" y="1107"/>
                    <a:pt x="97" y="1131"/>
                  </a:cubicBezTo>
                  <a:cubicBezTo>
                    <a:pt x="73" y="1179"/>
                    <a:pt x="49" y="1251"/>
                    <a:pt x="73" y="1347"/>
                  </a:cubicBezTo>
                  <a:cubicBezTo>
                    <a:pt x="97" y="1395"/>
                    <a:pt x="145" y="1467"/>
                    <a:pt x="193" y="1515"/>
                  </a:cubicBezTo>
                  <a:cubicBezTo>
                    <a:pt x="237" y="1529"/>
                    <a:pt x="285" y="1537"/>
                    <a:pt x="332" y="1537"/>
                  </a:cubicBezTo>
                  <a:cubicBezTo>
                    <a:pt x="440" y="1537"/>
                    <a:pt x="544" y="1495"/>
                    <a:pt x="577" y="1395"/>
                  </a:cubicBezTo>
                  <a:cubicBezTo>
                    <a:pt x="769" y="987"/>
                    <a:pt x="769" y="531"/>
                    <a:pt x="553" y="147"/>
                  </a:cubicBezTo>
                  <a:cubicBezTo>
                    <a:pt x="507" y="54"/>
                    <a:pt x="420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2371325" y="3018900"/>
              <a:ext cx="17450" cy="41425"/>
            </a:xfrm>
            <a:custGeom>
              <a:avLst/>
              <a:gdLst/>
              <a:ahLst/>
              <a:cxnLst/>
              <a:rect l="l" t="t" r="r" b="b"/>
              <a:pathLst>
                <a:path w="698" h="1657" extrusionOk="0">
                  <a:moveTo>
                    <a:pt x="313" y="0"/>
                  </a:moveTo>
                  <a:cubicBezTo>
                    <a:pt x="169" y="0"/>
                    <a:pt x="1" y="120"/>
                    <a:pt x="25" y="288"/>
                  </a:cubicBezTo>
                  <a:cubicBezTo>
                    <a:pt x="49" y="648"/>
                    <a:pt x="97" y="1008"/>
                    <a:pt x="121" y="1368"/>
                  </a:cubicBezTo>
                  <a:cubicBezTo>
                    <a:pt x="145" y="1440"/>
                    <a:pt x="145" y="1512"/>
                    <a:pt x="217" y="1560"/>
                  </a:cubicBezTo>
                  <a:cubicBezTo>
                    <a:pt x="265" y="1608"/>
                    <a:pt x="337" y="1656"/>
                    <a:pt x="409" y="1656"/>
                  </a:cubicBezTo>
                  <a:cubicBezTo>
                    <a:pt x="553" y="1632"/>
                    <a:pt x="697" y="1512"/>
                    <a:pt x="697" y="1368"/>
                  </a:cubicBezTo>
                  <a:cubicBezTo>
                    <a:pt x="649" y="1008"/>
                    <a:pt x="625" y="648"/>
                    <a:pt x="577" y="288"/>
                  </a:cubicBezTo>
                  <a:cubicBezTo>
                    <a:pt x="577" y="216"/>
                    <a:pt x="553" y="144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2374325" y="2951075"/>
              <a:ext cx="13850" cy="27625"/>
            </a:xfrm>
            <a:custGeom>
              <a:avLst/>
              <a:gdLst/>
              <a:ahLst/>
              <a:cxnLst/>
              <a:rect l="l" t="t" r="r" b="b"/>
              <a:pathLst>
                <a:path w="554" h="1105" extrusionOk="0">
                  <a:moveTo>
                    <a:pt x="265" y="1"/>
                  </a:moveTo>
                  <a:cubicBezTo>
                    <a:pt x="193" y="1"/>
                    <a:pt x="121" y="25"/>
                    <a:pt x="73" y="73"/>
                  </a:cubicBezTo>
                  <a:cubicBezTo>
                    <a:pt x="25" y="145"/>
                    <a:pt x="1" y="193"/>
                    <a:pt x="1" y="289"/>
                  </a:cubicBezTo>
                  <a:lnTo>
                    <a:pt x="1" y="817"/>
                  </a:ln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57" y="1009"/>
                  </a:cubicBezTo>
                  <a:cubicBezTo>
                    <a:pt x="505" y="961"/>
                    <a:pt x="553" y="889"/>
                    <a:pt x="553" y="817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2376725" y="2861275"/>
              <a:ext cx="16850" cy="33225"/>
            </a:xfrm>
            <a:custGeom>
              <a:avLst/>
              <a:gdLst/>
              <a:ahLst/>
              <a:cxnLst/>
              <a:rect l="l" t="t" r="r" b="b"/>
              <a:pathLst>
                <a:path w="674" h="1329" extrusionOk="0">
                  <a:moveTo>
                    <a:pt x="272" y="1"/>
                  </a:moveTo>
                  <a:cubicBezTo>
                    <a:pt x="229" y="1"/>
                    <a:pt x="187" y="12"/>
                    <a:pt x="145" y="41"/>
                  </a:cubicBezTo>
                  <a:cubicBezTo>
                    <a:pt x="97" y="89"/>
                    <a:pt x="25" y="137"/>
                    <a:pt x="25" y="209"/>
                  </a:cubicBezTo>
                  <a:cubicBezTo>
                    <a:pt x="1" y="305"/>
                    <a:pt x="1" y="377"/>
                    <a:pt x="1" y="473"/>
                  </a:cubicBezTo>
                  <a:cubicBezTo>
                    <a:pt x="1" y="569"/>
                    <a:pt x="1" y="641"/>
                    <a:pt x="1" y="737"/>
                  </a:cubicBezTo>
                  <a:cubicBezTo>
                    <a:pt x="25" y="905"/>
                    <a:pt x="73" y="1049"/>
                    <a:pt x="145" y="1193"/>
                  </a:cubicBezTo>
                  <a:cubicBezTo>
                    <a:pt x="169" y="1241"/>
                    <a:pt x="265" y="1289"/>
                    <a:pt x="313" y="1313"/>
                  </a:cubicBezTo>
                  <a:cubicBezTo>
                    <a:pt x="343" y="1323"/>
                    <a:pt x="377" y="1328"/>
                    <a:pt x="410" y="1328"/>
                  </a:cubicBezTo>
                  <a:cubicBezTo>
                    <a:pt x="456" y="1328"/>
                    <a:pt x="501" y="1317"/>
                    <a:pt x="529" y="1289"/>
                  </a:cubicBezTo>
                  <a:cubicBezTo>
                    <a:pt x="601" y="1241"/>
                    <a:pt x="649" y="1193"/>
                    <a:pt x="649" y="1121"/>
                  </a:cubicBezTo>
                  <a:cubicBezTo>
                    <a:pt x="673" y="1097"/>
                    <a:pt x="673" y="1073"/>
                    <a:pt x="673" y="1049"/>
                  </a:cubicBezTo>
                  <a:cubicBezTo>
                    <a:pt x="673" y="1001"/>
                    <a:pt x="649" y="977"/>
                    <a:pt x="649" y="929"/>
                  </a:cubicBezTo>
                  <a:cubicBezTo>
                    <a:pt x="601" y="833"/>
                    <a:pt x="577" y="737"/>
                    <a:pt x="553" y="641"/>
                  </a:cubicBezTo>
                  <a:cubicBezTo>
                    <a:pt x="553" y="537"/>
                    <a:pt x="553" y="451"/>
                    <a:pt x="553" y="353"/>
                  </a:cubicBezTo>
                  <a:cubicBezTo>
                    <a:pt x="577" y="281"/>
                    <a:pt x="577" y="209"/>
                    <a:pt x="529" y="137"/>
                  </a:cubicBezTo>
                  <a:cubicBezTo>
                    <a:pt x="481" y="89"/>
                    <a:pt x="433" y="41"/>
                    <a:pt x="361" y="17"/>
                  </a:cubicBezTo>
                  <a:cubicBezTo>
                    <a:pt x="331" y="7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416950" y="2864300"/>
              <a:ext cx="20425" cy="43600"/>
            </a:xfrm>
            <a:custGeom>
              <a:avLst/>
              <a:gdLst/>
              <a:ahLst/>
              <a:cxnLst/>
              <a:rect l="l" t="t" r="r" b="b"/>
              <a:pathLst>
                <a:path w="817" h="1744" extrusionOk="0">
                  <a:moveTo>
                    <a:pt x="518" y="0"/>
                  </a:moveTo>
                  <a:cubicBezTo>
                    <a:pt x="419" y="0"/>
                    <a:pt x="319" y="43"/>
                    <a:pt x="288" y="136"/>
                  </a:cubicBezTo>
                  <a:cubicBezTo>
                    <a:pt x="96" y="544"/>
                    <a:pt x="0" y="1000"/>
                    <a:pt x="24" y="1480"/>
                  </a:cubicBezTo>
                  <a:cubicBezTo>
                    <a:pt x="24" y="1624"/>
                    <a:pt x="144" y="1744"/>
                    <a:pt x="312" y="1744"/>
                  </a:cubicBezTo>
                  <a:cubicBezTo>
                    <a:pt x="456" y="1744"/>
                    <a:pt x="576" y="1624"/>
                    <a:pt x="576" y="1480"/>
                  </a:cubicBezTo>
                  <a:cubicBezTo>
                    <a:pt x="576" y="1360"/>
                    <a:pt x="576" y="1264"/>
                    <a:pt x="576" y="1168"/>
                  </a:cubicBezTo>
                  <a:cubicBezTo>
                    <a:pt x="576" y="1120"/>
                    <a:pt x="600" y="1072"/>
                    <a:pt x="600" y="1024"/>
                  </a:cubicBezTo>
                  <a:cubicBezTo>
                    <a:pt x="600" y="1024"/>
                    <a:pt x="600" y="1000"/>
                    <a:pt x="600" y="1000"/>
                  </a:cubicBezTo>
                  <a:cubicBezTo>
                    <a:pt x="600" y="976"/>
                    <a:pt x="600" y="952"/>
                    <a:pt x="600" y="928"/>
                  </a:cubicBezTo>
                  <a:cubicBezTo>
                    <a:pt x="624" y="832"/>
                    <a:pt x="648" y="736"/>
                    <a:pt x="672" y="664"/>
                  </a:cubicBezTo>
                  <a:cubicBezTo>
                    <a:pt x="696" y="616"/>
                    <a:pt x="720" y="568"/>
                    <a:pt x="720" y="520"/>
                  </a:cubicBezTo>
                  <a:cubicBezTo>
                    <a:pt x="744" y="496"/>
                    <a:pt x="744" y="472"/>
                    <a:pt x="744" y="448"/>
                  </a:cubicBezTo>
                  <a:cubicBezTo>
                    <a:pt x="744" y="424"/>
                    <a:pt x="768" y="424"/>
                    <a:pt x="768" y="400"/>
                  </a:cubicBezTo>
                  <a:cubicBezTo>
                    <a:pt x="768" y="400"/>
                    <a:pt x="768" y="400"/>
                    <a:pt x="768" y="424"/>
                  </a:cubicBezTo>
                  <a:cubicBezTo>
                    <a:pt x="792" y="352"/>
                    <a:pt x="816" y="280"/>
                    <a:pt x="792" y="208"/>
                  </a:cubicBezTo>
                  <a:cubicBezTo>
                    <a:pt x="768" y="136"/>
                    <a:pt x="720" y="64"/>
                    <a:pt x="672" y="40"/>
                  </a:cubicBezTo>
                  <a:cubicBezTo>
                    <a:pt x="629" y="14"/>
                    <a:pt x="574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420550" y="2978075"/>
              <a:ext cx="17425" cy="41450"/>
            </a:xfrm>
            <a:custGeom>
              <a:avLst/>
              <a:gdLst/>
              <a:ahLst/>
              <a:cxnLst/>
              <a:rect l="l" t="t" r="r" b="b"/>
              <a:pathLst>
                <a:path w="697" h="1658" extrusionOk="0">
                  <a:moveTo>
                    <a:pt x="288" y="1"/>
                  </a:moveTo>
                  <a:cubicBezTo>
                    <a:pt x="144" y="1"/>
                    <a:pt x="0" y="121"/>
                    <a:pt x="24" y="289"/>
                  </a:cubicBezTo>
                  <a:cubicBezTo>
                    <a:pt x="48" y="649"/>
                    <a:pt x="72" y="1009"/>
                    <a:pt x="120" y="1369"/>
                  </a:cubicBezTo>
                  <a:cubicBezTo>
                    <a:pt x="120" y="1441"/>
                    <a:pt x="144" y="1513"/>
                    <a:pt x="192" y="1561"/>
                  </a:cubicBezTo>
                  <a:cubicBezTo>
                    <a:pt x="240" y="1609"/>
                    <a:pt x="336" y="1657"/>
                    <a:pt x="408" y="1657"/>
                  </a:cubicBezTo>
                  <a:cubicBezTo>
                    <a:pt x="528" y="1633"/>
                    <a:pt x="696" y="1537"/>
                    <a:pt x="672" y="1369"/>
                  </a:cubicBezTo>
                  <a:cubicBezTo>
                    <a:pt x="648" y="1009"/>
                    <a:pt x="600" y="649"/>
                    <a:pt x="576" y="289"/>
                  </a:cubicBezTo>
                  <a:cubicBezTo>
                    <a:pt x="576" y="217"/>
                    <a:pt x="552" y="145"/>
                    <a:pt x="504" y="97"/>
                  </a:cubicBezTo>
                  <a:cubicBezTo>
                    <a:pt x="456" y="49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2422350" y="3062625"/>
              <a:ext cx="18025" cy="57175"/>
            </a:xfrm>
            <a:custGeom>
              <a:avLst/>
              <a:gdLst/>
              <a:ahLst/>
              <a:cxnLst/>
              <a:rect l="l" t="t" r="r" b="b"/>
              <a:pathLst>
                <a:path w="721" h="2287" extrusionOk="0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44" y="3"/>
                    <a:pt x="0" y="123"/>
                    <a:pt x="0" y="267"/>
                  </a:cubicBezTo>
                  <a:cubicBezTo>
                    <a:pt x="48" y="843"/>
                    <a:pt x="96" y="1443"/>
                    <a:pt x="144" y="2020"/>
                  </a:cubicBezTo>
                  <a:cubicBezTo>
                    <a:pt x="144" y="2153"/>
                    <a:pt x="247" y="2286"/>
                    <a:pt x="377" y="2286"/>
                  </a:cubicBezTo>
                  <a:cubicBezTo>
                    <a:pt x="387" y="2286"/>
                    <a:pt x="398" y="2285"/>
                    <a:pt x="408" y="2284"/>
                  </a:cubicBezTo>
                  <a:cubicBezTo>
                    <a:pt x="552" y="2284"/>
                    <a:pt x="720" y="2164"/>
                    <a:pt x="696" y="2020"/>
                  </a:cubicBezTo>
                  <a:cubicBezTo>
                    <a:pt x="648" y="1443"/>
                    <a:pt x="600" y="843"/>
                    <a:pt x="552" y="267"/>
                  </a:cubicBez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422950" y="3179325"/>
              <a:ext cx="18025" cy="43975"/>
            </a:xfrm>
            <a:custGeom>
              <a:avLst/>
              <a:gdLst/>
              <a:ahLst/>
              <a:cxnLst/>
              <a:rect l="l" t="t" r="r" b="b"/>
              <a:pathLst>
                <a:path w="721" h="1759" extrusionOk="0">
                  <a:moveTo>
                    <a:pt x="391" y="0"/>
                  </a:moveTo>
                  <a:cubicBezTo>
                    <a:pt x="360" y="0"/>
                    <a:pt x="332" y="6"/>
                    <a:pt x="312" y="16"/>
                  </a:cubicBezTo>
                  <a:cubicBezTo>
                    <a:pt x="144" y="64"/>
                    <a:pt x="96" y="208"/>
                    <a:pt x="120" y="352"/>
                  </a:cubicBezTo>
                  <a:cubicBezTo>
                    <a:pt x="120" y="352"/>
                    <a:pt x="120" y="376"/>
                    <a:pt x="120" y="376"/>
                  </a:cubicBezTo>
                  <a:cubicBezTo>
                    <a:pt x="120" y="400"/>
                    <a:pt x="120" y="424"/>
                    <a:pt x="120" y="448"/>
                  </a:cubicBezTo>
                  <a:cubicBezTo>
                    <a:pt x="120" y="496"/>
                    <a:pt x="120" y="544"/>
                    <a:pt x="120" y="592"/>
                  </a:cubicBezTo>
                  <a:cubicBezTo>
                    <a:pt x="144" y="688"/>
                    <a:pt x="144" y="784"/>
                    <a:pt x="120" y="880"/>
                  </a:cubicBezTo>
                  <a:cubicBezTo>
                    <a:pt x="120" y="928"/>
                    <a:pt x="120" y="976"/>
                    <a:pt x="120" y="1024"/>
                  </a:cubicBezTo>
                  <a:cubicBezTo>
                    <a:pt x="120" y="1024"/>
                    <a:pt x="120" y="1048"/>
                    <a:pt x="120" y="1072"/>
                  </a:cubicBezTo>
                  <a:cubicBezTo>
                    <a:pt x="120" y="1072"/>
                    <a:pt x="96" y="1120"/>
                    <a:pt x="96" y="1120"/>
                  </a:cubicBezTo>
                  <a:cubicBezTo>
                    <a:pt x="96" y="1216"/>
                    <a:pt x="72" y="1312"/>
                    <a:pt x="48" y="1408"/>
                  </a:cubicBezTo>
                  <a:cubicBezTo>
                    <a:pt x="0" y="1552"/>
                    <a:pt x="96" y="1720"/>
                    <a:pt x="240" y="1744"/>
                  </a:cubicBezTo>
                  <a:cubicBezTo>
                    <a:pt x="270" y="1754"/>
                    <a:pt x="300" y="1759"/>
                    <a:pt x="330" y="1759"/>
                  </a:cubicBezTo>
                  <a:cubicBezTo>
                    <a:pt x="447" y="1759"/>
                    <a:pt x="557" y="1686"/>
                    <a:pt x="576" y="1552"/>
                  </a:cubicBezTo>
                  <a:cubicBezTo>
                    <a:pt x="696" y="1120"/>
                    <a:pt x="720" y="664"/>
                    <a:pt x="648" y="208"/>
                  </a:cubicBezTo>
                  <a:cubicBezTo>
                    <a:pt x="648" y="136"/>
                    <a:pt x="576" y="64"/>
                    <a:pt x="528" y="40"/>
                  </a:cubicBezTo>
                  <a:cubicBezTo>
                    <a:pt x="486" y="12"/>
                    <a:pt x="436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419350" y="3258250"/>
              <a:ext cx="18575" cy="46300"/>
            </a:xfrm>
            <a:custGeom>
              <a:avLst/>
              <a:gdLst/>
              <a:ahLst/>
              <a:cxnLst/>
              <a:rect l="l" t="t" r="r" b="b"/>
              <a:pathLst>
                <a:path w="743" h="1852" extrusionOk="0">
                  <a:moveTo>
                    <a:pt x="465" y="0"/>
                  </a:moveTo>
                  <a:cubicBezTo>
                    <a:pt x="454" y="0"/>
                    <a:pt x="443" y="1"/>
                    <a:pt x="432" y="3"/>
                  </a:cubicBezTo>
                  <a:cubicBezTo>
                    <a:pt x="264" y="3"/>
                    <a:pt x="168" y="123"/>
                    <a:pt x="168" y="267"/>
                  </a:cubicBezTo>
                  <a:lnTo>
                    <a:pt x="24" y="1587"/>
                  </a:lnTo>
                  <a:cubicBezTo>
                    <a:pt x="0" y="1731"/>
                    <a:pt x="168" y="1851"/>
                    <a:pt x="312" y="1851"/>
                  </a:cubicBezTo>
                  <a:cubicBezTo>
                    <a:pt x="480" y="1851"/>
                    <a:pt x="576" y="1731"/>
                    <a:pt x="576" y="1587"/>
                  </a:cubicBezTo>
                  <a:lnTo>
                    <a:pt x="720" y="267"/>
                  </a:lnTo>
                  <a:cubicBezTo>
                    <a:pt x="742" y="134"/>
                    <a:pt x="600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417550" y="3358525"/>
              <a:ext cx="13825" cy="41425"/>
            </a:xfrm>
            <a:custGeom>
              <a:avLst/>
              <a:gdLst/>
              <a:ahLst/>
              <a:cxnLst/>
              <a:rect l="l" t="t" r="r" b="b"/>
              <a:pathLst>
                <a:path w="553" h="1657" extrusionOk="0">
                  <a:moveTo>
                    <a:pt x="288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369"/>
                  </a:lnTo>
                  <a:cubicBezTo>
                    <a:pt x="0" y="1513"/>
                    <a:pt x="120" y="1657"/>
                    <a:pt x="288" y="1657"/>
                  </a:cubicBezTo>
                  <a:cubicBezTo>
                    <a:pt x="432" y="1633"/>
                    <a:pt x="552" y="1537"/>
                    <a:pt x="552" y="1369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412150" y="3443075"/>
              <a:ext cx="13825" cy="43875"/>
            </a:xfrm>
            <a:custGeom>
              <a:avLst/>
              <a:gdLst/>
              <a:ahLst/>
              <a:cxnLst/>
              <a:rect l="l" t="t" r="r" b="b"/>
              <a:pathLst>
                <a:path w="553" h="1755" extrusionOk="0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467"/>
                  </a:lnTo>
                  <a:cubicBezTo>
                    <a:pt x="0" y="1611"/>
                    <a:pt x="120" y="1755"/>
                    <a:pt x="288" y="1755"/>
                  </a:cubicBezTo>
                  <a:cubicBezTo>
                    <a:pt x="432" y="1731"/>
                    <a:pt x="552" y="1611"/>
                    <a:pt x="552" y="1467"/>
                  </a:cubicBezTo>
                  <a:lnTo>
                    <a:pt x="552" y="267"/>
                  </a:lnTo>
                  <a:cubicBezTo>
                    <a:pt x="552" y="134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03750" y="3516100"/>
              <a:ext cx="16825" cy="30275"/>
            </a:xfrm>
            <a:custGeom>
              <a:avLst/>
              <a:gdLst/>
              <a:ahLst/>
              <a:cxnLst/>
              <a:rect l="l" t="t" r="r" b="b"/>
              <a:pathLst>
                <a:path w="673" h="1211" extrusionOk="0">
                  <a:moveTo>
                    <a:pt x="404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192" y="82"/>
                    <a:pt x="144" y="130"/>
                    <a:pt x="120" y="202"/>
                  </a:cubicBezTo>
                  <a:cubicBezTo>
                    <a:pt x="96" y="418"/>
                    <a:pt x="48" y="634"/>
                    <a:pt x="24" y="850"/>
                  </a:cubicBezTo>
                  <a:cubicBezTo>
                    <a:pt x="0" y="946"/>
                    <a:pt x="0" y="1018"/>
                    <a:pt x="48" y="1066"/>
                  </a:cubicBezTo>
                  <a:cubicBezTo>
                    <a:pt x="72" y="1138"/>
                    <a:pt x="144" y="1186"/>
                    <a:pt x="216" y="1210"/>
                  </a:cubicBezTo>
                  <a:cubicBezTo>
                    <a:pt x="288" y="1210"/>
                    <a:pt x="360" y="1210"/>
                    <a:pt x="432" y="1186"/>
                  </a:cubicBezTo>
                  <a:cubicBezTo>
                    <a:pt x="480" y="1138"/>
                    <a:pt x="552" y="1090"/>
                    <a:pt x="552" y="1018"/>
                  </a:cubicBezTo>
                  <a:lnTo>
                    <a:pt x="672" y="346"/>
                  </a:lnTo>
                  <a:cubicBezTo>
                    <a:pt x="672" y="274"/>
                    <a:pt x="672" y="202"/>
                    <a:pt x="624" y="154"/>
                  </a:cubicBezTo>
                  <a:cubicBezTo>
                    <a:pt x="600" y="82"/>
                    <a:pt x="528" y="34"/>
                    <a:pt x="456" y="10"/>
                  </a:cubicBezTo>
                  <a:cubicBezTo>
                    <a:pt x="442" y="3"/>
                    <a:pt x="424" y="0"/>
                    <a:pt x="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91150" y="3570350"/>
              <a:ext cx="18025" cy="14425"/>
            </a:xfrm>
            <a:custGeom>
              <a:avLst/>
              <a:gdLst/>
              <a:ahLst/>
              <a:cxnLst/>
              <a:rect l="l" t="t" r="r" b="b"/>
              <a:pathLst>
                <a:path w="721" h="577" extrusionOk="0">
                  <a:moveTo>
                    <a:pt x="360" y="0"/>
                  </a:moveTo>
                  <a:cubicBezTo>
                    <a:pt x="0" y="0"/>
                    <a:pt x="0" y="576"/>
                    <a:pt x="360" y="576"/>
                  </a:cubicBezTo>
                  <a:cubicBezTo>
                    <a:pt x="720" y="576"/>
                    <a:pt x="720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439750" y="3491625"/>
              <a:ext cx="24625" cy="35775"/>
            </a:xfrm>
            <a:custGeom>
              <a:avLst/>
              <a:gdLst/>
              <a:ahLst/>
              <a:cxnLst/>
              <a:rect l="l" t="t" r="r" b="b"/>
              <a:pathLst>
                <a:path w="985" h="1431" extrusionOk="0">
                  <a:moveTo>
                    <a:pt x="713" y="1"/>
                  </a:moveTo>
                  <a:cubicBezTo>
                    <a:pt x="584" y="1"/>
                    <a:pt x="450" y="74"/>
                    <a:pt x="408" y="221"/>
                  </a:cubicBezTo>
                  <a:cubicBezTo>
                    <a:pt x="384" y="341"/>
                    <a:pt x="360" y="437"/>
                    <a:pt x="312" y="557"/>
                  </a:cubicBezTo>
                  <a:cubicBezTo>
                    <a:pt x="240" y="701"/>
                    <a:pt x="168" y="845"/>
                    <a:pt x="72" y="965"/>
                  </a:cubicBezTo>
                  <a:cubicBezTo>
                    <a:pt x="24" y="1013"/>
                    <a:pt x="0" y="1085"/>
                    <a:pt x="0" y="1157"/>
                  </a:cubicBezTo>
                  <a:cubicBezTo>
                    <a:pt x="0" y="1229"/>
                    <a:pt x="24" y="1301"/>
                    <a:pt x="72" y="1349"/>
                  </a:cubicBezTo>
                  <a:cubicBezTo>
                    <a:pt x="123" y="1400"/>
                    <a:pt x="200" y="1430"/>
                    <a:pt x="276" y="1430"/>
                  </a:cubicBezTo>
                  <a:cubicBezTo>
                    <a:pt x="344" y="1430"/>
                    <a:pt x="411" y="1406"/>
                    <a:pt x="456" y="1349"/>
                  </a:cubicBezTo>
                  <a:cubicBezTo>
                    <a:pt x="696" y="1061"/>
                    <a:pt x="888" y="725"/>
                    <a:pt x="960" y="365"/>
                  </a:cubicBezTo>
                  <a:cubicBezTo>
                    <a:pt x="984" y="293"/>
                    <a:pt x="960" y="197"/>
                    <a:pt x="936" y="149"/>
                  </a:cubicBezTo>
                  <a:cubicBezTo>
                    <a:pt x="888" y="77"/>
                    <a:pt x="840" y="29"/>
                    <a:pt x="768" y="5"/>
                  </a:cubicBezTo>
                  <a:cubicBezTo>
                    <a:pt x="750" y="2"/>
                    <a:pt x="73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455350" y="3413125"/>
              <a:ext cx="19825" cy="27625"/>
            </a:xfrm>
            <a:custGeom>
              <a:avLst/>
              <a:gdLst/>
              <a:ahLst/>
              <a:cxnLst/>
              <a:rect l="l" t="t" r="r" b="b"/>
              <a:pathLst>
                <a:path w="793" h="1105" extrusionOk="0">
                  <a:moveTo>
                    <a:pt x="504" y="1"/>
                  </a:moveTo>
                  <a:cubicBezTo>
                    <a:pt x="360" y="1"/>
                    <a:pt x="240" y="121"/>
                    <a:pt x="240" y="265"/>
                  </a:cubicBezTo>
                  <a:cubicBezTo>
                    <a:pt x="240" y="289"/>
                    <a:pt x="216" y="313"/>
                    <a:pt x="216" y="337"/>
                  </a:cubicBezTo>
                  <a:cubicBezTo>
                    <a:pt x="216" y="385"/>
                    <a:pt x="216" y="409"/>
                    <a:pt x="192" y="457"/>
                  </a:cubicBezTo>
                  <a:cubicBezTo>
                    <a:pt x="168" y="505"/>
                    <a:pt x="144" y="553"/>
                    <a:pt x="120" y="577"/>
                  </a:cubicBezTo>
                  <a:cubicBezTo>
                    <a:pt x="120" y="601"/>
                    <a:pt x="96" y="601"/>
                    <a:pt x="96" y="625"/>
                  </a:cubicBezTo>
                  <a:cubicBezTo>
                    <a:pt x="48" y="673"/>
                    <a:pt x="0" y="745"/>
                    <a:pt x="0" y="817"/>
                  </a:cubicBezTo>
                  <a:cubicBezTo>
                    <a:pt x="0" y="889"/>
                    <a:pt x="48" y="961"/>
                    <a:pt x="96" y="1009"/>
                  </a:cubicBezTo>
                  <a:cubicBezTo>
                    <a:pt x="144" y="1057"/>
                    <a:pt x="216" y="1105"/>
                    <a:pt x="288" y="1105"/>
                  </a:cubicBezTo>
                  <a:cubicBezTo>
                    <a:pt x="360" y="1081"/>
                    <a:pt x="432" y="1057"/>
                    <a:pt x="480" y="1009"/>
                  </a:cubicBezTo>
                  <a:cubicBezTo>
                    <a:pt x="672" y="817"/>
                    <a:pt x="792" y="553"/>
                    <a:pt x="792" y="265"/>
                  </a:cubicBezTo>
                  <a:cubicBezTo>
                    <a:pt x="792" y="193"/>
                    <a:pt x="768" y="121"/>
                    <a:pt x="696" y="73"/>
                  </a:cubicBezTo>
                  <a:cubicBezTo>
                    <a:pt x="648" y="25"/>
                    <a:pt x="576" y="1"/>
                    <a:pt x="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463750" y="3309800"/>
              <a:ext cx="22225" cy="43725"/>
            </a:xfrm>
            <a:custGeom>
              <a:avLst/>
              <a:gdLst/>
              <a:ahLst/>
              <a:cxnLst/>
              <a:rect l="l" t="t" r="r" b="b"/>
              <a:pathLst>
                <a:path w="889" h="1749" extrusionOk="0">
                  <a:moveTo>
                    <a:pt x="617" y="1"/>
                  </a:moveTo>
                  <a:cubicBezTo>
                    <a:pt x="488" y="1"/>
                    <a:pt x="354" y="72"/>
                    <a:pt x="312" y="197"/>
                  </a:cubicBezTo>
                  <a:cubicBezTo>
                    <a:pt x="216" y="605"/>
                    <a:pt x="120" y="989"/>
                    <a:pt x="24" y="1397"/>
                  </a:cubicBezTo>
                  <a:cubicBezTo>
                    <a:pt x="0" y="1541"/>
                    <a:pt x="72" y="1709"/>
                    <a:pt x="216" y="1733"/>
                  </a:cubicBezTo>
                  <a:cubicBezTo>
                    <a:pt x="246" y="1743"/>
                    <a:pt x="276" y="1748"/>
                    <a:pt x="306" y="1748"/>
                  </a:cubicBezTo>
                  <a:cubicBezTo>
                    <a:pt x="424" y="1748"/>
                    <a:pt x="538" y="1675"/>
                    <a:pt x="576" y="1541"/>
                  </a:cubicBezTo>
                  <a:cubicBezTo>
                    <a:pt x="672" y="1157"/>
                    <a:pt x="768" y="749"/>
                    <a:pt x="864" y="341"/>
                  </a:cubicBezTo>
                  <a:cubicBezTo>
                    <a:pt x="888" y="197"/>
                    <a:pt x="816" y="29"/>
                    <a:pt x="672" y="5"/>
                  </a:cubicBezTo>
                  <a:cubicBezTo>
                    <a:pt x="654" y="2"/>
                    <a:pt x="63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472150" y="3239125"/>
              <a:ext cx="13825" cy="30175"/>
            </a:xfrm>
            <a:custGeom>
              <a:avLst/>
              <a:gdLst/>
              <a:ahLst/>
              <a:cxnLst/>
              <a:rect l="l" t="t" r="r" b="b"/>
              <a:pathLst>
                <a:path w="553" h="1207" extrusionOk="0">
                  <a:moveTo>
                    <a:pt x="264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936"/>
                  </a:lnTo>
                  <a:cubicBezTo>
                    <a:pt x="0" y="1008"/>
                    <a:pt x="24" y="1080"/>
                    <a:pt x="72" y="1128"/>
                  </a:cubicBezTo>
                  <a:cubicBezTo>
                    <a:pt x="112" y="1167"/>
                    <a:pt x="167" y="1207"/>
                    <a:pt x="225" y="1207"/>
                  </a:cubicBezTo>
                  <a:cubicBezTo>
                    <a:pt x="238" y="1207"/>
                    <a:pt x="251" y="1205"/>
                    <a:pt x="264" y="1200"/>
                  </a:cubicBezTo>
                  <a:cubicBezTo>
                    <a:pt x="408" y="1200"/>
                    <a:pt x="552" y="1080"/>
                    <a:pt x="552" y="936"/>
                  </a:cubicBezTo>
                  <a:lnTo>
                    <a:pt x="552" y="288"/>
                  </a:lnTo>
                  <a:cubicBezTo>
                    <a:pt x="552" y="216"/>
                    <a:pt x="528" y="120"/>
                    <a:pt x="456" y="72"/>
                  </a:cubicBezTo>
                  <a:cubicBezTo>
                    <a:pt x="408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471550" y="3157700"/>
              <a:ext cx="17425" cy="35625"/>
            </a:xfrm>
            <a:custGeom>
              <a:avLst/>
              <a:gdLst/>
              <a:ahLst/>
              <a:cxnLst/>
              <a:rect l="l" t="t" r="r" b="b"/>
              <a:pathLst>
                <a:path w="697" h="1425" extrusionOk="0">
                  <a:moveTo>
                    <a:pt x="391" y="1"/>
                  </a:moveTo>
                  <a:cubicBezTo>
                    <a:pt x="349" y="1"/>
                    <a:pt x="307" y="13"/>
                    <a:pt x="264" y="41"/>
                  </a:cubicBezTo>
                  <a:cubicBezTo>
                    <a:pt x="216" y="65"/>
                    <a:pt x="168" y="137"/>
                    <a:pt x="144" y="209"/>
                  </a:cubicBezTo>
                  <a:cubicBezTo>
                    <a:pt x="96" y="497"/>
                    <a:pt x="72" y="785"/>
                    <a:pt x="24" y="1073"/>
                  </a:cubicBezTo>
                  <a:cubicBezTo>
                    <a:pt x="0" y="1145"/>
                    <a:pt x="0" y="1217"/>
                    <a:pt x="48" y="1289"/>
                  </a:cubicBezTo>
                  <a:cubicBezTo>
                    <a:pt x="72" y="1337"/>
                    <a:pt x="144" y="1409"/>
                    <a:pt x="216" y="1409"/>
                  </a:cubicBezTo>
                  <a:cubicBezTo>
                    <a:pt x="246" y="1419"/>
                    <a:pt x="276" y="1425"/>
                    <a:pt x="306" y="1425"/>
                  </a:cubicBezTo>
                  <a:cubicBezTo>
                    <a:pt x="348" y="1425"/>
                    <a:pt x="390" y="1413"/>
                    <a:pt x="432" y="1385"/>
                  </a:cubicBezTo>
                  <a:cubicBezTo>
                    <a:pt x="480" y="1337"/>
                    <a:pt x="552" y="1289"/>
                    <a:pt x="552" y="1217"/>
                  </a:cubicBezTo>
                  <a:cubicBezTo>
                    <a:pt x="600" y="929"/>
                    <a:pt x="648" y="641"/>
                    <a:pt x="696" y="353"/>
                  </a:cubicBezTo>
                  <a:cubicBezTo>
                    <a:pt x="696" y="281"/>
                    <a:pt x="696" y="209"/>
                    <a:pt x="648" y="137"/>
                  </a:cubicBezTo>
                  <a:cubicBezTo>
                    <a:pt x="624" y="89"/>
                    <a:pt x="552" y="17"/>
                    <a:pt x="480" y="17"/>
                  </a:cubicBezTo>
                  <a:cubicBezTo>
                    <a:pt x="451" y="7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472150" y="3097500"/>
              <a:ext cx="13825" cy="30625"/>
            </a:xfrm>
            <a:custGeom>
              <a:avLst/>
              <a:gdLst/>
              <a:ahLst/>
              <a:cxnLst/>
              <a:rect l="l" t="t" r="r" b="b"/>
              <a:pathLst>
                <a:path w="553" h="1225" extrusionOk="0">
                  <a:moveTo>
                    <a:pt x="264" y="0"/>
                  </a:moveTo>
                  <a:cubicBezTo>
                    <a:pt x="120" y="24"/>
                    <a:pt x="0" y="144"/>
                    <a:pt x="0" y="288"/>
                  </a:cubicBezTo>
                  <a:lnTo>
                    <a:pt x="0" y="937"/>
                  </a:lnTo>
                  <a:cubicBezTo>
                    <a:pt x="0" y="1009"/>
                    <a:pt x="24" y="1081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408" y="1225"/>
                    <a:pt x="552" y="1105"/>
                    <a:pt x="552" y="937"/>
                  </a:cubicBezTo>
                  <a:lnTo>
                    <a:pt x="552" y="288"/>
                  </a:lnTo>
                  <a:cubicBezTo>
                    <a:pt x="552" y="216"/>
                    <a:pt x="528" y="144"/>
                    <a:pt x="456" y="96"/>
                  </a:cubicBezTo>
                  <a:cubicBezTo>
                    <a:pt x="408" y="48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469750" y="3043700"/>
              <a:ext cx="16825" cy="24825"/>
            </a:xfrm>
            <a:custGeom>
              <a:avLst/>
              <a:gdLst/>
              <a:ahLst/>
              <a:cxnLst/>
              <a:rect l="l" t="t" r="r" b="b"/>
              <a:pathLst>
                <a:path w="673" h="993" extrusionOk="0">
                  <a:moveTo>
                    <a:pt x="367" y="0"/>
                  </a:moveTo>
                  <a:cubicBezTo>
                    <a:pt x="325" y="0"/>
                    <a:pt x="283" y="12"/>
                    <a:pt x="240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72" y="352"/>
                    <a:pt x="48" y="496"/>
                    <a:pt x="24" y="640"/>
                  </a:cubicBezTo>
                  <a:cubicBezTo>
                    <a:pt x="0" y="712"/>
                    <a:pt x="0" y="784"/>
                    <a:pt x="48" y="856"/>
                  </a:cubicBezTo>
                  <a:cubicBezTo>
                    <a:pt x="72" y="904"/>
                    <a:pt x="144" y="976"/>
                    <a:pt x="216" y="976"/>
                  </a:cubicBezTo>
                  <a:cubicBezTo>
                    <a:pt x="246" y="986"/>
                    <a:pt x="276" y="992"/>
                    <a:pt x="306" y="992"/>
                  </a:cubicBezTo>
                  <a:cubicBezTo>
                    <a:pt x="348" y="992"/>
                    <a:pt x="390" y="980"/>
                    <a:pt x="432" y="952"/>
                  </a:cubicBezTo>
                  <a:cubicBezTo>
                    <a:pt x="480" y="904"/>
                    <a:pt x="528" y="856"/>
                    <a:pt x="552" y="784"/>
                  </a:cubicBezTo>
                  <a:cubicBezTo>
                    <a:pt x="576" y="640"/>
                    <a:pt x="624" y="496"/>
                    <a:pt x="648" y="352"/>
                  </a:cubicBezTo>
                  <a:cubicBezTo>
                    <a:pt x="672" y="280"/>
                    <a:pt x="672" y="208"/>
                    <a:pt x="624" y="136"/>
                  </a:cubicBezTo>
                  <a:cubicBezTo>
                    <a:pt x="600" y="88"/>
                    <a:pt x="528" y="16"/>
                    <a:pt x="456" y="16"/>
                  </a:cubicBezTo>
                  <a:cubicBezTo>
                    <a:pt x="427" y="6"/>
                    <a:pt x="39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466150" y="2999700"/>
              <a:ext cx="14425" cy="19825"/>
            </a:xfrm>
            <a:custGeom>
              <a:avLst/>
              <a:gdLst/>
              <a:ahLst/>
              <a:cxnLst/>
              <a:rect l="l" t="t" r="r" b="b"/>
              <a:pathLst>
                <a:path w="577" h="793" extrusionOk="0">
                  <a:moveTo>
                    <a:pt x="288" y="0"/>
                  </a:moveTo>
                  <a:cubicBezTo>
                    <a:pt x="264" y="24"/>
                    <a:pt x="240" y="24"/>
                    <a:pt x="216" y="24"/>
                  </a:cubicBezTo>
                  <a:cubicBezTo>
                    <a:pt x="168" y="24"/>
                    <a:pt x="120" y="48"/>
                    <a:pt x="96" y="96"/>
                  </a:cubicBezTo>
                  <a:cubicBezTo>
                    <a:pt x="72" y="120"/>
                    <a:pt x="72" y="120"/>
                    <a:pt x="48" y="144"/>
                  </a:cubicBezTo>
                  <a:cubicBezTo>
                    <a:pt x="24" y="192"/>
                    <a:pt x="0" y="240"/>
                    <a:pt x="0" y="288"/>
                  </a:cubicBezTo>
                  <a:lnTo>
                    <a:pt x="0" y="504"/>
                  </a:lnTo>
                  <a:cubicBezTo>
                    <a:pt x="0" y="552"/>
                    <a:pt x="24" y="576"/>
                    <a:pt x="24" y="624"/>
                  </a:cubicBezTo>
                  <a:cubicBezTo>
                    <a:pt x="48" y="648"/>
                    <a:pt x="72" y="672"/>
                    <a:pt x="96" y="696"/>
                  </a:cubicBezTo>
                  <a:cubicBezTo>
                    <a:pt x="120" y="744"/>
                    <a:pt x="144" y="744"/>
                    <a:pt x="192" y="768"/>
                  </a:cubicBezTo>
                  <a:cubicBezTo>
                    <a:pt x="216" y="792"/>
                    <a:pt x="264" y="792"/>
                    <a:pt x="288" y="792"/>
                  </a:cubicBezTo>
                  <a:cubicBezTo>
                    <a:pt x="312" y="792"/>
                    <a:pt x="336" y="792"/>
                    <a:pt x="360" y="768"/>
                  </a:cubicBezTo>
                  <a:cubicBezTo>
                    <a:pt x="408" y="768"/>
                    <a:pt x="456" y="744"/>
                    <a:pt x="480" y="696"/>
                  </a:cubicBezTo>
                  <a:lnTo>
                    <a:pt x="528" y="648"/>
                  </a:lnTo>
                  <a:cubicBezTo>
                    <a:pt x="552" y="600"/>
                    <a:pt x="576" y="552"/>
                    <a:pt x="576" y="504"/>
                  </a:cubicBezTo>
                  <a:lnTo>
                    <a:pt x="576" y="288"/>
                  </a:lnTo>
                  <a:cubicBezTo>
                    <a:pt x="576" y="264"/>
                    <a:pt x="552" y="216"/>
                    <a:pt x="552" y="192"/>
                  </a:cubicBezTo>
                  <a:cubicBezTo>
                    <a:pt x="528" y="144"/>
                    <a:pt x="504" y="120"/>
                    <a:pt x="480" y="96"/>
                  </a:cubicBezTo>
                  <a:cubicBezTo>
                    <a:pt x="456" y="72"/>
                    <a:pt x="432" y="48"/>
                    <a:pt x="408" y="24"/>
                  </a:cubicBezTo>
                  <a:cubicBezTo>
                    <a:pt x="360" y="24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452950" y="2945675"/>
              <a:ext cx="13825" cy="24625"/>
            </a:xfrm>
            <a:custGeom>
              <a:avLst/>
              <a:gdLst/>
              <a:ahLst/>
              <a:cxnLst/>
              <a:rect l="l" t="t" r="r" b="b"/>
              <a:pathLst>
                <a:path w="553" h="985" extrusionOk="0">
                  <a:moveTo>
                    <a:pt x="264" y="1"/>
                  </a:moveTo>
                  <a:cubicBezTo>
                    <a:pt x="192" y="1"/>
                    <a:pt x="120" y="25"/>
                    <a:pt x="72" y="73"/>
                  </a:cubicBezTo>
                  <a:cubicBezTo>
                    <a:pt x="24" y="145"/>
                    <a:pt x="0" y="193"/>
                    <a:pt x="0" y="289"/>
                  </a:cubicBezTo>
                  <a:lnTo>
                    <a:pt x="0" y="721"/>
                  </a:lnTo>
                  <a:cubicBezTo>
                    <a:pt x="0" y="793"/>
                    <a:pt x="24" y="865"/>
                    <a:pt x="72" y="913"/>
                  </a:cubicBezTo>
                  <a:cubicBezTo>
                    <a:pt x="120" y="961"/>
                    <a:pt x="216" y="985"/>
                    <a:pt x="264" y="985"/>
                  </a:cubicBezTo>
                  <a:cubicBezTo>
                    <a:pt x="336" y="985"/>
                    <a:pt x="432" y="961"/>
                    <a:pt x="480" y="913"/>
                  </a:cubicBezTo>
                  <a:cubicBezTo>
                    <a:pt x="528" y="865"/>
                    <a:pt x="552" y="793"/>
                    <a:pt x="552" y="721"/>
                  </a:cubicBezTo>
                  <a:lnTo>
                    <a:pt x="552" y="289"/>
                  </a:lnTo>
                  <a:cubicBezTo>
                    <a:pt x="552" y="217"/>
                    <a:pt x="528" y="121"/>
                    <a:pt x="480" y="73"/>
                  </a:cubicBezTo>
                  <a:cubicBezTo>
                    <a:pt x="432" y="25"/>
                    <a:pt x="33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466750" y="3562550"/>
              <a:ext cx="24625" cy="27625"/>
            </a:xfrm>
            <a:custGeom>
              <a:avLst/>
              <a:gdLst/>
              <a:ahLst/>
              <a:cxnLst/>
              <a:rect l="l" t="t" r="r" b="b"/>
              <a:pathLst>
                <a:path w="985" h="1105" extrusionOk="0">
                  <a:moveTo>
                    <a:pt x="720" y="0"/>
                  </a:moveTo>
                  <a:cubicBezTo>
                    <a:pt x="648" y="0"/>
                    <a:pt x="552" y="24"/>
                    <a:pt x="504" y="72"/>
                  </a:cubicBezTo>
                  <a:cubicBezTo>
                    <a:pt x="360" y="264"/>
                    <a:pt x="216" y="456"/>
                    <a:pt x="72" y="624"/>
                  </a:cubicBezTo>
                  <a:cubicBezTo>
                    <a:pt x="48" y="648"/>
                    <a:pt x="24" y="672"/>
                    <a:pt x="24" y="720"/>
                  </a:cubicBezTo>
                  <a:cubicBezTo>
                    <a:pt x="0" y="744"/>
                    <a:pt x="0" y="792"/>
                    <a:pt x="0" y="816"/>
                  </a:cubicBezTo>
                  <a:cubicBezTo>
                    <a:pt x="0" y="888"/>
                    <a:pt x="24" y="984"/>
                    <a:pt x="72" y="1032"/>
                  </a:cubicBezTo>
                  <a:cubicBezTo>
                    <a:pt x="120" y="1080"/>
                    <a:pt x="192" y="1104"/>
                    <a:pt x="264" y="1104"/>
                  </a:cubicBezTo>
                  <a:cubicBezTo>
                    <a:pt x="336" y="1104"/>
                    <a:pt x="432" y="1080"/>
                    <a:pt x="480" y="1032"/>
                  </a:cubicBezTo>
                  <a:cubicBezTo>
                    <a:pt x="624" y="840"/>
                    <a:pt x="768" y="648"/>
                    <a:pt x="912" y="480"/>
                  </a:cubicBezTo>
                  <a:cubicBezTo>
                    <a:pt x="936" y="456"/>
                    <a:pt x="960" y="432"/>
                    <a:pt x="960" y="384"/>
                  </a:cubicBezTo>
                  <a:cubicBezTo>
                    <a:pt x="984" y="360"/>
                    <a:pt x="984" y="312"/>
                    <a:pt x="984" y="288"/>
                  </a:cubicBezTo>
                  <a:cubicBezTo>
                    <a:pt x="984" y="216"/>
                    <a:pt x="960" y="120"/>
                    <a:pt x="912" y="72"/>
                  </a:cubicBezTo>
                  <a:cubicBezTo>
                    <a:pt x="864" y="24"/>
                    <a:pt x="792" y="0"/>
                    <a:pt x="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488350" y="3489225"/>
              <a:ext cx="19825" cy="35650"/>
            </a:xfrm>
            <a:custGeom>
              <a:avLst/>
              <a:gdLst/>
              <a:ahLst/>
              <a:cxnLst/>
              <a:rect l="l" t="t" r="r" b="b"/>
              <a:pathLst>
                <a:path w="793" h="1426" extrusionOk="0">
                  <a:moveTo>
                    <a:pt x="521" y="0"/>
                  </a:moveTo>
                  <a:cubicBezTo>
                    <a:pt x="392" y="0"/>
                    <a:pt x="261" y="71"/>
                    <a:pt x="240" y="197"/>
                  </a:cubicBezTo>
                  <a:lnTo>
                    <a:pt x="24" y="1085"/>
                  </a:lnTo>
                  <a:cubicBezTo>
                    <a:pt x="0" y="1205"/>
                    <a:pt x="72" y="1373"/>
                    <a:pt x="240" y="1421"/>
                  </a:cubicBezTo>
                  <a:cubicBezTo>
                    <a:pt x="256" y="1424"/>
                    <a:pt x="272" y="1426"/>
                    <a:pt x="289" y="1426"/>
                  </a:cubicBezTo>
                  <a:cubicBezTo>
                    <a:pt x="407" y="1426"/>
                    <a:pt x="556" y="1355"/>
                    <a:pt x="577" y="1229"/>
                  </a:cubicBezTo>
                  <a:lnTo>
                    <a:pt x="769" y="341"/>
                  </a:lnTo>
                  <a:cubicBezTo>
                    <a:pt x="793" y="197"/>
                    <a:pt x="721" y="29"/>
                    <a:pt x="577" y="5"/>
                  </a:cubicBezTo>
                  <a:cubicBezTo>
                    <a:pt x="558" y="2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498550" y="3415775"/>
              <a:ext cx="20425" cy="38300"/>
            </a:xfrm>
            <a:custGeom>
              <a:avLst/>
              <a:gdLst/>
              <a:ahLst/>
              <a:cxnLst/>
              <a:rect l="l" t="t" r="r" b="b"/>
              <a:pathLst>
                <a:path w="817" h="1532" extrusionOk="0">
                  <a:moveTo>
                    <a:pt x="487" y="0"/>
                  </a:moveTo>
                  <a:cubicBezTo>
                    <a:pt x="370" y="0"/>
                    <a:pt x="260" y="73"/>
                    <a:pt x="241" y="207"/>
                  </a:cubicBezTo>
                  <a:cubicBezTo>
                    <a:pt x="169" y="519"/>
                    <a:pt x="97" y="855"/>
                    <a:pt x="24" y="1191"/>
                  </a:cubicBezTo>
                  <a:cubicBezTo>
                    <a:pt x="0" y="1311"/>
                    <a:pt x="73" y="1479"/>
                    <a:pt x="217" y="1527"/>
                  </a:cubicBezTo>
                  <a:cubicBezTo>
                    <a:pt x="235" y="1530"/>
                    <a:pt x="253" y="1531"/>
                    <a:pt x="272" y="1531"/>
                  </a:cubicBezTo>
                  <a:cubicBezTo>
                    <a:pt x="401" y="1531"/>
                    <a:pt x="535" y="1461"/>
                    <a:pt x="577" y="1335"/>
                  </a:cubicBezTo>
                  <a:cubicBezTo>
                    <a:pt x="649" y="999"/>
                    <a:pt x="697" y="687"/>
                    <a:pt x="769" y="351"/>
                  </a:cubicBezTo>
                  <a:cubicBezTo>
                    <a:pt x="817" y="207"/>
                    <a:pt x="745" y="39"/>
                    <a:pt x="577" y="15"/>
                  </a:cubicBezTo>
                  <a:cubicBezTo>
                    <a:pt x="547" y="5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506950" y="3353125"/>
              <a:ext cx="14425" cy="30625"/>
            </a:xfrm>
            <a:custGeom>
              <a:avLst/>
              <a:gdLst/>
              <a:ahLst/>
              <a:cxnLst/>
              <a:rect l="l" t="t" r="r" b="b"/>
              <a:pathLst>
                <a:path w="577" h="1225" extrusionOk="0">
                  <a:moveTo>
                    <a:pt x="289" y="0"/>
                  </a:moveTo>
                  <a:cubicBezTo>
                    <a:pt x="145" y="0"/>
                    <a:pt x="1" y="120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49" y="1081"/>
                    <a:pt x="97" y="1129"/>
                  </a:cubicBezTo>
                  <a:cubicBezTo>
                    <a:pt x="145" y="1177"/>
                    <a:pt x="217" y="1225"/>
                    <a:pt x="289" y="1225"/>
                  </a:cubicBezTo>
                  <a:cubicBezTo>
                    <a:pt x="433" y="1201"/>
                    <a:pt x="577" y="1081"/>
                    <a:pt x="577" y="937"/>
                  </a:cubicBezTo>
                  <a:lnTo>
                    <a:pt x="577" y="289"/>
                  </a:lnTo>
                  <a:cubicBezTo>
                    <a:pt x="577" y="217"/>
                    <a:pt x="529" y="144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501550" y="3285325"/>
              <a:ext cx="17425" cy="27425"/>
            </a:xfrm>
            <a:custGeom>
              <a:avLst/>
              <a:gdLst/>
              <a:ahLst/>
              <a:cxnLst/>
              <a:rect l="l" t="t" r="r" b="b"/>
              <a:pathLst>
                <a:path w="697" h="1097" extrusionOk="0">
                  <a:moveTo>
                    <a:pt x="481" y="0"/>
                  </a:moveTo>
                  <a:cubicBezTo>
                    <a:pt x="409" y="0"/>
                    <a:pt x="337" y="0"/>
                    <a:pt x="265" y="48"/>
                  </a:cubicBezTo>
                  <a:cubicBezTo>
                    <a:pt x="217" y="72"/>
                    <a:pt x="145" y="144"/>
                    <a:pt x="145" y="216"/>
                  </a:cubicBezTo>
                  <a:cubicBezTo>
                    <a:pt x="97" y="384"/>
                    <a:pt x="73" y="576"/>
                    <a:pt x="25" y="744"/>
                  </a:cubicBezTo>
                  <a:cubicBezTo>
                    <a:pt x="1" y="816"/>
                    <a:pt x="25" y="888"/>
                    <a:pt x="49" y="960"/>
                  </a:cubicBezTo>
                  <a:cubicBezTo>
                    <a:pt x="97" y="1032"/>
                    <a:pt x="145" y="1080"/>
                    <a:pt x="217" y="1080"/>
                  </a:cubicBezTo>
                  <a:cubicBezTo>
                    <a:pt x="246" y="1090"/>
                    <a:pt x="276" y="1096"/>
                    <a:pt x="306" y="1096"/>
                  </a:cubicBezTo>
                  <a:cubicBezTo>
                    <a:pt x="348" y="1096"/>
                    <a:pt x="390" y="1084"/>
                    <a:pt x="433" y="1056"/>
                  </a:cubicBezTo>
                  <a:cubicBezTo>
                    <a:pt x="505" y="1032"/>
                    <a:pt x="553" y="960"/>
                    <a:pt x="553" y="888"/>
                  </a:cubicBezTo>
                  <a:lnTo>
                    <a:pt x="673" y="360"/>
                  </a:lnTo>
                  <a:cubicBezTo>
                    <a:pt x="697" y="288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506350" y="3214500"/>
              <a:ext cx="19225" cy="30350"/>
            </a:xfrm>
            <a:custGeom>
              <a:avLst/>
              <a:gdLst/>
              <a:ahLst/>
              <a:cxnLst/>
              <a:rect l="l" t="t" r="r" b="b"/>
              <a:pathLst>
                <a:path w="769" h="1214" extrusionOk="0">
                  <a:moveTo>
                    <a:pt x="409" y="1"/>
                  </a:moveTo>
                  <a:cubicBezTo>
                    <a:pt x="337" y="1"/>
                    <a:pt x="241" y="1"/>
                    <a:pt x="193" y="49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97" y="433"/>
                    <a:pt x="97" y="457"/>
                    <a:pt x="121" y="481"/>
                  </a:cubicBezTo>
                  <a:cubicBezTo>
                    <a:pt x="145" y="529"/>
                    <a:pt x="145" y="577"/>
                    <a:pt x="169" y="625"/>
                  </a:cubicBezTo>
                  <a:cubicBezTo>
                    <a:pt x="169" y="697"/>
                    <a:pt x="169" y="745"/>
                    <a:pt x="169" y="793"/>
                  </a:cubicBezTo>
                  <a:cubicBezTo>
                    <a:pt x="145" y="817"/>
                    <a:pt x="145" y="841"/>
                    <a:pt x="145" y="865"/>
                  </a:cubicBezTo>
                  <a:cubicBezTo>
                    <a:pt x="121" y="937"/>
                    <a:pt x="145" y="1009"/>
                    <a:pt x="169" y="1081"/>
                  </a:cubicBezTo>
                  <a:cubicBezTo>
                    <a:pt x="217" y="1129"/>
                    <a:pt x="265" y="1177"/>
                    <a:pt x="337" y="1201"/>
                  </a:cubicBezTo>
                  <a:cubicBezTo>
                    <a:pt x="362" y="1210"/>
                    <a:pt x="388" y="1214"/>
                    <a:pt x="414" y="1214"/>
                  </a:cubicBezTo>
                  <a:cubicBezTo>
                    <a:pt x="536" y="1214"/>
                    <a:pt x="653" y="1128"/>
                    <a:pt x="673" y="1009"/>
                  </a:cubicBezTo>
                  <a:cubicBezTo>
                    <a:pt x="769" y="721"/>
                    <a:pt x="721" y="409"/>
                    <a:pt x="577" y="145"/>
                  </a:cubicBezTo>
                  <a:cubicBezTo>
                    <a:pt x="529" y="73"/>
                    <a:pt x="457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508750" y="3135600"/>
              <a:ext cx="16825" cy="35850"/>
            </a:xfrm>
            <a:custGeom>
              <a:avLst/>
              <a:gdLst/>
              <a:ahLst/>
              <a:cxnLst/>
              <a:rect l="l" t="t" r="r" b="b"/>
              <a:pathLst>
                <a:path w="673" h="1434" extrusionOk="0">
                  <a:moveTo>
                    <a:pt x="342" y="0"/>
                  </a:moveTo>
                  <a:cubicBezTo>
                    <a:pt x="316" y="0"/>
                    <a:pt x="290" y="4"/>
                    <a:pt x="265" y="13"/>
                  </a:cubicBezTo>
                  <a:cubicBezTo>
                    <a:pt x="121" y="61"/>
                    <a:pt x="49" y="205"/>
                    <a:pt x="73" y="349"/>
                  </a:cubicBezTo>
                  <a:cubicBezTo>
                    <a:pt x="73" y="397"/>
                    <a:pt x="73" y="421"/>
                    <a:pt x="97" y="445"/>
                  </a:cubicBezTo>
                  <a:cubicBezTo>
                    <a:pt x="97" y="589"/>
                    <a:pt x="97" y="709"/>
                    <a:pt x="97" y="853"/>
                  </a:cubicBezTo>
                  <a:cubicBezTo>
                    <a:pt x="73" y="925"/>
                    <a:pt x="49" y="997"/>
                    <a:pt x="25" y="1069"/>
                  </a:cubicBezTo>
                  <a:cubicBezTo>
                    <a:pt x="1" y="1213"/>
                    <a:pt x="97" y="1381"/>
                    <a:pt x="241" y="1429"/>
                  </a:cubicBezTo>
                  <a:cubicBezTo>
                    <a:pt x="259" y="1432"/>
                    <a:pt x="277" y="1433"/>
                    <a:pt x="295" y="1433"/>
                  </a:cubicBezTo>
                  <a:cubicBezTo>
                    <a:pt x="420" y="1433"/>
                    <a:pt x="535" y="1362"/>
                    <a:pt x="577" y="1237"/>
                  </a:cubicBezTo>
                  <a:cubicBezTo>
                    <a:pt x="673" y="901"/>
                    <a:pt x="673" y="541"/>
                    <a:pt x="601" y="205"/>
                  </a:cubicBezTo>
                  <a:cubicBezTo>
                    <a:pt x="581" y="86"/>
                    <a:pt x="464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509950" y="3062625"/>
              <a:ext cx="13825" cy="38500"/>
            </a:xfrm>
            <a:custGeom>
              <a:avLst/>
              <a:gdLst/>
              <a:ahLst/>
              <a:cxnLst/>
              <a:rect l="l" t="t" r="r" b="b"/>
              <a:pathLst>
                <a:path w="553" h="1540" extrusionOk="0">
                  <a:moveTo>
                    <a:pt x="320" y="1"/>
                  </a:moveTo>
                  <a:cubicBezTo>
                    <a:pt x="310" y="1"/>
                    <a:pt x="299" y="2"/>
                    <a:pt x="289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251"/>
                  </a:lnTo>
                  <a:cubicBezTo>
                    <a:pt x="1" y="1395"/>
                    <a:pt x="121" y="1539"/>
                    <a:pt x="289" y="1539"/>
                  </a:cubicBezTo>
                  <a:cubicBezTo>
                    <a:pt x="433" y="1515"/>
                    <a:pt x="553" y="1419"/>
                    <a:pt x="553" y="1251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2"/>
            <p:cNvSpPr/>
            <p:nvPr/>
          </p:nvSpPr>
          <p:spPr>
            <a:xfrm>
              <a:off x="2501550" y="2991650"/>
              <a:ext cx="17425" cy="33050"/>
            </a:xfrm>
            <a:custGeom>
              <a:avLst/>
              <a:gdLst/>
              <a:ahLst/>
              <a:cxnLst/>
              <a:rect l="l" t="t" r="r" b="b"/>
              <a:pathLst>
                <a:path w="697" h="1322" extrusionOk="0">
                  <a:moveTo>
                    <a:pt x="254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610"/>
                    <a:pt x="97" y="874"/>
                    <a:pt x="145" y="1114"/>
                  </a:cubicBezTo>
                  <a:cubicBezTo>
                    <a:pt x="145" y="1186"/>
                    <a:pt x="217" y="1258"/>
                    <a:pt x="265" y="1282"/>
                  </a:cubicBezTo>
                  <a:cubicBezTo>
                    <a:pt x="307" y="1310"/>
                    <a:pt x="349" y="1322"/>
                    <a:pt x="391" y="1322"/>
                  </a:cubicBezTo>
                  <a:cubicBezTo>
                    <a:pt x="421" y="1322"/>
                    <a:pt x="451" y="1316"/>
                    <a:pt x="481" y="1306"/>
                  </a:cubicBezTo>
                  <a:cubicBezTo>
                    <a:pt x="553" y="1282"/>
                    <a:pt x="625" y="1258"/>
                    <a:pt x="649" y="1186"/>
                  </a:cubicBezTo>
                  <a:cubicBezTo>
                    <a:pt x="697" y="1114"/>
                    <a:pt x="697" y="1042"/>
                    <a:pt x="673" y="970"/>
                  </a:cubicBezTo>
                  <a:cubicBezTo>
                    <a:pt x="625" y="730"/>
                    <a:pt x="577" y="466"/>
                    <a:pt x="553" y="226"/>
                  </a:cubicBezTo>
                  <a:cubicBezTo>
                    <a:pt x="529" y="154"/>
                    <a:pt x="481" y="82"/>
                    <a:pt x="409" y="58"/>
                  </a:cubicBezTo>
                  <a:cubicBezTo>
                    <a:pt x="373" y="23"/>
                    <a:pt x="313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2"/>
            <p:cNvSpPr/>
            <p:nvPr/>
          </p:nvSpPr>
          <p:spPr>
            <a:xfrm>
              <a:off x="2528550" y="2969975"/>
              <a:ext cx="18025" cy="38500"/>
            </a:xfrm>
            <a:custGeom>
              <a:avLst/>
              <a:gdLst/>
              <a:ahLst/>
              <a:cxnLst/>
              <a:rect l="l" t="t" r="r" b="b"/>
              <a:pathLst>
                <a:path w="721" h="1540" extrusionOk="0">
                  <a:moveTo>
                    <a:pt x="317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97" y="469"/>
                    <a:pt x="121" y="589"/>
                    <a:pt x="145" y="709"/>
                  </a:cubicBezTo>
                  <a:cubicBezTo>
                    <a:pt x="145" y="853"/>
                    <a:pt x="145" y="997"/>
                    <a:pt x="121" y="1141"/>
                  </a:cubicBezTo>
                  <a:cubicBezTo>
                    <a:pt x="121" y="1165"/>
                    <a:pt x="121" y="1165"/>
                    <a:pt x="121" y="1189"/>
                  </a:cubicBezTo>
                  <a:cubicBezTo>
                    <a:pt x="121" y="1261"/>
                    <a:pt x="121" y="1333"/>
                    <a:pt x="145" y="1405"/>
                  </a:cubicBezTo>
                  <a:cubicBezTo>
                    <a:pt x="193" y="1453"/>
                    <a:pt x="265" y="1525"/>
                    <a:pt x="313" y="1525"/>
                  </a:cubicBezTo>
                  <a:cubicBezTo>
                    <a:pt x="342" y="1535"/>
                    <a:pt x="373" y="1540"/>
                    <a:pt x="405" y="1540"/>
                  </a:cubicBezTo>
                  <a:cubicBezTo>
                    <a:pt x="528" y="1540"/>
                    <a:pt x="654" y="1467"/>
                    <a:pt x="673" y="1333"/>
                  </a:cubicBezTo>
                  <a:cubicBezTo>
                    <a:pt x="721" y="949"/>
                    <a:pt x="721" y="565"/>
                    <a:pt x="577" y="205"/>
                  </a:cubicBezTo>
                  <a:cubicBezTo>
                    <a:pt x="537" y="86"/>
                    <a:pt x="43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2"/>
            <p:cNvSpPr/>
            <p:nvPr/>
          </p:nvSpPr>
          <p:spPr>
            <a:xfrm>
              <a:off x="2541750" y="3059425"/>
              <a:ext cx="18625" cy="41250"/>
            </a:xfrm>
            <a:custGeom>
              <a:avLst/>
              <a:gdLst/>
              <a:ahLst/>
              <a:cxnLst/>
              <a:rect l="l" t="t" r="r" b="b"/>
              <a:pathLst>
                <a:path w="745" h="1650" extrusionOk="0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39"/>
                    <a:pt x="121" y="611"/>
                  </a:cubicBezTo>
                  <a:cubicBezTo>
                    <a:pt x="121" y="659"/>
                    <a:pt x="145" y="707"/>
                    <a:pt x="145" y="755"/>
                  </a:cubicBezTo>
                  <a:cubicBezTo>
                    <a:pt x="145" y="779"/>
                    <a:pt x="145" y="803"/>
                    <a:pt x="145" y="827"/>
                  </a:cubicBezTo>
                  <a:cubicBezTo>
                    <a:pt x="169" y="923"/>
                    <a:pt x="169" y="995"/>
                    <a:pt x="169" y="1091"/>
                  </a:cubicBezTo>
                  <a:cubicBezTo>
                    <a:pt x="169" y="1139"/>
                    <a:pt x="145" y="1187"/>
                    <a:pt x="145" y="1211"/>
                  </a:cubicBezTo>
                  <a:cubicBezTo>
                    <a:pt x="145" y="1235"/>
                    <a:pt x="145" y="1259"/>
                    <a:pt x="145" y="1283"/>
                  </a:cubicBezTo>
                  <a:cubicBezTo>
                    <a:pt x="145" y="1283"/>
                    <a:pt x="145" y="1283"/>
                    <a:pt x="145" y="1307"/>
                  </a:cubicBezTo>
                  <a:cubicBezTo>
                    <a:pt x="121" y="1379"/>
                    <a:pt x="121" y="1451"/>
                    <a:pt x="169" y="1523"/>
                  </a:cubicBezTo>
                  <a:cubicBezTo>
                    <a:pt x="217" y="1571"/>
                    <a:pt x="265" y="1643"/>
                    <a:pt x="337" y="1643"/>
                  </a:cubicBezTo>
                  <a:cubicBezTo>
                    <a:pt x="360" y="1647"/>
                    <a:pt x="383" y="1649"/>
                    <a:pt x="406" y="1649"/>
                  </a:cubicBezTo>
                  <a:cubicBezTo>
                    <a:pt x="530" y="1649"/>
                    <a:pt x="653" y="1593"/>
                    <a:pt x="673" y="1451"/>
                  </a:cubicBezTo>
                  <a:cubicBezTo>
                    <a:pt x="745" y="1043"/>
                    <a:pt x="721" y="611"/>
                    <a:pt x="601" y="203"/>
                  </a:cubicBezTo>
                  <a:cubicBezTo>
                    <a:pt x="560" y="102"/>
                    <a:pt x="434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2"/>
            <p:cNvSpPr/>
            <p:nvPr/>
          </p:nvSpPr>
          <p:spPr>
            <a:xfrm>
              <a:off x="2550750" y="3122100"/>
              <a:ext cx="13825" cy="30625"/>
            </a:xfrm>
            <a:custGeom>
              <a:avLst/>
              <a:gdLst/>
              <a:ahLst/>
              <a:cxnLst/>
              <a:rect l="l" t="t" r="r" b="b"/>
              <a:pathLst>
                <a:path w="553" h="1225" extrusionOk="0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29"/>
                  </a:cubicBezTo>
                  <a:cubicBezTo>
                    <a:pt x="121" y="1177"/>
                    <a:pt x="217" y="1225"/>
                    <a:pt x="265" y="1225"/>
                  </a:cubicBezTo>
                  <a:cubicBezTo>
                    <a:pt x="433" y="1201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2"/>
            <p:cNvSpPr/>
            <p:nvPr/>
          </p:nvSpPr>
          <p:spPr>
            <a:xfrm>
              <a:off x="2547750" y="3209100"/>
              <a:ext cx="17425" cy="35750"/>
            </a:xfrm>
            <a:custGeom>
              <a:avLst/>
              <a:gdLst/>
              <a:ahLst/>
              <a:cxnLst/>
              <a:rect l="l" t="t" r="r" b="b"/>
              <a:pathLst>
                <a:path w="697" h="1430" extrusionOk="0">
                  <a:moveTo>
                    <a:pt x="385" y="1"/>
                  </a:moveTo>
                  <a:cubicBezTo>
                    <a:pt x="313" y="1"/>
                    <a:pt x="241" y="25"/>
                    <a:pt x="193" y="97"/>
                  </a:cubicBezTo>
                  <a:cubicBezTo>
                    <a:pt x="145" y="145"/>
                    <a:pt x="97" y="217"/>
                    <a:pt x="121" y="289"/>
                  </a:cubicBezTo>
                  <a:cubicBezTo>
                    <a:pt x="121" y="433"/>
                    <a:pt x="121" y="553"/>
                    <a:pt x="121" y="697"/>
                  </a:cubicBezTo>
                  <a:cubicBezTo>
                    <a:pt x="97" y="841"/>
                    <a:pt x="73" y="961"/>
                    <a:pt x="25" y="1081"/>
                  </a:cubicBezTo>
                  <a:cubicBezTo>
                    <a:pt x="1" y="1153"/>
                    <a:pt x="25" y="1225"/>
                    <a:pt x="49" y="1297"/>
                  </a:cubicBezTo>
                  <a:cubicBezTo>
                    <a:pt x="73" y="1345"/>
                    <a:pt x="145" y="1417"/>
                    <a:pt x="217" y="1417"/>
                  </a:cubicBezTo>
                  <a:cubicBezTo>
                    <a:pt x="242" y="1426"/>
                    <a:pt x="268" y="1430"/>
                    <a:pt x="293" y="1430"/>
                  </a:cubicBezTo>
                  <a:cubicBezTo>
                    <a:pt x="409" y="1430"/>
                    <a:pt x="513" y="1344"/>
                    <a:pt x="553" y="1225"/>
                  </a:cubicBezTo>
                  <a:cubicBezTo>
                    <a:pt x="673" y="937"/>
                    <a:pt x="697" y="601"/>
                    <a:pt x="673" y="289"/>
                  </a:cubicBezTo>
                  <a:cubicBezTo>
                    <a:pt x="673" y="217"/>
                    <a:pt x="649" y="145"/>
                    <a:pt x="601" y="97"/>
                  </a:cubicBezTo>
                  <a:cubicBezTo>
                    <a:pt x="553" y="49"/>
                    <a:pt x="457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2"/>
            <p:cNvSpPr/>
            <p:nvPr/>
          </p:nvSpPr>
          <p:spPr>
            <a:xfrm>
              <a:off x="2547750" y="3276925"/>
              <a:ext cx="14425" cy="27625"/>
            </a:xfrm>
            <a:custGeom>
              <a:avLst/>
              <a:gdLst/>
              <a:ahLst/>
              <a:cxnLst/>
              <a:rect l="l" t="t" r="r" b="b"/>
              <a:pathLst>
                <a:path w="577" h="1105" extrusionOk="0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lnTo>
                    <a:pt x="1" y="840"/>
                  </a:lnTo>
                  <a:cubicBezTo>
                    <a:pt x="1" y="912"/>
                    <a:pt x="49" y="984"/>
                    <a:pt x="97" y="1032"/>
                  </a:cubicBezTo>
                  <a:cubicBezTo>
                    <a:pt x="145" y="1080"/>
                    <a:pt x="217" y="1104"/>
                    <a:pt x="289" y="1104"/>
                  </a:cubicBezTo>
                  <a:cubicBezTo>
                    <a:pt x="361" y="1104"/>
                    <a:pt x="433" y="1080"/>
                    <a:pt x="481" y="1032"/>
                  </a:cubicBezTo>
                  <a:cubicBezTo>
                    <a:pt x="529" y="984"/>
                    <a:pt x="577" y="912"/>
                    <a:pt x="577" y="840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2"/>
            <p:cNvSpPr/>
            <p:nvPr/>
          </p:nvSpPr>
          <p:spPr>
            <a:xfrm>
              <a:off x="2542350" y="3328525"/>
              <a:ext cx="14425" cy="33100"/>
            </a:xfrm>
            <a:custGeom>
              <a:avLst/>
              <a:gdLst/>
              <a:ahLst/>
              <a:cxnLst/>
              <a:rect l="l" t="t" r="r" b="b"/>
              <a:pathLst>
                <a:path w="577" h="1324" extrusionOk="0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056"/>
                  </a:lnTo>
                  <a:cubicBezTo>
                    <a:pt x="1" y="1190"/>
                    <a:pt x="124" y="1323"/>
                    <a:pt x="257" y="1323"/>
                  </a:cubicBezTo>
                  <a:cubicBezTo>
                    <a:pt x="267" y="1323"/>
                    <a:pt x="278" y="1322"/>
                    <a:pt x="289" y="1321"/>
                  </a:cubicBezTo>
                  <a:cubicBezTo>
                    <a:pt x="433" y="1321"/>
                    <a:pt x="577" y="1201"/>
                    <a:pt x="577" y="1056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2"/>
            <p:cNvSpPr/>
            <p:nvPr/>
          </p:nvSpPr>
          <p:spPr>
            <a:xfrm>
              <a:off x="2536950" y="3388525"/>
              <a:ext cx="13825" cy="24625"/>
            </a:xfrm>
            <a:custGeom>
              <a:avLst/>
              <a:gdLst/>
              <a:ahLst/>
              <a:cxnLst/>
              <a:rect l="l" t="t" r="r" b="b"/>
              <a:pathLst>
                <a:path w="553" h="985" extrusionOk="0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721"/>
                  </a:lnTo>
                  <a:cubicBezTo>
                    <a:pt x="1" y="793"/>
                    <a:pt x="25" y="865"/>
                    <a:pt x="97" y="913"/>
                  </a:cubicBezTo>
                  <a:cubicBezTo>
                    <a:pt x="145" y="961"/>
                    <a:pt x="217" y="985"/>
                    <a:pt x="289" y="985"/>
                  </a:cubicBezTo>
                  <a:cubicBezTo>
                    <a:pt x="361" y="985"/>
                    <a:pt x="433" y="961"/>
                    <a:pt x="481" y="913"/>
                  </a:cubicBezTo>
                  <a:cubicBezTo>
                    <a:pt x="529" y="865"/>
                    <a:pt x="553" y="793"/>
                    <a:pt x="553" y="721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2"/>
            <p:cNvSpPr/>
            <p:nvPr/>
          </p:nvSpPr>
          <p:spPr>
            <a:xfrm>
              <a:off x="2525550" y="3445525"/>
              <a:ext cx="17425" cy="24875"/>
            </a:xfrm>
            <a:custGeom>
              <a:avLst/>
              <a:gdLst/>
              <a:ahLst/>
              <a:cxnLst/>
              <a:rect l="l" t="t" r="r" b="b"/>
              <a:pathLst>
                <a:path w="697" h="995" extrusionOk="0">
                  <a:moveTo>
                    <a:pt x="481" y="1"/>
                  </a:moveTo>
                  <a:cubicBezTo>
                    <a:pt x="409" y="1"/>
                    <a:pt x="313" y="1"/>
                    <a:pt x="265" y="25"/>
                  </a:cubicBezTo>
                  <a:cubicBezTo>
                    <a:pt x="193" y="73"/>
                    <a:pt x="145" y="121"/>
                    <a:pt x="121" y="193"/>
                  </a:cubicBezTo>
                  <a:cubicBezTo>
                    <a:pt x="97" y="337"/>
                    <a:pt x="49" y="481"/>
                    <a:pt x="25" y="649"/>
                  </a:cubicBezTo>
                  <a:cubicBezTo>
                    <a:pt x="1" y="697"/>
                    <a:pt x="1" y="793"/>
                    <a:pt x="49" y="841"/>
                  </a:cubicBezTo>
                  <a:cubicBezTo>
                    <a:pt x="73" y="913"/>
                    <a:pt x="145" y="961"/>
                    <a:pt x="217" y="985"/>
                  </a:cubicBezTo>
                  <a:cubicBezTo>
                    <a:pt x="238" y="992"/>
                    <a:pt x="259" y="995"/>
                    <a:pt x="280" y="995"/>
                  </a:cubicBezTo>
                  <a:cubicBezTo>
                    <a:pt x="331" y="995"/>
                    <a:pt x="382" y="978"/>
                    <a:pt x="433" y="961"/>
                  </a:cubicBezTo>
                  <a:cubicBezTo>
                    <a:pt x="481" y="913"/>
                    <a:pt x="553" y="865"/>
                    <a:pt x="553" y="793"/>
                  </a:cubicBezTo>
                  <a:lnTo>
                    <a:pt x="673" y="361"/>
                  </a:lnTo>
                  <a:cubicBezTo>
                    <a:pt x="697" y="289"/>
                    <a:pt x="673" y="193"/>
                    <a:pt x="649" y="145"/>
                  </a:cubicBezTo>
                  <a:cubicBezTo>
                    <a:pt x="601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2"/>
            <p:cNvSpPr/>
            <p:nvPr/>
          </p:nvSpPr>
          <p:spPr>
            <a:xfrm>
              <a:off x="2519550" y="3491500"/>
              <a:ext cx="26425" cy="33050"/>
            </a:xfrm>
            <a:custGeom>
              <a:avLst/>
              <a:gdLst/>
              <a:ahLst/>
              <a:cxnLst/>
              <a:rect l="l" t="t" r="r" b="b"/>
              <a:pathLst>
                <a:path w="1057" h="1322" extrusionOk="0">
                  <a:moveTo>
                    <a:pt x="767" y="1"/>
                  </a:moveTo>
                  <a:cubicBezTo>
                    <a:pt x="672" y="1"/>
                    <a:pt x="571" y="55"/>
                    <a:pt x="505" y="154"/>
                  </a:cubicBezTo>
                  <a:cubicBezTo>
                    <a:pt x="361" y="394"/>
                    <a:pt x="217" y="658"/>
                    <a:pt x="73" y="898"/>
                  </a:cubicBezTo>
                  <a:cubicBezTo>
                    <a:pt x="1" y="1042"/>
                    <a:pt x="49" y="1210"/>
                    <a:pt x="193" y="1282"/>
                  </a:cubicBezTo>
                  <a:cubicBezTo>
                    <a:pt x="236" y="1308"/>
                    <a:pt x="285" y="1321"/>
                    <a:pt x="335" y="1321"/>
                  </a:cubicBezTo>
                  <a:cubicBezTo>
                    <a:pt x="424" y="1321"/>
                    <a:pt x="515" y="1278"/>
                    <a:pt x="577" y="1186"/>
                  </a:cubicBezTo>
                  <a:cubicBezTo>
                    <a:pt x="721" y="946"/>
                    <a:pt x="865" y="682"/>
                    <a:pt x="985" y="418"/>
                  </a:cubicBezTo>
                  <a:cubicBezTo>
                    <a:pt x="1057" y="298"/>
                    <a:pt x="1033" y="106"/>
                    <a:pt x="889" y="34"/>
                  </a:cubicBezTo>
                  <a:cubicBezTo>
                    <a:pt x="852" y="12"/>
                    <a:pt x="810" y="1"/>
                    <a:pt x="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2"/>
            <p:cNvSpPr/>
            <p:nvPr/>
          </p:nvSpPr>
          <p:spPr>
            <a:xfrm>
              <a:off x="2550750" y="3393925"/>
              <a:ext cx="19225" cy="27625"/>
            </a:xfrm>
            <a:custGeom>
              <a:avLst/>
              <a:gdLst/>
              <a:ahLst/>
              <a:cxnLst/>
              <a:rect l="l" t="t" r="r" b="b"/>
              <a:pathLst>
                <a:path w="769" h="1105" extrusionOk="0">
                  <a:moveTo>
                    <a:pt x="505" y="1"/>
                  </a:moveTo>
                  <a:cubicBezTo>
                    <a:pt x="337" y="1"/>
                    <a:pt x="217" y="121"/>
                    <a:pt x="217" y="289"/>
                  </a:cubicBezTo>
                  <a:cubicBezTo>
                    <a:pt x="217" y="289"/>
                    <a:pt x="217" y="313"/>
                    <a:pt x="217" y="337"/>
                  </a:cubicBezTo>
                  <a:cubicBezTo>
                    <a:pt x="217" y="385"/>
                    <a:pt x="193" y="433"/>
                    <a:pt x="169" y="481"/>
                  </a:cubicBezTo>
                  <a:cubicBezTo>
                    <a:pt x="169" y="505"/>
                    <a:pt x="145" y="553"/>
                    <a:pt x="121" y="577"/>
                  </a:cubicBezTo>
                  <a:cubicBezTo>
                    <a:pt x="97" y="601"/>
                    <a:pt x="97" y="601"/>
                    <a:pt x="73" y="625"/>
                  </a:cubicBezTo>
                  <a:cubicBezTo>
                    <a:pt x="25" y="673"/>
                    <a:pt x="1" y="745"/>
                    <a:pt x="1" y="817"/>
                  </a:cubicBez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81" y="1009"/>
                  </a:cubicBezTo>
                  <a:cubicBezTo>
                    <a:pt x="673" y="817"/>
                    <a:pt x="769" y="553"/>
                    <a:pt x="769" y="289"/>
                  </a:cubicBezTo>
                  <a:cubicBezTo>
                    <a:pt x="769" y="217"/>
                    <a:pt x="745" y="121"/>
                    <a:pt x="697" y="73"/>
                  </a:cubicBezTo>
                  <a:cubicBezTo>
                    <a:pt x="649" y="25"/>
                    <a:pt x="57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2"/>
            <p:cNvSpPr/>
            <p:nvPr/>
          </p:nvSpPr>
          <p:spPr>
            <a:xfrm>
              <a:off x="2566950" y="3317925"/>
              <a:ext cx="21025" cy="27425"/>
            </a:xfrm>
            <a:custGeom>
              <a:avLst/>
              <a:gdLst/>
              <a:ahLst/>
              <a:cxnLst/>
              <a:rect l="l" t="t" r="r" b="b"/>
              <a:pathLst>
                <a:path w="841" h="1097" extrusionOk="0">
                  <a:moveTo>
                    <a:pt x="506" y="1"/>
                  </a:moveTo>
                  <a:cubicBezTo>
                    <a:pt x="473" y="1"/>
                    <a:pt x="439" y="6"/>
                    <a:pt x="409" y="16"/>
                  </a:cubicBezTo>
                  <a:cubicBezTo>
                    <a:pt x="361" y="40"/>
                    <a:pt x="289" y="64"/>
                    <a:pt x="241" y="136"/>
                  </a:cubicBezTo>
                  <a:cubicBezTo>
                    <a:pt x="217" y="208"/>
                    <a:pt x="193" y="280"/>
                    <a:pt x="217" y="352"/>
                  </a:cubicBezTo>
                  <a:cubicBezTo>
                    <a:pt x="217" y="352"/>
                    <a:pt x="217" y="376"/>
                    <a:pt x="217" y="376"/>
                  </a:cubicBezTo>
                  <a:cubicBezTo>
                    <a:pt x="217" y="400"/>
                    <a:pt x="217" y="400"/>
                    <a:pt x="217" y="424"/>
                  </a:cubicBezTo>
                  <a:cubicBezTo>
                    <a:pt x="217" y="448"/>
                    <a:pt x="217" y="472"/>
                    <a:pt x="217" y="496"/>
                  </a:cubicBezTo>
                  <a:cubicBezTo>
                    <a:pt x="193" y="496"/>
                    <a:pt x="193" y="520"/>
                    <a:pt x="193" y="520"/>
                  </a:cubicBezTo>
                  <a:cubicBezTo>
                    <a:pt x="169" y="544"/>
                    <a:pt x="145" y="568"/>
                    <a:pt x="121" y="568"/>
                  </a:cubicBezTo>
                  <a:cubicBezTo>
                    <a:pt x="73" y="616"/>
                    <a:pt x="25" y="664"/>
                    <a:pt x="1" y="736"/>
                  </a:cubicBezTo>
                  <a:cubicBezTo>
                    <a:pt x="1" y="808"/>
                    <a:pt x="1" y="904"/>
                    <a:pt x="25" y="952"/>
                  </a:cubicBezTo>
                  <a:cubicBezTo>
                    <a:pt x="73" y="1024"/>
                    <a:pt x="121" y="1072"/>
                    <a:pt x="193" y="1096"/>
                  </a:cubicBezTo>
                  <a:cubicBezTo>
                    <a:pt x="265" y="1096"/>
                    <a:pt x="361" y="1096"/>
                    <a:pt x="409" y="1048"/>
                  </a:cubicBezTo>
                  <a:cubicBezTo>
                    <a:pt x="697" y="880"/>
                    <a:pt x="841" y="520"/>
                    <a:pt x="769" y="208"/>
                  </a:cubicBezTo>
                  <a:cubicBezTo>
                    <a:pt x="745" y="136"/>
                    <a:pt x="697" y="64"/>
                    <a:pt x="625" y="40"/>
                  </a:cubicBezTo>
                  <a:cubicBezTo>
                    <a:pt x="597" y="12"/>
                    <a:pt x="552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2"/>
            <p:cNvSpPr/>
            <p:nvPr/>
          </p:nvSpPr>
          <p:spPr>
            <a:xfrm>
              <a:off x="2577150" y="3225600"/>
              <a:ext cx="21025" cy="32850"/>
            </a:xfrm>
            <a:custGeom>
              <a:avLst/>
              <a:gdLst/>
              <a:ahLst/>
              <a:cxnLst/>
              <a:rect l="l" t="t" r="r" b="b"/>
              <a:pathLst>
                <a:path w="841" h="1314" extrusionOk="0">
                  <a:moveTo>
                    <a:pt x="523" y="0"/>
                  </a:moveTo>
                  <a:cubicBezTo>
                    <a:pt x="402" y="0"/>
                    <a:pt x="285" y="86"/>
                    <a:pt x="265" y="205"/>
                  </a:cubicBezTo>
                  <a:cubicBezTo>
                    <a:pt x="193" y="445"/>
                    <a:pt x="121" y="709"/>
                    <a:pt x="49" y="973"/>
                  </a:cubicBezTo>
                  <a:cubicBezTo>
                    <a:pt x="1" y="1117"/>
                    <a:pt x="97" y="1285"/>
                    <a:pt x="241" y="1309"/>
                  </a:cubicBezTo>
                  <a:cubicBezTo>
                    <a:pt x="259" y="1312"/>
                    <a:pt x="278" y="1314"/>
                    <a:pt x="297" y="1314"/>
                  </a:cubicBezTo>
                  <a:cubicBezTo>
                    <a:pt x="425" y="1314"/>
                    <a:pt x="556" y="1243"/>
                    <a:pt x="577" y="1117"/>
                  </a:cubicBezTo>
                  <a:cubicBezTo>
                    <a:pt x="649" y="853"/>
                    <a:pt x="721" y="613"/>
                    <a:pt x="793" y="349"/>
                  </a:cubicBezTo>
                  <a:cubicBezTo>
                    <a:pt x="841" y="205"/>
                    <a:pt x="745" y="37"/>
                    <a:pt x="601" y="13"/>
                  </a:cubicBezTo>
                  <a:cubicBezTo>
                    <a:pt x="575" y="4"/>
                    <a:pt x="549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2"/>
            <p:cNvSpPr/>
            <p:nvPr/>
          </p:nvSpPr>
          <p:spPr>
            <a:xfrm>
              <a:off x="2575350" y="3154850"/>
              <a:ext cx="16825" cy="27675"/>
            </a:xfrm>
            <a:custGeom>
              <a:avLst/>
              <a:gdLst/>
              <a:ahLst/>
              <a:cxnLst/>
              <a:rect l="l" t="t" r="r" b="b"/>
              <a:pathLst>
                <a:path w="673" h="1107" extrusionOk="0">
                  <a:moveTo>
                    <a:pt x="413" y="1"/>
                  </a:moveTo>
                  <a:cubicBezTo>
                    <a:pt x="357" y="1"/>
                    <a:pt x="299" y="18"/>
                    <a:pt x="265" y="35"/>
                  </a:cubicBezTo>
                  <a:cubicBezTo>
                    <a:pt x="193" y="83"/>
                    <a:pt x="145" y="131"/>
                    <a:pt x="121" y="203"/>
                  </a:cubicBezTo>
                  <a:lnTo>
                    <a:pt x="25" y="755"/>
                  </a:lnTo>
                  <a:cubicBezTo>
                    <a:pt x="1" y="827"/>
                    <a:pt x="1" y="899"/>
                    <a:pt x="49" y="971"/>
                  </a:cubicBezTo>
                  <a:cubicBezTo>
                    <a:pt x="73" y="1019"/>
                    <a:pt x="145" y="1091"/>
                    <a:pt x="217" y="1091"/>
                  </a:cubicBezTo>
                  <a:cubicBezTo>
                    <a:pt x="247" y="1101"/>
                    <a:pt x="276" y="1107"/>
                    <a:pt x="306" y="1107"/>
                  </a:cubicBezTo>
                  <a:cubicBezTo>
                    <a:pt x="349" y="1107"/>
                    <a:pt x="391" y="1095"/>
                    <a:pt x="433" y="1067"/>
                  </a:cubicBezTo>
                  <a:cubicBezTo>
                    <a:pt x="481" y="1043"/>
                    <a:pt x="553" y="971"/>
                    <a:pt x="553" y="899"/>
                  </a:cubicBezTo>
                  <a:lnTo>
                    <a:pt x="673" y="347"/>
                  </a:lnTo>
                  <a:cubicBezTo>
                    <a:pt x="673" y="275"/>
                    <a:pt x="673" y="203"/>
                    <a:pt x="649" y="131"/>
                  </a:cubicBezTo>
                  <a:cubicBezTo>
                    <a:pt x="601" y="83"/>
                    <a:pt x="553" y="35"/>
                    <a:pt x="481" y="11"/>
                  </a:cubicBezTo>
                  <a:cubicBezTo>
                    <a:pt x="460" y="4"/>
                    <a:pt x="43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2"/>
            <p:cNvSpPr/>
            <p:nvPr/>
          </p:nvSpPr>
          <p:spPr>
            <a:xfrm>
              <a:off x="2572350" y="3086900"/>
              <a:ext cx="17425" cy="24825"/>
            </a:xfrm>
            <a:custGeom>
              <a:avLst/>
              <a:gdLst/>
              <a:ahLst/>
              <a:cxnLst/>
              <a:rect l="l" t="t" r="r" b="b"/>
              <a:pathLst>
                <a:path w="697" h="993" extrusionOk="0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193" y="88"/>
                    <a:pt x="145" y="136"/>
                    <a:pt x="145" y="208"/>
                  </a:cubicBezTo>
                  <a:cubicBezTo>
                    <a:pt x="97" y="352"/>
                    <a:pt x="49" y="496"/>
                    <a:pt x="25" y="640"/>
                  </a:cubicBezTo>
                  <a:cubicBezTo>
                    <a:pt x="1" y="712"/>
                    <a:pt x="1" y="784"/>
                    <a:pt x="49" y="857"/>
                  </a:cubicBezTo>
                  <a:cubicBezTo>
                    <a:pt x="73" y="905"/>
                    <a:pt x="145" y="977"/>
                    <a:pt x="217" y="977"/>
                  </a:cubicBezTo>
                  <a:cubicBezTo>
                    <a:pt x="247" y="986"/>
                    <a:pt x="276" y="992"/>
                    <a:pt x="306" y="992"/>
                  </a:cubicBezTo>
                  <a:cubicBezTo>
                    <a:pt x="348" y="992"/>
                    <a:pt x="391" y="981"/>
                    <a:pt x="433" y="953"/>
                  </a:cubicBezTo>
                  <a:cubicBezTo>
                    <a:pt x="481" y="929"/>
                    <a:pt x="529" y="857"/>
                    <a:pt x="553" y="784"/>
                  </a:cubicBezTo>
                  <a:cubicBezTo>
                    <a:pt x="601" y="640"/>
                    <a:pt x="625" y="496"/>
                    <a:pt x="673" y="352"/>
                  </a:cubicBezTo>
                  <a:cubicBezTo>
                    <a:pt x="697" y="280"/>
                    <a:pt x="673" y="208"/>
                    <a:pt x="649" y="136"/>
                  </a:cubicBezTo>
                  <a:cubicBezTo>
                    <a:pt x="601" y="88"/>
                    <a:pt x="553" y="40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2"/>
            <p:cNvSpPr/>
            <p:nvPr/>
          </p:nvSpPr>
          <p:spPr>
            <a:xfrm>
              <a:off x="1833675" y="3511200"/>
              <a:ext cx="820325" cy="802150"/>
            </a:xfrm>
            <a:custGeom>
              <a:avLst/>
              <a:gdLst/>
              <a:ahLst/>
              <a:cxnLst/>
              <a:rect l="l" t="t" r="r" b="b"/>
              <a:pathLst>
                <a:path w="32813" h="32086" extrusionOk="0">
                  <a:moveTo>
                    <a:pt x="997" y="1"/>
                  </a:moveTo>
                  <a:cubicBezTo>
                    <a:pt x="935" y="1"/>
                    <a:pt x="872" y="26"/>
                    <a:pt x="817" y="86"/>
                  </a:cubicBezTo>
                  <a:cubicBezTo>
                    <a:pt x="1" y="998"/>
                    <a:pt x="49" y="2270"/>
                    <a:pt x="241" y="3398"/>
                  </a:cubicBezTo>
                  <a:cubicBezTo>
                    <a:pt x="457" y="4599"/>
                    <a:pt x="721" y="5823"/>
                    <a:pt x="1225" y="6927"/>
                  </a:cubicBezTo>
                  <a:cubicBezTo>
                    <a:pt x="1537" y="7623"/>
                    <a:pt x="1969" y="8223"/>
                    <a:pt x="2497" y="8727"/>
                  </a:cubicBezTo>
                  <a:lnTo>
                    <a:pt x="5977" y="28337"/>
                  </a:lnTo>
                  <a:cubicBezTo>
                    <a:pt x="5977" y="28337"/>
                    <a:pt x="10026" y="32085"/>
                    <a:pt x="17466" y="32085"/>
                  </a:cubicBezTo>
                  <a:cubicBezTo>
                    <a:pt x="17604" y="32085"/>
                    <a:pt x="17742" y="32084"/>
                    <a:pt x="17883" y="32081"/>
                  </a:cubicBezTo>
                  <a:cubicBezTo>
                    <a:pt x="25563" y="31961"/>
                    <a:pt x="28132" y="28697"/>
                    <a:pt x="28132" y="28697"/>
                  </a:cubicBezTo>
                  <a:lnTo>
                    <a:pt x="30388" y="9735"/>
                  </a:lnTo>
                  <a:cubicBezTo>
                    <a:pt x="30988" y="9399"/>
                    <a:pt x="31492" y="8919"/>
                    <a:pt x="31756" y="8247"/>
                  </a:cubicBezTo>
                  <a:cubicBezTo>
                    <a:pt x="32236" y="7791"/>
                    <a:pt x="32452" y="7095"/>
                    <a:pt x="32308" y="6471"/>
                  </a:cubicBezTo>
                  <a:cubicBezTo>
                    <a:pt x="32596" y="4551"/>
                    <a:pt x="32764" y="2606"/>
                    <a:pt x="32812" y="662"/>
                  </a:cubicBezTo>
                  <a:cubicBezTo>
                    <a:pt x="32812" y="484"/>
                    <a:pt x="32680" y="385"/>
                    <a:pt x="32534" y="385"/>
                  </a:cubicBezTo>
                  <a:cubicBezTo>
                    <a:pt x="32483" y="385"/>
                    <a:pt x="32430" y="397"/>
                    <a:pt x="32380" y="422"/>
                  </a:cubicBezTo>
                  <a:cubicBezTo>
                    <a:pt x="30484" y="1286"/>
                    <a:pt x="28468" y="1934"/>
                    <a:pt x="26427" y="2390"/>
                  </a:cubicBezTo>
                  <a:cubicBezTo>
                    <a:pt x="24387" y="2846"/>
                    <a:pt x="22299" y="3086"/>
                    <a:pt x="20211" y="3206"/>
                  </a:cubicBezTo>
                  <a:cubicBezTo>
                    <a:pt x="19478" y="3239"/>
                    <a:pt x="18748" y="3255"/>
                    <a:pt x="18019" y="3255"/>
                  </a:cubicBezTo>
                  <a:cubicBezTo>
                    <a:pt x="16625" y="3255"/>
                    <a:pt x="15238" y="3197"/>
                    <a:pt x="13850" y="3086"/>
                  </a:cubicBezTo>
                  <a:cubicBezTo>
                    <a:pt x="11714" y="2942"/>
                    <a:pt x="9602" y="2654"/>
                    <a:pt x="7489" y="2294"/>
                  </a:cubicBezTo>
                  <a:cubicBezTo>
                    <a:pt x="6457" y="2102"/>
                    <a:pt x="5401" y="1910"/>
                    <a:pt x="4369" y="1694"/>
                  </a:cubicBezTo>
                  <a:cubicBezTo>
                    <a:pt x="3865" y="1574"/>
                    <a:pt x="3385" y="1478"/>
                    <a:pt x="2905" y="1358"/>
                  </a:cubicBezTo>
                  <a:cubicBezTo>
                    <a:pt x="2449" y="1238"/>
                    <a:pt x="2017" y="1094"/>
                    <a:pt x="1633" y="830"/>
                  </a:cubicBezTo>
                  <a:cubicBezTo>
                    <a:pt x="1465" y="734"/>
                    <a:pt x="1345" y="614"/>
                    <a:pt x="1225" y="494"/>
                  </a:cubicBezTo>
                  <a:cubicBezTo>
                    <a:pt x="1410" y="290"/>
                    <a:pt x="1209" y="1"/>
                    <a:pt x="9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2"/>
            <p:cNvSpPr/>
            <p:nvPr/>
          </p:nvSpPr>
          <p:spPr>
            <a:xfrm>
              <a:off x="1890025" y="3721275"/>
              <a:ext cx="727350" cy="68400"/>
            </a:xfrm>
            <a:custGeom>
              <a:avLst/>
              <a:gdLst/>
              <a:ahLst/>
              <a:cxnLst/>
              <a:rect l="l" t="t" r="r" b="b"/>
              <a:pathLst>
                <a:path w="29094" h="2736" extrusionOk="0">
                  <a:moveTo>
                    <a:pt x="422" y="1"/>
                  </a:moveTo>
                  <a:cubicBezTo>
                    <a:pt x="172" y="1"/>
                    <a:pt x="0" y="372"/>
                    <a:pt x="267" y="516"/>
                  </a:cubicBezTo>
                  <a:cubicBezTo>
                    <a:pt x="1947" y="1356"/>
                    <a:pt x="3819" y="1596"/>
                    <a:pt x="5644" y="1860"/>
                  </a:cubicBezTo>
                  <a:cubicBezTo>
                    <a:pt x="7612" y="2124"/>
                    <a:pt x="9604" y="2340"/>
                    <a:pt x="11596" y="2484"/>
                  </a:cubicBezTo>
                  <a:cubicBezTo>
                    <a:pt x="13588" y="2628"/>
                    <a:pt x="15581" y="2724"/>
                    <a:pt x="17573" y="2724"/>
                  </a:cubicBezTo>
                  <a:cubicBezTo>
                    <a:pt x="18056" y="2730"/>
                    <a:pt x="18540" y="2735"/>
                    <a:pt x="19025" y="2735"/>
                  </a:cubicBezTo>
                  <a:cubicBezTo>
                    <a:pt x="20396" y="2735"/>
                    <a:pt x="21770" y="2698"/>
                    <a:pt x="23117" y="2556"/>
                  </a:cubicBezTo>
                  <a:cubicBezTo>
                    <a:pt x="24870" y="2364"/>
                    <a:pt x="26622" y="1980"/>
                    <a:pt x="28230" y="1236"/>
                  </a:cubicBezTo>
                  <a:cubicBezTo>
                    <a:pt x="28422" y="1140"/>
                    <a:pt x="28614" y="1020"/>
                    <a:pt x="28806" y="924"/>
                  </a:cubicBezTo>
                  <a:cubicBezTo>
                    <a:pt x="29093" y="780"/>
                    <a:pt x="28924" y="409"/>
                    <a:pt x="28675" y="409"/>
                  </a:cubicBezTo>
                  <a:cubicBezTo>
                    <a:pt x="28632" y="409"/>
                    <a:pt x="28587" y="420"/>
                    <a:pt x="28542" y="444"/>
                  </a:cubicBezTo>
                  <a:cubicBezTo>
                    <a:pt x="27030" y="1260"/>
                    <a:pt x="25326" y="1716"/>
                    <a:pt x="23645" y="1932"/>
                  </a:cubicBezTo>
                  <a:cubicBezTo>
                    <a:pt x="21869" y="2148"/>
                    <a:pt x="20069" y="2172"/>
                    <a:pt x="18269" y="2172"/>
                  </a:cubicBezTo>
                  <a:cubicBezTo>
                    <a:pt x="16301" y="2172"/>
                    <a:pt x="14332" y="2100"/>
                    <a:pt x="12364" y="1980"/>
                  </a:cubicBezTo>
                  <a:cubicBezTo>
                    <a:pt x="10420" y="1860"/>
                    <a:pt x="8452" y="1668"/>
                    <a:pt x="6508" y="1404"/>
                  </a:cubicBezTo>
                  <a:cubicBezTo>
                    <a:pt x="5596" y="1284"/>
                    <a:pt x="4659" y="1164"/>
                    <a:pt x="3723" y="996"/>
                  </a:cubicBezTo>
                  <a:cubicBezTo>
                    <a:pt x="2835" y="852"/>
                    <a:pt x="1971" y="636"/>
                    <a:pt x="1131" y="300"/>
                  </a:cubicBezTo>
                  <a:cubicBezTo>
                    <a:pt x="939" y="204"/>
                    <a:pt x="747" y="132"/>
                    <a:pt x="555" y="36"/>
                  </a:cubicBezTo>
                  <a:cubicBezTo>
                    <a:pt x="510" y="12"/>
                    <a:pt x="465" y="1"/>
                    <a:pt x="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3" name="Google Shape;3583;p52"/>
          <p:cNvGrpSpPr/>
          <p:nvPr/>
        </p:nvGrpSpPr>
        <p:grpSpPr>
          <a:xfrm>
            <a:off x="4623127" y="2008625"/>
            <a:ext cx="1135350" cy="2024125"/>
            <a:chOff x="3917700" y="2289125"/>
            <a:chExt cx="1135350" cy="2024125"/>
          </a:xfrm>
        </p:grpSpPr>
        <p:sp>
          <p:nvSpPr>
            <p:cNvPr id="3584" name="Google Shape;3584;p52"/>
            <p:cNvSpPr/>
            <p:nvPr/>
          </p:nvSpPr>
          <p:spPr>
            <a:xfrm>
              <a:off x="4140325" y="3460450"/>
              <a:ext cx="846100" cy="182825"/>
            </a:xfrm>
            <a:custGeom>
              <a:avLst/>
              <a:gdLst/>
              <a:ahLst/>
              <a:cxnLst/>
              <a:rect l="l" t="t" r="r" b="b"/>
              <a:pathLst>
                <a:path w="33844" h="7313" extrusionOk="0">
                  <a:moveTo>
                    <a:pt x="14940" y="0"/>
                  </a:moveTo>
                  <a:cubicBezTo>
                    <a:pt x="14705" y="0"/>
                    <a:pt x="14469" y="2"/>
                    <a:pt x="14234" y="4"/>
                  </a:cubicBezTo>
                  <a:cubicBezTo>
                    <a:pt x="11858" y="28"/>
                    <a:pt x="9457" y="220"/>
                    <a:pt x="7105" y="580"/>
                  </a:cubicBezTo>
                  <a:cubicBezTo>
                    <a:pt x="5929" y="748"/>
                    <a:pt x="4753" y="988"/>
                    <a:pt x="3577" y="1252"/>
                  </a:cubicBezTo>
                  <a:cubicBezTo>
                    <a:pt x="2665" y="1468"/>
                    <a:pt x="1729" y="1732"/>
                    <a:pt x="936" y="2284"/>
                  </a:cubicBezTo>
                  <a:cubicBezTo>
                    <a:pt x="576" y="2548"/>
                    <a:pt x="288" y="2884"/>
                    <a:pt x="72" y="3268"/>
                  </a:cubicBezTo>
                  <a:cubicBezTo>
                    <a:pt x="0" y="3364"/>
                    <a:pt x="0" y="3484"/>
                    <a:pt x="72" y="3580"/>
                  </a:cubicBezTo>
                  <a:cubicBezTo>
                    <a:pt x="72" y="3580"/>
                    <a:pt x="72" y="3580"/>
                    <a:pt x="72" y="3604"/>
                  </a:cubicBezTo>
                  <a:cubicBezTo>
                    <a:pt x="528" y="4444"/>
                    <a:pt x="1369" y="4924"/>
                    <a:pt x="2233" y="5212"/>
                  </a:cubicBezTo>
                  <a:cubicBezTo>
                    <a:pt x="3265" y="5572"/>
                    <a:pt x="4369" y="5764"/>
                    <a:pt x="5425" y="5981"/>
                  </a:cubicBezTo>
                  <a:cubicBezTo>
                    <a:pt x="7825" y="6461"/>
                    <a:pt x="10225" y="6821"/>
                    <a:pt x="12650" y="7037"/>
                  </a:cubicBezTo>
                  <a:cubicBezTo>
                    <a:pt x="14684" y="7216"/>
                    <a:pt x="16718" y="7313"/>
                    <a:pt x="18753" y="7313"/>
                  </a:cubicBezTo>
                  <a:cubicBezTo>
                    <a:pt x="19167" y="7313"/>
                    <a:pt x="19581" y="7309"/>
                    <a:pt x="19994" y="7301"/>
                  </a:cubicBezTo>
                  <a:cubicBezTo>
                    <a:pt x="22419" y="7253"/>
                    <a:pt x="24867" y="7085"/>
                    <a:pt x="27267" y="6773"/>
                  </a:cubicBezTo>
                  <a:cubicBezTo>
                    <a:pt x="28467" y="6629"/>
                    <a:pt x="29644" y="6461"/>
                    <a:pt x="30796" y="6197"/>
                  </a:cubicBezTo>
                  <a:cubicBezTo>
                    <a:pt x="31372" y="6077"/>
                    <a:pt x="31948" y="5908"/>
                    <a:pt x="32500" y="5716"/>
                  </a:cubicBezTo>
                  <a:cubicBezTo>
                    <a:pt x="32956" y="5524"/>
                    <a:pt x="33436" y="5236"/>
                    <a:pt x="33556" y="4708"/>
                  </a:cubicBezTo>
                  <a:cubicBezTo>
                    <a:pt x="33844" y="3532"/>
                    <a:pt x="32620" y="2836"/>
                    <a:pt x="31732" y="2404"/>
                  </a:cubicBezTo>
                  <a:cubicBezTo>
                    <a:pt x="30676" y="1900"/>
                    <a:pt x="29547" y="1588"/>
                    <a:pt x="28419" y="1348"/>
                  </a:cubicBezTo>
                  <a:cubicBezTo>
                    <a:pt x="26115" y="844"/>
                    <a:pt x="23739" y="532"/>
                    <a:pt x="21387" y="316"/>
                  </a:cubicBezTo>
                  <a:cubicBezTo>
                    <a:pt x="19246" y="100"/>
                    <a:pt x="17085" y="0"/>
                    <a:pt x="14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2"/>
            <p:cNvSpPr/>
            <p:nvPr/>
          </p:nvSpPr>
          <p:spPr>
            <a:xfrm>
              <a:off x="4120525" y="2289125"/>
              <a:ext cx="397250" cy="1377350"/>
            </a:xfrm>
            <a:custGeom>
              <a:avLst/>
              <a:gdLst/>
              <a:ahLst/>
              <a:cxnLst/>
              <a:rect l="l" t="t" r="r" b="b"/>
              <a:pathLst>
                <a:path w="15890" h="55094" extrusionOk="0">
                  <a:moveTo>
                    <a:pt x="309" y="1"/>
                  </a:moveTo>
                  <a:cubicBezTo>
                    <a:pt x="156" y="1"/>
                    <a:pt x="0" y="98"/>
                    <a:pt x="0" y="292"/>
                  </a:cubicBezTo>
                  <a:cubicBezTo>
                    <a:pt x="240" y="3965"/>
                    <a:pt x="1104" y="7565"/>
                    <a:pt x="2209" y="11069"/>
                  </a:cubicBezTo>
                  <a:cubicBezTo>
                    <a:pt x="3289" y="14622"/>
                    <a:pt x="4609" y="18102"/>
                    <a:pt x="5689" y="21654"/>
                  </a:cubicBezTo>
                  <a:cubicBezTo>
                    <a:pt x="6793" y="25255"/>
                    <a:pt x="7609" y="28927"/>
                    <a:pt x="7873" y="32719"/>
                  </a:cubicBezTo>
                  <a:cubicBezTo>
                    <a:pt x="8113" y="36728"/>
                    <a:pt x="7993" y="40784"/>
                    <a:pt x="8953" y="44721"/>
                  </a:cubicBezTo>
                  <a:cubicBezTo>
                    <a:pt x="9793" y="48153"/>
                    <a:pt x="11474" y="51345"/>
                    <a:pt x="13754" y="54034"/>
                  </a:cubicBezTo>
                  <a:cubicBezTo>
                    <a:pt x="13778" y="54058"/>
                    <a:pt x="13802" y="54082"/>
                    <a:pt x="13826" y="54106"/>
                  </a:cubicBezTo>
                  <a:cubicBezTo>
                    <a:pt x="13706" y="54250"/>
                    <a:pt x="13778" y="54562"/>
                    <a:pt x="14042" y="54586"/>
                  </a:cubicBezTo>
                  <a:cubicBezTo>
                    <a:pt x="14114" y="54610"/>
                    <a:pt x="14210" y="54610"/>
                    <a:pt x="14282" y="54610"/>
                  </a:cubicBezTo>
                  <a:cubicBezTo>
                    <a:pt x="14402" y="54754"/>
                    <a:pt x="14522" y="54874"/>
                    <a:pt x="14642" y="55018"/>
                  </a:cubicBezTo>
                  <a:cubicBezTo>
                    <a:pt x="14701" y="55071"/>
                    <a:pt x="14767" y="55094"/>
                    <a:pt x="14830" y="55094"/>
                  </a:cubicBezTo>
                  <a:cubicBezTo>
                    <a:pt x="15020" y="55094"/>
                    <a:pt x="15188" y="54886"/>
                    <a:pt x="15098" y="54706"/>
                  </a:cubicBezTo>
                  <a:lnTo>
                    <a:pt x="15242" y="54706"/>
                  </a:lnTo>
                  <a:cubicBezTo>
                    <a:pt x="15255" y="54709"/>
                    <a:pt x="15268" y="54710"/>
                    <a:pt x="15281" y="54710"/>
                  </a:cubicBezTo>
                  <a:cubicBezTo>
                    <a:pt x="15368" y="54710"/>
                    <a:pt x="15461" y="54645"/>
                    <a:pt x="15482" y="54562"/>
                  </a:cubicBezTo>
                  <a:cubicBezTo>
                    <a:pt x="15866" y="53842"/>
                    <a:pt x="15890" y="53026"/>
                    <a:pt x="15794" y="52233"/>
                  </a:cubicBezTo>
                  <a:cubicBezTo>
                    <a:pt x="15698" y="51273"/>
                    <a:pt x="15554" y="50313"/>
                    <a:pt x="15410" y="49353"/>
                  </a:cubicBezTo>
                  <a:cubicBezTo>
                    <a:pt x="15170" y="47385"/>
                    <a:pt x="14906" y="45441"/>
                    <a:pt x="14642" y="43473"/>
                  </a:cubicBezTo>
                  <a:cubicBezTo>
                    <a:pt x="14114" y="39560"/>
                    <a:pt x="13610" y="35624"/>
                    <a:pt x="13082" y="31711"/>
                  </a:cubicBezTo>
                  <a:cubicBezTo>
                    <a:pt x="12842" y="29839"/>
                    <a:pt x="12602" y="27967"/>
                    <a:pt x="12242" y="26095"/>
                  </a:cubicBezTo>
                  <a:cubicBezTo>
                    <a:pt x="11906" y="24247"/>
                    <a:pt x="11402" y="22422"/>
                    <a:pt x="10753" y="20622"/>
                  </a:cubicBezTo>
                  <a:cubicBezTo>
                    <a:pt x="9433" y="17046"/>
                    <a:pt x="7729" y="13614"/>
                    <a:pt x="6121" y="10157"/>
                  </a:cubicBezTo>
                  <a:cubicBezTo>
                    <a:pt x="5305" y="8357"/>
                    <a:pt x="4465" y="6557"/>
                    <a:pt x="3649" y="4757"/>
                  </a:cubicBezTo>
                  <a:cubicBezTo>
                    <a:pt x="3241" y="3893"/>
                    <a:pt x="2833" y="3005"/>
                    <a:pt x="2425" y="2116"/>
                  </a:cubicBezTo>
                  <a:cubicBezTo>
                    <a:pt x="2137" y="1492"/>
                    <a:pt x="1801" y="844"/>
                    <a:pt x="1248" y="412"/>
                  </a:cubicBezTo>
                  <a:cubicBezTo>
                    <a:pt x="984" y="220"/>
                    <a:pt x="696" y="76"/>
                    <a:pt x="360" y="4"/>
                  </a:cubicBezTo>
                  <a:cubicBezTo>
                    <a:pt x="344" y="2"/>
                    <a:pt x="32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2"/>
            <p:cNvSpPr/>
            <p:nvPr/>
          </p:nvSpPr>
          <p:spPr>
            <a:xfrm>
              <a:off x="4416950" y="2791000"/>
              <a:ext cx="171650" cy="879775"/>
            </a:xfrm>
            <a:custGeom>
              <a:avLst/>
              <a:gdLst/>
              <a:ahLst/>
              <a:cxnLst/>
              <a:rect l="l" t="t" r="r" b="b"/>
              <a:pathLst>
                <a:path w="6866" h="35191" extrusionOk="0">
                  <a:moveTo>
                    <a:pt x="2110" y="0"/>
                  </a:moveTo>
                  <a:cubicBezTo>
                    <a:pt x="1810" y="0"/>
                    <a:pt x="1509" y="134"/>
                    <a:pt x="1297" y="379"/>
                  </a:cubicBezTo>
                  <a:cubicBezTo>
                    <a:pt x="985" y="715"/>
                    <a:pt x="889" y="1219"/>
                    <a:pt x="841" y="1675"/>
                  </a:cubicBezTo>
                  <a:cubicBezTo>
                    <a:pt x="697" y="2972"/>
                    <a:pt x="577" y="4268"/>
                    <a:pt x="457" y="5564"/>
                  </a:cubicBezTo>
                  <a:cubicBezTo>
                    <a:pt x="361" y="6884"/>
                    <a:pt x="241" y="8204"/>
                    <a:pt x="169" y="9524"/>
                  </a:cubicBezTo>
                  <a:cubicBezTo>
                    <a:pt x="25" y="12140"/>
                    <a:pt x="1" y="14781"/>
                    <a:pt x="193" y="17421"/>
                  </a:cubicBezTo>
                  <a:cubicBezTo>
                    <a:pt x="385" y="19989"/>
                    <a:pt x="745" y="22557"/>
                    <a:pt x="1201" y="25102"/>
                  </a:cubicBezTo>
                  <a:cubicBezTo>
                    <a:pt x="1681" y="27646"/>
                    <a:pt x="2233" y="30166"/>
                    <a:pt x="2809" y="32686"/>
                  </a:cubicBezTo>
                  <a:cubicBezTo>
                    <a:pt x="2881" y="33023"/>
                    <a:pt x="2953" y="33359"/>
                    <a:pt x="3049" y="33671"/>
                  </a:cubicBezTo>
                  <a:cubicBezTo>
                    <a:pt x="2905" y="33671"/>
                    <a:pt x="2761" y="33767"/>
                    <a:pt x="2785" y="33935"/>
                  </a:cubicBezTo>
                  <a:cubicBezTo>
                    <a:pt x="2852" y="34739"/>
                    <a:pt x="3606" y="35190"/>
                    <a:pt x="4349" y="35190"/>
                  </a:cubicBezTo>
                  <a:cubicBezTo>
                    <a:pt x="4404" y="35190"/>
                    <a:pt x="4459" y="35188"/>
                    <a:pt x="4513" y="35183"/>
                  </a:cubicBezTo>
                  <a:cubicBezTo>
                    <a:pt x="5497" y="35087"/>
                    <a:pt x="6097" y="34247"/>
                    <a:pt x="6385" y="33359"/>
                  </a:cubicBezTo>
                  <a:cubicBezTo>
                    <a:pt x="6553" y="32855"/>
                    <a:pt x="6601" y="32302"/>
                    <a:pt x="6673" y="31774"/>
                  </a:cubicBezTo>
                  <a:cubicBezTo>
                    <a:pt x="6745" y="31126"/>
                    <a:pt x="6793" y="30454"/>
                    <a:pt x="6817" y="29806"/>
                  </a:cubicBezTo>
                  <a:cubicBezTo>
                    <a:pt x="6865" y="28486"/>
                    <a:pt x="6817" y="27190"/>
                    <a:pt x="6721" y="25870"/>
                  </a:cubicBezTo>
                  <a:cubicBezTo>
                    <a:pt x="6553" y="23254"/>
                    <a:pt x="6241" y="20661"/>
                    <a:pt x="5977" y="18045"/>
                  </a:cubicBezTo>
                  <a:cubicBezTo>
                    <a:pt x="5713" y="15453"/>
                    <a:pt x="5449" y="12885"/>
                    <a:pt x="5137" y="10292"/>
                  </a:cubicBezTo>
                  <a:cubicBezTo>
                    <a:pt x="4801" y="7724"/>
                    <a:pt x="4417" y="5132"/>
                    <a:pt x="3841" y="2587"/>
                  </a:cubicBezTo>
                  <a:cubicBezTo>
                    <a:pt x="3745" y="2059"/>
                    <a:pt x="3625" y="1531"/>
                    <a:pt x="3385" y="1051"/>
                  </a:cubicBezTo>
                  <a:cubicBezTo>
                    <a:pt x="3217" y="667"/>
                    <a:pt x="2929" y="259"/>
                    <a:pt x="2521" y="91"/>
                  </a:cubicBezTo>
                  <a:cubicBezTo>
                    <a:pt x="2390" y="30"/>
                    <a:pt x="2250" y="0"/>
                    <a:pt x="2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2"/>
            <p:cNvSpPr/>
            <p:nvPr/>
          </p:nvSpPr>
          <p:spPr>
            <a:xfrm>
              <a:off x="4728975" y="2614350"/>
              <a:ext cx="324075" cy="1057325"/>
            </a:xfrm>
            <a:custGeom>
              <a:avLst/>
              <a:gdLst/>
              <a:ahLst/>
              <a:cxnLst/>
              <a:rect l="l" t="t" r="r" b="b"/>
              <a:pathLst>
                <a:path w="12963" h="42293" extrusionOk="0">
                  <a:moveTo>
                    <a:pt x="11439" y="0"/>
                  </a:moveTo>
                  <a:cubicBezTo>
                    <a:pt x="10799" y="0"/>
                    <a:pt x="10479" y="793"/>
                    <a:pt x="10226" y="1277"/>
                  </a:cubicBezTo>
                  <a:cubicBezTo>
                    <a:pt x="8786" y="3989"/>
                    <a:pt x="7778" y="6893"/>
                    <a:pt x="6962" y="9846"/>
                  </a:cubicBezTo>
                  <a:cubicBezTo>
                    <a:pt x="6122" y="12966"/>
                    <a:pt x="5497" y="16134"/>
                    <a:pt x="4945" y="19326"/>
                  </a:cubicBezTo>
                  <a:cubicBezTo>
                    <a:pt x="4417" y="22471"/>
                    <a:pt x="3913" y="25639"/>
                    <a:pt x="3337" y="28807"/>
                  </a:cubicBezTo>
                  <a:cubicBezTo>
                    <a:pt x="2761" y="31904"/>
                    <a:pt x="2065" y="35024"/>
                    <a:pt x="1129" y="38048"/>
                  </a:cubicBezTo>
                  <a:cubicBezTo>
                    <a:pt x="889" y="38792"/>
                    <a:pt x="649" y="39536"/>
                    <a:pt x="385" y="40281"/>
                  </a:cubicBezTo>
                  <a:cubicBezTo>
                    <a:pt x="385" y="40305"/>
                    <a:pt x="385" y="40305"/>
                    <a:pt x="385" y="40329"/>
                  </a:cubicBezTo>
                  <a:cubicBezTo>
                    <a:pt x="365" y="40326"/>
                    <a:pt x="344" y="40324"/>
                    <a:pt x="324" y="40324"/>
                  </a:cubicBezTo>
                  <a:cubicBezTo>
                    <a:pt x="178" y="40324"/>
                    <a:pt x="46" y="40403"/>
                    <a:pt x="25" y="40593"/>
                  </a:cubicBezTo>
                  <a:cubicBezTo>
                    <a:pt x="1" y="41217"/>
                    <a:pt x="361" y="41841"/>
                    <a:pt x="937" y="42129"/>
                  </a:cubicBezTo>
                  <a:cubicBezTo>
                    <a:pt x="1166" y="42238"/>
                    <a:pt x="1415" y="42292"/>
                    <a:pt x="1664" y="42292"/>
                  </a:cubicBezTo>
                  <a:cubicBezTo>
                    <a:pt x="1962" y="42292"/>
                    <a:pt x="2259" y="42214"/>
                    <a:pt x="2521" y="42057"/>
                  </a:cubicBezTo>
                  <a:cubicBezTo>
                    <a:pt x="2545" y="42057"/>
                    <a:pt x="2593" y="42033"/>
                    <a:pt x="2617" y="42009"/>
                  </a:cubicBezTo>
                  <a:cubicBezTo>
                    <a:pt x="2665" y="41985"/>
                    <a:pt x="2713" y="41937"/>
                    <a:pt x="2761" y="41913"/>
                  </a:cubicBezTo>
                  <a:cubicBezTo>
                    <a:pt x="2761" y="41913"/>
                    <a:pt x="2761" y="41889"/>
                    <a:pt x="2785" y="41889"/>
                  </a:cubicBezTo>
                  <a:cubicBezTo>
                    <a:pt x="2785" y="41889"/>
                    <a:pt x="2809" y="41865"/>
                    <a:pt x="2809" y="41865"/>
                  </a:cubicBezTo>
                  <a:cubicBezTo>
                    <a:pt x="2809" y="41841"/>
                    <a:pt x="2809" y="41841"/>
                    <a:pt x="2809" y="41841"/>
                  </a:cubicBezTo>
                  <a:cubicBezTo>
                    <a:pt x="2857" y="41793"/>
                    <a:pt x="2905" y="41721"/>
                    <a:pt x="2929" y="41649"/>
                  </a:cubicBezTo>
                  <a:cubicBezTo>
                    <a:pt x="3361" y="41505"/>
                    <a:pt x="3745" y="41145"/>
                    <a:pt x="4009" y="40785"/>
                  </a:cubicBezTo>
                  <a:cubicBezTo>
                    <a:pt x="4417" y="40257"/>
                    <a:pt x="4681" y="39608"/>
                    <a:pt x="4969" y="39008"/>
                  </a:cubicBezTo>
                  <a:cubicBezTo>
                    <a:pt x="6170" y="36512"/>
                    <a:pt x="6986" y="33824"/>
                    <a:pt x="7586" y="31112"/>
                  </a:cubicBezTo>
                  <a:cubicBezTo>
                    <a:pt x="8210" y="28351"/>
                    <a:pt x="8594" y="25567"/>
                    <a:pt x="8978" y="22759"/>
                  </a:cubicBezTo>
                  <a:cubicBezTo>
                    <a:pt x="9338" y="19927"/>
                    <a:pt x="9698" y="17118"/>
                    <a:pt x="10226" y="14310"/>
                  </a:cubicBezTo>
                  <a:cubicBezTo>
                    <a:pt x="10490" y="12918"/>
                    <a:pt x="10802" y="11526"/>
                    <a:pt x="11162" y="10158"/>
                  </a:cubicBezTo>
                  <a:cubicBezTo>
                    <a:pt x="11570" y="8693"/>
                    <a:pt x="12098" y="7253"/>
                    <a:pt x="12434" y="5765"/>
                  </a:cubicBezTo>
                  <a:cubicBezTo>
                    <a:pt x="12794" y="4277"/>
                    <a:pt x="12962" y="2741"/>
                    <a:pt x="12602" y="1253"/>
                  </a:cubicBezTo>
                  <a:cubicBezTo>
                    <a:pt x="12482" y="725"/>
                    <a:pt x="12146" y="53"/>
                    <a:pt x="11522" y="5"/>
                  </a:cubicBezTo>
                  <a:cubicBezTo>
                    <a:pt x="11494" y="2"/>
                    <a:pt x="11466" y="0"/>
                    <a:pt x="1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2"/>
            <p:cNvSpPr/>
            <p:nvPr/>
          </p:nvSpPr>
          <p:spPr>
            <a:xfrm>
              <a:off x="3917700" y="2745625"/>
              <a:ext cx="588675" cy="933800"/>
            </a:xfrm>
            <a:custGeom>
              <a:avLst/>
              <a:gdLst/>
              <a:ahLst/>
              <a:cxnLst/>
              <a:rect l="l" t="t" r="r" b="b"/>
              <a:pathLst>
                <a:path w="23547" h="37352" extrusionOk="0">
                  <a:moveTo>
                    <a:pt x="987" y="0"/>
                  </a:moveTo>
                  <a:cubicBezTo>
                    <a:pt x="887" y="0"/>
                    <a:pt x="793" y="49"/>
                    <a:pt x="745" y="130"/>
                  </a:cubicBezTo>
                  <a:cubicBezTo>
                    <a:pt x="0" y="1570"/>
                    <a:pt x="409" y="3226"/>
                    <a:pt x="889" y="4691"/>
                  </a:cubicBezTo>
                  <a:cubicBezTo>
                    <a:pt x="1465" y="6419"/>
                    <a:pt x="2041" y="8123"/>
                    <a:pt x="2593" y="9851"/>
                  </a:cubicBezTo>
                  <a:cubicBezTo>
                    <a:pt x="3673" y="13091"/>
                    <a:pt x="4681" y="16380"/>
                    <a:pt x="5953" y="19548"/>
                  </a:cubicBezTo>
                  <a:cubicBezTo>
                    <a:pt x="6553" y="21084"/>
                    <a:pt x="7249" y="22572"/>
                    <a:pt x="8065" y="24012"/>
                  </a:cubicBezTo>
                  <a:cubicBezTo>
                    <a:pt x="8881" y="25477"/>
                    <a:pt x="9938" y="26797"/>
                    <a:pt x="10802" y="28237"/>
                  </a:cubicBezTo>
                  <a:cubicBezTo>
                    <a:pt x="11690" y="29653"/>
                    <a:pt x="12314" y="31237"/>
                    <a:pt x="13226" y="32629"/>
                  </a:cubicBezTo>
                  <a:cubicBezTo>
                    <a:pt x="13994" y="33805"/>
                    <a:pt x="14978" y="34838"/>
                    <a:pt x="16106" y="35654"/>
                  </a:cubicBezTo>
                  <a:cubicBezTo>
                    <a:pt x="17186" y="36446"/>
                    <a:pt x="18458" y="37046"/>
                    <a:pt x="19803" y="37262"/>
                  </a:cubicBezTo>
                  <a:cubicBezTo>
                    <a:pt x="20195" y="37320"/>
                    <a:pt x="20587" y="37352"/>
                    <a:pt x="20985" y="37352"/>
                  </a:cubicBezTo>
                  <a:cubicBezTo>
                    <a:pt x="21244" y="37352"/>
                    <a:pt x="21506" y="37338"/>
                    <a:pt x="21771" y="37310"/>
                  </a:cubicBezTo>
                  <a:cubicBezTo>
                    <a:pt x="22347" y="37214"/>
                    <a:pt x="23163" y="37142"/>
                    <a:pt x="23427" y="36518"/>
                  </a:cubicBezTo>
                  <a:cubicBezTo>
                    <a:pt x="23547" y="36254"/>
                    <a:pt x="23427" y="35942"/>
                    <a:pt x="23115" y="35870"/>
                  </a:cubicBezTo>
                  <a:cubicBezTo>
                    <a:pt x="22563" y="34742"/>
                    <a:pt x="21867" y="33685"/>
                    <a:pt x="21051" y="32725"/>
                  </a:cubicBezTo>
                  <a:cubicBezTo>
                    <a:pt x="20595" y="32221"/>
                    <a:pt x="20115" y="31741"/>
                    <a:pt x="19611" y="31285"/>
                  </a:cubicBezTo>
                  <a:cubicBezTo>
                    <a:pt x="19082" y="30829"/>
                    <a:pt x="18530" y="30421"/>
                    <a:pt x="17978" y="29989"/>
                  </a:cubicBezTo>
                  <a:cubicBezTo>
                    <a:pt x="17450" y="29533"/>
                    <a:pt x="16922" y="29077"/>
                    <a:pt x="16466" y="28525"/>
                  </a:cubicBezTo>
                  <a:cubicBezTo>
                    <a:pt x="16010" y="27997"/>
                    <a:pt x="15650" y="27397"/>
                    <a:pt x="15314" y="26773"/>
                  </a:cubicBezTo>
                  <a:cubicBezTo>
                    <a:pt x="14642" y="25453"/>
                    <a:pt x="14042" y="24084"/>
                    <a:pt x="13418" y="22740"/>
                  </a:cubicBezTo>
                  <a:cubicBezTo>
                    <a:pt x="12770" y="21324"/>
                    <a:pt x="12146" y="19908"/>
                    <a:pt x="11594" y="18468"/>
                  </a:cubicBezTo>
                  <a:cubicBezTo>
                    <a:pt x="11018" y="17052"/>
                    <a:pt x="10538" y="15612"/>
                    <a:pt x="10058" y="14171"/>
                  </a:cubicBezTo>
                  <a:cubicBezTo>
                    <a:pt x="9169" y="11435"/>
                    <a:pt x="8305" y="8651"/>
                    <a:pt x="6913" y="6107"/>
                  </a:cubicBezTo>
                  <a:cubicBezTo>
                    <a:pt x="5689" y="3898"/>
                    <a:pt x="4057" y="1858"/>
                    <a:pt x="1921" y="490"/>
                  </a:cubicBezTo>
                  <a:cubicBezTo>
                    <a:pt x="1657" y="322"/>
                    <a:pt x="1393" y="178"/>
                    <a:pt x="1129" y="34"/>
                  </a:cubicBezTo>
                  <a:cubicBezTo>
                    <a:pt x="1082" y="11"/>
                    <a:pt x="1034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2"/>
            <p:cNvSpPr/>
            <p:nvPr/>
          </p:nvSpPr>
          <p:spPr>
            <a:xfrm>
              <a:off x="4551375" y="2714325"/>
              <a:ext cx="217250" cy="965700"/>
            </a:xfrm>
            <a:custGeom>
              <a:avLst/>
              <a:gdLst/>
              <a:ahLst/>
              <a:cxnLst/>
              <a:rect l="l" t="t" r="r" b="b"/>
              <a:pathLst>
                <a:path w="8690" h="38628" extrusionOk="0">
                  <a:moveTo>
                    <a:pt x="3808" y="1"/>
                  </a:moveTo>
                  <a:cubicBezTo>
                    <a:pt x="3707" y="1"/>
                    <a:pt x="3606" y="13"/>
                    <a:pt x="3504" y="38"/>
                  </a:cubicBezTo>
                  <a:cubicBezTo>
                    <a:pt x="2928" y="182"/>
                    <a:pt x="2640" y="758"/>
                    <a:pt x="2568" y="1310"/>
                  </a:cubicBezTo>
                  <a:cubicBezTo>
                    <a:pt x="2448" y="1958"/>
                    <a:pt x="2472" y="2678"/>
                    <a:pt x="2496" y="3350"/>
                  </a:cubicBezTo>
                  <a:cubicBezTo>
                    <a:pt x="2592" y="6279"/>
                    <a:pt x="3216" y="9159"/>
                    <a:pt x="3721" y="12039"/>
                  </a:cubicBezTo>
                  <a:cubicBezTo>
                    <a:pt x="3961" y="13479"/>
                    <a:pt x="4153" y="14919"/>
                    <a:pt x="4225" y="16360"/>
                  </a:cubicBezTo>
                  <a:cubicBezTo>
                    <a:pt x="4297" y="17800"/>
                    <a:pt x="4273" y="19264"/>
                    <a:pt x="4129" y="20680"/>
                  </a:cubicBezTo>
                  <a:cubicBezTo>
                    <a:pt x="3841" y="23560"/>
                    <a:pt x="3120" y="26321"/>
                    <a:pt x="2040" y="28985"/>
                  </a:cubicBezTo>
                  <a:cubicBezTo>
                    <a:pt x="1080" y="31457"/>
                    <a:pt x="0" y="34121"/>
                    <a:pt x="768" y="36786"/>
                  </a:cubicBezTo>
                  <a:cubicBezTo>
                    <a:pt x="792" y="36906"/>
                    <a:pt x="840" y="37002"/>
                    <a:pt x="864" y="37098"/>
                  </a:cubicBezTo>
                  <a:cubicBezTo>
                    <a:pt x="854" y="37096"/>
                    <a:pt x="844" y="37096"/>
                    <a:pt x="835" y="37096"/>
                  </a:cubicBezTo>
                  <a:cubicBezTo>
                    <a:pt x="651" y="37096"/>
                    <a:pt x="462" y="37302"/>
                    <a:pt x="576" y="37530"/>
                  </a:cubicBezTo>
                  <a:cubicBezTo>
                    <a:pt x="792" y="37938"/>
                    <a:pt x="1128" y="38226"/>
                    <a:pt x="1536" y="38418"/>
                  </a:cubicBezTo>
                  <a:cubicBezTo>
                    <a:pt x="1536" y="38418"/>
                    <a:pt x="1536" y="38418"/>
                    <a:pt x="1536" y="38442"/>
                  </a:cubicBezTo>
                  <a:cubicBezTo>
                    <a:pt x="1603" y="38525"/>
                    <a:pt x="1692" y="38550"/>
                    <a:pt x="1772" y="38550"/>
                  </a:cubicBezTo>
                  <a:cubicBezTo>
                    <a:pt x="1808" y="38550"/>
                    <a:pt x="1843" y="38545"/>
                    <a:pt x="1872" y="38538"/>
                  </a:cubicBezTo>
                  <a:cubicBezTo>
                    <a:pt x="2119" y="38596"/>
                    <a:pt x="2375" y="38628"/>
                    <a:pt x="2629" y="38628"/>
                  </a:cubicBezTo>
                  <a:cubicBezTo>
                    <a:pt x="2795" y="38628"/>
                    <a:pt x="2959" y="38614"/>
                    <a:pt x="3120" y="38586"/>
                  </a:cubicBezTo>
                  <a:cubicBezTo>
                    <a:pt x="4297" y="38394"/>
                    <a:pt x="5137" y="37434"/>
                    <a:pt x="5665" y="36426"/>
                  </a:cubicBezTo>
                  <a:cubicBezTo>
                    <a:pt x="6313" y="35273"/>
                    <a:pt x="6745" y="33977"/>
                    <a:pt x="7153" y="32705"/>
                  </a:cubicBezTo>
                  <a:cubicBezTo>
                    <a:pt x="7561" y="31361"/>
                    <a:pt x="7873" y="29993"/>
                    <a:pt x="8089" y="28601"/>
                  </a:cubicBezTo>
                  <a:cubicBezTo>
                    <a:pt x="8569" y="25817"/>
                    <a:pt x="8689" y="22960"/>
                    <a:pt x="8569" y="20152"/>
                  </a:cubicBezTo>
                  <a:cubicBezTo>
                    <a:pt x="8449" y="17176"/>
                    <a:pt x="8065" y="14223"/>
                    <a:pt x="7537" y="11295"/>
                  </a:cubicBezTo>
                  <a:cubicBezTo>
                    <a:pt x="7009" y="8319"/>
                    <a:pt x="6337" y="5390"/>
                    <a:pt x="5665" y="2438"/>
                  </a:cubicBezTo>
                  <a:cubicBezTo>
                    <a:pt x="5521" y="1814"/>
                    <a:pt x="5401" y="1142"/>
                    <a:pt x="5017" y="638"/>
                  </a:cubicBezTo>
                  <a:cubicBezTo>
                    <a:pt x="4720" y="262"/>
                    <a:pt x="4277" y="1"/>
                    <a:pt x="3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2"/>
            <p:cNvSpPr/>
            <p:nvPr/>
          </p:nvSpPr>
          <p:spPr>
            <a:xfrm>
              <a:off x="4158925" y="2307225"/>
              <a:ext cx="22225" cy="32425"/>
            </a:xfrm>
            <a:custGeom>
              <a:avLst/>
              <a:gdLst/>
              <a:ahLst/>
              <a:cxnLst/>
              <a:rect l="l" t="t" r="r" b="b"/>
              <a:pathLst>
                <a:path w="889" h="1297" extrusionOk="0">
                  <a:moveTo>
                    <a:pt x="313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20" y="480"/>
                    <a:pt x="144" y="504"/>
                    <a:pt x="144" y="504"/>
                  </a:cubicBezTo>
                  <a:cubicBezTo>
                    <a:pt x="192" y="552"/>
                    <a:pt x="216" y="600"/>
                    <a:pt x="240" y="672"/>
                  </a:cubicBezTo>
                  <a:cubicBezTo>
                    <a:pt x="265" y="720"/>
                    <a:pt x="289" y="792"/>
                    <a:pt x="289" y="864"/>
                  </a:cubicBezTo>
                  <a:cubicBezTo>
                    <a:pt x="289" y="912"/>
                    <a:pt x="289" y="960"/>
                    <a:pt x="289" y="1008"/>
                  </a:cubicBezTo>
                  <a:cubicBezTo>
                    <a:pt x="289" y="1080"/>
                    <a:pt x="337" y="1176"/>
                    <a:pt x="385" y="1224"/>
                  </a:cubicBezTo>
                  <a:cubicBezTo>
                    <a:pt x="433" y="1272"/>
                    <a:pt x="505" y="1296"/>
                    <a:pt x="577" y="1296"/>
                  </a:cubicBezTo>
                  <a:cubicBezTo>
                    <a:pt x="649" y="1296"/>
                    <a:pt x="721" y="1272"/>
                    <a:pt x="769" y="1224"/>
                  </a:cubicBezTo>
                  <a:cubicBezTo>
                    <a:pt x="817" y="1152"/>
                    <a:pt x="841" y="1104"/>
                    <a:pt x="865" y="1008"/>
                  </a:cubicBezTo>
                  <a:cubicBezTo>
                    <a:pt x="889" y="672"/>
                    <a:pt x="745" y="336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2"/>
            <p:cNvSpPr/>
            <p:nvPr/>
          </p:nvSpPr>
          <p:spPr>
            <a:xfrm>
              <a:off x="4184725" y="2384975"/>
              <a:ext cx="17425" cy="35925"/>
            </a:xfrm>
            <a:custGeom>
              <a:avLst/>
              <a:gdLst/>
              <a:ahLst/>
              <a:cxnLst/>
              <a:rect l="l" t="t" r="r" b="b"/>
              <a:pathLst>
                <a:path w="697" h="1437" extrusionOk="0">
                  <a:moveTo>
                    <a:pt x="260" y="1"/>
                  </a:moveTo>
                  <a:cubicBezTo>
                    <a:pt x="237" y="1"/>
                    <a:pt x="214" y="4"/>
                    <a:pt x="193" y="11"/>
                  </a:cubicBezTo>
                  <a:cubicBezTo>
                    <a:pt x="145" y="35"/>
                    <a:pt x="73" y="83"/>
                    <a:pt x="25" y="131"/>
                  </a:cubicBezTo>
                  <a:cubicBezTo>
                    <a:pt x="1" y="203"/>
                    <a:pt x="1" y="275"/>
                    <a:pt x="1" y="347"/>
                  </a:cubicBezTo>
                  <a:lnTo>
                    <a:pt x="145" y="1211"/>
                  </a:lnTo>
                  <a:cubicBezTo>
                    <a:pt x="169" y="1283"/>
                    <a:pt x="217" y="1355"/>
                    <a:pt x="289" y="1379"/>
                  </a:cubicBezTo>
                  <a:cubicBezTo>
                    <a:pt x="324" y="1414"/>
                    <a:pt x="385" y="1436"/>
                    <a:pt x="443" y="1436"/>
                  </a:cubicBezTo>
                  <a:cubicBezTo>
                    <a:pt x="464" y="1436"/>
                    <a:pt x="485" y="1433"/>
                    <a:pt x="505" y="1427"/>
                  </a:cubicBezTo>
                  <a:cubicBezTo>
                    <a:pt x="577" y="1403"/>
                    <a:pt x="625" y="1355"/>
                    <a:pt x="673" y="1283"/>
                  </a:cubicBezTo>
                  <a:cubicBezTo>
                    <a:pt x="697" y="1211"/>
                    <a:pt x="697" y="1163"/>
                    <a:pt x="697" y="106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09" y="35"/>
                  </a:cubicBezTo>
                  <a:cubicBezTo>
                    <a:pt x="375" y="18"/>
                    <a:pt x="317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2"/>
            <p:cNvSpPr/>
            <p:nvPr/>
          </p:nvSpPr>
          <p:spPr>
            <a:xfrm>
              <a:off x="4212925" y="2481600"/>
              <a:ext cx="21025" cy="29450"/>
            </a:xfrm>
            <a:custGeom>
              <a:avLst/>
              <a:gdLst/>
              <a:ahLst/>
              <a:cxnLst/>
              <a:rect l="l" t="t" r="r" b="b"/>
              <a:pathLst>
                <a:path w="841" h="1178" extrusionOk="0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30"/>
                  </a:cubicBezTo>
                  <a:cubicBezTo>
                    <a:pt x="25" y="202"/>
                    <a:pt x="1" y="274"/>
                    <a:pt x="25" y="346"/>
                  </a:cubicBezTo>
                  <a:cubicBezTo>
                    <a:pt x="97" y="562"/>
                    <a:pt x="193" y="778"/>
                    <a:pt x="265" y="970"/>
                  </a:cubicBezTo>
                  <a:cubicBezTo>
                    <a:pt x="289" y="1042"/>
                    <a:pt x="337" y="1114"/>
                    <a:pt x="385" y="1138"/>
                  </a:cubicBezTo>
                  <a:cubicBezTo>
                    <a:pt x="427" y="1166"/>
                    <a:pt x="477" y="1178"/>
                    <a:pt x="522" y="1178"/>
                  </a:cubicBezTo>
                  <a:cubicBezTo>
                    <a:pt x="553" y="1178"/>
                    <a:pt x="581" y="1172"/>
                    <a:pt x="601" y="1162"/>
                  </a:cubicBezTo>
                  <a:cubicBezTo>
                    <a:pt x="673" y="1138"/>
                    <a:pt x="745" y="1114"/>
                    <a:pt x="769" y="1042"/>
                  </a:cubicBezTo>
                  <a:cubicBezTo>
                    <a:pt x="817" y="970"/>
                    <a:pt x="841" y="898"/>
                    <a:pt x="817" y="826"/>
                  </a:cubicBezTo>
                  <a:cubicBezTo>
                    <a:pt x="721" y="610"/>
                    <a:pt x="649" y="418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2"/>
            <p:cNvSpPr/>
            <p:nvPr/>
          </p:nvSpPr>
          <p:spPr>
            <a:xfrm>
              <a:off x="4239925" y="2556325"/>
              <a:ext cx="24025" cy="39200"/>
            </a:xfrm>
            <a:custGeom>
              <a:avLst/>
              <a:gdLst/>
              <a:ahLst/>
              <a:cxnLst/>
              <a:rect l="l" t="t" r="r" b="b"/>
              <a:pathLst>
                <a:path w="961" h="1568" extrusionOk="0">
                  <a:moveTo>
                    <a:pt x="325" y="1"/>
                  </a:moveTo>
                  <a:cubicBezTo>
                    <a:pt x="278" y="1"/>
                    <a:pt x="232" y="14"/>
                    <a:pt x="193" y="45"/>
                  </a:cubicBezTo>
                  <a:cubicBezTo>
                    <a:pt x="73" y="117"/>
                    <a:pt x="1" y="285"/>
                    <a:pt x="97" y="429"/>
                  </a:cubicBezTo>
                  <a:cubicBezTo>
                    <a:pt x="145" y="501"/>
                    <a:pt x="169" y="573"/>
                    <a:pt x="217" y="669"/>
                  </a:cubicBezTo>
                  <a:cubicBezTo>
                    <a:pt x="217" y="693"/>
                    <a:pt x="241" y="693"/>
                    <a:pt x="241" y="717"/>
                  </a:cubicBezTo>
                  <a:cubicBezTo>
                    <a:pt x="265" y="765"/>
                    <a:pt x="265" y="813"/>
                    <a:pt x="289" y="861"/>
                  </a:cubicBezTo>
                  <a:cubicBezTo>
                    <a:pt x="361" y="1005"/>
                    <a:pt x="385" y="1197"/>
                    <a:pt x="409" y="1365"/>
                  </a:cubicBezTo>
                  <a:cubicBezTo>
                    <a:pt x="433" y="1437"/>
                    <a:pt x="481" y="1509"/>
                    <a:pt x="553" y="1533"/>
                  </a:cubicBezTo>
                  <a:cubicBezTo>
                    <a:pt x="587" y="1550"/>
                    <a:pt x="645" y="1567"/>
                    <a:pt x="701" y="1567"/>
                  </a:cubicBezTo>
                  <a:cubicBezTo>
                    <a:pt x="725" y="1567"/>
                    <a:pt x="748" y="1564"/>
                    <a:pt x="769" y="1557"/>
                  </a:cubicBezTo>
                  <a:cubicBezTo>
                    <a:pt x="817" y="1533"/>
                    <a:pt x="889" y="1485"/>
                    <a:pt x="937" y="1437"/>
                  </a:cubicBezTo>
                  <a:cubicBezTo>
                    <a:pt x="961" y="1365"/>
                    <a:pt x="961" y="1293"/>
                    <a:pt x="961" y="1221"/>
                  </a:cubicBezTo>
                  <a:cubicBezTo>
                    <a:pt x="913" y="837"/>
                    <a:pt x="769" y="477"/>
                    <a:pt x="577" y="141"/>
                  </a:cubicBezTo>
                  <a:cubicBezTo>
                    <a:pt x="528" y="60"/>
                    <a:pt x="42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2"/>
            <p:cNvSpPr/>
            <p:nvPr/>
          </p:nvSpPr>
          <p:spPr>
            <a:xfrm>
              <a:off x="4269325" y="2630975"/>
              <a:ext cx="20450" cy="36400"/>
            </a:xfrm>
            <a:custGeom>
              <a:avLst/>
              <a:gdLst/>
              <a:ahLst/>
              <a:cxnLst/>
              <a:rect l="l" t="t" r="r" b="b"/>
              <a:pathLst>
                <a:path w="818" h="1456" extrusionOk="0">
                  <a:moveTo>
                    <a:pt x="285" y="1"/>
                  </a:moveTo>
                  <a:cubicBezTo>
                    <a:pt x="262" y="1"/>
                    <a:pt x="239" y="4"/>
                    <a:pt x="217" y="12"/>
                  </a:cubicBezTo>
                  <a:cubicBezTo>
                    <a:pt x="73" y="60"/>
                    <a:pt x="1" y="204"/>
                    <a:pt x="25" y="372"/>
                  </a:cubicBezTo>
                  <a:cubicBezTo>
                    <a:pt x="97" y="660"/>
                    <a:pt x="169" y="948"/>
                    <a:pt x="241" y="1236"/>
                  </a:cubicBezTo>
                  <a:cubicBezTo>
                    <a:pt x="284" y="1365"/>
                    <a:pt x="424" y="1455"/>
                    <a:pt x="556" y="1455"/>
                  </a:cubicBezTo>
                  <a:cubicBezTo>
                    <a:pt x="571" y="1455"/>
                    <a:pt x="586" y="1454"/>
                    <a:pt x="601" y="1452"/>
                  </a:cubicBezTo>
                  <a:cubicBezTo>
                    <a:pt x="745" y="1404"/>
                    <a:pt x="817" y="1260"/>
                    <a:pt x="793" y="1092"/>
                  </a:cubicBezTo>
                  <a:cubicBezTo>
                    <a:pt x="721" y="804"/>
                    <a:pt x="649" y="516"/>
                    <a:pt x="577" y="204"/>
                  </a:cubicBezTo>
                  <a:cubicBezTo>
                    <a:pt x="536" y="102"/>
                    <a:pt x="410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2"/>
            <p:cNvSpPr/>
            <p:nvPr/>
          </p:nvSpPr>
          <p:spPr>
            <a:xfrm>
              <a:off x="4299950" y="2705950"/>
              <a:ext cx="24025" cy="45650"/>
            </a:xfrm>
            <a:custGeom>
              <a:avLst/>
              <a:gdLst/>
              <a:ahLst/>
              <a:cxnLst/>
              <a:rect l="l" t="t" r="r" b="b"/>
              <a:pathLst>
                <a:path w="961" h="1826" extrusionOk="0">
                  <a:moveTo>
                    <a:pt x="318" y="0"/>
                  </a:moveTo>
                  <a:cubicBezTo>
                    <a:pt x="292" y="0"/>
                    <a:pt x="266" y="4"/>
                    <a:pt x="240" y="13"/>
                  </a:cubicBezTo>
                  <a:cubicBezTo>
                    <a:pt x="96" y="61"/>
                    <a:pt x="0" y="205"/>
                    <a:pt x="48" y="349"/>
                  </a:cubicBezTo>
                  <a:cubicBezTo>
                    <a:pt x="168" y="781"/>
                    <a:pt x="264" y="1189"/>
                    <a:pt x="384" y="1621"/>
                  </a:cubicBezTo>
                  <a:cubicBezTo>
                    <a:pt x="424" y="1740"/>
                    <a:pt x="528" y="1826"/>
                    <a:pt x="644" y="1826"/>
                  </a:cubicBezTo>
                  <a:cubicBezTo>
                    <a:pt x="669" y="1826"/>
                    <a:pt x="695" y="1822"/>
                    <a:pt x="720" y="1813"/>
                  </a:cubicBezTo>
                  <a:cubicBezTo>
                    <a:pt x="864" y="1765"/>
                    <a:pt x="960" y="1621"/>
                    <a:pt x="936" y="1477"/>
                  </a:cubicBezTo>
                  <a:lnTo>
                    <a:pt x="600" y="205"/>
                  </a:lnTo>
                  <a:cubicBezTo>
                    <a:pt x="561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2"/>
            <p:cNvSpPr/>
            <p:nvPr/>
          </p:nvSpPr>
          <p:spPr>
            <a:xfrm>
              <a:off x="4322750" y="2771550"/>
              <a:ext cx="19825" cy="42450"/>
            </a:xfrm>
            <a:custGeom>
              <a:avLst/>
              <a:gdLst/>
              <a:ahLst/>
              <a:cxnLst/>
              <a:rect l="l" t="t" r="r" b="b"/>
              <a:pathLst>
                <a:path w="793" h="1698" extrusionOk="0">
                  <a:moveTo>
                    <a:pt x="272" y="1"/>
                  </a:moveTo>
                  <a:cubicBezTo>
                    <a:pt x="253" y="1"/>
                    <a:pt x="234" y="2"/>
                    <a:pt x="216" y="5"/>
                  </a:cubicBezTo>
                  <a:cubicBezTo>
                    <a:pt x="72" y="53"/>
                    <a:pt x="0" y="197"/>
                    <a:pt x="24" y="365"/>
                  </a:cubicBezTo>
                  <a:cubicBezTo>
                    <a:pt x="96" y="725"/>
                    <a:pt x="168" y="1109"/>
                    <a:pt x="240" y="1493"/>
                  </a:cubicBezTo>
                  <a:cubicBezTo>
                    <a:pt x="260" y="1612"/>
                    <a:pt x="377" y="1698"/>
                    <a:pt x="498" y="1698"/>
                  </a:cubicBezTo>
                  <a:cubicBezTo>
                    <a:pt x="524" y="1698"/>
                    <a:pt x="551" y="1694"/>
                    <a:pt x="576" y="1685"/>
                  </a:cubicBezTo>
                  <a:cubicBezTo>
                    <a:pt x="720" y="1637"/>
                    <a:pt x="792" y="1493"/>
                    <a:pt x="768" y="1349"/>
                  </a:cubicBezTo>
                  <a:cubicBezTo>
                    <a:pt x="696" y="965"/>
                    <a:pt x="624" y="581"/>
                    <a:pt x="576" y="197"/>
                  </a:cubicBezTo>
                  <a:cubicBezTo>
                    <a:pt x="534" y="71"/>
                    <a:pt x="4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2"/>
            <p:cNvSpPr/>
            <p:nvPr/>
          </p:nvSpPr>
          <p:spPr>
            <a:xfrm>
              <a:off x="4339550" y="2849675"/>
              <a:ext cx="24025" cy="36025"/>
            </a:xfrm>
            <a:custGeom>
              <a:avLst/>
              <a:gdLst/>
              <a:ahLst/>
              <a:cxnLst/>
              <a:rect l="l" t="t" r="r" b="b"/>
              <a:pathLst>
                <a:path w="961" h="1441" extrusionOk="0">
                  <a:moveTo>
                    <a:pt x="408" y="0"/>
                  </a:moveTo>
                  <a:cubicBezTo>
                    <a:pt x="336" y="0"/>
                    <a:pt x="264" y="0"/>
                    <a:pt x="192" y="48"/>
                  </a:cubicBezTo>
                  <a:cubicBezTo>
                    <a:pt x="72" y="120"/>
                    <a:pt x="0" y="289"/>
                    <a:pt x="96" y="433"/>
                  </a:cubicBezTo>
                  <a:cubicBezTo>
                    <a:pt x="168" y="529"/>
                    <a:pt x="216" y="625"/>
                    <a:pt x="264" y="721"/>
                  </a:cubicBezTo>
                  <a:cubicBezTo>
                    <a:pt x="312" y="841"/>
                    <a:pt x="360" y="961"/>
                    <a:pt x="360" y="1105"/>
                  </a:cubicBezTo>
                  <a:cubicBezTo>
                    <a:pt x="384" y="1129"/>
                    <a:pt x="384" y="1129"/>
                    <a:pt x="384" y="1153"/>
                  </a:cubicBezTo>
                  <a:cubicBezTo>
                    <a:pt x="384" y="1249"/>
                    <a:pt x="408" y="1297"/>
                    <a:pt x="456" y="1369"/>
                  </a:cubicBezTo>
                  <a:cubicBezTo>
                    <a:pt x="504" y="1417"/>
                    <a:pt x="576" y="1441"/>
                    <a:pt x="648" y="1441"/>
                  </a:cubicBezTo>
                  <a:cubicBezTo>
                    <a:pt x="792" y="1441"/>
                    <a:pt x="960" y="1321"/>
                    <a:pt x="936" y="1153"/>
                  </a:cubicBezTo>
                  <a:cubicBezTo>
                    <a:pt x="912" y="793"/>
                    <a:pt x="792" y="433"/>
                    <a:pt x="576" y="144"/>
                  </a:cubicBezTo>
                  <a:cubicBezTo>
                    <a:pt x="528" y="72"/>
                    <a:pt x="480" y="24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2"/>
            <p:cNvSpPr/>
            <p:nvPr/>
          </p:nvSpPr>
          <p:spPr>
            <a:xfrm>
              <a:off x="4375550" y="2933675"/>
              <a:ext cx="18025" cy="23425"/>
            </a:xfrm>
            <a:custGeom>
              <a:avLst/>
              <a:gdLst/>
              <a:ahLst/>
              <a:cxnLst/>
              <a:rect l="l" t="t" r="r" b="b"/>
              <a:pathLst>
                <a:path w="721" h="937" extrusionOk="0">
                  <a:moveTo>
                    <a:pt x="336" y="1"/>
                  </a:moveTo>
                  <a:cubicBezTo>
                    <a:pt x="288" y="1"/>
                    <a:pt x="264" y="1"/>
                    <a:pt x="216" y="25"/>
                  </a:cubicBezTo>
                  <a:cubicBezTo>
                    <a:pt x="144" y="49"/>
                    <a:pt x="96" y="73"/>
                    <a:pt x="48" y="145"/>
                  </a:cubicBezTo>
                  <a:cubicBezTo>
                    <a:pt x="24" y="217"/>
                    <a:pt x="0" y="289"/>
                    <a:pt x="24" y="361"/>
                  </a:cubicBezTo>
                  <a:cubicBezTo>
                    <a:pt x="72" y="481"/>
                    <a:pt x="96" y="601"/>
                    <a:pt x="144" y="745"/>
                  </a:cubicBezTo>
                  <a:cubicBezTo>
                    <a:pt x="168" y="793"/>
                    <a:pt x="216" y="865"/>
                    <a:pt x="288" y="913"/>
                  </a:cubicBezTo>
                  <a:cubicBezTo>
                    <a:pt x="312" y="913"/>
                    <a:pt x="336" y="937"/>
                    <a:pt x="384" y="937"/>
                  </a:cubicBezTo>
                  <a:lnTo>
                    <a:pt x="504" y="937"/>
                  </a:lnTo>
                  <a:cubicBezTo>
                    <a:pt x="552" y="913"/>
                    <a:pt x="624" y="865"/>
                    <a:pt x="648" y="793"/>
                  </a:cubicBezTo>
                  <a:cubicBezTo>
                    <a:pt x="696" y="745"/>
                    <a:pt x="720" y="649"/>
                    <a:pt x="696" y="577"/>
                  </a:cubicBezTo>
                  <a:cubicBezTo>
                    <a:pt x="648" y="457"/>
                    <a:pt x="600" y="337"/>
                    <a:pt x="552" y="217"/>
                  </a:cubicBezTo>
                  <a:cubicBezTo>
                    <a:pt x="528" y="145"/>
                    <a:pt x="504" y="73"/>
                    <a:pt x="432" y="49"/>
                  </a:cubicBezTo>
                  <a:cubicBezTo>
                    <a:pt x="408" y="25"/>
                    <a:pt x="360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2"/>
            <p:cNvSpPr/>
            <p:nvPr/>
          </p:nvSpPr>
          <p:spPr>
            <a:xfrm>
              <a:off x="4136725" y="2472450"/>
              <a:ext cx="25825" cy="38600"/>
            </a:xfrm>
            <a:custGeom>
              <a:avLst/>
              <a:gdLst/>
              <a:ahLst/>
              <a:cxnLst/>
              <a:rect l="l" t="t" r="r" b="b"/>
              <a:pathLst>
                <a:path w="1033" h="1544" extrusionOk="0">
                  <a:moveTo>
                    <a:pt x="344" y="0"/>
                  </a:moveTo>
                  <a:cubicBezTo>
                    <a:pt x="312" y="0"/>
                    <a:pt x="284" y="6"/>
                    <a:pt x="264" y="16"/>
                  </a:cubicBezTo>
                  <a:cubicBezTo>
                    <a:pt x="120" y="40"/>
                    <a:pt x="0" y="208"/>
                    <a:pt x="48" y="352"/>
                  </a:cubicBezTo>
                  <a:cubicBezTo>
                    <a:pt x="192" y="688"/>
                    <a:pt x="312" y="1000"/>
                    <a:pt x="456" y="1336"/>
                  </a:cubicBezTo>
                  <a:cubicBezTo>
                    <a:pt x="480" y="1408"/>
                    <a:pt x="504" y="1480"/>
                    <a:pt x="576" y="1504"/>
                  </a:cubicBezTo>
                  <a:cubicBezTo>
                    <a:pt x="605" y="1532"/>
                    <a:pt x="649" y="1544"/>
                    <a:pt x="696" y="1544"/>
                  </a:cubicBezTo>
                  <a:cubicBezTo>
                    <a:pt x="729" y="1544"/>
                    <a:pt x="763" y="1538"/>
                    <a:pt x="792" y="1528"/>
                  </a:cubicBezTo>
                  <a:cubicBezTo>
                    <a:pt x="912" y="1504"/>
                    <a:pt x="1032" y="1336"/>
                    <a:pt x="984" y="1192"/>
                  </a:cubicBezTo>
                  <a:cubicBezTo>
                    <a:pt x="864" y="856"/>
                    <a:pt x="720" y="520"/>
                    <a:pt x="600" y="208"/>
                  </a:cubicBezTo>
                  <a:cubicBezTo>
                    <a:pt x="576" y="136"/>
                    <a:pt x="528" y="64"/>
                    <a:pt x="480" y="40"/>
                  </a:cubicBezTo>
                  <a:cubicBezTo>
                    <a:pt x="438" y="12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2"/>
            <p:cNvSpPr/>
            <p:nvPr/>
          </p:nvSpPr>
          <p:spPr>
            <a:xfrm>
              <a:off x="4175125" y="2562600"/>
              <a:ext cx="24025" cy="36075"/>
            </a:xfrm>
            <a:custGeom>
              <a:avLst/>
              <a:gdLst/>
              <a:ahLst/>
              <a:cxnLst/>
              <a:rect l="l" t="t" r="r" b="b"/>
              <a:pathLst>
                <a:path w="961" h="1443" extrusionOk="0">
                  <a:moveTo>
                    <a:pt x="308" y="0"/>
                  </a:moveTo>
                  <a:cubicBezTo>
                    <a:pt x="258" y="0"/>
                    <a:pt x="195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98"/>
                    <a:pt x="25" y="346"/>
                    <a:pt x="49" y="418"/>
                  </a:cubicBezTo>
                  <a:cubicBezTo>
                    <a:pt x="169" y="706"/>
                    <a:pt x="313" y="1018"/>
                    <a:pt x="433" y="1306"/>
                  </a:cubicBezTo>
                  <a:cubicBezTo>
                    <a:pt x="457" y="1354"/>
                    <a:pt x="529" y="1402"/>
                    <a:pt x="601" y="1426"/>
                  </a:cubicBezTo>
                  <a:cubicBezTo>
                    <a:pt x="630" y="1436"/>
                    <a:pt x="660" y="1442"/>
                    <a:pt x="690" y="1442"/>
                  </a:cubicBezTo>
                  <a:cubicBezTo>
                    <a:pt x="732" y="1442"/>
                    <a:pt x="774" y="1431"/>
                    <a:pt x="817" y="1402"/>
                  </a:cubicBezTo>
                  <a:cubicBezTo>
                    <a:pt x="865" y="1354"/>
                    <a:pt x="913" y="1306"/>
                    <a:pt x="937" y="1234"/>
                  </a:cubicBezTo>
                  <a:cubicBezTo>
                    <a:pt x="961" y="1162"/>
                    <a:pt x="937" y="1090"/>
                    <a:pt x="913" y="1018"/>
                  </a:cubicBezTo>
                  <a:cubicBezTo>
                    <a:pt x="793" y="730"/>
                    <a:pt x="673" y="442"/>
                    <a:pt x="529" y="154"/>
                  </a:cubicBezTo>
                  <a:cubicBezTo>
                    <a:pt x="505" y="82"/>
                    <a:pt x="433" y="34"/>
                    <a:pt x="361" y="10"/>
                  </a:cubicBezTo>
                  <a:cubicBezTo>
                    <a:pt x="347" y="3"/>
                    <a:pt x="328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2"/>
            <p:cNvSpPr/>
            <p:nvPr/>
          </p:nvSpPr>
          <p:spPr>
            <a:xfrm>
              <a:off x="4209325" y="2653200"/>
              <a:ext cx="27025" cy="42075"/>
            </a:xfrm>
            <a:custGeom>
              <a:avLst/>
              <a:gdLst/>
              <a:ahLst/>
              <a:cxnLst/>
              <a:rect l="l" t="t" r="r" b="b"/>
              <a:pathLst>
                <a:path w="1081" h="1683" extrusionOk="0">
                  <a:moveTo>
                    <a:pt x="308" y="1"/>
                  </a:moveTo>
                  <a:cubicBezTo>
                    <a:pt x="259" y="1"/>
                    <a:pt x="196" y="18"/>
                    <a:pt x="145" y="35"/>
                  </a:cubicBezTo>
                  <a:cubicBezTo>
                    <a:pt x="97" y="83"/>
                    <a:pt x="49" y="131"/>
                    <a:pt x="25" y="203"/>
                  </a:cubicBezTo>
                  <a:cubicBezTo>
                    <a:pt x="1" y="299"/>
                    <a:pt x="25" y="347"/>
                    <a:pt x="49" y="419"/>
                  </a:cubicBezTo>
                  <a:cubicBezTo>
                    <a:pt x="217" y="803"/>
                    <a:pt x="385" y="1163"/>
                    <a:pt x="553" y="1547"/>
                  </a:cubicBezTo>
                  <a:cubicBezTo>
                    <a:pt x="577" y="1619"/>
                    <a:pt x="649" y="1667"/>
                    <a:pt x="721" y="1667"/>
                  </a:cubicBezTo>
                  <a:cubicBezTo>
                    <a:pt x="751" y="1677"/>
                    <a:pt x="780" y="1683"/>
                    <a:pt x="810" y="1683"/>
                  </a:cubicBezTo>
                  <a:cubicBezTo>
                    <a:pt x="852" y="1683"/>
                    <a:pt x="895" y="1671"/>
                    <a:pt x="937" y="1643"/>
                  </a:cubicBezTo>
                  <a:cubicBezTo>
                    <a:pt x="985" y="1619"/>
                    <a:pt x="1033" y="1547"/>
                    <a:pt x="1057" y="1475"/>
                  </a:cubicBezTo>
                  <a:cubicBezTo>
                    <a:pt x="1081" y="1403"/>
                    <a:pt x="1057" y="1331"/>
                    <a:pt x="1033" y="1259"/>
                  </a:cubicBezTo>
                  <a:cubicBezTo>
                    <a:pt x="865" y="899"/>
                    <a:pt x="697" y="515"/>
                    <a:pt x="529" y="155"/>
                  </a:cubicBezTo>
                  <a:cubicBezTo>
                    <a:pt x="505" y="83"/>
                    <a:pt x="433" y="35"/>
                    <a:pt x="361" y="11"/>
                  </a:cubicBezTo>
                  <a:cubicBezTo>
                    <a:pt x="347" y="4"/>
                    <a:pt x="32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2"/>
            <p:cNvSpPr/>
            <p:nvPr/>
          </p:nvSpPr>
          <p:spPr>
            <a:xfrm>
              <a:off x="4237525" y="2746750"/>
              <a:ext cx="28225" cy="48050"/>
            </a:xfrm>
            <a:custGeom>
              <a:avLst/>
              <a:gdLst/>
              <a:ahLst/>
              <a:cxnLst/>
              <a:rect l="l" t="t" r="r" b="b"/>
              <a:pathLst>
                <a:path w="1129" h="1922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217" y="805"/>
                    <a:pt x="385" y="1261"/>
                    <a:pt x="553" y="1717"/>
                  </a:cubicBezTo>
                  <a:cubicBezTo>
                    <a:pt x="592" y="1836"/>
                    <a:pt x="697" y="1922"/>
                    <a:pt x="813" y="1922"/>
                  </a:cubicBezTo>
                  <a:cubicBezTo>
                    <a:pt x="838" y="1922"/>
                    <a:pt x="863" y="1918"/>
                    <a:pt x="889" y="1909"/>
                  </a:cubicBezTo>
                  <a:cubicBezTo>
                    <a:pt x="1033" y="1885"/>
                    <a:pt x="1129" y="1717"/>
                    <a:pt x="1081" y="1573"/>
                  </a:cubicBezTo>
                  <a:lnTo>
                    <a:pt x="577" y="205"/>
                  </a:ln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2"/>
            <p:cNvSpPr/>
            <p:nvPr/>
          </p:nvSpPr>
          <p:spPr>
            <a:xfrm>
              <a:off x="4261525" y="2824750"/>
              <a:ext cx="25225" cy="42625"/>
            </a:xfrm>
            <a:custGeom>
              <a:avLst/>
              <a:gdLst/>
              <a:ahLst/>
              <a:cxnLst/>
              <a:rect l="l" t="t" r="r" b="b"/>
              <a:pathLst>
                <a:path w="1009" h="1705" extrusionOk="0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409" y="1478"/>
                  </a:lnTo>
                  <a:cubicBezTo>
                    <a:pt x="450" y="1600"/>
                    <a:pt x="576" y="1704"/>
                    <a:pt x="702" y="1704"/>
                  </a:cubicBezTo>
                  <a:cubicBezTo>
                    <a:pt x="724" y="1704"/>
                    <a:pt x="747" y="1701"/>
                    <a:pt x="769" y="1694"/>
                  </a:cubicBezTo>
                  <a:cubicBezTo>
                    <a:pt x="913" y="1646"/>
                    <a:pt x="1009" y="1478"/>
                    <a:pt x="961" y="1334"/>
                  </a:cubicBezTo>
                  <a:cubicBezTo>
                    <a:pt x="841" y="973"/>
                    <a:pt x="721" y="589"/>
                    <a:pt x="601" y="205"/>
                  </a:cubicBezTo>
                  <a:cubicBezTo>
                    <a:pt x="561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2"/>
            <p:cNvSpPr/>
            <p:nvPr/>
          </p:nvSpPr>
          <p:spPr>
            <a:xfrm>
              <a:off x="4287350" y="2918425"/>
              <a:ext cx="28225" cy="35600"/>
            </a:xfrm>
            <a:custGeom>
              <a:avLst/>
              <a:gdLst/>
              <a:ahLst/>
              <a:cxnLst/>
              <a:rect l="l" t="t" r="r" b="b"/>
              <a:pathLst>
                <a:path w="1129" h="1424" extrusionOk="0">
                  <a:moveTo>
                    <a:pt x="299" y="1"/>
                  </a:moveTo>
                  <a:cubicBezTo>
                    <a:pt x="252" y="1"/>
                    <a:pt x="207" y="12"/>
                    <a:pt x="168" y="35"/>
                  </a:cubicBezTo>
                  <a:cubicBezTo>
                    <a:pt x="48" y="107"/>
                    <a:pt x="0" y="275"/>
                    <a:pt x="72" y="419"/>
                  </a:cubicBezTo>
                  <a:cubicBezTo>
                    <a:pt x="240" y="707"/>
                    <a:pt x="408" y="995"/>
                    <a:pt x="576" y="1283"/>
                  </a:cubicBezTo>
                  <a:cubicBezTo>
                    <a:pt x="625" y="1364"/>
                    <a:pt x="729" y="1423"/>
                    <a:pt x="828" y="1423"/>
                  </a:cubicBezTo>
                  <a:cubicBezTo>
                    <a:pt x="875" y="1423"/>
                    <a:pt x="921" y="1410"/>
                    <a:pt x="960" y="1379"/>
                  </a:cubicBezTo>
                  <a:cubicBezTo>
                    <a:pt x="1080" y="1307"/>
                    <a:pt x="1128" y="1139"/>
                    <a:pt x="1056" y="995"/>
                  </a:cubicBezTo>
                  <a:cubicBezTo>
                    <a:pt x="888" y="707"/>
                    <a:pt x="720" y="419"/>
                    <a:pt x="552" y="131"/>
                  </a:cubicBezTo>
                  <a:cubicBezTo>
                    <a:pt x="503" y="49"/>
                    <a:pt x="399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2"/>
            <p:cNvSpPr/>
            <p:nvPr/>
          </p:nvSpPr>
          <p:spPr>
            <a:xfrm>
              <a:off x="4313150" y="2996375"/>
              <a:ext cx="20425" cy="39050"/>
            </a:xfrm>
            <a:custGeom>
              <a:avLst/>
              <a:gdLst/>
              <a:ahLst/>
              <a:cxnLst/>
              <a:rect l="l" t="t" r="r" b="b"/>
              <a:pathLst>
                <a:path w="817" h="1562" extrusionOk="0">
                  <a:moveTo>
                    <a:pt x="294" y="1"/>
                  </a:moveTo>
                  <a:cubicBezTo>
                    <a:pt x="268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96" y="685"/>
                    <a:pt x="168" y="1021"/>
                    <a:pt x="240" y="1357"/>
                  </a:cubicBezTo>
                  <a:cubicBezTo>
                    <a:pt x="280" y="1476"/>
                    <a:pt x="400" y="1562"/>
                    <a:pt x="522" y="1562"/>
                  </a:cubicBezTo>
                  <a:cubicBezTo>
                    <a:pt x="548" y="1562"/>
                    <a:pt x="575" y="1558"/>
                    <a:pt x="600" y="1549"/>
                  </a:cubicBezTo>
                  <a:cubicBezTo>
                    <a:pt x="744" y="1501"/>
                    <a:pt x="816" y="1357"/>
                    <a:pt x="792" y="1213"/>
                  </a:cubicBezTo>
                  <a:cubicBezTo>
                    <a:pt x="720" y="877"/>
                    <a:pt x="648" y="541"/>
                    <a:pt x="576" y="205"/>
                  </a:cubicBezTo>
                  <a:cubicBezTo>
                    <a:pt x="537" y="87"/>
                    <a:pt x="416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2"/>
            <p:cNvSpPr/>
            <p:nvPr/>
          </p:nvSpPr>
          <p:spPr>
            <a:xfrm>
              <a:off x="4327550" y="3099500"/>
              <a:ext cx="22225" cy="32625"/>
            </a:xfrm>
            <a:custGeom>
              <a:avLst/>
              <a:gdLst/>
              <a:ahLst/>
              <a:cxnLst/>
              <a:rect l="l" t="t" r="r" b="b"/>
              <a:pathLst>
                <a:path w="889" h="1305" extrusionOk="0">
                  <a:moveTo>
                    <a:pt x="337" y="1"/>
                  </a:moveTo>
                  <a:cubicBezTo>
                    <a:pt x="304" y="1"/>
                    <a:pt x="270" y="7"/>
                    <a:pt x="240" y="16"/>
                  </a:cubicBezTo>
                  <a:cubicBezTo>
                    <a:pt x="96" y="40"/>
                    <a:pt x="0" y="208"/>
                    <a:pt x="48" y="353"/>
                  </a:cubicBezTo>
                  <a:cubicBezTo>
                    <a:pt x="120" y="593"/>
                    <a:pt x="216" y="857"/>
                    <a:pt x="288" y="1097"/>
                  </a:cubicBezTo>
                  <a:cubicBezTo>
                    <a:pt x="312" y="1169"/>
                    <a:pt x="360" y="1241"/>
                    <a:pt x="432" y="1265"/>
                  </a:cubicBezTo>
                  <a:cubicBezTo>
                    <a:pt x="460" y="1293"/>
                    <a:pt x="505" y="1304"/>
                    <a:pt x="552" y="1304"/>
                  </a:cubicBezTo>
                  <a:cubicBezTo>
                    <a:pt x="584" y="1304"/>
                    <a:pt x="618" y="1299"/>
                    <a:pt x="648" y="1289"/>
                  </a:cubicBezTo>
                  <a:cubicBezTo>
                    <a:pt x="768" y="1241"/>
                    <a:pt x="888" y="1097"/>
                    <a:pt x="840" y="953"/>
                  </a:cubicBezTo>
                  <a:cubicBezTo>
                    <a:pt x="744" y="713"/>
                    <a:pt x="672" y="449"/>
                    <a:pt x="576" y="208"/>
                  </a:cubicBezTo>
                  <a:cubicBezTo>
                    <a:pt x="552" y="136"/>
                    <a:pt x="528" y="64"/>
                    <a:pt x="456" y="40"/>
                  </a:cubicBezTo>
                  <a:cubicBezTo>
                    <a:pt x="428" y="12"/>
                    <a:pt x="384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2"/>
            <p:cNvSpPr/>
            <p:nvPr/>
          </p:nvSpPr>
          <p:spPr>
            <a:xfrm>
              <a:off x="4340150" y="3180650"/>
              <a:ext cx="17425" cy="32675"/>
            </a:xfrm>
            <a:custGeom>
              <a:avLst/>
              <a:gdLst/>
              <a:ahLst/>
              <a:cxnLst/>
              <a:rect l="l" t="t" r="r" b="b"/>
              <a:pathLst>
                <a:path w="697" h="1307" extrusionOk="0">
                  <a:moveTo>
                    <a:pt x="280" y="1"/>
                  </a:moveTo>
                  <a:cubicBezTo>
                    <a:pt x="258" y="1"/>
                    <a:pt x="237" y="4"/>
                    <a:pt x="216" y="11"/>
                  </a:cubicBezTo>
                  <a:cubicBezTo>
                    <a:pt x="144" y="35"/>
                    <a:pt x="72" y="83"/>
                    <a:pt x="48" y="131"/>
                  </a:cubicBezTo>
                  <a:cubicBezTo>
                    <a:pt x="0" y="203"/>
                    <a:pt x="0" y="275"/>
                    <a:pt x="24" y="347"/>
                  </a:cubicBezTo>
                  <a:lnTo>
                    <a:pt x="144" y="1091"/>
                  </a:lnTo>
                  <a:cubicBezTo>
                    <a:pt x="168" y="1163"/>
                    <a:pt x="216" y="1235"/>
                    <a:pt x="288" y="1259"/>
                  </a:cubicBezTo>
                  <a:cubicBezTo>
                    <a:pt x="336" y="1307"/>
                    <a:pt x="432" y="1307"/>
                    <a:pt x="504" y="1307"/>
                  </a:cubicBezTo>
                  <a:cubicBezTo>
                    <a:pt x="552" y="1283"/>
                    <a:pt x="624" y="1235"/>
                    <a:pt x="672" y="1163"/>
                  </a:cubicBezTo>
                  <a:cubicBezTo>
                    <a:pt x="696" y="1091"/>
                    <a:pt x="696" y="1019"/>
                    <a:pt x="696" y="947"/>
                  </a:cubicBezTo>
                  <a:lnTo>
                    <a:pt x="552" y="203"/>
                  </a:lnTo>
                  <a:cubicBezTo>
                    <a:pt x="552" y="131"/>
                    <a:pt x="480" y="59"/>
                    <a:pt x="432" y="35"/>
                  </a:cubicBezTo>
                  <a:cubicBezTo>
                    <a:pt x="381" y="18"/>
                    <a:pt x="330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2"/>
            <p:cNvSpPr/>
            <p:nvPr/>
          </p:nvSpPr>
          <p:spPr>
            <a:xfrm>
              <a:off x="4343750" y="323372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288" y="0"/>
                  </a:moveTo>
                  <a:cubicBezTo>
                    <a:pt x="144" y="0"/>
                    <a:pt x="0" y="120"/>
                    <a:pt x="0" y="264"/>
                  </a:cubicBezTo>
                  <a:lnTo>
                    <a:pt x="0" y="1392"/>
                  </a:lnTo>
                  <a:cubicBezTo>
                    <a:pt x="0" y="1536"/>
                    <a:pt x="144" y="1680"/>
                    <a:pt x="288" y="1680"/>
                  </a:cubicBezTo>
                  <a:cubicBezTo>
                    <a:pt x="432" y="1680"/>
                    <a:pt x="576" y="1560"/>
                    <a:pt x="576" y="1392"/>
                  </a:cubicBezTo>
                  <a:lnTo>
                    <a:pt x="576" y="264"/>
                  </a:lnTo>
                  <a:cubicBezTo>
                    <a:pt x="576" y="120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2"/>
            <p:cNvSpPr/>
            <p:nvPr/>
          </p:nvSpPr>
          <p:spPr>
            <a:xfrm>
              <a:off x="4346750" y="3296125"/>
              <a:ext cx="18025" cy="35675"/>
            </a:xfrm>
            <a:custGeom>
              <a:avLst/>
              <a:gdLst/>
              <a:ahLst/>
              <a:cxnLst/>
              <a:rect l="l" t="t" r="r" b="b"/>
              <a:pathLst>
                <a:path w="721" h="1427" extrusionOk="0">
                  <a:moveTo>
                    <a:pt x="288" y="0"/>
                  </a:moveTo>
                  <a:cubicBezTo>
                    <a:pt x="144" y="0"/>
                    <a:pt x="24" y="120"/>
                    <a:pt x="24" y="264"/>
                  </a:cubicBezTo>
                  <a:cubicBezTo>
                    <a:pt x="0" y="600"/>
                    <a:pt x="48" y="912"/>
                    <a:pt x="144" y="1224"/>
                  </a:cubicBezTo>
                  <a:cubicBezTo>
                    <a:pt x="168" y="1296"/>
                    <a:pt x="216" y="1344"/>
                    <a:pt x="288" y="1392"/>
                  </a:cubicBezTo>
                  <a:cubicBezTo>
                    <a:pt x="322" y="1409"/>
                    <a:pt x="380" y="1426"/>
                    <a:pt x="437" y="1426"/>
                  </a:cubicBezTo>
                  <a:cubicBezTo>
                    <a:pt x="460" y="1426"/>
                    <a:pt x="483" y="1423"/>
                    <a:pt x="504" y="1416"/>
                  </a:cubicBezTo>
                  <a:cubicBezTo>
                    <a:pt x="576" y="1392"/>
                    <a:pt x="624" y="1344"/>
                    <a:pt x="672" y="1296"/>
                  </a:cubicBezTo>
                  <a:cubicBezTo>
                    <a:pt x="696" y="1224"/>
                    <a:pt x="720" y="1152"/>
                    <a:pt x="696" y="1080"/>
                  </a:cubicBezTo>
                  <a:cubicBezTo>
                    <a:pt x="648" y="936"/>
                    <a:pt x="600" y="792"/>
                    <a:pt x="576" y="672"/>
                  </a:cubicBezTo>
                  <a:cubicBezTo>
                    <a:pt x="576" y="528"/>
                    <a:pt x="552" y="408"/>
                    <a:pt x="576" y="264"/>
                  </a:cubicBezTo>
                  <a:cubicBezTo>
                    <a:pt x="576" y="216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2"/>
            <p:cNvSpPr/>
            <p:nvPr/>
          </p:nvSpPr>
          <p:spPr>
            <a:xfrm>
              <a:off x="4356950" y="3361275"/>
              <a:ext cx="19825" cy="29925"/>
            </a:xfrm>
            <a:custGeom>
              <a:avLst/>
              <a:gdLst/>
              <a:ahLst/>
              <a:cxnLst/>
              <a:rect l="l" t="t" r="r" b="b"/>
              <a:pathLst>
                <a:path w="793" h="1197" extrusionOk="0">
                  <a:moveTo>
                    <a:pt x="284" y="1"/>
                  </a:moveTo>
                  <a:cubicBezTo>
                    <a:pt x="261" y="1"/>
                    <a:pt x="237" y="3"/>
                    <a:pt x="216" y="11"/>
                  </a:cubicBezTo>
                  <a:cubicBezTo>
                    <a:pt x="168" y="35"/>
                    <a:pt x="96" y="83"/>
                    <a:pt x="48" y="131"/>
                  </a:cubicBezTo>
                  <a:cubicBezTo>
                    <a:pt x="24" y="203"/>
                    <a:pt x="0" y="275"/>
                    <a:pt x="24" y="347"/>
                  </a:cubicBezTo>
                  <a:cubicBezTo>
                    <a:pt x="96" y="563"/>
                    <a:pt x="168" y="779"/>
                    <a:pt x="216" y="995"/>
                  </a:cubicBezTo>
                  <a:cubicBezTo>
                    <a:pt x="240" y="1067"/>
                    <a:pt x="288" y="1115"/>
                    <a:pt x="360" y="1163"/>
                  </a:cubicBezTo>
                  <a:cubicBezTo>
                    <a:pt x="394" y="1180"/>
                    <a:pt x="452" y="1197"/>
                    <a:pt x="509" y="1197"/>
                  </a:cubicBezTo>
                  <a:cubicBezTo>
                    <a:pt x="532" y="1197"/>
                    <a:pt x="555" y="1194"/>
                    <a:pt x="576" y="1187"/>
                  </a:cubicBezTo>
                  <a:cubicBezTo>
                    <a:pt x="648" y="1163"/>
                    <a:pt x="696" y="1115"/>
                    <a:pt x="744" y="1067"/>
                  </a:cubicBezTo>
                  <a:cubicBezTo>
                    <a:pt x="768" y="995"/>
                    <a:pt x="792" y="923"/>
                    <a:pt x="768" y="851"/>
                  </a:cubicBezTo>
                  <a:cubicBezTo>
                    <a:pt x="696" y="635"/>
                    <a:pt x="624" y="419"/>
                    <a:pt x="576" y="203"/>
                  </a:cubicBezTo>
                  <a:cubicBezTo>
                    <a:pt x="552" y="131"/>
                    <a:pt x="504" y="83"/>
                    <a:pt x="432" y="35"/>
                  </a:cubicBezTo>
                  <a:cubicBezTo>
                    <a:pt x="398" y="18"/>
                    <a:pt x="340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2"/>
            <p:cNvSpPr/>
            <p:nvPr/>
          </p:nvSpPr>
          <p:spPr>
            <a:xfrm>
              <a:off x="4364750" y="3402075"/>
              <a:ext cx="25825" cy="38925"/>
            </a:xfrm>
            <a:custGeom>
              <a:avLst/>
              <a:gdLst/>
              <a:ahLst/>
              <a:cxnLst/>
              <a:rect l="l" t="t" r="r" b="b"/>
              <a:pathLst>
                <a:path w="1033" h="1557" extrusionOk="0">
                  <a:moveTo>
                    <a:pt x="316" y="1"/>
                  </a:moveTo>
                  <a:cubicBezTo>
                    <a:pt x="297" y="1"/>
                    <a:pt x="278" y="4"/>
                    <a:pt x="264" y="11"/>
                  </a:cubicBezTo>
                  <a:cubicBezTo>
                    <a:pt x="120" y="59"/>
                    <a:pt x="0" y="203"/>
                    <a:pt x="48" y="347"/>
                  </a:cubicBezTo>
                  <a:lnTo>
                    <a:pt x="432" y="1355"/>
                  </a:lnTo>
                  <a:cubicBezTo>
                    <a:pt x="480" y="1427"/>
                    <a:pt x="504" y="1475"/>
                    <a:pt x="576" y="1523"/>
                  </a:cubicBezTo>
                  <a:cubicBezTo>
                    <a:pt x="610" y="1540"/>
                    <a:pt x="668" y="1557"/>
                    <a:pt x="725" y="1557"/>
                  </a:cubicBezTo>
                  <a:cubicBezTo>
                    <a:pt x="748" y="1557"/>
                    <a:pt x="771" y="1554"/>
                    <a:pt x="792" y="1547"/>
                  </a:cubicBezTo>
                  <a:cubicBezTo>
                    <a:pt x="912" y="1499"/>
                    <a:pt x="1032" y="1355"/>
                    <a:pt x="984" y="1211"/>
                  </a:cubicBezTo>
                  <a:lnTo>
                    <a:pt x="600" y="203"/>
                  </a:ln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2"/>
            <p:cNvSpPr/>
            <p:nvPr/>
          </p:nvSpPr>
          <p:spPr>
            <a:xfrm>
              <a:off x="4390550" y="3470725"/>
              <a:ext cx="23425" cy="35825"/>
            </a:xfrm>
            <a:custGeom>
              <a:avLst/>
              <a:gdLst/>
              <a:ahLst/>
              <a:cxnLst/>
              <a:rect l="l" t="t" r="r" b="b"/>
              <a:pathLst>
                <a:path w="937" h="1433" extrusionOk="0">
                  <a:moveTo>
                    <a:pt x="360" y="1"/>
                  </a:moveTo>
                  <a:cubicBezTo>
                    <a:pt x="288" y="1"/>
                    <a:pt x="216" y="1"/>
                    <a:pt x="144" y="49"/>
                  </a:cubicBezTo>
                  <a:cubicBezTo>
                    <a:pt x="96" y="73"/>
                    <a:pt x="24" y="145"/>
                    <a:pt x="24" y="217"/>
                  </a:cubicBezTo>
                  <a:cubicBezTo>
                    <a:pt x="0" y="265"/>
                    <a:pt x="0" y="361"/>
                    <a:pt x="48" y="433"/>
                  </a:cubicBezTo>
                  <a:cubicBezTo>
                    <a:pt x="144" y="553"/>
                    <a:pt x="216" y="673"/>
                    <a:pt x="288" y="817"/>
                  </a:cubicBezTo>
                  <a:cubicBezTo>
                    <a:pt x="336" y="937"/>
                    <a:pt x="360" y="1081"/>
                    <a:pt x="384" y="1225"/>
                  </a:cubicBezTo>
                  <a:cubicBezTo>
                    <a:pt x="408" y="1297"/>
                    <a:pt x="480" y="1369"/>
                    <a:pt x="529" y="1393"/>
                  </a:cubicBezTo>
                  <a:cubicBezTo>
                    <a:pt x="557" y="1421"/>
                    <a:pt x="601" y="1433"/>
                    <a:pt x="648" y="1433"/>
                  </a:cubicBezTo>
                  <a:cubicBezTo>
                    <a:pt x="681" y="1433"/>
                    <a:pt x="715" y="1427"/>
                    <a:pt x="745" y="1417"/>
                  </a:cubicBezTo>
                  <a:cubicBezTo>
                    <a:pt x="817" y="1393"/>
                    <a:pt x="865" y="1369"/>
                    <a:pt x="913" y="1297"/>
                  </a:cubicBezTo>
                  <a:cubicBezTo>
                    <a:pt x="937" y="1225"/>
                    <a:pt x="937" y="1153"/>
                    <a:pt x="937" y="1081"/>
                  </a:cubicBezTo>
                  <a:cubicBezTo>
                    <a:pt x="889" y="745"/>
                    <a:pt x="745" y="409"/>
                    <a:pt x="529" y="145"/>
                  </a:cubicBezTo>
                  <a:cubicBezTo>
                    <a:pt x="480" y="73"/>
                    <a:pt x="432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2"/>
            <p:cNvSpPr/>
            <p:nvPr/>
          </p:nvSpPr>
          <p:spPr>
            <a:xfrm>
              <a:off x="3933900" y="2768875"/>
              <a:ext cx="32425" cy="35625"/>
            </a:xfrm>
            <a:custGeom>
              <a:avLst/>
              <a:gdLst/>
              <a:ahLst/>
              <a:cxnLst/>
              <a:rect l="l" t="t" r="r" b="b"/>
              <a:pathLst>
                <a:path w="1297" h="1425" extrusionOk="0">
                  <a:moveTo>
                    <a:pt x="312" y="0"/>
                  </a:moveTo>
                  <a:cubicBezTo>
                    <a:pt x="265" y="0"/>
                    <a:pt x="221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289" y="712"/>
                    <a:pt x="505" y="1000"/>
                    <a:pt x="721" y="1288"/>
                  </a:cubicBezTo>
                  <a:cubicBezTo>
                    <a:pt x="745" y="1360"/>
                    <a:pt x="817" y="1408"/>
                    <a:pt x="889" y="1408"/>
                  </a:cubicBezTo>
                  <a:cubicBezTo>
                    <a:pt x="909" y="1418"/>
                    <a:pt x="937" y="1424"/>
                    <a:pt x="968" y="1424"/>
                  </a:cubicBezTo>
                  <a:cubicBezTo>
                    <a:pt x="1012" y="1424"/>
                    <a:pt x="1062" y="1412"/>
                    <a:pt x="1105" y="1384"/>
                  </a:cubicBezTo>
                  <a:cubicBezTo>
                    <a:pt x="1201" y="1312"/>
                    <a:pt x="1297" y="1144"/>
                    <a:pt x="1201" y="1000"/>
                  </a:cubicBezTo>
                  <a:cubicBezTo>
                    <a:pt x="985" y="712"/>
                    <a:pt x="769" y="424"/>
                    <a:pt x="577" y="136"/>
                  </a:cubicBezTo>
                  <a:cubicBezTo>
                    <a:pt x="529" y="64"/>
                    <a:pt x="481" y="16"/>
                    <a:pt x="409" y="16"/>
                  </a:cubicBezTo>
                  <a:cubicBezTo>
                    <a:pt x="379" y="6"/>
                    <a:pt x="34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2"/>
            <p:cNvSpPr/>
            <p:nvPr/>
          </p:nvSpPr>
          <p:spPr>
            <a:xfrm>
              <a:off x="3977700" y="2824675"/>
              <a:ext cx="32425" cy="36075"/>
            </a:xfrm>
            <a:custGeom>
              <a:avLst/>
              <a:gdLst/>
              <a:ahLst/>
              <a:cxnLst/>
              <a:rect l="l" t="t" r="r" b="b"/>
              <a:pathLst>
                <a:path w="1297" h="1443" extrusionOk="0">
                  <a:moveTo>
                    <a:pt x="330" y="1"/>
                  </a:moveTo>
                  <a:cubicBezTo>
                    <a:pt x="285" y="1"/>
                    <a:pt x="235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313" y="712"/>
                    <a:pt x="505" y="1000"/>
                    <a:pt x="721" y="1289"/>
                  </a:cubicBezTo>
                  <a:cubicBezTo>
                    <a:pt x="769" y="1361"/>
                    <a:pt x="817" y="1409"/>
                    <a:pt x="889" y="1433"/>
                  </a:cubicBezTo>
                  <a:cubicBezTo>
                    <a:pt x="910" y="1440"/>
                    <a:pt x="931" y="1442"/>
                    <a:pt x="952" y="1442"/>
                  </a:cubicBezTo>
                  <a:cubicBezTo>
                    <a:pt x="1003" y="1442"/>
                    <a:pt x="1054" y="1425"/>
                    <a:pt x="1105" y="1409"/>
                  </a:cubicBezTo>
                  <a:cubicBezTo>
                    <a:pt x="1225" y="1313"/>
                    <a:pt x="1297" y="1144"/>
                    <a:pt x="1201" y="1024"/>
                  </a:cubicBezTo>
                  <a:lnTo>
                    <a:pt x="577" y="136"/>
                  </a:lnTo>
                  <a:cubicBezTo>
                    <a:pt x="553" y="64"/>
                    <a:pt x="481" y="16"/>
                    <a:pt x="409" y="16"/>
                  </a:cubicBezTo>
                  <a:cubicBezTo>
                    <a:pt x="389" y="6"/>
                    <a:pt x="361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2"/>
            <p:cNvSpPr/>
            <p:nvPr/>
          </p:nvSpPr>
          <p:spPr>
            <a:xfrm>
              <a:off x="4018500" y="2877625"/>
              <a:ext cx="34850" cy="45200"/>
            </a:xfrm>
            <a:custGeom>
              <a:avLst/>
              <a:gdLst/>
              <a:ahLst/>
              <a:cxnLst/>
              <a:rect l="l" t="t" r="r" b="b"/>
              <a:pathLst>
                <a:path w="1394" h="1808" extrusionOk="0">
                  <a:moveTo>
                    <a:pt x="324" y="1"/>
                  </a:moveTo>
                  <a:cubicBezTo>
                    <a:pt x="277" y="1"/>
                    <a:pt x="231" y="12"/>
                    <a:pt x="193" y="35"/>
                  </a:cubicBezTo>
                  <a:cubicBezTo>
                    <a:pt x="73" y="131"/>
                    <a:pt x="1" y="299"/>
                    <a:pt x="97" y="419"/>
                  </a:cubicBezTo>
                  <a:cubicBezTo>
                    <a:pt x="337" y="851"/>
                    <a:pt x="577" y="1259"/>
                    <a:pt x="841" y="1667"/>
                  </a:cubicBezTo>
                  <a:cubicBezTo>
                    <a:pt x="890" y="1748"/>
                    <a:pt x="982" y="1807"/>
                    <a:pt x="1082" y="1807"/>
                  </a:cubicBezTo>
                  <a:cubicBezTo>
                    <a:pt x="1129" y="1807"/>
                    <a:pt x="1178" y="1794"/>
                    <a:pt x="1225" y="1763"/>
                  </a:cubicBezTo>
                  <a:cubicBezTo>
                    <a:pt x="1345" y="1691"/>
                    <a:pt x="1393" y="1523"/>
                    <a:pt x="1321" y="1403"/>
                  </a:cubicBezTo>
                  <a:lnTo>
                    <a:pt x="577" y="131"/>
                  </a:lnTo>
                  <a:cubicBezTo>
                    <a:pt x="528" y="49"/>
                    <a:pt x="42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2"/>
            <p:cNvSpPr/>
            <p:nvPr/>
          </p:nvSpPr>
          <p:spPr>
            <a:xfrm>
              <a:off x="4056325" y="2952625"/>
              <a:ext cx="24625" cy="36300"/>
            </a:xfrm>
            <a:custGeom>
              <a:avLst/>
              <a:gdLst/>
              <a:ahLst/>
              <a:cxnLst/>
              <a:rect l="l" t="t" r="r" b="b"/>
              <a:pathLst>
                <a:path w="985" h="1452" extrusionOk="0">
                  <a:moveTo>
                    <a:pt x="303" y="1"/>
                  </a:moveTo>
                  <a:cubicBezTo>
                    <a:pt x="282" y="1"/>
                    <a:pt x="261" y="4"/>
                    <a:pt x="240" y="11"/>
                  </a:cubicBezTo>
                  <a:cubicBezTo>
                    <a:pt x="96" y="59"/>
                    <a:pt x="0" y="203"/>
                    <a:pt x="48" y="347"/>
                  </a:cubicBezTo>
                  <a:cubicBezTo>
                    <a:pt x="168" y="659"/>
                    <a:pt x="264" y="947"/>
                    <a:pt x="384" y="1235"/>
                  </a:cubicBezTo>
                  <a:cubicBezTo>
                    <a:pt x="408" y="1307"/>
                    <a:pt x="456" y="1379"/>
                    <a:pt x="504" y="1403"/>
                  </a:cubicBezTo>
                  <a:cubicBezTo>
                    <a:pt x="576" y="1451"/>
                    <a:pt x="648" y="1451"/>
                    <a:pt x="720" y="1451"/>
                  </a:cubicBezTo>
                  <a:cubicBezTo>
                    <a:pt x="864" y="1403"/>
                    <a:pt x="984" y="1235"/>
                    <a:pt x="912" y="1091"/>
                  </a:cubicBezTo>
                  <a:cubicBezTo>
                    <a:pt x="816" y="803"/>
                    <a:pt x="696" y="515"/>
                    <a:pt x="576" y="203"/>
                  </a:cubicBezTo>
                  <a:cubicBezTo>
                    <a:pt x="552" y="131"/>
                    <a:pt x="528" y="83"/>
                    <a:pt x="456" y="35"/>
                  </a:cubicBezTo>
                  <a:cubicBezTo>
                    <a:pt x="405" y="18"/>
                    <a:pt x="354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2"/>
            <p:cNvSpPr/>
            <p:nvPr/>
          </p:nvSpPr>
          <p:spPr>
            <a:xfrm>
              <a:off x="4081525" y="3030650"/>
              <a:ext cx="27025" cy="48575"/>
            </a:xfrm>
            <a:custGeom>
              <a:avLst/>
              <a:gdLst/>
              <a:ahLst/>
              <a:cxnLst/>
              <a:rect l="l" t="t" r="r" b="b"/>
              <a:pathLst>
                <a:path w="1081" h="1943" extrusionOk="0">
                  <a:moveTo>
                    <a:pt x="304" y="0"/>
                  </a:moveTo>
                  <a:cubicBezTo>
                    <a:pt x="255" y="0"/>
                    <a:pt x="207" y="11"/>
                    <a:pt x="168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66"/>
                    <a:pt x="120" y="514"/>
                    <a:pt x="144" y="586"/>
                  </a:cubicBezTo>
                  <a:cubicBezTo>
                    <a:pt x="168" y="610"/>
                    <a:pt x="168" y="634"/>
                    <a:pt x="192" y="658"/>
                  </a:cubicBezTo>
                  <a:cubicBezTo>
                    <a:pt x="192" y="658"/>
                    <a:pt x="216" y="682"/>
                    <a:pt x="216" y="706"/>
                  </a:cubicBezTo>
                  <a:cubicBezTo>
                    <a:pt x="264" y="802"/>
                    <a:pt x="288" y="922"/>
                    <a:pt x="336" y="1042"/>
                  </a:cubicBezTo>
                  <a:cubicBezTo>
                    <a:pt x="408" y="1258"/>
                    <a:pt x="480" y="1498"/>
                    <a:pt x="504" y="1738"/>
                  </a:cubicBezTo>
                  <a:cubicBezTo>
                    <a:pt x="544" y="1857"/>
                    <a:pt x="664" y="1943"/>
                    <a:pt x="786" y="1943"/>
                  </a:cubicBezTo>
                  <a:cubicBezTo>
                    <a:pt x="812" y="1943"/>
                    <a:pt x="839" y="1939"/>
                    <a:pt x="864" y="1930"/>
                  </a:cubicBezTo>
                  <a:cubicBezTo>
                    <a:pt x="1008" y="1882"/>
                    <a:pt x="1080" y="1738"/>
                    <a:pt x="1056" y="1594"/>
                  </a:cubicBezTo>
                  <a:cubicBezTo>
                    <a:pt x="960" y="1090"/>
                    <a:pt x="792" y="586"/>
                    <a:pt x="552" y="130"/>
                  </a:cubicBezTo>
                  <a:cubicBezTo>
                    <a:pt x="520" y="49"/>
                    <a:pt x="409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2"/>
            <p:cNvSpPr/>
            <p:nvPr/>
          </p:nvSpPr>
          <p:spPr>
            <a:xfrm>
              <a:off x="4106125" y="3111675"/>
              <a:ext cx="24025" cy="39250"/>
            </a:xfrm>
            <a:custGeom>
              <a:avLst/>
              <a:gdLst/>
              <a:ahLst/>
              <a:cxnLst/>
              <a:rect l="l" t="t" r="r" b="b"/>
              <a:pathLst>
                <a:path w="961" h="1570" extrusionOk="0">
                  <a:moveTo>
                    <a:pt x="305" y="0"/>
                  </a:moveTo>
                  <a:cubicBezTo>
                    <a:pt x="260" y="0"/>
                    <a:pt x="213" y="11"/>
                    <a:pt x="168" y="34"/>
                  </a:cubicBezTo>
                  <a:cubicBezTo>
                    <a:pt x="48" y="130"/>
                    <a:pt x="0" y="298"/>
                    <a:pt x="72" y="418"/>
                  </a:cubicBezTo>
                  <a:cubicBezTo>
                    <a:pt x="120" y="490"/>
                    <a:pt x="168" y="586"/>
                    <a:pt x="216" y="658"/>
                  </a:cubicBezTo>
                  <a:cubicBezTo>
                    <a:pt x="216" y="682"/>
                    <a:pt x="240" y="730"/>
                    <a:pt x="240" y="754"/>
                  </a:cubicBezTo>
                  <a:cubicBezTo>
                    <a:pt x="264" y="778"/>
                    <a:pt x="264" y="778"/>
                    <a:pt x="264" y="778"/>
                  </a:cubicBezTo>
                  <a:cubicBezTo>
                    <a:pt x="264" y="802"/>
                    <a:pt x="264" y="826"/>
                    <a:pt x="288" y="850"/>
                  </a:cubicBezTo>
                  <a:cubicBezTo>
                    <a:pt x="336" y="994"/>
                    <a:pt x="384" y="1162"/>
                    <a:pt x="408" y="1354"/>
                  </a:cubicBezTo>
                  <a:lnTo>
                    <a:pt x="408" y="1282"/>
                  </a:lnTo>
                  <a:cubicBezTo>
                    <a:pt x="408" y="1378"/>
                    <a:pt x="432" y="1426"/>
                    <a:pt x="480" y="1498"/>
                  </a:cubicBezTo>
                  <a:cubicBezTo>
                    <a:pt x="528" y="1546"/>
                    <a:pt x="600" y="1570"/>
                    <a:pt x="672" y="1570"/>
                  </a:cubicBezTo>
                  <a:cubicBezTo>
                    <a:pt x="744" y="1570"/>
                    <a:pt x="816" y="1546"/>
                    <a:pt x="864" y="1498"/>
                  </a:cubicBezTo>
                  <a:cubicBezTo>
                    <a:pt x="912" y="1426"/>
                    <a:pt x="960" y="1354"/>
                    <a:pt x="960" y="1282"/>
                  </a:cubicBezTo>
                  <a:cubicBezTo>
                    <a:pt x="912" y="874"/>
                    <a:pt x="768" y="490"/>
                    <a:pt x="552" y="154"/>
                  </a:cubicBezTo>
                  <a:cubicBezTo>
                    <a:pt x="503" y="54"/>
                    <a:pt x="407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2"/>
            <p:cNvSpPr/>
            <p:nvPr/>
          </p:nvSpPr>
          <p:spPr>
            <a:xfrm>
              <a:off x="4131325" y="3186650"/>
              <a:ext cx="24625" cy="32675"/>
            </a:xfrm>
            <a:custGeom>
              <a:avLst/>
              <a:gdLst/>
              <a:ahLst/>
              <a:cxnLst/>
              <a:rect l="l" t="t" r="r" b="b"/>
              <a:pathLst>
                <a:path w="985" h="1307" extrusionOk="0">
                  <a:moveTo>
                    <a:pt x="317" y="1"/>
                  </a:moveTo>
                  <a:cubicBezTo>
                    <a:pt x="260" y="1"/>
                    <a:pt x="202" y="18"/>
                    <a:pt x="168" y="35"/>
                  </a:cubicBezTo>
                  <a:cubicBezTo>
                    <a:pt x="24" y="131"/>
                    <a:pt x="0" y="275"/>
                    <a:pt x="72" y="419"/>
                  </a:cubicBezTo>
                  <a:cubicBezTo>
                    <a:pt x="192" y="683"/>
                    <a:pt x="312" y="923"/>
                    <a:pt x="432" y="1163"/>
                  </a:cubicBezTo>
                  <a:cubicBezTo>
                    <a:pt x="480" y="1235"/>
                    <a:pt x="552" y="1283"/>
                    <a:pt x="600" y="1307"/>
                  </a:cubicBezTo>
                  <a:cubicBezTo>
                    <a:pt x="672" y="1307"/>
                    <a:pt x="768" y="1307"/>
                    <a:pt x="816" y="1259"/>
                  </a:cubicBezTo>
                  <a:cubicBezTo>
                    <a:pt x="960" y="1187"/>
                    <a:pt x="984" y="1019"/>
                    <a:pt x="936" y="899"/>
                  </a:cubicBezTo>
                  <a:cubicBezTo>
                    <a:pt x="792" y="635"/>
                    <a:pt x="672" y="395"/>
                    <a:pt x="552" y="131"/>
                  </a:cubicBezTo>
                  <a:cubicBezTo>
                    <a:pt x="528" y="83"/>
                    <a:pt x="456" y="35"/>
                    <a:pt x="384" y="11"/>
                  </a:cubicBezTo>
                  <a:cubicBezTo>
                    <a:pt x="363" y="4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2"/>
            <p:cNvSpPr/>
            <p:nvPr/>
          </p:nvSpPr>
          <p:spPr>
            <a:xfrm>
              <a:off x="4164925" y="3261875"/>
              <a:ext cx="28225" cy="41850"/>
            </a:xfrm>
            <a:custGeom>
              <a:avLst/>
              <a:gdLst/>
              <a:ahLst/>
              <a:cxnLst/>
              <a:rect l="l" t="t" r="r" b="b"/>
              <a:pathLst>
                <a:path w="1129" h="1674" extrusionOk="0">
                  <a:moveTo>
                    <a:pt x="315" y="0"/>
                  </a:moveTo>
                  <a:cubicBezTo>
                    <a:pt x="263" y="0"/>
                    <a:pt x="211" y="16"/>
                    <a:pt x="169" y="50"/>
                  </a:cubicBezTo>
                  <a:cubicBezTo>
                    <a:pt x="25" y="122"/>
                    <a:pt x="0" y="290"/>
                    <a:pt x="73" y="434"/>
                  </a:cubicBezTo>
                  <a:lnTo>
                    <a:pt x="577" y="1538"/>
                  </a:lnTo>
                  <a:cubicBezTo>
                    <a:pt x="623" y="1631"/>
                    <a:pt x="718" y="1674"/>
                    <a:pt x="812" y="1674"/>
                  </a:cubicBezTo>
                  <a:cubicBezTo>
                    <a:pt x="865" y="1674"/>
                    <a:pt x="918" y="1660"/>
                    <a:pt x="961" y="1634"/>
                  </a:cubicBezTo>
                  <a:cubicBezTo>
                    <a:pt x="1105" y="1562"/>
                    <a:pt x="1129" y="1394"/>
                    <a:pt x="1057" y="1250"/>
                  </a:cubicBezTo>
                  <a:lnTo>
                    <a:pt x="553" y="146"/>
                  </a:lnTo>
                  <a:cubicBezTo>
                    <a:pt x="506" y="53"/>
                    <a:pt x="410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2"/>
            <p:cNvSpPr/>
            <p:nvPr/>
          </p:nvSpPr>
          <p:spPr>
            <a:xfrm>
              <a:off x="4197325" y="3327325"/>
              <a:ext cx="23425" cy="29675"/>
            </a:xfrm>
            <a:custGeom>
              <a:avLst/>
              <a:gdLst/>
              <a:ahLst/>
              <a:cxnLst/>
              <a:rect l="l" t="t" r="r" b="b"/>
              <a:pathLst>
                <a:path w="937" h="1187" extrusionOk="0">
                  <a:moveTo>
                    <a:pt x="289" y="0"/>
                  </a:moveTo>
                  <a:cubicBezTo>
                    <a:pt x="217" y="0"/>
                    <a:pt x="145" y="24"/>
                    <a:pt x="97" y="72"/>
                  </a:cubicBezTo>
                  <a:cubicBezTo>
                    <a:pt x="49" y="120"/>
                    <a:pt x="1" y="192"/>
                    <a:pt x="1" y="264"/>
                  </a:cubicBezTo>
                  <a:cubicBezTo>
                    <a:pt x="25" y="456"/>
                    <a:pt x="73" y="624"/>
                    <a:pt x="145" y="768"/>
                  </a:cubicBezTo>
                  <a:cubicBezTo>
                    <a:pt x="241" y="912"/>
                    <a:pt x="361" y="1056"/>
                    <a:pt x="505" y="1152"/>
                  </a:cubicBezTo>
                  <a:cubicBezTo>
                    <a:pt x="556" y="1169"/>
                    <a:pt x="619" y="1186"/>
                    <a:pt x="668" y="1186"/>
                  </a:cubicBezTo>
                  <a:cubicBezTo>
                    <a:pt x="688" y="1186"/>
                    <a:pt x="707" y="1184"/>
                    <a:pt x="721" y="1176"/>
                  </a:cubicBezTo>
                  <a:cubicBezTo>
                    <a:pt x="793" y="1152"/>
                    <a:pt x="865" y="1104"/>
                    <a:pt x="889" y="1032"/>
                  </a:cubicBezTo>
                  <a:cubicBezTo>
                    <a:pt x="937" y="984"/>
                    <a:pt x="937" y="912"/>
                    <a:pt x="913" y="840"/>
                  </a:cubicBezTo>
                  <a:cubicBezTo>
                    <a:pt x="889" y="768"/>
                    <a:pt x="865" y="696"/>
                    <a:pt x="793" y="672"/>
                  </a:cubicBezTo>
                  <a:cubicBezTo>
                    <a:pt x="793" y="672"/>
                    <a:pt x="793" y="672"/>
                    <a:pt x="793" y="648"/>
                  </a:cubicBezTo>
                  <a:cubicBezTo>
                    <a:pt x="745" y="624"/>
                    <a:pt x="721" y="600"/>
                    <a:pt x="673" y="552"/>
                  </a:cubicBezTo>
                  <a:cubicBezTo>
                    <a:pt x="649" y="504"/>
                    <a:pt x="625" y="456"/>
                    <a:pt x="601" y="408"/>
                  </a:cubicBezTo>
                  <a:cubicBezTo>
                    <a:pt x="577" y="360"/>
                    <a:pt x="577" y="312"/>
                    <a:pt x="553" y="240"/>
                  </a:cubicBezTo>
                  <a:cubicBezTo>
                    <a:pt x="553" y="192"/>
                    <a:pt x="529" y="120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2"/>
            <p:cNvSpPr/>
            <p:nvPr/>
          </p:nvSpPr>
          <p:spPr>
            <a:xfrm>
              <a:off x="4221925" y="3377325"/>
              <a:ext cx="24025" cy="26475"/>
            </a:xfrm>
            <a:custGeom>
              <a:avLst/>
              <a:gdLst/>
              <a:ahLst/>
              <a:cxnLst/>
              <a:rect l="l" t="t" r="r" b="b"/>
              <a:pathLst>
                <a:path w="961" h="1059" extrusionOk="0">
                  <a:moveTo>
                    <a:pt x="313" y="1"/>
                  </a:moveTo>
                  <a:cubicBezTo>
                    <a:pt x="281" y="1"/>
                    <a:pt x="247" y="7"/>
                    <a:pt x="217" y="17"/>
                  </a:cubicBezTo>
                  <a:cubicBezTo>
                    <a:pt x="145" y="17"/>
                    <a:pt x="73" y="65"/>
                    <a:pt x="49" y="137"/>
                  </a:cubicBezTo>
                  <a:cubicBezTo>
                    <a:pt x="25" y="209"/>
                    <a:pt x="1" y="281"/>
                    <a:pt x="25" y="353"/>
                  </a:cubicBezTo>
                  <a:cubicBezTo>
                    <a:pt x="25" y="377"/>
                    <a:pt x="49" y="401"/>
                    <a:pt x="49" y="425"/>
                  </a:cubicBezTo>
                  <a:cubicBezTo>
                    <a:pt x="73" y="449"/>
                    <a:pt x="121" y="497"/>
                    <a:pt x="145" y="521"/>
                  </a:cubicBezTo>
                  <a:lnTo>
                    <a:pt x="169" y="521"/>
                  </a:lnTo>
                  <a:cubicBezTo>
                    <a:pt x="217" y="569"/>
                    <a:pt x="265" y="617"/>
                    <a:pt x="289" y="665"/>
                  </a:cubicBezTo>
                  <a:cubicBezTo>
                    <a:pt x="337" y="713"/>
                    <a:pt x="361" y="761"/>
                    <a:pt x="409" y="833"/>
                  </a:cubicBezTo>
                  <a:cubicBezTo>
                    <a:pt x="433" y="905"/>
                    <a:pt x="457" y="977"/>
                    <a:pt x="529" y="1001"/>
                  </a:cubicBezTo>
                  <a:cubicBezTo>
                    <a:pt x="582" y="1036"/>
                    <a:pt x="634" y="1058"/>
                    <a:pt x="687" y="1058"/>
                  </a:cubicBezTo>
                  <a:cubicBezTo>
                    <a:pt x="706" y="1058"/>
                    <a:pt x="726" y="1055"/>
                    <a:pt x="745" y="1049"/>
                  </a:cubicBezTo>
                  <a:cubicBezTo>
                    <a:pt x="817" y="1025"/>
                    <a:pt x="889" y="977"/>
                    <a:pt x="913" y="905"/>
                  </a:cubicBezTo>
                  <a:cubicBezTo>
                    <a:pt x="937" y="857"/>
                    <a:pt x="961" y="761"/>
                    <a:pt x="937" y="689"/>
                  </a:cubicBezTo>
                  <a:cubicBezTo>
                    <a:pt x="889" y="569"/>
                    <a:pt x="841" y="449"/>
                    <a:pt x="769" y="353"/>
                  </a:cubicBezTo>
                  <a:cubicBezTo>
                    <a:pt x="721" y="281"/>
                    <a:pt x="673" y="233"/>
                    <a:pt x="625" y="185"/>
                  </a:cubicBezTo>
                  <a:cubicBezTo>
                    <a:pt x="553" y="137"/>
                    <a:pt x="505" y="89"/>
                    <a:pt x="433" y="41"/>
                  </a:cubicBezTo>
                  <a:cubicBezTo>
                    <a:pt x="405" y="12"/>
                    <a:pt x="360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2"/>
            <p:cNvSpPr/>
            <p:nvPr/>
          </p:nvSpPr>
          <p:spPr>
            <a:xfrm>
              <a:off x="4255525" y="3433525"/>
              <a:ext cx="24625" cy="29675"/>
            </a:xfrm>
            <a:custGeom>
              <a:avLst/>
              <a:gdLst/>
              <a:ahLst/>
              <a:cxnLst/>
              <a:rect l="l" t="t" r="r" b="b"/>
              <a:pathLst>
                <a:path w="985" h="1187" extrusionOk="0">
                  <a:moveTo>
                    <a:pt x="385" y="1"/>
                  </a:moveTo>
                  <a:cubicBezTo>
                    <a:pt x="313" y="1"/>
                    <a:pt x="241" y="1"/>
                    <a:pt x="169" y="25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193" y="625"/>
                    <a:pt x="313" y="841"/>
                    <a:pt x="433" y="1057"/>
                  </a:cubicBezTo>
                  <a:cubicBezTo>
                    <a:pt x="481" y="1105"/>
                    <a:pt x="529" y="1153"/>
                    <a:pt x="601" y="1177"/>
                  </a:cubicBezTo>
                  <a:cubicBezTo>
                    <a:pt x="622" y="1184"/>
                    <a:pt x="645" y="1187"/>
                    <a:pt x="669" y="1187"/>
                  </a:cubicBezTo>
                  <a:cubicBezTo>
                    <a:pt x="725" y="1187"/>
                    <a:pt x="783" y="1170"/>
                    <a:pt x="817" y="1153"/>
                  </a:cubicBezTo>
                  <a:cubicBezTo>
                    <a:pt x="937" y="1057"/>
                    <a:pt x="985" y="913"/>
                    <a:pt x="913" y="769"/>
                  </a:cubicBezTo>
                  <a:cubicBezTo>
                    <a:pt x="793" y="553"/>
                    <a:pt x="673" y="337"/>
                    <a:pt x="553" y="145"/>
                  </a:cubicBezTo>
                  <a:cubicBezTo>
                    <a:pt x="529" y="73"/>
                    <a:pt x="457" y="25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2"/>
            <p:cNvSpPr/>
            <p:nvPr/>
          </p:nvSpPr>
          <p:spPr>
            <a:xfrm>
              <a:off x="4290950" y="3486350"/>
              <a:ext cx="29425" cy="33025"/>
            </a:xfrm>
            <a:custGeom>
              <a:avLst/>
              <a:gdLst/>
              <a:ahLst/>
              <a:cxnLst/>
              <a:rect l="l" t="t" r="r" b="b"/>
              <a:pathLst>
                <a:path w="1177" h="1321" extrusionOk="0">
                  <a:moveTo>
                    <a:pt x="264" y="0"/>
                  </a:moveTo>
                  <a:cubicBezTo>
                    <a:pt x="216" y="0"/>
                    <a:pt x="120" y="24"/>
                    <a:pt x="72" y="96"/>
                  </a:cubicBezTo>
                  <a:cubicBezTo>
                    <a:pt x="24" y="144"/>
                    <a:pt x="0" y="216"/>
                    <a:pt x="0" y="288"/>
                  </a:cubicBezTo>
                  <a:cubicBezTo>
                    <a:pt x="0" y="360"/>
                    <a:pt x="24" y="432"/>
                    <a:pt x="72" y="480"/>
                  </a:cubicBezTo>
                  <a:lnTo>
                    <a:pt x="696" y="1224"/>
                  </a:lnTo>
                  <a:cubicBezTo>
                    <a:pt x="744" y="1296"/>
                    <a:pt x="840" y="1320"/>
                    <a:pt x="888" y="1320"/>
                  </a:cubicBezTo>
                  <a:cubicBezTo>
                    <a:pt x="960" y="1320"/>
                    <a:pt x="1056" y="1296"/>
                    <a:pt x="1080" y="1224"/>
                  </a:cubicBezTo>
                  <a:cubicBezTo>
                    <a:pt x="1152" y="1176"/>
                    <a:pt x="1176" y="1104"/>
                    <a:pt x="1176" y="1032"/>
                  </a:cubicBezTo>
                  <a:cubicBezTo>
                    <a:pt x="1176" y="960"/>
                    <a:pt x="1152" y="888"/>
                    <a:pt x="1080" y="840"/>
                  </a:cubicBezTo>
                  <a:lnTo>
                    <a:pt x="480" y="96"/>
                  </a:lnTo>
                  <a:cubicBezTo>
                    <a:pt x="432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2"/>
            <p:cNvSpPr/>
            <p:nvPr/>
          </p:nvSpPr>
          <p:spPr>
            <a:xfrm>
              <a:off x="4325150" y="3529900"/>
              <a:ext cx="20425" cy="26475"/>
            </a:xfrm>
            <a:custGeom>
              <a:avLst/>
              <a:gdLst/>
              <a:ahLst/>
              <a:cxnLst/>
              <a:rect l="l" t="t" r="r" b="b"/>
              <a:pathLst>
                <a:path w="817" h="1059" extrusionOk="0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24" y="202"/>
                  </a:cubicBezTo>
                  <a:cubicBezTo>
                    <a:pt x="0" y="298"/>
                    <a:pt x="0" y="346"/>
                    <a:pt x="48" y="418"/>
                  </a:cubicBezTo>
                  <a:cubicBezTo>
                    <a:pt x="120" y="586"/>
                    <a:pt x="216" y="754"/>
                    <a:pt x="288" y="922"/>
                  </a:cubicBezTo>
                  <a:cubicBezTo>
                    <a:pt x="312" y="994"/>
                    <a:pt x="408" y="1042"/>
                    <a:pt x="456" y="1042"/>
                  </a:cubicBezTo>
                  <a:cubicBezTo>
                    <a:pt x="486" y="1052"/>
                    <a:pt x="520" y="1058"/>
                    <a:pt x="553" y="1058"/>
                  </a:cubicBezTo>
                  <a:cubicBezTo>
                    <a:pt x="600" y="1058"/>
                    <a:pt x="644" y="1046"/>
                    <a:pt x="672" y="1018"/>
                  </a:cubicBezTo>
                  <a:cubicBezTo>
                    <a:pt x="744" y="994"/>
                    <a:pt x="792" y="922"/>
                    <a:pt x="792" y="850"/>
                  </a:cubicBezTo>
                  <a:cubicBezTo>
                    <a:pt x="816" y="778"/>
                    <a:pt x="816" y="706"/>
                    <a:pt x="768" y="634"/>
                  </a:cubicBezTo>
                  <a:cubicBezTo>
                    <a:pt x="696" y="466"/>
                    <a:pt x="600" y="298"/>
                    <a:pt x="528" y="154"/>
                  </a:cubicBezTo>
                  <a:cubicBezTo>
                    <a:pt x="504" y="82"/>
                    <a:pt x="432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2"/>
            <p:cNvSpPr/>
            <p:nvPr/>
          </p:nvSpPr>
          <p:spPr>
            <a:xfrm>
              <a:off x="4356350" y="3586150"/>
              <a:ext cx="24025" cy="26475"/>
            </a:xfrm>
            <a:custGeom>
              <a:avLst/>
              <a:gdLst/>
              <a:ahLst/>
              <a:cxnLst/>
              <a:rect l="l" t="t" r="r" b="b"/>
              <a:pathLst>
                <a:path w="961" h="1059" extrusionOk="0">
                  <a:moveTo>
                    <a:pt x="271" y="1"/>
                  </a:moveTo>
                  <a:cubicBezTo>
                    <a:pt x="229" y="1"/>
                    <a:pt x="186" y="12"/>
                    <a:pt x="144" y="40"/>
                  </a:cubicBezTo>
                  <a:cubicBezTo>
                    <a:pt x="96" y="64"/>
                    <a:pt x="48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lnTo>
                    <a:pt x="432" y="904"/>
                  </a:lnTo>
                  <a:cubicBezTo>
                    <a:pt x="432" y="953"/>
                    <a:pt x="456" y="977"/>
                    <a:pt x="504" y="1001"/>
                  </a:cubicBezTo>
                  <a:cubicBezTo>
                    <a:pt x="528" y="1025"/>
                    <a:pt x="552" y="1025"/>
                    <a:pt x="600" y="1049"/>
                  </a:cubicBezTo>
                  <a:cubicBezTo>
                    <a:pt x="614" y="1056"/>
                    <a:pt x="633" y="1058"/>
                    <a:pt x="653" y="1058"/>
                  </a:cubicBezTo>
                  <a:cubicBezTo>
                    <a:pt x="703" y="1058"/>
                    <a:pt x="765" y="1041"/>
                    <a:pt x="816" y="1025"/>
                  </a:cubicBezTo>
                  <a:cubicBezTo>
                    <a:pt x="864" y="977"/>
                    <a:pt x="912" y="928"/>
                    <a:pt x="936" y="856"/>
                  </a:cubicBezTo>
                  <a:cubicBezTo>
                    <a:pt x="960" y="784"/>
                    <a:pt x="960" y="688"/>
                    <a:pt x="912" y="640"/>
                  </a:cubicBezTo>
                  <a:cubicBezTo>
                    <a:pt x="792" y="472"/>
                    <a:pt x="648" y="304"/>
                    <a:pt x="528" y="136"/>
                  </a:cubicBezTo>
                  <a:cubicBezTo>
                    <a:pt x="504" y="112"/>
                    <a:pt x="480" y="64"/>
                    <a:pt x="456" y="64"/>
                  </a:cubicBezTo>
                  <a:cubicBezTo>
                    <a:pt x="432" y="40"/>
                    <a:pt x="408" y="16"/>
                    <a:pt x="360" y="16"/>
                  </a:cubicBezTo>
                  <a:cubicBezTo>
                    <a:pt x="331" y="6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2"/>
            <p:cNvSpPr/>
            <p:nvPr/>
          </p:nvSpPr>
          <p:spPr>
            <a:xfrm>
              <a:off x="4275925" y="3568025"/>
              <a:ext cx="33050" cy="38475"/>
            </a:xfrm>
            <a:custGeom>
              <a:avLst/>
              <a:gdLst/>
              <a:ahLst/>
              <a:cxnLst/>
              <a:rect l="l" t="t" r="r" b="b"/>
              <a:pathLst>
                <a:path w="1322" h="1539" extrusionOk="0">
                  <a:moveTo>
                    <a:pt x="336" y="1"/>
                  </a:moveTo>
                  <a:cubicBezTo>
                    <a:pt x="289" y="1"/>
                    <a:pt x="239" y="14"/>
                    <a:pt x="193" y="45"/>
                  </a:cubicBezTo>
                  <a:cubicBezTo>
                    <a:pt x="73" y="117"/>
                    <a:pt x="1" y="309"/>
                    <a:pt x="97" y="429"/>
                  </a:cubicBezTo>
                  <a:cubicBezTo>
                    <a:pt x="313" y="741"/>
                    <a:pt x="529" y="1077"/>
                    <a:pt x="769" y="1389"/>
                  </a:cubicBezTo>
                  <a:cubicBezTo>
                    <a:pt x="821" y="1476"/>
                    <a:pt x="924" y="1538"/>
                    <a:pt x="1031" y="1538"/>
                  </a:cubicBezTo>
                  <a:cubicBezTo>
                    <a:pt x="1072" y="1538"/>
                    <a:pt x="1113" y="1529"/>
                    <a:pt x="1153" y="1509"/>
                  </a:cubicBezTo>
                  <a:cubicBezTo>
                    <a:pt x="1273" y="1413"/>
                    <a:pt x="1321" y="1245"/>
                    <a:pt x="1249" y="1125"/>
                  </a:cubicBezTo>
                  <a:cubicBezTo>
                    <a:pt x="1033" y="789"/>
                    <a:pt x="793" y="477"/>
                    <a:pt x="577" y="141"/>
                  </a:cubicBezTo>
                  <a:cubicBezTo>
                    <a:pt x="528" y="60"/>
                    <a:pt x="43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2"/>
            <p:cNvSpPr/>
            <p:nvPr/>
          </p:nvSpPr>
          <p:spPr>
            <a:xfrm>
              <a:off x="4214725" y="3461725"/>
              <a:ext cx="18025" cy="23275"/>
            </a:xfrm>
            <a:custGeom>
              <a:avLst/>
              <a:gdLst/>
              <a:ahLst/>
              <a:cxnLst/>
              <a:rect l="l" t="t" r="r" b="b"/>
              <a:pathLst>
                <a:path w="721" h="931" extrusionOk="0">
                  <a:moveTo>
                    <a:pt x="241" y="1"/>
                  </a:moveTo>
                  <a:cubicBezTo>
                    <a:pt x="169" y="25"/>
                    <a:pt x="97" y="73"/>
                    <a:pt x="73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73" y="481"/>
                    <a:pt x="121" y="601"/>
                    <a:pt x="169" y="721"/>
                  </a:cubicBezTo>
                  <a:cubicBezTo>
                    <a:pt x="193" y="793"/>
                    <a:pt x="217" y="865"/>
                    <a:pt x="289" y="889"/>
                  </a:cubicBezTo>
                  <a:cubicBezTo>
                    <a:pt x="313" y="913"/>
                    <a:pt x="361" y="913"/>
                    <a:pt x="385" y="913"/>
                  </a:cubicBezTo>
                  <a:cubicBezTo>
                    <a:pt x="409" y="925"/>
                    <a:pt x="427" y="931"/>
                    <a:pt x="445" y="931"/>
                  </a:cubicBezTo>
                  <a:cubicBezTo>
                    <a:pt x="463" y="931"/>
                    <a:pt x="481" y="925"/>
                    <a:pt x="505" y="913"/>
                  </a:cubicBezTo>
                  <a:cubicBezTo>
                    <a:pt x="577" y="889"/>
                    <a:pt x="649" y="865"/>
                    <a:pt x="673" y="793"/>
                  </a:cubicBezTo>
                  <a:cubicBezTo>
                    <a:pt x="697" y="721"/>
                    <a:pt x="721" y="649"/>
                    <a:pt x="697" y="577"/>
                  </a:cubicBezTo>
                  <a:cubicBezTo>
                    <a:pt x="649" y="457"/>
                    <a:pt x="625" y="337"/>
                    <a:pt x="577" y="193"/>
                  </a:cubicBezTo>
                  <a:cubicBezTo>
                    <a:pt x="553" y="121"/>
                    <a:pt x="505" y="73"/>
                    <a:pt x="457" y="25"/>
                  </a:cubicBezTo>
                  <a:cubicBezTo>
                    <a:pt x="409" y="25"/>
                    <a:pt x="385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2"/>
            <p:cNvSpPr/>
            <p:nvPr/>
          </p:nvSpPr>
          <p:spPr>
            <a:xfrm>
              <a:off x="4187725" y="3411525"/>
              <a:ext cx="23425" cy="35825"/>
            </a:xfrm>
            <a:custGeom>
              <a:avLst/>
              <a:gdLst/>
              <a:ahLst/>
              <a:cxnLst/>
              <a:rect l="l" t="t" r="r" b="b"/>
              <a:pathLst>
                <a:path w="937" h="1433" extrusionOk="0">
                  <a:moveTo>
                    <a:pt x="264" y="1"/>
                  </a:moveTo>
                  <a:cubicBezTo>
                    <a:pt x="217" y="1"/>
                    <a:pt x="173" y="13"/>
                    <a:pt x="145" y="41"/>
                  </a:cubicBezTo>
                  <a:cubicBezTo>
                    <a:pt x="97" y="65"/>
                    <a:pt x="25" y="137"/>
                    <a:pt x="25" y="209"/>
                  </a:cubicBezTo>
                  <a:cubicBezTo>
                    <a:pt x="1" y="281"/>
                    <a:pt x="25" y="353"/>
                    <a:pt x="49" y="425"/>
                  </a:cubicBezTo>
                  <a:cubicBezTo>
                    <a:pt x="169" y="713"/>
                    <a:pt x="289" y="1001"/>
                    <a:pt x="409" y="1289"/>
                  </a:cubicBezTo>
                  <a:cubicBezTo>
                    <a:pt x="433" y="1361"/>
                    <a:pt x="529" y="1409"/>
                    <a:pt x="577" y="1433"/>
                  </a:cubicBezTo>
                  <a:cubicBezTo>
                    <a:pt x="649" y="1433"/>
                    <a:pt x="745" y="1433"/>
                    <a:pt x="793" y="1385"/>
                  </a:cubicBezTo>
                  <a:cubicBezTo>
                    <a:pt x="865" y="1361"/>
                    <a:pt x="913" y="1289"/>
                    <a:pt x="937" y="1217"/>
                  </a:cubicBezTo>
                  <a:cubicBezTo>
                    <a:pt x="937" y="1145"/>
                    <a:pt x="937" y="1073"/>
                    <a:pt x="913" y="1001"/>
                  </a:cubicBezTo>
                  <a:cubicBezTo>
                    <a:pt x="769" y="713"/>
                    <a:pt x="649" y="425"/>
                    <a:pt x="529" y="137"/>
                  </a:cubicBezTo>
                  <a:cubicBezTo>
                    <a:pt x="505" y="89"/>
                    <a:pt x="409" y="17"/>
                    <a:pt x="361" y="17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2"/>
            <p:cNvSpPr/>
            <p:nvPr/>
          </p:nvSpPr>
          <p:spPr>
            <a:xfrm>
              <a:off x="4143925" y="3336325"/>
              <a:ext cx="27025" cy="30025"/>
            </a:xfrm>
            <a:custGeom>
              <a:avLst/>
              <a:gdLst/>
              <a:ahLst/>
              <a:cxnLst/>
              <a:rect l="l" t="t" r="r" b="b"/>
              <a:pathLst>
                <a:path w="1081" h="1201" extrusionOk="0">
                  <a:moveTo>
                    <a:pt x="288" y="0"/>
                  </a:moveTo>
                  <a:cubicBezTo>
                    <a:pt x="216" y="0"/>
                    <a:pt x="144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24" y="312"/>
                    <a:pt x="24" y="336"/>
                    <a:pt x="24" y="360"/>
                  </a:cubicBezTo>
                  <a:cubicBezTo>
                    <a:pt x="24" y="408"/>
                    <a:pt x="48" y="456"/>
                    <a:pt x="96" y="480"/>
                  </a:cubicBezTo>
                  <a:cubicBezTo>
                    <a:pt x="264" y="696"/>
                    <a:pt x="432" y="913"/>
                    <a:pt x="600" y="1105"/>
                  </a:cubicBezTo>
                  <a:cubicBezTo>
                    <a:pt x="624" y="1177"/>
                    <a:pt x="720" y="1201"/>
                    <a:pt x="792" y="1201"/>
                  </a:cubicBezTo>
                  <a:cubicBezTo>
                    <a:pt x="865" y="1201"/>
                    <a:pt x="937" y="1177"/>
                    <a:pt x="985" y="1105"/>
                  </a:cubicBezTo>
                  <a:cubicBezTo>
                    <a:pt x="1033" y="1057"/>
                    <a:pt x="1081" y="985"/>
                    <a:pt x="1081" y="913"/>
                  </a:cubicBezTo>
                  <a:cubicBezTo>
                    <a:pt x="1057" y="889"/>
                    <a:pt x="1057" y="864"/>
                    <a:pt x="1057" y="840"/>
                  </a:cubicBezTo>
                  <a:cubicBezTo>
                    <a:pt x="1057" y="792"/>
                    <a:pt x="1033" y="744"/>
                    <a:pt x="985" y="720"/>
                  </a:cubicBezTo>
                  <a:cubicBezTo>
                    <a:pt x="816" y="504"/>
                    <a:pt x="648" y="312"/>
                    <a:pt x="480" y="96"/>
                  </a:cubicBezTo>
                  <a:cubicBezTo>
                    <a:pt x="456" y="48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2"/>
            <p:cNvSpPr/>
            <p:nvPr/>
          </p:nvSpPr>
          <p:spPr>
            <a:xfrm>
              <a:off x="4114525" y="3280725"/>
              <a:ext cx="28825" cy="32625"/>
            </a:xfrm>
            <a:custGeom>
              <a:avLst/>
              <a:gdLst/>
              <a:ahLst/>
              <a:cxnLst/>
              <a:rect l="l" t="t" r="r" b="b"/>
              <a:pathLst>
                <a:path w="1153" h="1305" extrusionOk="0">
                  <a:moveTo>
                    <a:pt x="319" y="0"/>
                  </a:moveTo>
                  <a:cubicBezTo>
                    <a:pt x="277" y="0"/>
                    <a:pt x="234" y="12"/>
                    <a:pt x="192" y="40"/>
                  </a:cubicBezTo>
                  <a:cubicBezTo>
                    <a:pt x="72" y="112"/>
                    <a:pt x="0" y="280"/>
                    <a:pt x="96" y="424"/>
                  </a:cubicBezTo>
                  <a:cubicBezTo>
                    <a:pt x="264" y="664"/>
                    <a:pt x="432" y="904"/>
                    <a:pt x="600" y="1168"/>
                  </a:cubicBezTo>
                  <a:cubicBezTo>
                    <a:pt x="624" y="1216"/>
                    <a:pt x="696" y="1264"/>
                    <a:pt x="768" y="1288"/>
                  </a:cubicBezTo>
                  <a:cubicBezTo>
                    <a:pt x="788" y="1298"/>
                    <a:pt x="816" y="1304"/>
                    <a:pt x="848" y="1304"/>
                  </a:cubicBezTo>
                  <a:cubicBezTo>
                    <a:pt x="892" y="1304"/>
                    <a:pt x="942" y="1292"/>
                    <a:pt x="984" y="1264"/>
                  </a:cubicBezTo>
                  <a:cubicBezTo>
                    <a:pt x="1104" y="1192"/>
                    <a:pt x="1152" y="1000"/>
                    <a:pt x="1080" y="880"/>
                  </a:cubicBezTo>
                  <a:cubicBezTo>
                    <a:pt x="912" y="640"/>
                    <a:pt x="744" y="376"/>
                    <a:pt x="576" y="136"/>
                  </a:cubicBezTo>
                  <a:cubicBezTo>
                    <a:pt x="528" y="64"/>
                    <a:pt x="480" y="16"/>
                    <a:pt x="408" y="16"/>
                  </a:cubicBezTo>
                  <a:cubicBezTo>
                    <a:pt x="379" y="6"/>
                    <a:pt x="349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2"/>
            <p:cNvSpPr/>
            <p:nvPr/>
          </p:nvSpPr>
          <p:spPr>
            <a:xfrm>
              <a:off x="4091125" y="3230475"/>
              <a:ext cx="23425" cy="26675"/>
            </a:xfrm>
            <a:custGeom>
              <a:avLst/>
              <a:gdLst/>
              <a:ahLst/>
              <a:cxnLst/>
              <a:rect l="l" t="t" r="r" b="b"/>
              <a:pathLst>
                <a:path w="937" h="1067" extrusionOk="0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0" y="202"/>
                  </a:cubicBezTo>
                  <a:cubicBezTo>
                    <a:pt x="0" y="274"/>
                    <a:pt x="0" y="370"/>
                    <a:pt x="48" y="418"/>
                  </a:cubicBezTo>
                  <a:cubicBezTo>
                    <a:pt x="168" y="586"/>
                    <a:pt x="288" y="754"/>
                    <a:pt x="408" y="922"/>
                  </a:cubicBezTo>
                  <a:cubicBezTo>
                    <a:pt x="432" y="970"/>
                    <a:pt x="456" y="994"/>
                    <a:pt x="480" y="994"/>
                  </a:cubicBezTo>
                  <a:cubicBezTo>
                    <a:pt x="504" y="1018"/>
                    <a:pt x="552" y="1042"/>
                    <a:pt x="576" y="1066"/>
                  </a:cubicBezTo>
                  <a:cubicBezTo>
                    <a:pt x="648" y="1066"/>
                    <a:pt x="744" y="1066"/>
                    <a:pt x="792" y="1018"/>
                  </a:cubicBezTo>
                  <a:cubicBezTo>
                    <a:pt x="840" y="994"/>
                    <a:pt x="912" y="922"/>
                    <a:pt x="912" y="850"/>
                  </a:cubicBezTo>
                  <a:cubicBezTo>
                    <a:pt x="936" y="802"/>
                    <a:pt x="936" y="706"/>
                    <a:pt x="888" y="634"/>
                  </a:cubicBezTo>
                  <a:cubicBezTo>
                    <a:pt x="768" y="466"/>
                    <a:pt x="648" y="322"/>
                    <a:pt x="528" y="154"/>
                  </a:cubicBezTo>
                  <a:cubicBezTo>
                    <a:pt x="504" y="106"/>
                    <a:pt x="480" y="82"/>
                    <a:pt x="456" y="58"/>
                  </a:cubicBezTo>
                  <a:cubicBezTo>
                    <a:pt x="408" y="34"/>
                    <a:pt x="384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2"/>
            <p:cNvSpPr/>
            <p:nvPr/>
          </p:nvSpPr>
          <p:spPr>
            <a:xfrm>
              <a:off x="4069525" y="3183525"/>
              <a:ext cx="23425" cy="26450"/>
            </a:xfrm>
            <a:custGeom>
              <a:avLst/>
              <a:gdLst/>
              <a:ahLst/>
              <a:cxnLst/>
              <a:rect l="l" t="t" r="r" b="b"/>
              <a:pathLst>
                <a:path w="937" h="1058" extrusionOk="0">
                  <a:moveTo>
                    <a:pt x="263" y="0"/>
                  </a:moveTo>
                  <a:cubicBezTo>
                    <a:pt x="217" y="0"/>
                    <a:pt x="172" y="12"/>
                    <a:pt x="144" y="40"/>
                  </a:cubicBezTo>
                  <a:cubicBezTo>
                    <a:pt x="72" y="88"/>
                    <a:pt x="24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cubicBezTo>
                    <a:pt x="168" y="592"/>
                    <a:pt x="288" y="760"/>
                    <a:pt x="408" y="928"/>
                  </a:cubicBezTo>
                  <a:cubicBezTo>
                    <a:pt x="432" y="952"/>
                    <a:pt x="456" y="976"/>
                    <a:pt x="480" y="1000"/>
                  </a:cubicBezTo>
                  <a:cubicBezTo>
                    <a:pt x="504" y="1024"/>
                    <a:pt x="552" y="1048"/>
                    <a:pt x="576" y="1048"/>
                  </a:cubicBezTo>
                  <a:cubicBezTo>
                    <a:pt x="597" y="1055"/>
                    <a:pt x="620" y="1058"/>
                    <a:pt x="644" y="1058"/>
                  </a:cubicBezTo>
                  <a:cubicBezTo>
                    <a:pt x="700" y="1058"/>
                    <a:pt x="758" y="1041"/>
                    <a:pt x="792" y="1024"/>
                  </a:cubicBezTo>
                  <a:cubicBezTo>
                    <a:pt x="864" y="976"/>
                    <a:pt x="912" y="928"/>
                    <a:pt x="936" y="856"/>
                  </a:cubicBezTo>
                  <a:cubicBezTo>
                    <a:pt x="936" y="784"/>
                    <a:pt x="936" y="688"/>
                    <a:pt x="888" y="640"/>
                  </a:cubicBezTo>
                  <a:cubicBezTo>
                    <a:pt x="768" y="472"/>
                    <a:pt x="648" y="304"/>
                    <a:pt x="528" y="136"/>
                  </a:cubicBezTo>
                  <a:cubicBezTo>
                    <a:pt x="504" y="112"/>
                    <a:pt x="480" y="88"/>
                    <a:pt x="456" y="64"/>
                  </a:cubicBezTo>
                  <a:cubicBezTo>
                    <a:pt x="432" y="40"/>
                    <a:pt x="384" y="16"/>
                    <a:pt x="360" y="16"/>
                  </a:cubicBezTo>
                  <a:cubicBezTo>
                    <a:pt x="330" y="6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2"/>
            <p:cNvSpPr/>
            <p:nvPr/>
          </p:nvSpPr>
          <p:spPr>
            <a:xfrm>
              <a:off x="4043700" y="3112100"/>
              <a:ext cx="24050" cy="35825"/>
            </a:xfrm>
            <a:custGeom>
              <a:avLst/>
              <a:gdLst/>
              <a:ahLst/>
              <a:cxnLst/>
              <a:rect l="l" t="t" r="r" b="b"/>
              <a:pathLst>
                <a:path w="962" h="1433" extrusionOk="0">
                  <a:moveTo>
                    <a:pt x="319" y="1"/>
                  </a:moveTo>
                  <a:cubicBezTo>
                    <a:pt x="289" y="1"/>
                    <a:pt x="261" y="7"/>
                    <a:pt x="241" y="17"/>
                  </a:cubicBezTo>
                  <a:cubicBezTo>
                    <a:pt x="169" y="17"/>
                    <a:pt x="97" y="65"/>
                    <a:pt x="73" y="137"/>
                  </a:cubicBezTo>
                  <a:cubicBezTo>
                    <a:pt x="25" y="185"/>
                    <a:pt x="1" y="281"/>
                    <a:pt x="25" y="353"/>
                  </a:cubicBezTo>
                  <a:lnTo>
                    <a:pt x="385" y="1217"/>
                  </a:lnTo>
                  <a:cubicBezTo>
                    <a:pt x="433" y="1289"/>
                    <a:pt x="457" y="1361"/>
                    <a:pt x="529" y="1385"/>
                  </a:cubicBezTo>
                  <a:cubicBezTo>
                    <a:pt x="577" y="1433"/>
                    <a:pt x="673" y="1433"/>
                    <a:pt x="745" y="1433"/>
                  </a:cubicBezTo>
                  <a:cubicBezTo>
                    <a:pt x="817" y="1409"/>
                    <a:pt x="865" y="1361"/>
                    <a:pt x="913" y="1289"/>
                  </a:cubicBezTo>
                  <a:cubicBezTo>
                    <a:pt x="937" y="1241"/>
                    <a:pt x="961" y="1145"/>
                    <a:pt x="937" y="1073"/>
                  </a:cubicBezTo>
                  <a:lnTo>
                    <a:pt x="577" y="209"/>
                  </a:lnTo>
                  <a:cubicBezTo>
                    <a:pt x="553" y="137"/>
                    <a:pt x="505" y="65"/>
                    <a:pt x="433" y="41"/>
                  </a:cubicBezTo>
                  <a:cubicBezTo>
                    <a:pt x="405" y="12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2"/>
            <p:cNvSpPr/>
            <p:nvPr/>
          </p:nvSpPr>
          <p:spPr>
            <a:xfrm>
              <a:off x="4025700" y="3071100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289" y="0"/>
                  </a:moveTo>
                  <a:cubicBezTo>
                    <a:pt x="241" y="0"/>
                    <a:pt x="217" y="24"/>
                    <a:pt x="169" y="24"/>
                  </a:cubicBezTo>
                  <a:cubicBezTo>
                    <a:pt x="145" y="48"/>
                    <a:pt x="97" y="72"/>
                    <a:pt x="73" y="96"/>
                  </a:cubicBezTo>
                  <a:cubicBezTo>
                    <a:pt x="73" y="120"/>
                    <a:pt x="49" y="120"/>
                    <a:pt x="49" y="144"/>
                  </a:cubicBezTo>
                  <a:cubicBezTo>
                    <a:pt x="25" y="192"/>
                    <a:pt x="1" y="240"/>
                    <a:pt x="1" y="288"/>
                  </a:cubicBezTo>
                  <a:cubicBezTo>
                    <a:pt x="1" y="312"/>
                    <a:pt x="1" y="336"/>
                    <a:pt x="1" y="360"/>
                  </a:cubicBezTo>
                  <a:cubicBezTo>
                    <a:pt x="25" y="408"/>
                    <a:pt x="49" y="456"/>
                    <a:pt x="73" y="480"/>
                  </a:cubicBezTo>
                  <a:lnTo>
                    <a:pt x="217" y="600"/>
                  </a:lnTo>
                  <a:cubicBezTo>
                    <a:pt x="241" y="648"/>
                    <a:pt x="265" y="648"/>
                    <a:pt x="289" y="672"/>
                  </a:cubicBezTo>
                  <a:cubicBezTo>
                    <a:pt x="337" y="696"/>
                    <a:pt x="361" y="696"/>
                    <a:pt x="409" y="696"/>
                  </a:cubicBezTo>
                  <a:cubicBezTo>
                    <a:pt x="433" y="696"/>
                    <a:pt x="481" y="696"/>
                    <a:pt x="505" y="672"/>
                  </a:cubicBezTo>
                  <a:cubicBezTo>
                    <a:pt x="553" y="648"/>
                    <a:pt x="577" y="648"/>
                    <a:pt x="601" y="600"/>
                  </a:cubicBezTo>
                  <a:cubicBezTo>
                    <a:pt x="625" y="600"/>
                    <a:pt x="625" y="576"/>
                    <a:pt x="649" y="552"/>
                  </a:cubicBezTo>
                  <a:cubicBezTo>
                    <a:pt x="673" y="504"/>
                    <a:pt x="697" y="456"/>
                    <a:pt x="697" y="408"/>
                  </a:cubicBezTo>
                  <a:cubicBezTo>
                    <a:pt x="673" y="384"/>
                    <a:pt x="673" y="360"/>
                    <a:pt x="673" y="336"/>
                  </a:cubicBezTo>
                  <a:cubicBezTo>
                    <a:pt x="673" y="288"/>
                    <a:pt x="649" y="240"/>
                    <a:pt x="601" y="216"/>
                  </a:cubicBezTo>
                  <a:lnTo>
                    <a:pt x="481" y="96"/>
                  </a:lnTo>
                  <a:cubicBezTo>
                    <a:pt x="457" y="72"/>
                    <a:pt x="433" y="48"/>
                    <a:pt x="385" y="24"/>
                  </a:cubicBezTo>
                  <a:cubicBezTo>
                    <a:pt x="361" y="24"/>
                    <a:pt x="31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2"/>
            <p:cNvSpPr/>
            <p:nvPr/>
          </p:nvSpPr>
          <p:spPr>
            <a:xfrm>
              <a:off x="4004700" y="3027900"/>
              <a:ext cx="18025" cy="13825"/>
            </a:xfrm>
            <a:custGeom>
              <a:avLst/>
              <a:gdLst/>
              <a:ahLst/>
              <a:cxnLst/>
              <a:rect l="l" t="t" r="r" b="b"/>
              <a:pathLst>
                <a:path w="721" h="553" extrusionOk="0">
                  <a:moveTo>
                    <a:pt x="361" y="0"/>
                  </a:moveTo>
                  <a:cubicBezTo>
                    <a:pt x="1" y="0"/>
                    <a:pt x="1" y="552"/>
                    <a:pt x="361" y="552"/>
                  </a:cubicBezTo>
                  <a:cubicBezTo>
                    <a:pt x="721" y="552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2"/>
            <p:cNvSpPr/>
            <p:nvPr/>
          </p:nvSpPr>
          <p:spPr>
            <a:xfrm>
              <a:off x="3984900" y="2968475"/>
              <a:ext cx="16825" cy="20450"/>
            </a:xfrm>
            <a:custGeom>
              <a:avLst/>
              <a:gdLst/>
              <a:ahLst/>
              <a:cxnLst/>
              <a:rect l="l" t="t" r="r" b="b"/>
              <a:pathLst>
                <a:path w="673" h="818" extrusionOk="0">
                  <a:moveTo>
                    <a:pt x="241" y="1"/>
                  </a:moveTo>
                  <a:cubicBezTo>
                    <a:pt x="193" y="1"/>
                    <a:pt x="169" y="25"/>
                    <a:pt x="145" y="49"/>
                  </a:cubicBezTo>
                  <a:cubicBezTo>
                    <a:pt x="121" y="49"/>
                    <a:pt x="97" y="73"/>
                    <a:pt x="73" y="73"/>
                  </a:cubicBezTo>
                  <a:cubicBezTo>
                    <a:pt x="49" y="121"/>
                    <a:pt x="25" y="169"/>
                    <a:pt x="1" y="217"/>
                  </a:cubicBezTo>
                  <a:cubicBezTo>
                    <a:pt x="1" y="241"/>
                    <a:pt x="1" y="265"/>
                    <a:pt x="1" y="289"/>
                  </a:cubicBezTo>
                  <a:cubicBezTo>
                    <a:pt x="1" y="337"/>
                    <a:pt x="1" y="385"/>
                    <a:pt x="25" y="433"/>
                  </a:cubicBezTo>
                  <a:cubicBezTo>
                    <a:pt x="73" y="505"/>
                    <a:pt x="121" y="601"/>
                    <a:pt x="169" y="673"/>
                  </a:cubicBezTo>
                  <a:cubicBezTo>
                    <a:pt x="169" y="697"/>
                    <a:pt x="193" y="721"/>
                    <a:pt x="241" y="745"/>
                  </a:cubicBezTo>
                  <a:cubicBezTo>
                    <a:pt x="265" y="769"/>
                    <a:pt x="289" y="793"/>
                    <a:pt x="337" y="793"/>
                  </a:cubicBezTo>
                  <a:cubicBezTo>
                    <a:pt x="361" y="817"/>
                    <a:pt x="409" y="817"/>
                    <a:pt x="433" y="817"/>
                  </a:cubicBezTo>
                  <a:cubicBezTo>
                    <a:pt x="481" y="793"/>
                    <a:pt x="505" y="793"/>
                    <a:pt x="553" y="769"/>
                  </a:cubicBezTo>
                  <a:cubicBezTo>
                    <a:pt x="553" y="769"/>
                    <a:pt x="577" y="745"/>
                    <a:pt x="601" y="721"/>
                  </a:cubicBezTo>
                  <a:cubicBezTo>
                    <a:pt x="625" y="697"/>
                    <a:pt x="649" y="649"/>
                    <a:pt x="673" y="601"/>
                  </a:cubicBezTo>
                  <a:cubicBezTo>
                    <a:pt x="673" y="577"/>
                    <a:pt x="673" y="553"/>
                    <a:pt x="673" y="529"/>
                  </a:cubicBezTo>
                  <a:cubicBezTo>
                    <a:pt x="673" y="481"/>
                    <a:pt x="673" y="433"/>
                    <a:pt x="649" y="385"/>
                  </a:cubicBezTo>
                  <a:cubicBezTo>
                    <a:pt x="601" y="313"/>
                    <a:pt x="553" y="217"/>
                    <a:pt x="529" y="145"/>
                  </a:cubicBezTo>
                  <a:cubicBezTo>
                    <a:pt x="505" y="97"/>
                    <a:pt x="481" y="73"/>
                    <a:pt x="457" y="73"/>
                  </a:cubicBezTo>
                  <a:cubicBezTo>
                    <a:pt x="409" y="49"/>
                    <a:pt x="385" y="25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2"/>
            <p:cNvSpPr/>
            <p:nvPr/>
          </p:nvSpPr>
          <p:spPr>
            <a:xfrm>
              <a:off x="3967500" y="2918675"/>
              <a:ext cx="18025" cy="13825"/>
            </a:xfrm>
            <a:custGeom>
              <a:avLst/>
              <a:gdLst/>
              <a:ahLst/>
              <a:cxnLst/>
              <a:rect l="l" t="t" r="r" b="b"/>
              <a:pathLst>
                <a:path w="721" h="553" extrusionOk="0">
                  <a:moveTo>
                    <a:pt x="361" y="1"/>
                  </a:moveTo>
                  <a:cubicBezTo>
                    <a:pt x="1" y="1"/>
                    <a:pt x="1" y="553"/>
                    <a:pt x="361" y="553"/>
                  </a:cubicBezTo>
                  <a:cubicBezTo>
                    <a:pt x="721" y="553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2"/>
            <p:cNvSpPr/>
            <p:nvPr/>
          </p:nvSpPr>
          <p:spPr>
            <a:xfrm>
              <a:off x="3947700" y="2849875"/>
              <a:ext cx="23425" cy="29475"/>
            </a:xfrm>
            <a:custGeom>
              <a:avLst/>
              <a:gdLst/>
              <a:ahLst/>
              <a:cxnLst/>
              <a:rect l="l" t="t" r="r" b="b"/>
              <a:pathLst>
                <a:path w="937" h="1179" extrusionOk="0">
                  <a:moveTo>
                    <a:pt x="264" y="1"/>
                  </a:moveTo>
                  <a:cubicBezTo>
                    <a:pt x="217" y="1"/>
                    <a:pt x="173" y="12"/>
                    <a:pt x="145" y="40"/>
                  </a:cubicBezTo>
                  <a:cubicBezTo>
                    <a:pt x="73" y="64"/>
                    <a:pt x="25" y="136"/>
                    <a:pt x="1" y="208"/>
                  </a:cubicBezTo>
                  <a:cubicBezTo>
                    <a:pt x="1" y="281"/>
                    <a:pt x="1" y="353"/>
                    <a:pt x="49" y="425"/>
                  </a:cubicBezTo>
                  <a:cubicBezTo>
                    <a:pt x="169" y="617"/>
                    <a:pt x="289" y="833"/>
                    <a:pt x="409" y="1049"/>
                  </a:cubicBezTo>
                  <a:cubicBezTo>
                    <a:pt x="457" y="1097"/>
                    <a:pt x="505" y="1145"/>
                    <a:pt x="577" y="1169"/>
                  </a:cubicBezTo>
                  <a:cubicBezTo>
                    <a:pt x="598" y="1176"/>
                    <a:pt x="621" y="1179"/>
                    <a:pt x="644" y="1179"/>
                  </a:cubicBezTo>
                  <a:cubicBezTo>
                    <a:pt x="701" y="1179"/>
                    <a:pt x="759" y="1162"/>
                    <a:pt x="793" y="1145"/>
                  </a:cubicBezTo>
                  <a:cubicBezTo>
                    <a:pt x="865" y="1097"/>
                    <a:pt x="913" y="1049"/>
                    <a:pt x="937" y="977"/>
                  </a:cubicBezTo>
                  <a:cubicBezTo>
                    <a:pt x="937" y="905"/>
                    <a:pt x="937" y="833"/>
                    <a:pt x="889" y="761"/>
                  </a:cubicBezTo>
                  <a:cubicBezTo>
                    <a:pt x="769" y="545"/>
                    <a:pt x="649" y="353"/>
                    <a:pt x="529" y="136"/>
                  </a:cubicBezTo>
                  <a:cubicBezTo>
                    <a:pt x="481" y="64"/>
                    <a:pt x="433" y="16"/>
                    <a:pt x="361" y="16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2"/>
            <p:cNvSpPr/>
            <p:nvPr/>
          </p:nvSpPr>
          <p:spPr>
            <a:xfrm>
              <a:off x="4521350" y="3592225"/>
              <a:ext cx="19250" cy="42125"/>
            </a:xfrm>
            <a:custGeom>
              <a:avLst/>
              <a:gdLst/>
              <a:ahLst/>
              <a:cxnLst/>
              <a:rect l="l" t="t" r="r" b="b"/>
              <a:pathLst>
                <a:path w="770" h="1685" extrusionOk="0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cubicBezTo>
                    <a:pt x="73" y="445"/>
                    <a:pt x="121" y="517"/>
                    <a:pt x="121" y="613"/>
                  </a:cubicBezTo>
                  <a:cubicBezTo>
                    <a:pt x="145" y="661"/>
                    <a:pt x="145" y="710"/>
                    <a:pt x="145" y="758"/>
                  </a:cubicBezTo>
                  <a:cubicBezTo>
                    <a:pt x="169" y="782"/>
                    <a:pt x="169" y="806"/>
                    <a:pt x="169" y="830"/>
                  </a:cubicBezTo>
                  <a:cubicBezTo>
                    <a:pt x="169" y="926"/>
                    <a:pt x="169" y="1022"/>
                    <a:pt x="169" y="1118"/>
                  </a:cubicBezTo>
                  <a:cubicBezTo>
                    <a:pt x="169" y="1166"/>
                    <a:pt x="169" y="1190"/>
                    <a:pt x="169" y="1238"/>
                  </a:cubicBezTo>
                  <a:cubicBezTo>
                    <a:pt x="145" y="1262"/>
                    <a:pt x="145" y="1262"/>
                    <a:pt x="145" y="1286"/>
                  </a:cubicBezTo>
                  <a:cubicBezTo>
                    <a:pt x="145" y="1286"/>
                    <a:pt x="145" y="1262"/>
                    <a:pt x="169" y="1262"/>
                  </a:cubicBezTo>
                  <a:cubicBezTo>
                    <a:pt x="169" y="1286"/>
                    <a:pt x="145" y="1310"/>
                    <a:pt x="145" y="1334"/>
                  </a:cubicBezTo>
                  <a:cubicBezTo>
                    <a:pt x="121" y="1406"/>
                    <a:pt x="121" y="1478"/>
                    <a:pt x="169" y="1550"/>
                  </a:cubicBezTo>
                  <a:cubicBezTo>
                    <a:pt x="217" y="1598"/>
                    <a:pt x="265" y="1670"/>
                    <a:pt x="337" y="1670"/>
                  </a:cubicBezTo>
                  <a:cubicBezTo>
                    <a:pt x="366" y="1679"/>
                    <a:pt x="397" y="1684"/>
                    <a:pt x="427" y="1684"/>
                  </a:cubicBezTo>
                  <a:cubicBezTo>
                    <a:pt x="544" y="1684"/>
                    <a:pt x="654" y="1611"/>
                    <a:pt x="673" y="1478"/>
                  </a:cubicBezTo>
                  <a:cubicBezTo>
                    <a:pt x="769" y="1046"/>
                    <a:pt x="745" y="613"/>
                    <a:pt x="601" y="205"/>
                  </a:cubicBezTo>
                  <a:cubicBezTo>
                    <a:pt x="562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2"/>
            <p:cNvSpPr/>
            <p:nvPr/>
          </p:nvSpPr>
          <p:spPr>
            <a:xfrm>
              <a:off x="4518350" y="3504950"/>
              <a:ext cx="17450" cy="39025"/>
            </a:xfrm>
            <a:custGeom>
              <a:avLst/>
              <a:gdLst/>
              <a:ahLst/>
              <a:cxnLst/>
              <a:rect l="l" t="t" r="r" b="b"/>
              <a:pathLst>
                <a:path w="698" h="1561" extrusionOk="0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97" y="960"/>
                    <a:pt x="121" y="1272"/>
                  </a:cubicBezTo>
                  <a:cubicBezTo>
                    <a:pt x="145" y="1368"/>
                    <a:pt x="145" y="1416"/>
                    <a:pt x="217" y="1488"/>
                  </a:cubicBezTo>
                  <a:cubicBezTo>
                    <a:pt x="265" y="1536"/>
                    <a:pt x="337" y="1560"/>
                    <a:pt x="409" y="1560"/>
                  </a:cubicBezTo>
                  <a:cubicBezTo>
                    <a:pt x="481" y="1560"/>
                    <a:pt x="553" y="1536"/>
                    <a:pt x="601" y="1488"/>
                  </a:cubicBezTo>
                  <a:cubicBezTo>
                    <a:pt x="649" y="1440"/>
                    <a:pt x="697" y="1344"/>
                    <a:pt x="697" y="1272"/>
                  </a:cubicBezTo>
                  <a:cubicBezTo>
                    <a:pt x="649" y="960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2"/>
            <p:cNvSpPr/>
            <p:nvPr/>
          </p:nvSpPr>
          <p:spPr>
            <a:xfrm>
              <a:off x="4511750" y="3408575"/>
              <a:ext cx="18650" cy="66975"/>
            </a:xfrm>
            <a:custGeom>
              <a:avLst/>
              <a:gdLst/>
              <a:ahLst/>
              <a:cxnLst/>
              <a:rect l="l" t="t" r="r" b="b"/>
              <a:pathLst>
                <a:path w="746" h="2679" extrusionOk="0">
                  <a:moveTo>
                    <a:pt x="307" y="0"/>
                  </a:moveTo>
                  <a:cubicBezTo>
                    <a:pt x="277" y="0"/>
                    <a:pt x="246" y="5"/>
                    <a:pt x="217" y="15"/>
                  </a:cubicBezTo>
                  <a:cubicBezTo>
                    <a:pt x="73" y="39"/>
                    <a:pt x="1" y="207"/>
                    <a:pt x="25" y="351"/>
                  </a:cubicBezTo>
                  <a:cubicBezTo>
                    <a:pt x="145" y="1023"/>
                    <a:pt x="193" y="1719"/>
                    <a:pt x="145" y="2391"/>
                  </a:cubicBezTo>
                  <a:cubicBezTo>
                    <a:pt x="145" y="2535"/>
                    <a:pt x="289" y="2679"/>
                    <a:pt x="433" y="2679"/>
                  </a:cubicBezTo>
                  <a:cubicBezTo>
                    <a:pt x="601" y="2679"/>
                    <a:pt x="697" y="2535"/>
                    <a:pt x="721" y="2391"/>
                  </a:cubicBezTo>
                  <a:cubicBezTo>
                    <a:pt x="745" y="1647"/>
                    <a:pt x="697" y="927"/>
                    <a:pt x="553" y="207"/>
                  </a:cubicBezTo>
                  <a:cubicBezTo>
                    <a:pt x="534" y="73"/>
                    <a:pt x="424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2"/>
            <p:cNvSpPr/>
            <p:nvPr/>
          </p:nvSpPr>
          <p:spPr>
            <a:xfrm>
              <a:off x="4506950" y="3339325"/>
              <a:ext cx="17425" cy="39025"/>
            </a:xfrm>
            <a:custGeom>
              <a:avLst/>
              <a:gdLst/>
              <a:ahLst/>
              <a:cxnLst/>
              <a:rect l="l" t="t" r="r" b="b"/>
              <a:pathLst>
                <a:path w="697" h="1561" extrusionOk="0">
                  <a:moveTo>
                    <a:pt x="289" y="0"/>
                  </a:moveTo>
                  <a:cubicBezTo>
                    <a:pt x="217" y="24"/>
                    <a:pt x="145" y="48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73" y="961"/>
                    <a:pt x="121" y="1297"/>
                  </a:cubicBezTo>
                  <a:cubicBezTo>
                    <a:pt x="121" y="1369"/>
                    <a:pt x="145" y="1441"/>
                    <a:pt x="193" y="1489"/>
                  </a:cubicBezTo>
                  <a:cubicBezTo>
                    <a:pt x="241" y="1537"/>
                    <a:pt x="337" y="1561"/>
                    <a:pt x="409" y="1561"/>
                  </a:cubicBezTo>
                  <a:cubicBezTo>
                    <a:pt x="481" y="1561"/>
                    <a:pt x="553" y="1537"/>
                    <a:pt x="601" y="1489"/>
                  </a:cubicBezTo>
                  <a:cubicBezTo>
                    <a:pt x="649" y="1441"/>
                    <a:pt x="697" y="1369"/>
                    <a:pt x="673" y="1297"/>
                  </a:cubicBezTo>
                  <a:cubicBezTo>
                    <a:pt x="649" y="961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2"/>
            <p:cNvSpPr/>
            <p:nvPr/>
          </p:nvSpPr>
          <p:spPr>
            <a:xfrm>
              <a:off x="4500350" y="3252075"/>
              <a:ext cx="17425" cy="39050"/>
            </a:xfrm>
            <a:custGeom>
              <a:avLst/>
              <a:gdLst/>
              <a:ahLst/>
              <a:cxnLst/>
              <a:rect l="l" t="t" r="r" b="b"/>
              <a:pathLst>
                <a:path w="697" h="1562" extrusionOk="0">
                  <a:moveTo>
                    <a:pt x="255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706"/>
                    <a:pt x="97" y="1018"/>
                    <a:pt x="145" y="1354"/>
                  </a:cubicBezTo>
                  <a:cubicBezTo>
                    <a:pt x="145" y="1426"/>
                    <a:pt x="217" y="1498"/>
                    <a:pt x="265" y="1522"/>
                  </a:cubicBezTo>
                  <a:cubicBezTo>
                    <a:pt x="307" y="1550"/>
                    <a:pt x="349" y="1562"/>
                    <a:pt x="391" y="1562"/>
                  </a:cubicBezTo>
                  <a:cubicBezTo>
                    <a:pt x="421" y="1562"/>
                    <a:pt x="451" y="1556"/>
                    <a:pt x="481" y="1546"/>
                  </a:cubicBezTo>
                  <a:cubicBezTo>
                    <a:pt x="553" y="1522"/>
                    <a:pt x="625" y="1498"/>
                    <a:pt x="649" y="1426"/>
                  </a:cubicBezTo>
                  <a:cubicBezTo>
                    <a:pt x="697" y="1354"/>
                    <a:pt x="697" y="1282"/>
                    <a:pt x="673" y="1210"/>
                  </a:cubicBezTo>
                  <a:cubicBezTo>
                    <a:pt x="625" y="874"/>
                    <a:pt x="577" y="538"/>
                    <a:pt x="529" y="226"/>
                  </a:cubicBezTo>
                  <a:cubicBezTo>
                    <a:pt x="529" y="154"/>
                    <a:pt x="457" y="82"/>
                    <a:pt x="409" y="58"/>
                  </a:cubicBezTo>
                  <a:cubicBezTo>
                    <a:pt x="374" y="23"/>
                    <a:pt x="313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2"/>
            <p:cNvSpPr/>
            <p:nvPr/>
          </p:nvSpPr>
          <p:spPr>
            <a:xfrm>
              <a:off x="4492550" y="3174300"/>
              <a:ext cx="19225" cy="32675"/>
            </a:xfrm>
            <a:custGeom>
              <a:avLst/>
              <a:gdLst/>
              <a:ahLst/>
              <a:cxnLst/>
              <a:rect l="l" t="t" r="r" b="b"/>
              <a:pathLst>
                <a:path w="769" h="1307" extrusionOk="0">
                  <a:moveTo>
                    <a:pt x="409" y="1"/>
                  </a:moveTo>
                  <a:cubicBezTo>
                    <a:pt x="337" y="1"/>
                    <a:pt x="265" y="1"/>
                    <a:pt x="193" y="49"/>
                  </a:cubicBezTo>
                  <a:cubicBezTo>
                    <a:pt x="145" y="73"/>
                    <a:pt x="73" y="145"/>
                    <a:pt x="73" y="217"/>
                  </a:cubicBezTo>
                  <a:cubicBezTo>
                    <a:pt x="1" y="529"/>
                    <a:pt x="49" y="889"/>
                    <a:pt x="193" y="1177"/>
                  </a:cubicBezTo>
                  <a:cubicBezTo>
                    <a:pt x="242" y="1258"/>
                    <a:pt x="346" y="1307"/>
                    <a:pt x="446" y="1307"/>
                  </a:cubicBezTo>
                  <a:cubicBezTo>
                    <a:pt x="493" y="1307"/>
                    <a:pt x="538" y="1296"/>
                    <a:pt x="577" y="1273"/>
                  </a:cubicBezTo>
                  <a:cubicBezTo>
                    <a:pt x="721" y="1201"/>
                    <a:pt x="769" y="1033"/>
                    <a:pt x="697" y="889"/>
                  </a:cubicBezTo>
                  <a:cubicBezTo>
                    <a:pt x="673" y="865"/>
                    <a:pt x="673" y="841"/>
                    <a:pt x="649" y="817"/>
                  </a:cubicBezTo>
                  <a:cubicBezTo>
                    <a:pt x="625" y="769"/>
                    <a:pt x="601" y="697"/>
                    <a:pt x="601" y="625"/>
                  </a:cubicBezTo>
                  <a:cubicBezTo>
                    <a:pt x="601" y="529"/>
                    <a:pt x="601" y="457"/>
                    <a:pt x="601" y="385"/>
                  </a:cubicBezTo>
                  <a:cubicBezTo>
                    <a:pt x="601" y="385"/>
                    <a:pt x="601" y="361"/>
                    <a:pt x="601" y="361"/>
                  </a:cubicBezTo>
                  <a:cubicBezTo>
                    <a:pt x="625" y="289"/>
                    <a:pt x="625" y="217"/>
                    <a:pt x="577" y="145"/>
                  </a:cubicBezTo>
                  <a:cubicBezTo>
                    <a:pt x="529" y="73"/>
                    <a:pt x="481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2"/>
            <p:cNvSpPr/>
            <p:nvPr/>
          </p:nvSpPr>
          <p:spPr>
            <a:xfrm>
              <a:off x="4490750" y="3121350"/>
              <a:ext cx="13825" cy="29575"/>
            </a:xfrm>
            <a:custGeom>
              <a:avLst/>
              <a:gdLst/>
              <a:ahLst/>
              <a:cxnLst/>
              <a:rect l="l" t="t" r="r" b="b"/>
              <a:pathLst>
                <a:path w="553" h="1183" extrusionOk="0">
                  <a:moveTo>
                    <a:pt x="307" y="0"/>
                  </a:moveTo>
                  <a:cubicBezTo>
                    <a:pt x="292" y="0"/>
                    <a:pt x="278" y="2"/>
                    <a:pt x="265" y="7"/>
                  </a:cubicBezTo>
                  <a:cubicBezTo>
                    <a:pt x="121" y="7"/>
                    <a:pt x="1" y="127"/>
                    <a:pt x="1" y="271"/>
                  </a:cubicBezTo>
                  <a:lnTo>
                    <a:pt x="1" y="895"/>
                  </a:lnTo>
                  <a:cubicBezTo>
                    <a:pt x="1" y="967"/>
                    <a:pt x="25" y="1039"/>
                    <a:pt x="73" y="1087"/>
                  </a:cubicBezTo>
                  <a:cubicBezTo>
                    <a:pt x="121" y="1159"/>
                    <a:pt x="217" y="1183"/>
                    <a:pt x="265" y="1183"/>
                  </a:cubicBezTo>
                  <a:cubicBezTo>
                    <a:pt x="433" y="1183"/>
                    <a:pt x="553" y="1063"/>
                    <a:pt x="553" y="895"/>
                  </a:cubicBezTo>
                  <a:lnTo>
                    <a:pt x="553" y="271"/>
                  </a:lnTo>
                  <a:cubicBezTo>
                    <a:pt x="553" y="199"/>
                    <a:pt x="529" y="127"/>
                    <a:pt x="481" y="79"/>
                  </a:cubicBezTo>
                  <a:cubicBezTo>
                    <a:pt x="442" y="39"/>
                    <a:pt x="371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2"/>
            <p:cNvSpPr/>
            <p:nvPr/>
          </p:nvSpPr>
          <p:spPr>
            <a:xfrm>
              <a:off x="4488350" y="3083700"/>
              <a:ext cx="18025" cy="14425"/>
            </a:xfrm>
            <a:custGeom>
              <a:avLst/>
              <a:gdLst/>
              <a:ahLst/>
              <a:cxnLst/>
              <a:rect l="l" t="t" r="r" b="b"/>
              <a:pathLst>
                <a:path w="721" h="577" extrusionOk="0">
                  <a:moveTo>
                    <a:pt x="361" y="0"/>
                  </a:moveTo>
                  <a:cubicBezTo>
                    <a:pt x="1" y="0"/>
                    <a:pt x="1" y="576"/>
                    <a:pt x="361" y="576"/>
                  </a:cubicBezTo>
                  <a:cubicBezTo>
                    <a:pt x="721" y="576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2"/>
            <p:cNvSpPr/>
            <p:nvPr/>
          </p:nvSpPr>
          <p:spPr>
            <a:xfrm>
              <a:off x="4490150" y="3027900"/>
              <a:ext cx="17425" cy="20275"/>
            </a:xfrm>
            <a:custGeom>
              <a:avLst/>
              <a:gdLst/>
              <a:ahLst/>
              <a:cxnLst/>
              <a:rect l="l" t="t" r="r" b="b"/>
              <a:pathLst>
                <a:path w="697" h="811" extrusionOk="0">
                  <a:moveTo>
                    <a:pt x="241" y="0"/>
                  </a:moveTo>
                  <a:cubicBezTo>
                    <a:pt x="217" y="0"/>
                    <a:pt x="169" y="24"/>
                    <a:pt x="145" y="24"/>
                  </a:cubicBezTo>
                  <a:cubicBezTo>
                    <a:pt x="121" y="48"/>
                    <a:pt x="97" y="72"/>
                    <a:pt x="97" y="72"/>
                  </a:cubicBezTo>
                  <a:cubicBezTo>
                    <a:pt x="49" y="120"/>
                    <a:pt x="25" y="144"/>
                    <a:pt x="25" y="192"/>
                  </a:cubicBezTo>
                  <a:cubicBezTo>
                    <a:pt x="25" y="216"/>
                    <a:pt x="1" y="240"/>
                    <a:pt x="1" y="288"/>
                  </a:cubicBezTo>
                  <a:cubicBezTo>
                    <a:pt x="1" y="336"/>
                    <a:pt x="25" y="384"/>
                    <a:pt x="49" y="408"/>
                  </a:cubicBezTo>
                  <a:cubicBezTo>
                    <a:pt x="97" y="504"/>
                    <a:pt x="121" y="576"/>
                    <a:pt x="169" y="672"/>
                  </a:cubicBezTo>
                  <a:cubicBezTo>
                    <a:pt x="193" y="696"/>
                    <a:pt x="217" y="720"/>
                    <a:pt x="241" y="744"/>
                  </a:cubicBezTo>
                  <a:cubicBezTo>
                    <a:pt x="265" y="768"/>
                    <a:pt x="313" y="792"/>
                    <a:pt x="337" y="792"/>
                  </a:cubicBezTo>
                  <a:cubicBezTo>
                    <a:pt x="361" y="804"/>
                    <a:pt x="379" y="810"/>
                    <a:pt x="397" y="810"/>
                  </a:cubicBezTo>
                  <a:cubicBezTo>
                    <a:pt x="415" y="810"/>
                    <a:pt x="433" y="804"/>
                    <a:pt x="457" y="792"/>
                  </a:cubicBezTo>
                  <a:cubicBezTo>
                    <a:pt x="481" y="792"/>
                    <a:pt x="529" y="792"/>
                    <a:pt x="553" y="768"/>
                  </a:cubicBezTo>
                  <a:cubicBezTo>
                    <a:pt x="577" y="744"/>
                    <a:pt x="601" y="744"/>
                    <a:pt x="601" y="720"/>
                  </a:cubicBezTo>
                  <a:cubicBezTo>
                    <a:pt x="649" y="696"/>
                    <a:pt x="673" y="648"/>
                    <a:pt x="673" y="600"/>
                  </a:cubicBezTo>
                  <a:cubicBezTo>
                    <a:pt x="697" y="576"/>
                    <a:pt x="697" y="552"/>
                    <a:pt x="697" y="528"/>
                  </a:cubicBezTo>
                  <a:cubicBezTo>
                    <a:pt x="697" y="480"/>
                    <a:pt x="673" y="432"/>
                    <a:pt x="649" y="384"/>
                  </a:cubicBezTo>
                  <a:cubicBezTo>
                    <a:pt x="601" y="312"/>
                    <a:pt x="577" y="216"/>
                    <a:pt x="529" y="144"/>
                  </a:cubicBezTo>
                  <a:cubicBezTo>
                    <a:pt x="505" y="96"/>
                    <a:pt x="481" y="72"/>
                    <a:pt x="457" y="48"/>
                  </a:cubicBezTo>
                  <a:cubicBezTo>
                    <a:pt x="433" y="24"/>
                    <a:pt x="409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2"/>
            <p:cNvSpPr/>
            <p:nvPr/>
          </p:nvSpPr>
          <p:spPr>
            <a:xfrm>
              <a:off x="4472150" y="2930900"/>
              <a:ext cx="17425" cy="35800"/>
            </a:xfrm>
            <a:custGeom>
              <a:avLst/>
              <a:gdLst/>
              <a:ahLst/>
              <a:cxnLst/>
              <a:rect l="l" t="t" r="r" b="b"/>
              <a:pathLst>
                <a:path w="697" h="1432" extrusionOk="0">
                  <a:moveTo>
                    <a:pt x="306" y="0"/>
                  </a:moveTo>
                  <a:cubicBezTo>
                    <a:pt x="276" y="0"/>
                    <a:pt x="24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lnTo>
                    <a:pt x="145" y="1216"/>
                  </a:lnTo>
                  <a:cubicBezTo>
                    <a:pt x="169" y="1288"/>
                    <a:pt x="217" y="1360"/>
                    <a:pt x="289" y="1384"/>
                  </a:cubicBezTo>
                  <a:cubicBezTo>
                    <a:pt x="337" y="1432"/>
                    <a:pt x="433" y="1432"/>
                    <a:pt x="481" y="1432"/>
                  </a:cubicBezTo>
                  <a:cubicBezTo>
                    <a:pt x="553" y="1408"/>
                    <a:pt x="625" y="1360"/>
                    <a:pt x="649" y="1288"/>
                  </a:cubicBezTo>
                  <a:cubicBezTo>
                    <a:pt x="697" y="1216"/>
                    <a:pt x="697" y="1144"/>
                    <a:pt x="697" y="1072"/>
                  </a:cubicBezTo>
                  <a:cubicBezTo>
                    <a:pt x="649" y="784"/>
                    <a:pt x="601" y="496"/>
                    <a:pt x="553" y="208"/>
                  </a:cubicBezTo>
                  <a:cubicBezTo>
                    <a:pt x="553" y="136"/>
                    <a:pt x="481" y="64"/>
                    <a:pt x="433" y="40"/>
                  </a:cubicBezTo>
                  <a:cubicBezTo>
                    <a:pt x="391" y="12"/>
                    <a:pt x="34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2"/>
            <p:cNvSpPr/>
            <p:nvPr/>
          </p:nvSpPr>
          <p:spPr>
            <a:xfrm>
              <a:off x="4468550" y="2849675"/>
              <a:ext cx="14425" cy="26425"/>
            </a:xfrm>
            <a:custGeom>
              <a:avLst/>
              <a:gdLst/>
              <a:ahLst/>
              <a:cxnLst/>
              <a:rect l="l" t="t" r="r" b="b"/>
              <a:pathLst>
                <a:path w="577" h="1057" extrusionOk="0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9"/>
                  </a:cubicBezTo>
                  <a:lnTo>
                    <a:pt x="1" y="793"/>
                  </a:lnTo>
                  <a:cubicBezTo>
                    <a:pt x="1" y="865"/>
                    <a:pt x="49" y="937"/>
                    <a:pt x="97" y="985"/>
                  </a:cubicBezTo>
                  <a:cubicBezTo>
                    <a:pt x="145" y="1033"/>
                    <a:pt x="217" y="1057"/>
                    <a:pt x="289" y="1057"/>
                  </a:cubicBezTo>
                  <a:cubicBezTo>
                    <a:pt x="361" y="1057"/>
                    <a:pt x="433" y="1033"/>
                    <a:pt x="481" y="985"/>
                  </a:cubicBezTo>
                  <a:cubicBezTo>
                    <a:pt x="529" y="937"/>
                    <a:pt x="577" y="865"/>
                    <a:pt x="577" y="793"/>
                  </a:cubicBezTo>
                  <a:lnTo>
                    <a:pt x="577" y="289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2"/>
            <p:cNvSpPr/>
            <p:nvPr/>
          </p:nvSpPr>
          <p:spPr>
            <a:xfrm>
              <a:off x="4468550" y="2802875"/>
              <a:ext cx="14425" cy="30025"/>
            </a:xfrm>
            <a:custGeom>
              <a:avLst/>
              <a:gdLst/>
              <a:ahLst/>
              <a:cxnLst/>
              <a:rect l="l" t="t" r="r" b="b"/>
              <a:pathLst>
                <a:path w="577" h="1201" extrusionOk="0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912"/>
                  </a:lnTo>
                  <a:cubicBezTo>
                    <a:pt x="1" y="984"/>
                    <a:pt x="49" y="1056"/>
                    <a:pt x="97" y="1104"/>
                  </a:cubicBezTo>
                  <a:cubicBezTo>
                    <a:pt x="145" y="1152"/>
                    <a:pt x="217" y="1200"/>
                    <a:pt x="289" y="1200"/>
                  </a:cubicBezTo>
                  <a:cubicBezTo>
                    <a:pt x="433" y="1176"/>
                    <a:pt x="577" y="1056"/>
                    <a:pt x="577" y="912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2"/>
            <p:cNvSpPr/>
            <p:nvPr/>
          </p:nvSpPr>
          <p:spPr>
            <a:xfrm>
              <a:off x="4443350" y="2834075"/>
              <a:ext cx="18025" cy="45175"/>
            </a:xfrm>
            <a:custGeom>
              <a:avLst/>
              <a:gdLst/>
              <a:ahLst/>
              <a:cxnLst/>
              <a:rect l="l" t="t" r="r" b="b"/>
              <a:pathLst>
                <a:path w="721" h="1807" extrusionOk="0">
                  <a:moveTo>
                    <a:pt x="457" y="0"/>
                  </a:moveTo>
                  <a:cubicBezTo>
                    <a:pt x="361" y="0"/>
                    <a:pt x="289" y="24"/>
                    <a:pt x="241" y="96"/>
                  </a:cubicBezTo>
                  <a:cubicBezTo>
                    <a:pt x="193" y="144"/>
                    <a:pt x="169" y="216"/>
                    <a:pt x="169" y="288"/>
                  </a:cubicBezTo>
                  <a:cubicBezTo>
                    <a:pt x="121" y="696"/>
                    <a:pt x="73" y="1129"/>
                    <a:pt x="1" y="1537"/>
                  </a:cubicBezTo>
                  <a:cubicBezTo>
                    <a:pt x="1" y="1609"/>
                    <a:pt x="49" y="1681"/>
                    <a:pt x="97" y="1729"/>
                  </a:cubicBezTo>
                  <a:cubicBezTo>
                    <a:pt x="136" y="1768"/>
                    <a:pt x="191" y="1807"/>
                    <a:pt x="249" y="1807"/>
                  </a:cubicBezTo>
                  <a:cubicBezTo>
                    <a:pt x="262" y="1807"/>
                    <a:pt x="275" y="1805"/>
                    <a:pt x="289" y="1801"/>
                  </a:cubicBezTo>
                  <a:cubicBezTo>
                    <a:pt x="361" y="1801"/>
                    <a:pt x="433" y="1777"/>
                    <a:pt x="481" y="1729"/>
                  </a:cubicBezTo>
                  <a:cubicBezTo>
                    <a:pt x="553" y="1681"/>
                    <a:pt x="553" y="1609"/>
                    <a:pt x="577" y="1537"/>
                  </a:cubicBezTo>
                  <a:cubicBezTo>
                    <a:pt x="625" y="1129"/>
                    <a:pt x="673" y="696"/>
                    <a:pt x="721" y="288"/>
                  </a:cubicBezTo>
                  <a:cubicBezTo>
                    <a:pt x="721" y="216"/>
                    <a:pt x="697" y="144"/>
                    <a:pt x="649" y="96"/>
                  </a:cubicBezTo>
                  <a:cubicBezTo>
                    <a:pt x="601" y="48"/>
                    <a:pt x="505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2"/>
            <p:cNvSpPr/>
            <p:nvPr/>
          </p:nvSpPr>
          <p:spPr>
            <a:xfrm>
              <a:off x="4440950" y="2924675"/>
              <a:ext cx="13825" cy="29425"/>
            </a:xfrm>
            <a:custGeom>
              <a:avLst/>
              <a:gdLst/>
              <a:ahLst/>
              <a:cxnLst/>
              <a:rect l="l" t="t" r="r" b="b"/>
              <a:pathLst>
                <a:path w="553" h="1177" extrusionOk="0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193" y="1177"/>
                    <a:pt x="265" y="1177"/>
                  </a:cubicBezTo>
                  <a:cubicBezTo>
                    <a:pt x="433" y="1177"/>
                    <a:pt x="553" y="1057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2"/>
            <p:cNvSpPr/>
            <p:nvPr/>
          </p:nvSpPr>
          <p:spPr>
            <a:xfrm>
              <a:off x="4440950" y="2987100"/>
              <a:ext cx="13825" cy="23425"/>
            </a:xfrm>
            <a:custGeom>
              <a:avLst/>
              <a:gdLst/>
              <a:ahLst/>
              <a:cxnLst/>
              <a:rect l="l" t="t" r="r" b="b"/>
              <a:pathLst>
                <a:path w="553" h="937" extrusionOk="0">
                  <a:moveTo>
                    <a:pt x="265" y="0"/>
                  </a:moveTo>
                  <a:cubicBezTo>
                    <a:pt x="193" y="0"/>
                    <a:pt x="121" y="24"/>
                    <a:pt x="73" y="72"/>
                  </a:cubicBezTo>
                  <a:cubicBezTo>
                    <a:pt x="25" y="144"/>
                    <a:pt x="1" y="192"/>
                    <a:pt x="1" y="288"/>
                  </a:cubicBezTo>
                  <a:lnTo>
                    <a:pt x="1" y="648"/>
                  </a:lnTo>
                  <a:cubicBezTo>
                    <a:pt x="1" y="720"/>
                    <a:pt x="25" y="792"/>
                    <a:pt x="73" y="840"/>
                  </a:cubicBezTo>
                  <a:cubicBezTo>
                    <a:pt x="97" y="888"/>
                    <a:pt x="121" y="888"/>
                    <a:pt x="169" y="912"/>
                  </a:cubicBezTo>
                  <a:cubicBezTo>
                    <a:pt x="193" y="936"/>
                    <a:pt x="241" y="936"/>
                    <a:pt x="265" y="936"/>
                  </a:cubicBezTo>
                  <a:cubicBezTo>
                    <a:pt x="337" y="936"/>
                    <a:pt x="409" y="912"/>
                    <a:pt x="457" y="840"/>
                  </a:cubicBezTo>
                  <a:cubicBezTo>
                    <a:pt x="529" y="792"/>
                    <a:pt x="553" y="720"/>
                    <a:pt x="553" y="648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57" y="72"/>
                  </a:cubicBezTo>
                  <a:cubicBezTo>
                    <a:pt x="433" y="48"/>
                    <a:pt x="409" y="24"/>
                    <a:pt x="385" y="24"/>
                  </a:cubicBezTo>
                  <a:cubicBezTo>
                    <a:pt x="337" y="0"/>
                    <a:pt x="31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2"/>
            <p:cNvSpPr/>
            <p:nvPr/>
          </p:nvSpPr>
          <p:spPr>
            <a:xfrm>
              <a:off x="4437950" y="3071100"/>
              <a:ext cx="18025" cy="23425"/>
            </a:xfrm>
            <a:custGeom>
              <a:avLst/>
              <a:gdLst/>
              <a:ahLst/>
              <a:cxnLst/>
              <a:rect l="l" t="t" r="r" b="b"/>
              <a:pathLst>
                <a:path w="721" h="937" extrusionOk="0">
                  <a:moveTo>
                    <a:pt x="217" y="0"/>
                  </a:moveTo>
                  <a:cubicBezTo>
                    <a:pt x="145" y="24"/>
                    <a:pt x="97" y="72"/>
                    <a:pt x="49" y="144"/>
                  </a:cubicBezTo>
                  <a:cubicBezTo>
                    <a:pt x="25" y="192"/>
                    <a:pt x="1" y="288"/>
                    <a:pt x="25" y="360"/>
                  </a:cubicBezTo>
                  <a:cubicBezTo>
                    <a:pt x="73" y="480"/>
                    <a:pt x="97" y="600"/>
                    <a:pt x="145" y="720"/>
                  </a:cubicBezTo>
                  <a:cubicBezTo>
                    <a:pt x="169" y="792"/>
                    <a:pt x="217" y="864"/>
                    <a:pt x="289" y="888"/>
                  </a:cubicBezTo>
                  <a:cubicBezTo>
                    <a:pt x="313" y="912"/>
                    <a:pt x="337" y="936"/>
                    <a:pt x="385" y="936"/>
                  </a:cubicBezTo>
                  <a:cubicBezTo>
                    <a:pt x="409" y="936"/>
                    <a:pt x="457" y="936"/>
                    <a:pt x="505" y="912"/>
                  </a:cubicBezTo>
                  <a:cubicBezTo>
                    <a:pt x="553" y="912"/>
                    <a:pt x="625" y="864"/>
                    <a:pt x="649" y="792"/>
                  </a:cubicBezTo>
                  <a:cubicBezTo>
                    <a:pt x="697" y="720"/>
                    <a:pt x="721" y="648"/>
                    <a:pt x="697" y="576"/>
                  </a:cubicBezTo>
                  <a:cubicBezTo>
                    <a:pt x="649" y="456"/>
                    <a:pt x="601" y="336"/>
                    <a:pt x="553" y="216"/>
                  </a:cubicBezTo>
                  <a:cubicBezTo>
                    <a:pt x="529" y="144"/>
                    <a:pt x="505" y="72"/>
                    <a:pt x="433" y="48"/>
                  </a:cubicBezTo>
                  <a:cubicBezTo>
                    <a:pt x="409" y="24"/>
                    <a:pt x="361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2"/>
            <p:cNvSpPr/>
            <p:nvPr/>
          </p:nvSpPr>
          <p:spPr>
            <a:xfrm>
              <a:off x="4440950" y="3152450"/>
              <a:ext cx="17425" cy="26325"/>
            </a:xfrm>
            <a:custGeom>
              <a:avLst/>
              <a:gdLst/>
              <a:ahLst/>
              <a:cxnLst/>
              <a:rect l="l" t="t" r="r" b="b"/>
              <a:pathLst>
                <a:path w="697" h="1053" extrusionOk="0">
                  <a:moveTo>
                    <a:pt x="280" y="1"/>
                  </a:moveTo>
                  <a:cubicBezTo>
                    <a:pt x="259" y="1"/>
                    <a:pt x="238" y="4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851"/>
                  </a:lnTo>
                  <a:cubicBezTo>
                    <a:pt x="169" y="923"/>
                    <a:pt x="217" y="971"/>
                    <a:pt x="265" y="1019"/>
                  </a:cubicBezTo>
                  <a:cubicBezTo>
                    <a:pt x="316" y="1036"/>
                    <a:pt x="379" y="1053"/>
                    <a:pt x="428" y="1053"/>
                  </a:cubicBezTo>
                  <a:cubicBezTo>
                    <a:pt x="448" y="1053"/>
                    <a:pt x="467" y="1050"/>
                    <a:pt x="481" y="1043"/>
                  </a:cubicBezTo>
                  <a:cubicBezTo>
                    <a:pt x="553" y="1019"/>
                    <a:pt x="625" y="971"/>
                    <a:pt x="649" y="923"/>
                  </a:cubicBezTo>
                  <a:cubicBezTo>
                    <a:pt x="697" y="851"/>
                    <a:pt x="697" y="779"/>
                    <a:pt x="673" y="70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2"/>
            <p:cNvSpPr/>
            <p:nvPr/>
          </p:nvSpPr>
          <p:spPr>
            <a:xfrm>
              <a:off x="4443950" y="3208500"/>
              <a:ext cx="13825" cy="39050"/>
            </a:xfrm>
            <a:custGeom>
              <a:avLst/>
              <a:gdLst/>
              <a:ahLst/>
              <a:cxnLst/>
              <a:rect l="l" t="t" r="r" b="b"/>
              <a:pathLst>
                <a:path w="553" h="1562" extrusionOk="0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2"/>
            <p:cNvSpPr/>
            <p:nvPr/>
          </p:nvSpPr>
          <p:spPr>
            <a:xfrm>
              <a:off x="4443950" y="3267675"/>
              <a:ext cx="18625" cy="39025"/>
            </a:xfrm>
            <a:custGeom>
              <a:avLst/>
              <a:gdLst/>
              <a:ahLst/>
              <a:cxnLst/>
              <a:rect l="l" t="t" r="r" b="b"/>
              <a:pathLst>
                <a:path w="745" h="1561" extrusionOk="0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73" y="490"/>
                    <a:pt x="121" y="634"/>
                    <a:pt x="145" y="754"/>
                  </a:cubicBezTo>
                  <a:cubicBezTo>
                    <a:pt x="145" y="898"/>
                    <a:pt x="145" y="1018"/>
                    <a:pt x="145" y="1162"/>
                  </a:cubicBezTo>
                  <a:cubicBezTo>
                    <a:pt x="121" y="1162"/>
                    <a:pt x="121" y="1186"/>
                    <a:pt x="121" y="1210"/>
                  </a:cubicBezTo>
                  <a:cubicBezTo>
                    <a:pt x="121" y="1282"/>
                    <a:pt x="121" y="1354"/>
                    <a:pt x="145" y="1426"/>
                  </a:cubicBezTo>
                  <a:cubicBezTo>
                    <a:pt x="193" y="1474"/>
                    <a:pt x="265" y="1546"/>
                    <a:pt x="313" y="1546"/>
                  </a:cubicBezTo>
                  <a:cubicBezTo>
                    <a:pt x="342" y="1556"/>
                    <a:pt x="373" y="1561"/>
                    <a:pt x="403" y="1561"/>
                  </a:cubicBezTo>
                  <a:cubicBezTo>
                    <a:pt x="520" y="1561"/>
                    <a:pt x="635" y="1488"/>
                    <a:pt x="673" y="1354"/>
                  </a:cubicBezTo>
                  <a:cubicBezTo>
                    <a:pt x="745" y="970"/>
                    <a:pt x="721" y="562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2"/>
            <p:cNvSpPr/>
            <p:nvPr/>
          </p:nvSpPr>
          <p:spPr>
            <a:xfrm>
              <a:off x="4452350" y="3345875"/>
              <a:ext cx="18025" cy="32875"/>
            </a:xfrm>
            <a:custGeom>
              <a:avLst/>
              <a:gdLst/>
              <a:ahLst/>
              <a:cxnLst/>
              <a:rect l="l" t="t" r="r" b="b"/>
              <a:pathLst>
                <a:path w="721" h="1315" extrusionOk="0">
                  <a:moveTo>
                    <a:pt x="315" y="1"/>
                  </a:moveTo>
                  <a:cubicBezTo>
                    <a:pt x="263" y="1"/>
                    <a:pt x="211" y="16"/>
                    <a:pt x="169" y="50"/>
                  </a:cubicBezTo>
                  <a:cubicBezTo>
                    <a:pt x="49" y="122"/>
                    <a:pt x="1" y="290"/>
                    <a:pt x="73" y="410"/>
                  </a:cubicBezTo>
                  <a:cubicBezTo>
                    <a:pt x="73" y="434"/>
                    <a:pt x="97" y="458"/>
                    <a:pt x="97" y="458"/>
                  </a:cubicBezTo>
                  <a:cubicBezTo>
                    <a:pt x="121" y="555"/>
                    <a:pt x="145" y="627"/>
                    <a:pt x="169" y="723"/>
                  </a:cubicBezTo>
                  <a:cubicBezTo>
                    <a:pt x="169" y="819"/>
                    <a:pt x="169" y="891"/>
                    <a:pt x="169" y="987"/>
                  </a:cubicBezTo>
                  <a:cubicBezTo>
                    <a:pt x="145" y="1059"/>
                    <a:pt x="169" y="1107"/>
                    <a:pt x="193" y="1179"/>
                  </a:cubicBezTo>
                  <a:cubicBezTo>
                    <a:pt x="217" y="1227"/>
                    <a:pt x="289" y="1275"/>
                    <a:pt x="361" y="1299"/>
                  </a:cubicBezTo>
                  <a:cubicBezTo>
                    <a:pt x="391" y="1309"/>
                    <a:pt x="420" y="1314"/>
                    <a:pt x="450" y="1314"/>
                  </a:cubicBezTo>
                  <a:cubicBezTo>
                    <a:pt x="492" y="1314"/>
                    <a:pt x="535" y="1303"/>
                    <a:pt x="577" y="1275"/>
                  </a:cubicBezTo>
                  <a:cubicBezTo>
                    <a:pt x="625" y="1227"/>
                    <a:pt x="697" y="1179"/>
                    <a:pt x="697" y="1107"/>
                  </a:cubicBezTo>
                  <a:cubicBezTo>
                    <a:pt x="721" y="1011"/>
                    <a:pt x="721" y="915"/>
                    <a:pt x="721" y="843"/>
                  </a:cubicBezTo>
                  <a:cubicBezTo>
                    <a:pt x="721" y="747"/>
                    <a:pt x="721" y="675"/>
                    <a:pt x="697" y="579"/>
                  </a:cubicBezTo>
                  <a:cubicBezTo>
                    <a:pt x="673" y="434"/>
                    <a:pt x="625" y="266"/>
                    <a:pt x="553" y="146"/>
                  </a:cubicBezTo>
                  <a:cubicBezTo>
                    <a:pt x="506" y="53"/>
                    <a:pt x="410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2"/>
            <p:cNvSpPr/>
            <p:nvPr/>
          </p:nvSpPr>
          <p:spPr>
            <a:xfrm>
              <a:off x="4461350" y="3395725"/>
              <a:ext cx="18025" cy="42200"/>
            </a:xfrm>
            <a:custGeom>
              <a:avLst/>
              <a:gdLst/>
              <a:ahLst/>
              <a:cxnLst/>
              <a:rect l="l" t="t" r="r" b="b"/>
              <a:pathLst>
                <a:path w="721" h="1688" extrusionOk="0">
                  <a:moveTo>
                    <a:pt x="313" y="1"/>
                  </a:moveTo>
                  <a:cubicBezTo>
                    <a:pt x="169" y="25"/>
                    <a:pt x="1" y="121"/>
                    <a:pt x="25" y="289"/>
                  </a:cubicBezTo>
                  <a:cubicBezTo>
                    <a:pt x="73" y="673"/>
                    <a:pt x="97" y="1033"/>
                    <a:pt x="145" y="1417"/>
                  </a:cubicBezTo>
                  <a:cubicBezTo>
                    <a:pt x="145" y="1489"/>
                    <a:pt x="169" y="1561"/>
                    <a:pt x="217" y="1609"/>
                  </a:cubicBezTo>
                  <a:cubicBezTo>
                    <a:pt x="256" y="1648"/>
                    <a:pt x="327" y="1687"/>
                    <a:pt x="391" y="1687"/>
                  </a:cubicBezTo>
                  <a:cubicBezTo>
                    <a:pt x="406" y="1687"/>
                    <a:pt x="420" y="1685"/>
                    <a:pt x="433" y="1681"/>
                  </a:cubicBezTo>
                  <a:cubicBezTo>
                    <a:pt x="553" y="1681"/>
                    <a:pt x="721" y="1561"/>
                    <a:pt x="697" y="1417"/>
                  </a:cubicBezTo>
                  <a:cubicBezTo>
                    <a:pt x="673" y="1033"/>
                    <a:pt x="625" y="673"/>
                    <a:pt x="577" y="289"/>
                  </a:cubicBezTo>
                  <a:cubicBezTo>
                    <a:pt x="577" y="217"/>
                    <a:pt x="553" y="145"/>
                    <a:pt x="505" y="97"/>
                  </a:cubicBezTo>
                  <a:cubicBezTo>
                    <a:pt x="457" y="49"/>
                    <a:pt x="385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2"/>
            <p:cNvSpPr/>
            <p:nvPr/>
          </p:nvSpPr>
          <p:spPr>
            <a:xfrm>
              <a:off x="4475750" y="3479950"/>
              <a:ext cx="17425" cy="26475"/>
            </a:xfrm>
            <a:custGeom>
              <a:avLst/>
              <a:gdLst/>
              <a:ahLst/>
              <a:cxnLst/>
              <a:rect l="l" t="t" r="r" b="b"/>
              <a:pathLst>
                <a:path w="697" h="1059" extrusionOk="0">
                  <a:moveTo>
                    <a:pt x="296" y="0"/>
                  </a:moveTo>
                  <a:cubicBezTo>
                    <a:pt x="265" y="0"/>
                    <a:pt x="23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cubicBezTo>
                    <a:pt x="49" y="520"/>
                    <a:pt x="97" y="688"/>
                    <a:pt x="145" y="856"/>
                  </a:cubicBezTo>
                  <a:cubicBezTo>
                    <a:pt x="145" y="928"/>
                    <a:pt x="193" y="976"/>
                    <a:pt x="265" y="1024"/>
                  </a:cubicBezTo>
                  <a:cubicBezTo>
                    <a:pt x="299" y="1041"/>
                    <a:pt x="357" y="1058"/>
                    <a:pt x="413" y="1058"/>
                  </a:cubicBezTo>
                  <a:cubicBezTo>
                    <a:pt x="437" y="1058"/>
                    <a:pt x="460" y="1055"/>
                    <a:pt x="481" y="1048"/>
                  </a:cubicBezTo>
                  <a:cubicBezTo>
                    <a:pt x="553" y="1024"/>
                    <a:pt x="601" y="976"/>
                    <a:pt x="649" y="928"/>
                  </a:cubicBezTo>
                  <a:cubicBezTo>
                    <a:pt x="673" y="856"/>
                    <a:pt x="697" y="784"/>
                    <a:pt x="673" y="712"/>
                  </a:cubicBezTo>
                  <a:cubicBezTo>
                    <a:pt x="625" y="544"/>
                    <a:pt x="601" y="376"/>
                    <a:pt x="553" y="208"/>
                  </a:cubicBezTo>
                  <a:cubicBezTo>
                    <a:pt x="529" y="136"/>
                    <a:pt x="481" y="64"/>
                    <a:pt x="433" y="40"/>
                  </a:cubicBezTo>
                  <a:cubicBezTo>
                    <a:pt x="391" y="12"/>
                    <a:pt x="340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2"/>
            <p:cNvSpPr/>
            <p:nvPr/>
          </p:nvSpPr>
          <p:spPr>
            <a:xfrm>
              <a:off x="4589775" y="3579825"/>
              <a:ext cx="21025" cy="38925"/>
            </a:xfrm>
            <a:custGeom>
              <a:avLst/>
              <a:gdLst/>
              <a:ahLst/>
              <a:cxnLst/>
              <a:rect l="l" t="t" r="r" b="b"/>
              <a:pathLst>
                <a:path w="841" h="1557" extrusionOk="0">
                  <a:moveTo>
                    <a:pt x="569" y="1"/>
                  </a:moveTo>
                  <a:cubicBezTo>
                    <a:pt x="440" y="1"/>
                    <a:pt x="306" y="72"/>
                    <a:pt x="264" y="197"/>
                  </a:cubicBezTo>
                  <a:cubicBezTo>
                    <a:pt x="192" y="533"/>
                    <a:pt x="120" y="869"/>
                    <a:pt x="24" y="1206"/>
                  </a:cubicBezTo>
                  <a:cubicBezTo>
                    <a:pt x="0" y="1350"/>
                    <a:pt x="72" y="1518"/>
                    <a:pt x="240" y="1542"/>
                  </a:cubicBezTo>
                  <a:cubicBezTo>
                    <a:pt x="270" y="1551"/>
                    <a:pt x="299" y="1556"/>
                    <a:pt x="328" y="1556"/>
                  </a:cubicBezTo>
                  <a:cubicBezTo>
                    <a:pt x="439" y="1556"/>
                    <a:pt x="538" y="1483"/>
                    <a:pt x="576" y="1350"/>
                  </a:cubicBezTo>
                  <a:cubicBezTo>
                    <a:pt x="648" y="1013"/>
                    <a:pt x="720" y="677"/>
                    <a:pt x="816" y="365"/>
                  </a:cubicBezTo>
                  <a:cubicBezTo>
                    <a:pt x="840" y="221"/>
                    <a:pt x="768" y="53"/>
                    <a:pt x="624" y="5"/>
                  </a:cubicBezTo>
                  <a:cubicBezTo>
                    <a:pt x="606" y="2"/>
                    <a:pt x="587" y="1"/>
                    <a:pt x="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2"/>
            <p:cNvSpPr/>
            <p:nvPr/>
          </p:nvSpPr>
          <p:spPr>
            <a:xfrm>
              <a:off x="4611975" y="3517300"/>
              <a:ext cx="20425" cy="23450"/>
            </a:xfrm>
            <a:custGeom>
              <a:avLst/>
              <a:gdLst/>
              <a:ahLst/>
              <a:cxnLst/>
              <a:rect l="l" t="t" r="r" b="b"/>
              <a:pathLst>
                <a:path w="817" h="938" extrusionOk="0">
                  <a:moveTo>
                    <a:pt x="518" y="1"/>
                  </a:moveTo>
                  <a:cubicBezTo>
                    <a:pt x="497" y="1"/>
                    <a:pt x="476" y="4"/>
                    <a:pt x="456" y="10"/>
                  </a:cubicBezTo>
                  <a:cubicBezTo>
                    <a:pt x="456" y="34"/>
                    <a:pt x="432" y="34"/>
                    <a:pt x="408" y="58"/>
                  </a:cubicBezTo>
                  <a:cubicBezTo>
                    <a:pt x="360" y="82"/>
                    <a:pt x="336" y="106"/>
                    <a:pt x="288" y="154"/>
                  </a:cubicBezTo>
                  <a:cubicBezTo>
                    <a:pt x="216" y="274"/>
                    <a:pt x="144" y="394"/>
                    <a:pt x="48" y="514"/>
                  </a:cubicBezTo>
                  <a:cubicBezTo>
                    <a:pt x="24" y="562"/>
                    <a:pt x="24" y="586"/>
                    <a:pt x="24" y="634"/>
                  </a:cubicBezTo>
                  <a:cubicBezTo>
                    <a:pt x="0" y="658"/>
                    <a:pt x="0" y="706"/>
                    <a:pt x="24" y="730"/>
                  </a:cubicBezTo>
                  <a:cubicBezTo>
                    <a:pt x="24" y="778"/>
                    <a:pt x="48" y="802"/>
                    <a:pt x="72" y="826"/>
                  </a:cubicBezTo>
                  <a:cubicBezTo>
                    <a:pt x="96" y="850"/>
                    <a:pt x="120" y="874"/>
                    <a:pt x="144" y="898"/>
                  </a:cubicBezTo>
                  <a:cubicBezTo>
                    <a:pt x="187" y="926"/>
                    <a:pt x="229" y="938"/>
                    <a:pt x="271" y="938"/>
                  </a:cubicBezTo>
                  <a:cubicBezTo>
                    <a:pt x="301" y="938"/>
                    <a:pt x="331" y="932"/>
                    <a:pt x="360" y="922"/>
                  </a:cubicBezTo>
                  <a:cubicBezTo>
                    <a:pt x="384" y="922"/>
                    <a:pt x="408" y="922"/>
                    <a:pt x="432" y="898"/>
                  </a:cubicBezTo>
                  <a:cubicBezTo>
                    <a:pt x="480" y="874"/>
                    <a:pt x="504" y="850"/>
                    <a:pt x="528" y="802"/>
                  </a:cubicBezTo>
                  <a:lnTo>
                    <a:pt x="792" y="418"/>
                  </a:lnTo>
                  <a:cubicBezTo>
                    <a:pt x="792" y="394"/>
                    <a:pt x="816" y="370"/>
                    <a:pt x="816" y="322"/>
                  </a:cubicBezTo>
                  <a:cubicBezTo>
                    <a:pt x="816" y="298"/>
                    <a:pt x="816" y="250"/>
                    <a:pt x="816" y="202"/>
                  </a:cubicBezTo>
                  <a:cubicBezTo>
                    <a:pt x="792" y="178"/>
                    <a:pt x="792" y="154"/>
                    <a:pt x="768" y="130"/>
                  </a:cubicBezTo>
                  <a:cubicBezTo>
                    <a:pt x="744" y="82"/>
                    <a:pt x="720" y="58"/>
                    <a:pt x="672" y="58"/>
                  </a:cubicBezTo>
                  <a:cubicBezTo>
                    <a:pt x="637" y="23"/>
                    <a:pt x="576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2"/>
            <p:cNvSpPr/>
            <p:nvPr/>
          </p:nvSpPr>
          <p:spPr>
            <a:xfrm>
              <a:off x="4631175" y="3445825"/>
              <a:ext cx="27025" cy="38725"/>
            </a:xfrm>
            <a:custGeom>
              <a:avLst/>
              <a:gdLst/>
              <a:ahLst/>
              <a:cxnLst/>
              <a:rect l="l" t="t" r="r" b="b"/>
              <a:pathLst>
                <a:path w="1081" h="1549" extrusionOk="0">
                  <a:moveTo>
                    <a:pt x="763" y="0"/>
                  </a:moveTo>
                  <a:cubicBezTo>
                    <a:pt x="642" y="0"/>
                    <a:pt x="524" y="86"/>
                    <a:pt x="505" y="205"/>
                  </a:cubicBezTo>
                  <a:cubicBezTo>
                    <a:pt x="481" y="301"/>
                    <a:pt x="433" y="373"/>
                    <a:pt x="408" y="469"/>
                  </a:cubicBezTo>
                  <a:cubicBezTo>
                    <a:pt x="408" y="493"/>
                    <a:pt x="408" y="517"/>
                    <a:pt x="384" y="541"/>
                  </a:cubicBezTo>
                  <a:cubicBezTo>
                    <a:pt x="360" y="589"/>
                    <a:pt x="336" y="613"/>
                    <a:pt x="336" y="661"/>
                  </a:cubicBezTo>
                  <a:cubicBezTo>
                    <a:pt x="288" y="733"/>
                    <a:pt x="240" y="829"/>
                    <a:pt x="192" y="901"/>
                  </a:cubicBezTo>
                  <a:cubicBezTo>
                    <a:pt x="168" y="925"/>
                    <a:pt x="144" y="973"/>
                    <a:pt x="120" y="1021"/>
                  </a:cubicBezTo>
                  <a:cubicBezTo>
                    <a:pt x="120" y="1021"/>
                    <a:pt x="96" y="1045"/>
                    <a:pt x="72" y="1069"/>
                  </a:cubicBezTo>
                  <a:cubicBezTo>
                    <a:pt x="24" y="1141"/>
                    <a:pt x="0" y="1189"/>
                    <a:pt x="0" y="1285"/>
                  </a:cubicBezTo>
                  <a:cubicBezTo>
                    <a:pt x="0" y="1333"/>
                    <a:pt x="24" y="1429"/>
                    <a:pt x="72" y="1477"/>
                  </a:cubicBezTo>
                  <a:cubicBezTo>
                    <a:pt x="120" y="1525"/>
                    <a:pt x="192" y="1549"/>
                    <a:pt x="264" y="1549"/>
                  </a:cubicBezTo>
                  <a:cubicBezTo>
                    <a:pt x="336" y="1549"/>
                    <a:pt x="433" y="1525"/>
                    <a:pt x="481" y="1477"/>
                  </a:cubicBezTo>
                  <a:cubicBezTo>
                    <a:pt x="721" y="1141"/>
                    <a:pt x="937" y="757"/>
                    <a:pt x="1033" y="349"/>
                  </a:cubicBez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89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2"/>
            <p:cNvSpPr/>
            <p:nvPr/>
          </p:nvSpPr>
          <p:spPr>
            <a:xfrm>
              <a:off x="4655775" y="3358225"/>
              <a:ext cx="27025" cy="48650"/>
            </a:xfrm>
            <a:custGeom>
              <a:avLst/>
              <a:gdLst/>
              <a:ahLst/>
              <a:cxnLst/>
              <a:rect l="l" t="t" r="r" b="b"/>
              <a:pathLst>
                <a:path w="1081" h="1946" extrusionOk="0">
                  <a:moveTo>
                    <a:pt x="765" y="0"/>
                  </a:moveTo>
                  <a:cubicBezTo>
                    <a:pt x="649" y="0"/>
                    <a:pt x="544" y="86"/>
                    <a:pt x="505" y="205"/>
                  </a:cubicBezTo>
                  <a:cubicBezTo>
                    <a:pt x="337" y="661"/>
                    <a:pt x="193" y="1141"/>
                    <a:pt x="49" y="1597"/>
                  </a:cubicBezTo>
                  <a:cubicBezTo>
                    <a:pt x="1" y="1741"/>
                    <a:pt x="97" y="1909"/>
                    <a:pt x="241" y="1933"/>
                  </a:cubicBezTo>
                  <a:cubicBezTo>
                    <a:pt x="266" y="1941"/>
                    <a:pt x="292" y="1945"/>
                    <a:pt x="317" y="1945"/>
                  </a:cubicBezTo>
                  <a:cubicBezTo>
                    <a:pt x="433" y="1945"/>
                    <a:pt x="537" y="1859"/>
                    <a:pt x="577" y="1741"/>
                  </a:cubicBezTo>
                  <a:lnTo>
                    <a:pt x="1033" y="349"/>
                  </a:ln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90" y="0"/>
                    <a:pt x="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2"/>
            <p:cNvSpPr/>
            <p:nvPr/>
          </p:nvSpPr>
          <p:spPr>
            <a:xfrm>
              <a:off x="4675575" y="3273800"/>
              <a:ext cx="18025" cy="39250"/>
            </a:xfrm>
            <a:custGeom>
              <a:avLst/>
              <a:gdLst/>
              <a:ahLst/>
              <a:cxnLst/>
              <a:rect l="l" t="t" r="r" b="b"/>
              <a:pathLst>
                <a:path w="721" h="1570" extrusionOk="0">
                  <a:moveTo>
                    <a:pt x="473" y="1"/>
                  </a:moveTo>
                  <a:cubicBezTo>
                    <a:pt x="339" y="1"/>
                    <a:pt x="190" y="74"/>
                    <a:pt x="169" y="221"/>
                  </a:cubicBezTo>
                  <a:cubicBezTo>
                    <a:pt x="121" y="557"/>
                    <a:pt x="73" y="893"/>
                    <a:pt x="25" y="1229"/>
                  </a:cubicBezTo>
                  <a:cubicBezTo>
                    <a:pt x="1" y="1301"/>
                    <a:pt x="1" y="1373"/>
                    <a:pt x="49" y="1445"/>
                  </a:cubicBezTo>
                  <a:cubicBezTo>
                    <a:pt x="73" y="1493"/>
                    <a:pt x="145" y="1565"/>
                    <a:pt x="217" y="1565"/>
                  </a:cubicBezTo>
                  <a:cubicBezTo>
                    <a:pt x="232" y="1568"/>
                    <a:pt x="248" y="1570"/>
                    <a:pt x="265" y="1570"/>
                  </a:cubicBezTo>
                  <a:cubicBezTo>
                    <a:pt x="383" y="1570"/>
                    <a:pt x="532" y="1499"/>
                    <a:pt x="553" y="1373"/>
                  </a:cubicBezTo>
                  <a:cubicBezTo>
                    <a:pt x="601" y="1037"/>
                    <a:pt x="673" y="701"/>
                    <a:pt x="721" y="365"/>
                  </a:cubicBezTo>
                  <a:cubicBezTo>
                    <a:pt x="721" y="293"/>
                    <a:pt x="721" y="221"/>
                    <a:pt x="697" y="149"/>
                  </a:cubicBezTo>
                  <a:cubicBezTo>
                    <a:pt x="649" y="77"/>
                    <a:pt x="577" y="29"/>
                    <a:pt x="529" y="5"/>
                  </a:cubicBezTo>
                  <a:cubicBezTo>
                    <a:pt x="511" y="2"/>
                    <a:pt x="492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2"/>
            <p:cNvSpPr/>
            <p:nvPr/>
          </p:nvSpPr>
          <p:spPr>
            <a:xfrm>
              <a:off x="4683975" y="3180300"/>
              <a:ext cx="13825" cy="36025"/>
            </a:xfrm>
            <a:custGeom>
              <a:avLst/>
              <a:gdLst/>
              <a:ahLst/>
              <a:cxnLst/>
              <a:rect l="l" t="t" r="r" b="b"/>
              <a:pathLst>
                <a:path w="553" h="1441" extrusionOk="0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153"/>
                  </a:lnTo>
                  <a:cubicBezTo>
                    <a:pt x="1" y="1321"/>
                    <a:pt x="145" y="1441"/>
                    <a:pt x="289" y="1441"/>
                  </a:cubicBezTo>
                  <a:cubicBezTo>
                    <a:pt x="433" y="1441"/>
                    <a:pt x="553" y="1321"/>
                    <a:pt x="553" y="115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2"/>
            <p:cNvSpPr/>
            <p:nvPr/>
          </p:nvSpPr>
          <p:spPr>
            <a:xfrm>
              <a:off x="4680975" y="3108650"/>
              <a:ext cx="17425" cy="32925"/>
            </a:xfrm>
            <a:custGeom>
              <a:avLst/>
              <a:gdLst/>
              <a:ahLst/>
              <a:cxnLst/>
              <a:rect l="l" t="t" r="r" b="b"/>
              <a:pathLst>
                <a:path w="697" h="1317" extrusionOk="0">
                  <a:moveTo>
                    <a:pt x="280" y="1"/>
                  </a:moveTo>
                  <a:cubicBezTo>
                    <a:pt x="259" y="1"/>
                    <a:pt x="238" y="3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1115"/>
                  </a:lnTo>
                  <a:cubicBezTo>
                    <a:pt x="169" y="1163"/>
                    <a:pt x="217" y="1235"/>
                    <a:pt x="289" y="1283"/>
                  </a:cubicBezTo>
                  <a:cubicBezTo>
                    <a:pt x="323" y="1300"/>
                    <a:pt x="381" y="1317"/>
                    <a:pt x="437" y="1317"/>
                  </a:cubicBezTo>
                  <a:cubicBezTo>
                    <a:pt x="460" y="1317"/>
                    <a:pt x="484" y="1314"/>
                    <a:pt x="505" y="1307"/>
                  </a:cubicBezTo>
                  <a:cubicBezTo>
                    <a:pt x="553" y="1283"/>
                    <a:pt x="625" y="1235"/>
                    <a:pt x="673" y="1163"/>
                  </a:cubicBezTo>
                  <a:cubicBezTo>
                    <a:pt x="697" y="1091"/>
                    <a:pt x="697" y="1043"/>
                    <a:pt x="697" y="947"/>
                  </a:cubicBezTo>
                  <a:lnTo>
                    <a:pt x="553" y="203"/>
                  </a:lnTo>
                  <a:cubicBezTo>
                    <a:pt x="553" y="155"/>
                    <a:pt x="481" y="83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2"/>
            <p:cNvSpPr/>
            <p:nvPr/>
          </p:nvSpPr>
          <p:spPr>
            <a:xfrm>
              <a:off x="4668375" y="3043250"/>
              <a:ext cx="17425" cy="38925"/>
            </a:xfrm>
            <a:custGeom>
              <a:avLst/>
              <a:gdLst/>
              <a:ahLst/>
              <a:cxnLst/>
              <a:rect l="l" t="t" r="r" b="b"/>
              <a:pathLst>
                <a:path w="697" h="1557" extrusionOk="0">
                  <a:moveTo>
                    <a:pt x="260" y="0"/>
                  </a:moveTo>
                  <a:cubicBezTo>
                    <a:pt x="237" y="0"/>
                    <a:pt x="214" y="3"/>
                    <a:pt x="193" y="10"/>
                  </a:cubicBezTo>
                  <a:cubicBezTo>
                    <a:pt x="121" y="34"/>
                    <a:pt x="73" y="82"/>
                    <a:pt x="25" y="130"/>
                  </a:cubicBezTo>
                  <a:cubicBezTo>
                    <a:pt x="1" y="202"/>
                    <a:pt x="1" y="274"/>
                    <a:pt x="1" y="346"/>
                  </a:cubicBezTo>
                  <a:cubicBezTo>
                    <a:pt x="49" y="682"/>
                    <a:pt x="97" y="1018"/>
                    <a:pt x="145" y="1354"/>
                  </a:cubicBezTo>
                  <a:cubicBezTo>
                    <a:pt x="169" y="1426"/>
                    <a:pt x="217" y="1498"/>
                    <a:pt x="289" y="1522"/>
                  </a:cubicBezTo>
                  <a:cubicBezTo>
                    <a:pt x="323" y="1539"/>
                    <a:pt x="381" y="1556"/>
                    <a:pt x="437" y="1556"/>
                  </a:cubicBezTo>
                  <a:cubicBezTo>
                    <a:pt x="460" y="1556"/>
                    <a:pt x="484" y="1553"/>
                    <a:pt x="505" y="1546"/>
                  </a:cubicBezTo>
                  <a:cubicBezTo>
                    <a:pt x="553" y="1522"/>
                    <a:pt x="625" y="1474"/>
                    <a:pt x="673" y="1426"/>
                  </a:cubicBezTo>
                  <a:cubicBezTo>
                    <a:pt x="697" y="1354"/>
                    <a:pt x="697" y="1282"/>
                    <a:pt x="697" y="1210"/>
                  </a:cubicBezTo>
                  <a:cubicBezTo>
                    <a:pt x="649" y="874"/>
                    <a:pt x="601" y="538"/>
                    <a:pt x="553" y="202"/>
                  </a:cubicBezTo>
                  <a:cubicBezTo>
                    <a:pt x="529" y="154"/>
                    <a:pt x="457" y="82"/>
                    <a:pt x="409" y="34"/>
                  </a:cubicBezTo>
                  <a:cubicBezTo>
                    <a:pt x="375" y="17"/>
                    <a:pt x="31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2"/>
            <p:cNvSpPr/>
            <p:nvPr/>
          </p:nvSpPr>
          <p:spPr>
            <a:xfrm>
              <a:off x="4655775" y="2980775"/>
              <a:ext cx="21625" cy="39050"/>
            </a:xfrm>
            <a:custGeom>
              <a:avLst/>
              <a:gdLst/>
              <a:ahLst/>
              <a:cxnLst/>
              <a:rect l="l" t="t" r="r" b="b"/>
              <a:pathLst>
                <a:path w="865" h="1562" extrusionOk="0">
                  <a:moveTo>
                    <a:pt x="295" y="1"/>
                  </a:moveTo>
                  <a:cubicBezTo>
                    <a:pt x="268" y="1"/>
                    <a:pt x="242" y="4"/>
                    <a:pt x="217" y="13"/>
                  </a:cubicBezTo>
                  <a:cubicBezTo>
                    <a:pt x="73" y="61"/>
                    <a:pt x="1" y="205"/>
                    <a:pt x="25" y="349"/>
                  </a:cubicBezTo>
                  <a:cubicBezTo>
                    <a:pt x="121" y="685"/>
                    <a:pt x="217" y="1021"/>
                    <a:pt x="289" y="1357"/>
                  </a:cubicBezTo>
                  <a:cubicBezTo>
                    <a:pt x="328" y="1476"/>
                    <a:pt x="449" y="1562"/>
                    <a:pt x="571" y="1562"/>
                  </a:cubicBezTo>
                  <a:cubicBezTo>
                    <a:pt x="597" y="1562"/>
                    <a:pt x="623" y="1558"/>
                    <a:pt x="649" y="1549"/>
                  </a:cubicBezTo>
                  <a:cubicBezTo>
                    <a:pt x="793" y="1501"/>
                    <a:pt x="865" y="1357"/>
                    <a:pt x="841" y="1189"/>
                  </a:cubicBezTo>
                  <a:cubicBezTo>
                    <a:pt x="745" y="877"/>
                    <a:pt x="649" y="541"/>
                    <a:pt x="577" y="205"/>
                  </a:cubicBezTo>
                  <a:cubicBezTo>
                    <a:pt x="537" y="87"/>
                    <a:pt x="416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2"/>
            <p:cNvSpPr/>
            <p:nvPr/>
          </p:nvSpPr>
          <p:spPr>
            <a:xfrm>
              <a:off x="4644975" y="2905975"/>
              <a:ext cx="19825" cy="32775"/>
            </a:xfrm>
            <a:custGeom>
              <a:avLst/>
              <a:gdLst/>
              <a:ahLst/>
              <a:cxnLst/>
              <a:rect l="l" t="t" r="r" b="b"/>
              <a:pathLst>
                <a:path w="793" h="1311" extrusionOk="0">
                  <a:moveTo>
                    <a:pt x="377" y="0"/>
                  </a:moveTo>
                  <a:cubicBezTo>
                    <a:pt x="248" y="0"/>
                    <a:pt x="114" y="71"/>
                    <a:pt x="73" y="197"/>
                  </a:cubicBezTo>
                  <a:cubicBezTo>
                    <a:pt x="1" y="533"/>
                    <a:pt x="49" y="893"/>
                    <a:pt x="217" y="1181"/>
                  </a:cubicBezTo>
                  <a:cubicBezTo>
                    <a:pt x="265" y="1262"/>
                    <a:pt x="370" y="1311"/>
                    <a:pt x="469" y="1311"/>
                  </a:cubicBezTo>
                  <a:cubicBezTo>
                    <a:pt x="516" y="1311"/>
                    <a:pt x="562" y="1300"/>
                    <a:pt x="601" y="1277"/>
                  </a:cubicBezTo>
                  <a:cubicBezTo>
                    <a:pt x="721" y="1205"/>
                    <a:pt x="793" y="1037"/>
                    <a:pt x="697" y="893"/>
                  </a:cubicBezTo>
                  <a:cubicBezTo>
                    <a:pt x="697" y="869"/>
                    <a:pt x="673" y="845"/>
                    <a:pt x="673" y="821"/>
                  </a:cubicBezTo>
                  <a:cubicBezTo>
                    <a:pt x="649" y="749"/>
                    <a:pt x="625" y="677"/>
                    <a:pt x="601" y="629"/>
                  </a:cubicBezTo>
                  <a:cubicBezTo>
                    <a:pt x="601" y="557"/>
                    <a:pt x="601" y="485"/>
                    <a:pt x="601" y="437"/>
                  </a:cubicBezTo>
                  <a:cubicBezTo>
                    <a:pt x="625" y="413"/>
                    <a:pt x="625" y="389"/>
                    <a:pt x="625" y="365"/>
                  </a:cubicBezTo>
                  <a:cubicBezTo>
                    <a:pt x="649" y="293"/>
                    <a:pt x="625" y="197"/>
                    <a:pt x="601" y="149"/>
                  </a:cubicBezTo>
                  <a:cubicBezTo>
                    <a:pt x="553" y="77"/>
                    <a:pt x="505" y="29"/>
                    <a:pt x="433" y="5"/>
                  </a:cubicBezTo>
                  <a:cubicBezTo>
                    <a:pt x="414" y="2"/>
                    <a:pt x="396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2"/>
            <p:cNvSpPr/>
            <p:nvPr/>
          </p:nvSpPr>
          <p:spPr>
            <a:xfrm>
              <a:off x="4637175" y="2855825"/>
              <a:ext cx="18025" cy="23275"/>
            </a:xfrm>
            <a:custGeom>
              <a:avLst/>
              <a:gdLst/>
              <a:ahLst/>
              <a:cxnLst/>
              <a:rect l="l" t="t" r="r" b="b"/>
              <a:pathLst>
                <a:path w="721" h="931" extrusionOk="0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8" y="43"/>
                    <a:pt x="96" y="67"/>
                    <a:pt x="48" y="139"/>
                  </a:cubicBezTo>
                  <a:cubicBezTo>
                    <a:pt x="24" y="211"/>
                    <a:pt x="0" y="283"/>
                    <a:pt x="24" y="355"/>
                  </a:cubicBezTo>
                  <a:cubicBezTo>
                    <a:pt x="72" y="475"/>
                    <a:pt x="120" y="595"/>
                    <a:pt x="168" y="739"/>
                  </a:cubicBezTo>
                  <a:cubicBezTo>
                    <a:pt x="168" y="763"/>
                    <a:pt x="193" y="787"/>
                    <a:pt x="217" y="835"/>
                  </a:cubicBezTo>
                  <a:cubicBezTo>
                    <a:pt x="241" y="859"/>
                    <a:pt x="265" y="883"/>
                    <a:pt x="289" y="907"/>
                  </a:cubicBezTo>
                  <a:cubicBezTo>
                    <a:pt x="313" y="907"/>
                    <a:pt x="361" y="931"/>
                    <a:pt x="385" y="931"/>
                  </a:cubicBezTo>
                  <a:lnTo>
                    <a:pt x="505" y="931"/>
                  </a:lnTo>
                  <a:cubicBezTo>
                    <a:pt x="577" y="907"/>
                    <a:pt x="649" y="859"/>
                    <a:pt x="673" y="787"/>
                  </a:cubicBezTo>
                  <a:cubicBezTo>
                    <a:pt x="697" y="739"/>
                    <a:pt x="721" y="643"/>
                    <a:pt x="697" y="571"/>
                  </a:cubicBezTo>
                  <a:cubicBezTo>
                    <a:pt x="649" y="451"/>
                    <a:pt x="601" y="331"/>
                    <a:pt x="577" y="211"/>
                  </a:cubicBezTo>
                  <a:cubicBezTo>
                    <a:pt x="553" y="163"/>
                    <a:pt x="553" y="139"/>
                    <a:pt x="529" y="115"/>
                  </a:cubicBezTo>
                  <a:cubicBezTo>
                    <a:pt x="505" y="91"/>
                    <a:pt x="481" y="67"/>
                    <a:pt x="433" y="43"/>
                  </a:cubicBezTo>
                  <a:cubicBezTo>
                    <a:pt x="409" y="18"/>
                    <a:pt x="385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2"/>
            <p:cNvSpPr/>
            <p:nvPr/>
          </p:nvSpPr>
          <p:spPr>
            <a:xfrm>
              <a:off x="4629375" y="2784500"/>
              <a:ext cx="19825" cy="32700"/>
            </a:xfrm>
            <a:custGeom>
              <a:avLst/>
              <a:gdLst/>
              <a:ahLst/>
              <a:cxnLst/>
              <a:rect l="l" t="t" r="r" b="b"/>
              <a:pathLst>
                <a:path w="793" h="1308" extrusionOk="0">
                  <a:moveTo>
                    <a:pt x="343" y="1"/>
                  </a:moveTo>
                  <a:cubicBezTo>
                    <a:pt x="225" y="1"/>
                    <a:pt x="111" y="74"/>
                    <a:pt x="72" y="207"/>
                  </a:cubicBezTo>
                  <a:cubicBezTo>
                    <a:pt x="0" y="519"/>
                    <a:pt x="48" y="879"/>
                    <a:pt x="216" y="1167"/>
                  </a:cubicBezTo>
                  <a:cubicBezTo>
                    <a:pt x="265" y="1249"/>
                    <a:pt x="369" y="1308"/>
                    <a:pt x="468" y="1308"/>
                  </a:cubicBezTo>
                  <a:cubicBezTo>
                    <a:pt x="515" y="1308"/>
                    <a:pt x="562" y="1294"/>
                    <a:pt x="601" y="1263"/>
                  </a:cubicBezTo>
                  <a:cubicBezTo>
                    <a:pt x="721" y="1191"/>
                    <a:pt x="793" y="1023"/>
                    <a:pt x="697" y="879"/>
                  </a:cubicBezTo>
                  <a:cubicBezTo>
                    <a:pt x="697" y="855"/>
                    <a:pt x="673" y="831"/>
                    <a:pt x="673" y="807"/>
                  </a:cubicBezTo>
                  <a:cubicBezTo>
                    <a:pt x="649" y="735"/>
                    <a:pt x="625" y="687"/>
                    <a:pt x="601" y="615"/>
                  </a:cubicBezTo>
                  <a:cubicBezTo>
                    <a:pt x="601" y="543"/>
                    <a:pt x="601" y="495"/>
                    <a:pt x="601" y="423"/>
                  </a:cubicBezTo>
                  <a:cubicBezTo>
                    <a:pt x="625" y="399"/>
                    <a:pt x="625" y="375"/>
                    <a:pt x="625" y="351"/>
                  </a:cubicBezTo>
                  <a:cubicBezTo>
                    <a:pt x="649" y="279"/>
                    <a:pt x="625" y="207"/>
                    <a:pt x="601" y="135"/>
                  </a:cubicBezTo>
                  <a:cubicBezTo>
                    <a:pt x="553" y="63"/>
                    <a:pt x="505" y="15"/>
                    <a:pt x="432" y="15"/>
                  </a:cubicBezTo>
                  <a:cubicBezTo>
                    <a:pt x="403" y="5"/>
                    <a:pt x="373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2"/>
            <p:cNvSpPr/>
            <p:nvPr/>
          </p:nvSpPr>
          <p:spPr>
            <a:xfrm>
              <a:off x="4638375" y="2727850"/>
              <a:ext cx="18025" cy="14450"/>
            </a:xfrm>
            <a:custGeom>
              <a:avLst/>
              <a:gdLst/>
              <a:ahLst/>
              <a:cxnLst/>
              <a:rect l="l" t="t" r="r" b="b"/>
              <a:pathLst>
                <a:path w="721" h="578" extrusionOk="0">
                  <a:moveTo>
                    <a:pt x="361" y="1"/>
                  </a:moveTo>
                  <a:cubicBezTo>
                    <a:pt x="0" y="1"/>
                    <a:pt x="0" y="577"/>
                    <a:pt x="361" y="577"/>
                  </a:cubicBezTo>
                  <a:cubicBezTo>
                    <a:pt x="721" y="577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2"/>
            <p:cNvSpPr/>
            <p:nvPr/>
          </p:nvSpPr>
          <p:spPr>
            <a:xfrm>
              <a:off x="4657575" y="2762350"/>
              <a:ext cx="24625" cy="55050"/>
            </a:xfrm>
            <a:custGeom>
              <a:avLst/>
              <a:gdLst/>
              <a:ahLst/>
              <a:cxnLst/>
              <a:rect l="l" t="t" r="r" b="b"/>
              <a:pathLst>
                <a:path w="985" h="2202" extrusionOk="0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73"/>
                  </a:cubicBezTo>
                  <a:cubicBezTo>
                    <a:pt x="169" y="901"/>
                    <a:pt x="289" y="1453"/>
                    <a:pt x="409" y="1981"/>
                  </a:cubicBezTo>
                  <a:cubicBezTo>
                    <a:pt x="430" y="2110"/>
                    <a:pt x="567" y="2201"/>
                    <a:pt x="699" y="2201"/>
                  </a:cubicBezTo>
                  <a:cubicBezTo>
                    <a:pt x="715" y="2201"/>
                    <a:pt x="730" y="2200"/>
                    <a:pt x="745" y="2197"/>
                  </a:cubicBezTo>
                  <a:cubicBezTo>
                    <a:pt x="889" y="2125"/>
                    <a:pt x="985" y="2005"/>
                    <a:pt x="937" y="1837"/>
                  </a:cubicBezTo>
                  <a:lnTo>
                    <a:pt x="577" y="205"/>
                  </a:ln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2"/>
            <p:cNvSpPr/>
            <p:nvPr/>
          </p:nvSpPr>
          <p:spPr>
            <a:xfrm>
              <a:off x="4674975" y="2846425"/>
              <a:ext cx="21025" cy="29900"/>
            </a:xfrm>
            <a:custGeom>
              <a:avLst/>
              <a:gdLst/>
              <a:ahLst/>
              <a:cxnLst/>
              <a:rect l="l" t="t" r="r" b="b"/>
              <a:pathLst>
                <a:path w="841" h="1196" extrusionOk="0">
                  <a:moveTo>
                    <a:pt x="284" y="1"/>
                  </a:moveTo>
                  <a:cubicBezTo>
                    <a:pt x="261" y="1"/>
                    <a:pt x="238" y="3"/>
                    <a:pt x="217" y="10"/>
                  </a:cubicBezTo>
                  <a:cubicBezTo>
                    <a:pt x="145" y="34"/>
                    <a:pt x="97" y="82"/>
                    <a:pt x="49" y="130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97" y="563"/>
                    <a:pt x="193" y="779"/>
                    <a:pt x="265" y="971"/>
                  </a:cubicBezTo>
                  <a:cubicBezTo>
                    <a:pt x="289" y="1043"/>
                    <a:pt x="337" y="1115"/>
                    <a:pt x="385" y="1139"/>
                  </a:cubicBezTo>
                  <a:cubicBezTo>
                    <a:pt x="437" y="1174"/>
                    <a:pt x="503" y="1196"/>
                    <a:pt x="553" y="1196"/>
                  </a:cubicBezTo>
                  <a:cubicBezTo>
                    <a:pt x="572" y="1196"/>
                    <a:pt x="588" y="1193"/>
                    <a:pt x="601" y="1187"/>
                  </a:cubicBezTo>
                  <a:cubicBezTo>
                    <a:pt x="673" y="1163"/>
                    <a:pt x="745" y="1115"/>
                    <a:pt x="769" y="1043"/>
                  </a:cubicBezTo>
                  <a:cubicBezTo>
                    <a:pt x="817" y="995"/>
                    <a:pt x="841" y="899"/>
                    <a:pt x="817" y="827"/>
                  </a:cubicBezTo>
                  <a:cubicBezTo>
                    <a:pt x="721" y="635"/>
                    <a:pt x="649" y="419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99" y="17"/>
                    <a:pt x="341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2"/>
            <p:cNvSpPr/>
            <p:nvPr/>
          </p:nvSpPr>
          <p:spPr>
            <a:xfrm>
              <a:off x="4689375" y="2902775"/>
              <a:ext cx="22225" cy="36050"/>
            </a:xfrm>
            <a:custGeom>
              <a:avLst/>
              <a:gdLst/>
              <a:ahLst/>
              <a:cxnLst/>
              <a:rect l="l" t="t" r="r" b="b"/>
              <a:pathLst>
                <a:path w="889" h="1442" extrusionOk="0">
                  <a:moveTo>
                    <a:pt x="319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lnTo>
                    <a:pt x="313" y="1237"/>
                  </a:lnTo>
                  <a:cubicBezTo>
                    <a:pt x="332" y="1355"/>
                    <a:pt x="450" y="1441"/>
                    <a:pt x="571" y="1441"/>
                  </a:cubicBezTo>
                  <a:cubicBezTo>
                    <a:pt x="597" y="1441"/>
                    <a:pt x="623" y="1437"/>
                    <a:pt x="649" y="1429"/>
                  </a:cubicBezTo>
                  <a:cubicBezTo>
                    <a:pt x="793" y="1381"/>
                    <a:pt x="889" y="1237"/>
                    <a:pt x="841" y="1093"/>
                  </a:cubicBezTo>
                  <a:lnTo>
                    <a:pt x="601" y="205"/>
                  </a:lnTo>
                  <a:cubicBezTo>
                    <a:pt x="561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2"/>
            <p:cNvSpPr/>
            <p:nvPr/>
          </p:nvSpPr>
          <p:spPr>
            <a:xfrm>
              <a:off x="4705575" y="2968175"/>
              <a:ext cx="24025" cy="48650"/>
            </a:xfrm>
            <a:custGeom>
              <a:avLst/>
              <a:gdLst/>
              <a:ahLst/>
              <a:cxnLst/>
              <a:rect l="l" t="t" r="r" b="b"/>
              <a:pathLst>
                <a:path w="961" h="1946" extrusionOk="0">
                  <a:moveTo>
                    <a:pt x="319" y="0"/>
                  </a:moveTo>
                  <a:cubicBezTo>
                    <a:pt x="293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145" y="829"/>
                    <a:pt x="265" y="1285"/>
                    <a:pt x="385" y="1741"/>
                  </a:cubicBezTo>
                  <a:cubicBezTo>
                    <a:pt x="405" y="1860"/>
                    <a:pt x="522" y="1946"/>
                    <a:pt x="643" y="1946"/>
                  </a:cubicBezTo>
                  <a:cubicBezTo>
                    <a:pt x="669" y="1946"/>
                    <a:pt x="695" y="1942"/>
                    <a:pt x="721" y="1933"/>
                  </a:cubicBezTo>
                  <a:cubicBezTo>
                    <a:pt x="865" y="1885"/>
                    <a:pt x="961" y="1741"/>
                    <a:pt x="913" y="1597"/>
                  </a:cubicBezTo>
                  <a:cubicBezTo>
                    <a:pt x="793" y="1141"/>
                    <a:pt x="697" y="661"/>
                    <a:pt x="577" y="205"/>
                  </a:cubicBezTo>
                  <a:cubicBezTo>
                    <a:pt x="557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2"/>
            <p:cNvSpPr/>
            <p:nvPr/>
          </p:nvSpPr>
          <p:spPr>
            <a:xfrm>
              <a:off x="4715175" y="3068100"/>
              <a:ext cx="18025" cy="26425"/>
            </a:xfrm>
            <a:custGeom>
              <a:avLst/>
              <a:gdLst/>
              <a:ahLst/>
              <a:cxnLst/>
              <a:rect l="l" t="t" r="r" b="b"/>
              <a:pathLst>
                <a:path w="721" h="1057" extrusionOk="0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1" y="360"/>
                    <a:pt x="25" y="408"/>
                    <a:pt x="73" y="480"/>
                  </a:cubicBezTo>
                  <a:cubicBezTo>
                    <a:pt x="97" y="504"/>
                    <a:pt x="121" y="504"/>
                    <a:pt x="121" y="528"/>
                  </a:cubicBezTo>
                  <a:cubicBezTo>
                    <a:pt x="121" y="552"/>
                    <a:pt x="145" y="576"/>
                    <a:pt x="145" y="600"/>
                  </a:cubicBezTo>
                  <a:cubicBezTo>
                    <a:pt x="145" y="624"/>
                    <a:pt x="145" y="648"/>
                    <a:pt x="145" y="672"/>
                  </a:cubicBezTo>
                  <a:cubicBezTo>
                    <a:pt x="145" y="672"/>
                    <a:pt x="145" y="696"/>
                    <a:pt x="145" y="696"/>
                  </a:cubicBezTo>
                  <a:cubicBezTo>
                    <a:pt x="121" y="768"/>
                    <a:pt x="121" y="864"/>
                    <a:pt x="169" y="912"/>
                  </a:cubicBezTo>
                  <a:cubicBezTo>
                    <a:pt x="193" y="984"/>
                    <a:pt x="265" y="1032"/>
                    <a:pt x="337" y="1056"/>
                  </a:cubicBezTo>
                  <a:cubicBezTo>
                    <a:pt x="409" y="1056"/>
                    <a:pt x="481" y="1056"/>
                    <a:pt x="553" y="1032"/>
                  </a:cubicBezTo>
                  <a:cubicBezTo>
                    <a:pt x="601" y="984"/>
                    <a:pt x="649" y="936"/>
                    <a:pt x="673" y="864"/>
                  </a:cubicBezTo>
                  <a:cubicBezTo>
                    <a:pt x="721" y="720"/>
                    <a:pt x="721" y="576"/>
                    <a:pt x="673" y="432"/>
                  </a:cubicBezTo>
                  <a:cubicBezTo>
                    <a:pt x="649" y="312"/>
                    <a:pt x="577" y="192"/>
                    <a:pt x="481" y="96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2"/>
            <p:cNvSpPr/>
            <p:nvPr/>
          </p:nvSpPr>
          <p:spPr>
            <a:xfrm>
              <a:off x="4727775" y="3133500"/>
              <a:ext cx="13825" cy="30025"/>
            </a:xfrm>
            <a:custGeom>
              <a:avLst/>
              <a:gdLst/>
              <a:ahLst/>
              <a:cxnLst/>
              <a:rect l="l" t="t" r="r" b="b"/>
              <a:pathLst>
                <a:path w="553" h="1201" extrusionOk="0">
                  <a:moveTo>
                    <a:pt x="289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217" y="1201"/>
                    <a:pt x="289" y="1201"/>
                  </a:cubicBezTo>
                  <a:cubicBezTo>
                    <a:pt x="433" y="1177"/>
                    <a:pt x="553" y="1081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2"/>
            <p:cNvSpPr/>
            <p:nvPr/>
          </p:nvSpPr>
          <p:spPr>
            <a:xfrm>
              <a:off x="4730775" y="3195900"/>
              <a:ext cx="13825" cy="45650"/>
            </a:xfrm>
            <a:custGeom>
              <a:avLst/>
              <a:gdLst/>
              <a:ahLst/>
              <a:cxnLst/>
              <a:rect l="l" t="t" r="r" b="b"/>
              <a:pathLst>
                <a:path w="553" h="1826" extrusionOk="0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537"/>
                  </a:lnTo>
                  <a:cubicBezTo>
                    <a:pt x="1" y="1681"/>
                    <a:pt x="145" y="1825"/>
                    <a:pt x="289" y="1825"/>
                  </a:cubicBezTo>
                  <a:cubicBezTo>
                    <a:pt x="433" y="1801"/>
                    <a:pt x="553" y="1705"/>
                    <a:pt x="553" y="1537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2"/>
            <p:cNvSpPr/>
            <p:nvPr/>
          </p:nvSpPr>
          <p:spPr>
            <a:xfrm>
              <a:off x="4727175" y="3267925"/>
              <a:ext cx="17425" cy="29425"/>
            </a:xfrm>
            <a:custGeom>
              <a:avLst/>
              <a:gdLst/>
              <a:ahLst/>
              <a:cxnLst/>
              <a:rect l="l" t="t" r="r" b="b"/>
              <a:pathLst>
                <a:path w="697" h="1177" extrusionOk="0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20"/>
                    <a:pt x="145" y="192"/>
                  </a:cubicBezTo>
                  <a:cubicBezTo>
                    <a:pt x="97" y="408"/>
                    <a:pt x="49" y="624"/>
                    <a:pt x="25" y="816"/>
                  </a:cubicBezTo>
                  <a:cubicBezTo>
                    <a:pt x="1" y="888"/>
                    <a:pt x="1" y="984"/>
                    <a:pt x="49" y="1032"/>
                  </a:cubicBezTo>
                  <a:cubicBezTo>
                    <a:pt x="73" y="1104"/>
                    <a:pt x="145" y="1152"/>
                    <a:pt x="217" y="1176"/>
                  </a:cubicBezTo>
                  <a:cubicBezTo>
                    <a:pt x="289" y="1176"/>
                    <a:pt x="361" y="1176"/>
                    <a:pt x="433" y="1152"/>
                  </a:cubicBezTo>
                  <a:cubicBezTo>
                    <a:pt x="481" y="1104"/>
                    <a:pt x="529" y="1056"/>
                    <a:pt x="553" y="984"/>
                  </a:cubicBezTo>
                  <a:cubicBezTo>
                    <a:pt x="601" y="768"/>
                    <a:pt x="625" y="552"/>
                    <a:pt x="673" y="360"/>
                  </a:cubicBezTo>
                  <a:cubicBezTo>
                    <a:pt x="697" y="264"/>
                    <a:pt x="697" y="192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2"/>
            <p:cNvSpPr/>
            <p:nvPr/>
          </p:nvSpPr>
          <p:spPr>
            <a:xfrm>
              <a:off x="4704975" y="3358525"/>
              <a:ext cx="21625" cy="41800"/>
            </a:xfrm>
            <a:custGeom>
              <a:avLst/>
              <a:gdLst/>
              <a:ahLst/>
              <a:cxnLst/>
              <a:rect l="l" t="t" r="r" b="b"/>
              <a:pathLst>
                <a:path w="865" h="1672" extrusionOk="0">
                  <a:moveTo>
                    <a:pt x="577" y="1"/>
                  </a:moveTo>
                  <a:cubicBezTo>
                    <a:pt x="433" y="1"/>
                    <a:pt x="289" y="121"/>
                    <a:pt x="289" y="265"/>
                  </a:cubicBezTo>
                  <a:cubicBezTo>
                    <a:pt x="289" y="361"/>
                    <a:pt x="289" y="457"/>
                    <a:pt x="289" y="553"/>
                  </a:cubicBezTo>
                  <a:cubicBezTo>
                    <a:pt x="289" y="558"/>
                    <a:pt x="289" y="567"/>
                    <a:pt x="289" y="577"/>
                  </a:cubicBezTo>
                  <a:cubicBezTo>
                    <a:pt x="289" y="601"/>
                    <a:pt x="265" y="625"/>
                    <a:pt x="265" y="649"/>
                  </a:cubicBezTo>
                  <a:cubicBezTo>
                    <a:pt x="265" y="697"/>
                    <a:pt x="265" y="721"/>
                    <a:pt x="241" y="769"/>
                  </a:cubicBezTo>
                  <a:cubicBezTo>
                    <a:pt x="217" y="865"/>
                    <a:pt x="193" y="961"/>
                    <a:pt x="169" y="1057"/>
                  </a:cubicBezTo>
                  <a:cubicBezTo>
                    <a:pt x="169" y="1057"/>
                    <a:pt x="145" y="1081"/>
                    <a:pt x="145" y="1105"/>
                  </a:cubicBezTo>
                  <a:cubicBezTo>
                    <a:pt x="145" y="1113"/>
                    <a:pt x="142" y="1129"/>
                    <a:pt x="139" y="1141"/>
                  </a:cubicBezTo>
                  <a:lnTo>
                    <a:pt x="139" y="1141"/>
                  </a:lnTo>
                  <a:cubicBezTo>
                    <a:pt x="117" y="1185"/>
                    <a:pt x="95" y="1227"/>
                    <a:pt x="73" y="1249"/>
                  </a:cubicBezTo>
                  <a:cubicBezTo>
                    <a:pt x="1" y="1393"/>
                    <a:pt x="49" y="1561"/>
                    <a:pt x="169" y="1633"/>
                  </a:cubicBezTo>
                  <a:cubicBezTo>
                    <a:pt x="220" y="1659"/>
                    <a:pt x="275" y="1672"/>
                    <a:pt x="328" y="1672"/>
                  </a:cubicBezTo>
                  <a:cubicBezTo>
                    <a:pt x="421" y="1672"/>
                    <a:pt x="507" y="1629"/>
                    <a:pt x="553" y="1537"/>
                  </a:cubicBezTo>
                  <a:cubicBezTo>
                    <a:pt x="745" y="1153"/>
                    <a:pt x="865" y="721"/>
                    <a:pt x="841" y="265"/>
                  </a:cubicBezTo>
                  <a:cubicBezTo>
                    <a:pt x="841" y="121"/>
                    <a:pt x="72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2"/>
            <p:cNvSpPr/>
            <p:nvPr/>
          </p:nvSpPr>
          <p:spPr>
            <a:xfrm>
              <a:off x="4686975" y="3458350"/>
              <a:ext cx="17425" cy="23200"/>
            </a:xfrm>
            <a:custGeom>
              <a:avLst/>
              <a:gdLst/>
              <a:ahLst/>
              <a:cxnLst/>
              <a:rect l="l" t="t" r="r" b="b"/>
              <a:pathLst>
                <a:path w="697" h="928" extrusionOk="0">
                  <a:moveTo>
                    <a:pt x="391" y="0"/>
                  </a:moveTo>
                  <a:cubicBezTo>
                    <a:pt x="349" y="0"/>
                    <a:pt x="307" y="12"/>
                    <a:pt x="265" y="40"/>
                  </a:cubicBezTo>
                  <a:cubicBezTo>
                    <a:pt x="265" y="40"/>
                    <a:pt x="241" y="64"/>
                    <a:pt x="217" y="88"/>
                  </a:cubicBezTo>
                  <a:cubicBezTo>
                    <a:pt x="193" y="112"/>
                    <a:pt x="169" y="160"/>
                    <a:pt x="145" y="208"/>
                  </a:cubicBezTo>
                  <a:cubicBezTo>
                    <a:pt x="97" y="328"/>
                    <a:pt x="73" y="448"/>
                    <a:pt x="25" y="568"/>
                  </a:cubicBezTo>
                  <a:cubicBezTo>
                    <a:pt x="1" y="616"/>
                    <a:pt x="1" y="640"/>
                    <a:pt x="25" y="688"/>
                  </a:cubicBezTo>
                  <a:cubicBezTo>
                    <a:pt x="25" y="736"/>
                    <a:pt x="25" y="760"/>
                    <a:pt x="49" y="784"/>
                  </a:cubicBezTo>
                  <a:cubicBezTo>
                    <a:pt x="73" y="832"/>
                    <a:pt x="97" y="856"/>
                    <a:pt x="121" y="880"/>
                  </a:cubicBezTo>
                  <a:cubicBezTo>
                    <a:pt x="145" y="904"/>
                    <a:pt x="169" y="904"/>
                    <a:pt x="217" y="928"/>
                  </a:cubicBezTo>
                  <a:cubicBezTo>
                    <a:pt x="289" y="928"/>
                    <a:pt x="361" y="928"/>
                    <a:pt x="433" y="904"/>
                  </a:cubicBezTo>
                  <a:cubicBezTo>
                    <a:pt x="457" y="880"/>
                    <a:pt x="457" y="856"/>
                    <a:pt x="481" y="856"/>
                  </a:cubicBezTo>
                  <a:cubicBezTo>
                    <a:pt x="529" y="808"/>
                    <a:pt x="553" y="784"/>
                    <a:pt x="553" y="736"/>
                  </a:cubicBezTo>
                  <a:cubicBezTo>
                    <a:pt x="601" y="592"/>
                    <a:pt x="649" y="472"/>
                    <a:pt x="673" y="352"/>
                  </a:cubicBezTo>
                  <a:cubicBezTo>
                    <a:pt x="697" y="304"/>
                    <a:pt x="697" y="280"/>
                    <a:pt x="697" y="232"/>
                  </a:cubicBezTo>
                  <a:cubicBezTo>
                    <a:pt x="697" y="208"/>
                    <a:pt x="673" y="160"/>
                    <a:pt x="649" y="136"/>
                  </a:cubicBezTo>
                  <a:cubicBezTo>
                    <a:pt x="649" y="112"/>
                    <a:pt x="625" y="88"/>
                    <a:pt x="577" y="64"/>
                  </a:cubicBezTo>
                  <a:cubicBezTo>
                    <a:pt x="553" y="40"/>
                    <a:pt x="529" y="16"/>
                    <a:pt x="481" y="16"/>
                  </a:cubicBezTo>
                  <a:cubicBezTo>
                    <a:pt x="451" y="6"/>
                    <a:pt x="421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2"/>
            <p:cNvSpPr/>
            <p:nvPr/>
          </p:nvSpPr>
          <p:spPr>
            <a:xfrm>
              <a:off x="4670775" y="3507825"/>
              <a:ext cx="21025" cy="32900"/>
            </a:xfrm>
            <a:custGeom>
              <a:avLst/>
              <a:gdLst/>
              <a:ahLst/>
              <a:cxnLst/>
              <a:rect l="l" t="t" r="r" b="b"/>
              <a:pathLst>
                <a:path w="841" h="1316" extrusionOk="0">
                  <a:moveTo>
                    <a:pt x="547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3" y="461"/>
                    <a:pt x="121" y="725"/>
                    <a:pt x="49" y="965"/>
                  </a:cubicBezTo>
                  <a:cubicBezTo>
                    <a:pt x="1" y="1109"/>
                    <a:pt x="97" y="1277"/>
                    <a:pt x="241" y="1301"/>
                  </a:cubicBezTo>
                  <a:cubicBezTo>
                    <a:pt x="270" y="1311"/>
                    <a:pt x="299" y="1316"/>
                    <a:pt x="328" y="1316"/>
                  </a:cubicBezTo>
                  <a:cubicBezTo>
                    <a:pt x="439" y="1316"/>
                    <a:pt x="538" y="1243"/>
                    <a:pt x="577" y="1109"/>
                  </a:cubicBezTo>
                  <a:cubicBezTo>
                    <a:pt x="649" y="869"/>
                    <a:pt x="721" y="605"/>
                    <a:pt x="817" y="365"/>
                  </a:cubicBezTo>
                  <a:cubicBezTo>
                    <a:pt x="841" y="221"/>
                    <a:pt x="745" y="53"/>
                    <a:pt x="601" y="5"/>
                  </a:cubicBezTo>
                  <a:cubicBezTo>
                    <a:pt x="583" y="2"/>
                    <a:pt x="565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2"/>
            <p:cNvSpPr/>
            <p:nvPr/>
          </p:nvSpPr>
          <p:spPr>
            <a:xfrm>
              <a:off x="4649175" y="3564350"/>
              <a:ext cx="21025" cy="29675"/>
            </a:xfrm>
            <a:custGeom>
              <a:avLst/>
              <a:gdLst/>
              <a:ahLst/>
              <a:cxnLst/>
              <a:rect l="l" t="t" r="r" b="b"/>
              <a:pathLst>
                <a:path w="841" h="1187" extrusionOk="0">
                  <a:moveTo>
                    <a:pt x="625" y="0"/>
                  </a:moveTo>
                  <a:cubicBezTo>
                    <a:pt x="553" y="0"/>
                    <a:pt x="481" y="0"/>
                    <a:pt x="409" y="48"/>
                  </a:cubicBezTo>
                  <a:cubicBezTo>
                    <a:pt x="337" y="96"/>
                    <a:pt x="289" y="144"/>
                    <a:pt x="217" y="216"/>
                  </a:cubicBezTo>
                  <a:cubicBezTo>
                    <a:pt x="193" y="240"/>
                    <a:pt x="169" y="288"/>
                    <a:pt x="145" y="336"/>
                  </a:cubicBezTo>
                  <a:cubicBezTo>
                    <a:pt x="121" y="384"/>
                    <a:pt x="97" y="432"/>
                    <a:pt x="73" y="480"/>
                  </a:cubicBezTo>
                  <a:cubicBezTo>
                    <a:pt x="1" y="624"/>
                    <a:pt x="1" y="816"/>
                    <a:pt x="49" y="984"/>
                  </a:cubicBezTo>
                  <a:cubicBezTo>
                    <a:pt x="49" y="1032"/>
                    <a:pt x="97" y="1104"/>
                    <a:pt x="169" y="1152"/>
                  </a:cubicBezTo>
                  <a:cubicBezTo>
                    <a:pt x="202" y="1169"/>
                    <a:pt x="260" y="1186"/>
                    <a:pt x="317" y="1186"/>
                  </a:cubicBezTo>
                  <a:cubicBezTo>
                    <a:pt x="340" y="1186"/>
                    <a:pt x="363" y="1183"/>
                    <a:pt x="385" y="1176"/>
                  </a:cubicBezTo>
                  <a:cubicBezTo>
                    <a:pt x="457" y="1152"/>
                    <a:pt x="505" y="1104"/>
                    <a:pt x="553" y="1056"/>
                  </a:cubicBezTo>
                  <a:cubicBezTo>
                    <a:pt x="577" y="984"/>
                    <a:pt x="601" y="912"/>
                    <a:pt x="577" y="840"/>
                  </a:cubicBezTo>
                  <a:cubicBezTo>
                    <a:pt x="577" y="792"/>
                    <a:pt x="577" y="768"/>
                    <a:pt x="577" y="744"/>
                  </a:cubicBezTo>
                  <a:cubicBezTo>
                    <a:pt x="577" y="720"/>
                    <a:pt x="601" y="672"/>
                    <a:pt x="601" y="648"/>
                  </a:cubicBezTo>
                  <a:cubicBezTo>
                    <a:pt x="601" y="624"/>
                    <a:pt x="625" y="600"/>
                    <a:pt x="649" y="576"/>
                  </a:cubicBezTo>
                  <a:cubicBezTo>
                    <a:pt x="673" y="552"/>
                    <a:pt x="697" y="528"/>
                    <a:pt x="721" y="504"/>
                  </a:cubicBezTo>
                  <a:cubicBezTo>
                    <a:pt x="769" y="456"/>
                    <a:pt x="817" y="408"/>
                    <a:pt x="817" y="360"/>
                  </a:cubicBezTo>
                  <a:cubicBezTo>
                    <a:pt x="841" y="288"/>
                    <a:pt x="841" y="192"/>
                    <a:pt x="793" y="144"/>
                  </a:cubicBezTo>
                  <a:cubicBezTo>
                    <a:pt x="745" y="72"/>
                    <a:pt x="697" y="24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2"/>
            <p:cNvSpPr/>
            <p:nvPr/>
          </p:nvSpPr>
          <p:spPr>
            <a:xfrm>
              <a:off x="4624575" y="3620750"/>
              <a:ext cx="21025" cy="26425"/>
            </a:xfrm>
            <a:custGeom>
              <a:avLst/>
              <a:gdLst/>
              <a:ahLst/>
              <a:cxnLst/>
              <a:rect l="l" t="t" r="r" b="b"/>
              <a:pathLst>
                <a:path w="841" h="1057" extrusionOk="0">
                  <a:moveTo>
                    <a:pt x="624" y="1"/>
                  </a:moveTo>
                  <a:cubicBezTo>
                    <a:pt x="552" y="1"/>
                    <a:pt x="480" y="1"/>
                    <a:pt x="408" y="25"/>
                  </a:cubicBezTo>
                  <a:cubicBezTo>
                    <a:pt x="384" y="49"/>
                    <a:pt x="360" y="73"/>
                    <a:pt x="336" y="73"/>
                  </a:cubicBezTo>
                  <a:cubicBezTo>
                    <a:pt x="288" y="97"/>
                    <a:pt x="264" y="145"/>
                    <a:pt x="216" y="169"/>
                  </a:cubicBezTo>
                  <a:cubicBezTo>
                    <a:pt x="168" y="217"/>
                    <a:pt x="120" y="289"/>
                    <a:pt x="96" y="337"/>
                  </a:cubicBezTo>
                  <a:cubicBezTo>
                    <a:pt x="72" y="409"/>
                    <a:pt x="24" y="481"/>
                    <a:pt x="24" y="553"/>
                  </a:cubicBezTo>
                  <a:cubicBezTo>
                    <a:pt x="0" y="625"/>
                    <a:pt x="0" y="697"/>
                    <a:pt x="0" y="769"/>
                  </a:cubicBezTo>
                  <a:cubicBezTo>
                    <a:pt x="0" y="817"/>
                    <a:pt x="0" y="841"/>
                    <a:pt x="24" y="889"/>
                  </a:cubicBezTo>
                  <a:cubicBezTo>
                    <a:pt x="48" y="913"/>
                    <a:pt x="48" y="937"/>
                    <a:pt x="96" y="961"/>
                  </a:cubicBezTo>
                  <a:cubicBezTo>
                    <a:pt x="144" y="1009"/>
                    <a:pt x="216" y="1057"/>
                    <a:pt x="288" y="1057"/>
                  </a:cubicBezTo>
                  <a:cubicBezTo>
                    <a:pt x="360" y="1057"/>
                    <a:pt x="432" y="1033"/>
                    <a:pt x="480" y="961"/>
                  </a:cubicBezTo>
                  <a:cubicBezTo>
                    <a:pt x="528" y="913"/>
                    <a:pt x="576" y="841"/>
                    <a:pt x="552" y="769"/>
                  </a:cubicBezTo>
                  <a:cubicBezTo>
                    <a:pt x="552" y="745"/>
                    <a:pt x="552" y="721"/>
                    <a:pt x="552" y="697"/>
                  </a:cubicBezTo>
                  <a:cubicBezTo>
                    <a:pt x="576" y="673"/>
                    <a:pt x="576" y="649"/>
                    <a:pt x="576" y="625"/>
                  </a:cubicBezTo>
                  <a:cubicBezTo>
                    <a:pt x="576" y="625"/>
                    <a:pt x="600" y="601"/>
                    <a:pt x="600" y="577"/>
                  </a:cubicBezTo>
                  <a:cubicBezTo>
                    <a:pt x="624" y="577"/>
                    <a:pt x="648" y="553"/>
                    <a:pt x="648" y="529"/>
                  </a:cubicBezTo>
                  <a:lnTo>
                    <a:pt x="672" y="529"/>
                  </a:lnTo>
                  <a:cubicBezTo>
                    <a:pt x="745" y="481"/>
                    <a:pt x="793" y="409"/>
                    <a:pt x="817" y="361"/>
                  </a:cubicBezTo>
                  <a:cubicBezTo>
                    <a:pt x="841" y="289"/>
                    <a:pt x="817" y="193"/>
                    <a:pt x="793" y="145"/>
                  </a:cubicBezTo>
                  <a:cubicBezTo>
                    <a:pt x="745" y="73"/>
                    <a:pt x="697" y="25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2"/>
            <p:cNvSpPr/>
            <p:nvPr/>
          </p:nvSpPr>
          <p:spPr>
            <a:xfrm>
              <a:off x="4752975" y="3617150"/>
              <a:ext cx="19850" cy="33025"/>
            </a:xfrm>
            <a:custGeom>
              <a:avLst/>
              <a:gdLst/>
              <a:ahLst/>
              <a:cxnLst/>
              <a:rect l="l" t="t" r="r" b="b"/>
              <a:pathLst>
                <a:path w="794" h="1321" extrusionOk="0">
                  <a:moveTo>
                    <a:pt x="73" y="841"/>
                  </a:moveTo>
                  <a:lnTo>
                    <a:pt x="73" y="841"/>
                  </a:lnTo>
                  <a:cubicBezTo>
                    <a:pt x="53" y="860"/>
                    <a:pt x="50" y="864"/>
                    <a:pt x="49" y="878"/>
                  </a:cubicBezTo>
                  <a:lnTo>
                    <a:pt x="49" y="878"/>
                  </a:lnTo>
                  <a:cubicBezTo>
                    <a:pt x="56" y="866"/>
                    <a:pt x="64" y="854"/>
                    <a:pt x="73" y="841"/>
                  </a:cubicBezTo>
                  <a:close/>
                  <a:moveTo>
                    <a:pt x="529" y="1"/>
                  </a:moveTo>
                  <a:cubicBezTo>
                    <a:pt x="361" y="25"/>
                    <a:pt x="241" y="145"/>
                    <a:pt x="241" y="289"/>
                  </a:cubicBezTo>
                  <a:cubicBezTo>
                    <a:pt x="241" y="337"/>
                    <a:pt x="241" y="385"/>
                    <a:pt x="241" y="433"/>
                  </a:cubicBezTo>
                  <a:cubicBezTo>
                    <a:pt x="217" y="505"/>
                    <a:pt x="193" y="577"/>
                    <a:pt x="169" y="673"/>
                  </a:cubicBezTo>
                  <a:cubicBezTo>
                    <a:pt x="145" y="745"/>
                    <a:pt x="97" y="817"/>
                    <a:pt x="49" y="889"/>
                  </a:cubicBezTo>
                  <a:cubicBezTo>
                    <a:pt x="49" y="884"/>
                    <a:pt x="49" y="881"/>
                    <a:pt x="49" y="878"/>
                  </a:cubicBezTo>
                  <a:lnTo>
                    <a:pt x="49" y="878"/>
                  </a:lnTo>
                  <a:cubicBezTo>
                    <a:pt x="17" y="931"/>
                    <a:pt x="1" y="974"/>
                    <a:pt x="1" y="1033"/>
                  </a:cubicBezTo>
                  <a:cubicBezTo>
                    <a:pt x="1" y="1105"/>
                    <a:pt x="25" y="1201"/>
                    <a:pt x="73" y="1225"/>
                  </a:cubicBezTo>
                  <a:cubicBezTo>
                    <a:pt x="121" y="1297"/>
                    <a:pt x="193" y="1321"/>
                    <a:pt x="265" y="1321"/>
                  </a:cubicBezTo>
                  <a:cubicBezTo>
                    <a:pt x="337" y="1321"/>
                    <a:pt x="433" y="1297"/>
                    <a:pt x="481" y="1225"/>
                  </a:cubicBezTo>
                  <a:cubicBezTo>
                    <a:pt x="529" y="1177"/>
                    <a:pt x="577" y="1105"/>
                    <a:pt x="625" y="1009"/>
                  </a:cubicBezTo>
                  <a:cubicBezTo>
                    <a:pt x="673" y="937"/>
                    <a:pt x="697" y="841"/>
                    <a:pt x="721" y="769"/>
                  </a:cubicBezTo>
                  <a:cubicBezTo>
                    <a:pt x="769" y="625"/>
                    <a:pt x="793" y="457"/>
                    <a:pt x="793" y="289"/>
                  </a:cubicBezTo>
                  <a:cubicBezTo>
                    <a:pt x="793" y="145"/>
                    <a:pt x="67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2"/>
            <p:cNvSpPr/>
            <p:nvPr/>
          </p:nvSpPr>
          <p:spPr>
            <a:xfrm>
              <a:off x="4799200" y="3517300"/>
              <a:ext cx="21025" cy="26900"/>
            </a:xfrm>
            <a:custGeom>
              <a:avLst/>
              <a:gdLst/>
              <a:ahLst/>
              <a:cxnLst/>
              <a:rect l="l" t="t" r="r" b="b"/>
              <a:pathLst>
                <a:path w="841" h="1076" extrusionOk="0">
                  <a:moveTo>
                    <a:pt x="538" y="1"/>
                  </a:moveTo>
                  <a:cubicBezTo>
                    <a:pt x="519" y="1"/>
                    <a:pt x="500" y="4"/>
                    <a:pt x="480" y="10"/>
                  </a:cubicBezTo>
                  <a:cubicBezTo>
                    <a:pt x="408" y="34"/>
                    <a:pt x="336" y="82"/>
                    <a:pt x="312" y="154"/>
                  </a:cubicBezTo>
                  <a:cubicBezTo>
                    <a:pt x="216" y="322"/>
                    <a:pt x="144" y="490"/>
                    <a:pt x="48" y="658"/>
                  </a:cubicBezTo>
                  <a:cubicBezTo>
                    <a:pt x="24" y="706"/>
                    <a:pt x="0" y="778"/>
                    <a:pt x="24" y="874"/>
                  </a:cubicBezTo>
                  <a:cubicBezTo>
                    <a:pt x="48" y="922"/>
                    <a:pt x="96" y="994"/>
                    <a:pt x="144" y="1018"/>
                  </a:cubicBezTo>
                  <a:cubicBezTo>
                    <a:pt x="197" y="1053"/>
                    <a:pt x="250" y="1076"/>
                    <a:pt x="302" y="1076"/>
                  </a:cubicBezTo>
                  <a:cubicBezTo>
                    <a:pt x="322" y="1076"/>
                    <a:pt x="341" y="1073"/>
                    <a:pt x="360" y="1066"/>
                  </a:cubicBezTo>
                  <a:cubicBezTo>
                    <a:pt x="432" y="1042"/>
                    <a:pt x="504" y="994"/>
                    <a:pt x="528" y="922"/>
                  </a:cubicBezTo>
                  <a:cubicBezTo>
                    <a:pt x="624" y="754"/>
                    <a:pt x="696" y="586"/>
                    <a:pt x="792" y="442"/>
                  </a:cubicBezTo>
                  <a:cubicBezTo>
                    <a:pt x="816" y="370"/>
                    <a:pt x="840" y="298"/>
                    <a:pt x="816" y="226"/>
                  </a:cubicBezTo>
                  <a:cubicBezTo>
                    <a:pt x="792" y="154"/>
                    <a:pt x="744" y="82"/>
                    <a:pt x="696" y="58"/>
                  </a:cubicBezTo>
                  <a:cubicBezTo>
                    <a:pt x="644" y="23"/>
                    <a:pt x="59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2"/>
            <p:cNvSpPr/>
            <p:nvPr/>
          </p:nvSpPr>
          <p:spPr>
            <a:xfrm>
              <a:off x="4814800" y="3458425"/>
              <a:ext cx="21625" cy="35850"/>
            </a:xfrm>
            <a:custGeom>
              <a:avLst/>
              <a:gdLst/>
              <a:ahLst/>
              <a:cxnLst/>
              <a:rect l="l" t="t" r="r" b="b"/>
              <a:pathLst>
                <a:path w="865" h="1434" extrusionOk="0">
                  <a:moveTo>
                    <a:pt x="546" y="0"/>
                  </a:moveTo>
                  <a:cubicBezTo>
                    <a:pt x="425" y="0"/>
                    <a:pt x="308" y="86"/>
                    <a:pt x="288" y="205"/>
                  </a:cubicBezTo>
                  <a:cubicBezTo>
                    <a:pt x="192" y="493"/>
                    <a:pt x="120" y="781"/>
                    <a:pt x="48" y="1069"/>
                  </a:cubicBezTo>
                  <a:cubicBezTo>
                    <a:pt x="0" y="1213"/>
                    <a:pt x="96" y="1381"/>
                    <a:pt x="240" y="1429"/>
                  </a:cubicBezTo>
                  <a:cubicBezTo>
                    <a:pt x="259" y="1432"/>
                    <a:pt x="277" y="1434"/>
                    <a:pt x="296" y="1434"/>
                  </a:cubicBezTo>
                  <a:cubicBezTo>
                    <a:pt x="425" y="1434"/>
                    <a:pt x="555" y="1363"/>
                    <a:pt x="576" y="1237"/>
                  </a:cubicBezTo>
                  <a:cubicBezTo>
                    <a:pt x="672" y="925"/>
                    <a:pt x="744" y="637"/>
                    <a:pt x="816" y="349"/>
                  </a:cubicBezTo>
                  <a:cubicBezTo>
                    <a:pt x="864" y="205"/>
                    <a:pt x="768" y="37"/>
                    <a:pt x="624" y="13"/>
                  </a:cubicBezTo>
                  <a:cubicBezTo>
                    <a:pt x="599" y="4"/>
                    <a:pt x="573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2"/>
            <p:cNvSpPr/>
            <p:nvPr/>
          </p:nvSpPr>
          <p:spPr>
            <a:xfrm>
              <a:off x="4828600" y="3380025"/>
              <a:ext cx="18625" cy="39250"/>
            </a:xfrm>
            <a:custGeom>
              <a:avLst/>
              <a:gdLst/>
              <a:ahLst/>
              <a:cxnLst/>
              <a:rect l="l" t="t" r="r" b="b"/>
              <a:pathLst>
                <a:path w="745" h="1570" extrusionOk="0">
                  <a:moveTo>
                    <a:pt x="480" y="0"/>
                  </a:moveTo>
                  <a:cubicBezTo>
                    <a:pt x="363" y="0"/>
                    <a:pt x="213" y="74"/>
                    <a:pt x="192" y="221"/>
                  </a:cubicBezTo>
                  <a:cubicBezTo>
                    <a:pt x="120" y="557"/>
                    <a:pt x="72" y="893"/>
                    <a:pt x="0" y="1229"/>
                  </a:cubicBezTo>
                  <a:cubicBezTo>
                    <a:pt x="0" y="1301"/>
                    <a:pt x="0" y="1373"/>
                    <a:pt x="48" y="1445"/>
                  </a:cubicBezTo>
                  <a:cubicBezTo>
                    <a:pt x="72" y="1493"/>
                    <a:pt x="144" y="1541"/>
                    <a:pt x="216" y="1565"/>
                  </a:cubicBezTo>
                  <a:cubicBezTo>
                    <a:pt x="232" y="1568"/>
                    <a:pt x="248" y="1569"/>
                    <a:pt x="265" y="1569"/>
                  </a:cubicBezTo>
                  <a:cubicBezTo>
                    <a:pt x="382" y="1569"/>
                    <a:pt x="531" y="1498"/>
                    <a:pt x="552" y="1373"/>
                  </a:cubicBezTo>
                  <a:cubicBezTo>
                    <a:pt x="600" y="1037"/>
                    <a:pt x="672" y="701"/>
                    <a:pt x="720" y="365"/>
                  </a:cubicBezTo>
                  <a:cubicBezTo>
                    <a:pt x="744" y="293"/>
                    <a:pt x="744" y="221"/>
                    <a:pt x="696" y="149"/>
                  </a:cubicBezTo>
                  <a:cubicBezTo>
                    <a:pt x="672" y="77"/>
                    <a:pt x="600" y="29"/>
                    <a:pt x="528" y="5"/>
                  </a:cubicBezTo>
                  <a:cubicBezTo>
                    <a:pt x="513" y="2"/>
                    <a:pt x="497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2"/>
            <p:cNvSpPr/>
            <p:nvPr/>
          </p:nvSpPr>
          <p:spPr>
            <a:xfrm>
              <a:off x="4837000" y="3330525"/>
              <a:ext cx="18025" cy="26225"/>
            </a:xfrm>
            <a:custGeom>
              <a:avLst/>
              <a:gdLst/>
              <a:ahLst/>
              <a:cxnLst/>
              <a:rect l="l" t="t" r="r" b="b"/>
              <a:pathLst>
                <a:path w="721" h="1049" extrusionOk="0">
                  <a:moveTo>
                    <a:pt x="408" y="1"/>
                  </a:moveTo>
                  <a:cubicBezTo>
                    <a:pt x="361" y="1"/>
                    <a:pt x="316" y="12"/>
                    <a:pt x="288" y="40"/>
                  </a:cubicBezTo>
                  <a:cubicBezTo>
                    <a:pt x="216" y="64"/>
                    <a:pt x="168" y="136"/>
                    <a:pt x="144" y="208"/>
                  </a:cubicBezTo>
                  <a:lnTo>
                    <a:pt x="24" y="688"/>
                  </a:lnTo>
                  <a:cubicBezTo>
                    <a:pt x="0" y="760"/>
                    <a:pt x="0" y="856"/>
                    <a:pt x="48" y="904"/>
                  </a:cubicBezTo>
                  <a:cubicBezTo>
                    <a:pt x="72" y="976"/>
                    <a:pt x="144" y="1024"/>
                    <a:pt x="216" y="1048"/>
                  </a:cubicBezTo>
                  <a:cubicBezTo>
                    <a:pt x="288" y="1048"/>
                    <a:pt x="360" y="1048"/>
                    <a:pt x="432" y="1024"/>
                  </a:cubicBezTo>
                  <a:cubicBezTo>
                    <a:pt x="480" y="976"/>
                    <a:pt x="528" y="928"/>
                    <a:pt x="552" y="856"/>
                  </a:cubicBezTo>
                  <a:cubicBezTo>
                    <a:pt x="600" y="688"/>
                    <a:pt x="648" y="520"/>
                    <a:pt x="696" y="352"/>
                  </a:cubicBezTo>
                  <a:cubicBezTo>
                    <a:pt x="720" y="280"/>
                    <a:pt x="696" y="208"/>
                    <a:pt x="672" y="136"/>
                  </a:cubicBezTo>
                  <a:cubicBezTo>
                    <a:pt x="624" y="88"/>
                    <a:pt x="552" y="16"/>
                    <a:pt x="504" y="16"/>
                  </a:cubicBezTo>
                  <a:cubicBezTo>
                    <a:pt x="475" y="6"/>
                    <a:pt x="441" y="1"/>
                    <a:pt x="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2"/>
            <p:cNvSpPr/>
            <p:nvPr/>
          </p:nvSpPr>
          <p:spPr>
            <a:xfrm>
              <a:off x="4842400" y="3255600"/>
              <a:ext cx="18625" cy="38750"/>
            </a:xfrm>
            <a:custGeom>
              <a:avLst/>
              <a:gdLst/>
              <a:ahLst/>
              <a:cxnLst/>
              <a:rect l="l" t="t" r="r" b="b"/>
              <a:pathLst>
                <a:path w="745" h="1550" extrusionOk="0">
                  <a:moveTo>
                    <a:pt x="428" y="1"/>
                  </a:moveTo>
                  <a:cubicBezTo>
                    <a:pt x="312" y="1"/>
                    <a:pt x="208" y="87"/>
                    <a:pt x="168" y="205"/>
                  </a:cubicBezTo>
                  <a:cubicBezTo>
                    <a:pt x="48" y="541"/>
                    <a:pt x="0" y="901"/>
                    <a:pt x="48" y="1261"/>
                  </a:cubicBezTo>
                  <a:cubicBezTo>
                    <a:pt x="48" y="1357"/>
                    <a:pt x="72" y="1405"/>
                    <a:pt x="120" y="1477"/>
                  </a:cubicBezTo>
                  <a:cubicBezTo>
                    <a:pt x="168" y="1525"/>
                    <a:pt x="240" y="1549"/>
                    <a:pt x="312" y="1549"/>
                  </a:cubicBezTo>
                  <a:cubicBezTo>
                    <a:pt x="456" y="1549"/>
                    <a:pt x="624" y="1429"/>
                    <a:pt x="600" y="1261"/>
                  </a:cubicBezTo>
                  <a:cubicBezTo>
                    <a:pt x="576" y="1117"/>
                    <a:pt x="576" y="949"/>
                    <a:pt x="600" y="781"/>
                  </a:cubicBezTo>
                  <a:cubicBezTo>
                    <a:pt x="624" y="637"/>
                    <a:pt x="648" y="493"/>
                    <a:pt x="696" y="349"/>
                  </a:cubicBezTo>
                  <a:cubicBezTo>
                    <a:pt x="744" y="205"/>
                    <a:pt x="648" y="37"/>
                    <a:pt x="504" y="13"/>
                  </a:cubicBezTo>
                  <a:cubicBezTo>
                    <a:pt x="479" y="5"/>
                    <a:pt x="453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2"/>
            <p:cNvSpPr/>
            <p:nvPr/>
          </p:nvSpPr>
          <p:spPr>
            <a:xfrm>
              <a:off x="4853200" y="3161950"/>
              <a:ext cx="20425" cy="48150"/>
            </a:xfrm>
            <a:custGeom>
              <a:avLst/>
              <a:gdLst/>
              <a:ahLst/>
              <a:cxnLst/>
              <a:rect l="l" t="t" r="r" b="b"/>
              <a:pathLst>
                <a:path w="817" h="1926" extrusionOk="0">
                  <a:moveTo>
                    <a:pt x="511" y="0"/>
                  </a:moveTo>
                  <a:cubicBezTo>
                    <a:pt x="394" y="0"/>
                    <a:pt x="284" y="73"/>
                    <a:pt x="264" y="207"/>
                  </a:cubicBezTo>
                  <a:cubicBezTo>
                    <a:pt x="168" y="663"/>
                    <a:pt x="96" y="1119"/>
                    <a:pt x="24" y="1575"/>
                  </a:cubicBezTo>
                  <a:cubicBezTo>
                    <a:pt x="0" y="1719"/>
                    <a:pt x="48" y="1887"/>
                    <a:pt x="216" y="1911"/>
                  </a:cubicBezTo>
                  <a:cubicBezTo>
                    <a:pt x="241" y="1921"/>
                    <a:pt x="268" y="1926"/>
                    <a:pt x="297" y="1926"/>
                  </a:cubicBezTo>
                  <a:cubicBezTo>
                    <a:pt x="408" y="1926"/>
                    <a:pt x="533" y="1853"/>
                    <a:pt x="552" y="1719"/>
                  </a:cubicBezTo>
                  <a:lnTo>
                    <a:pt x="792" y="351"/>
                  </a:lnTo>
                  <a:cubicBezTo>
                    <a:pt x="816" y="207"/>
                    <a:pt x="744" y="39"/>
                    <a:pt x="600" y="15"/>
                  </a:cubicBezTo>
                  <a:cubicBezTo>
                    <a:pt x="571" y="5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2"/>
            <p:cNvSpPr/>
            <p:nvPr/>
          </p:nvSpPr>
          <p:spPr>
            <a:xfrm>
              <a:off x="4874200" y="3049375"/>
              <a:ext cx="21025" cy="35925"/>
            </a:xfrm>
            <a:custGeom>
              <a:avLst/>
              <a:gdLst/>
              <a:ahLst/>
              <a:cxnLst/>
              <a:rect l="l" t="t" r="r" b="b"/>
              <a:pathLst>
                <a:path w="841" h="1437" extrusionOk="0">
                  <a:moveTo>
                    <a:pt x="563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2" y="509"/>
                    <a:pt x="120" y="797"/>
                    <a:pt x="24" y="1085"/>
                  </a:cubicBezTo>
                  <a:cubicBezTo>
                    <a:pt x="0" y="1229"/>
                    <a:pt x="72" y="1397"/>
                    <a:pt x="216" y="1421"/>
                  </a:cubicBezTo>
                  <a:cubicBezTo>
                    <a:pt x="251" y="1431"/>
                    <a:pt x="284" y="1436"/>
                    <a:pt x="316" y="1436"/>
                  </a:cubicBezTo>
                  <a:cubicBezTo>
                    <a:pt x="439" y="1436"/>
                    <a:pt x="538" y="1363"/>
                    <a:pt x="577" y="1229"/>
                  </a:cubicBezTo>
                  <a:cubicBezTo>
                    <a:pt x="649" y="941"/>
                    <a:pt x="721" y="653"/>
                    <a:pt x="817" y="365"/>
                  </a:cubicBezTo>
                  <a:cubicBezTo>
                    <a:pt x="841" y="221"/>
                    <a:pt x="769" y="53"/>
                    <a:pt x="625" y="5"/>
                  </a:cubicBezTo>
                  <a:cubicBezTo>
                    <a:pt x="604" y="2"/>
                    <a:pt x="583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2"/>
            <p:cNvSpPr/>
            <p:nvPr/>
          </p:nvSpPr>
          <p:spPr>
            <a:xfrm>
              <a:off x="4894000" y="2977375"/>
              <a:ext cx="18625" cy="33250"/>
            </a:xfrm>
            <a:custGeom>
              <a:avLst/>
              <a:gdLst/>
              <a:ahLst/>
              <a:cxnLst/>
              <a:rect l="l" t="t" r="r" b="b"/>
              <a:pathLst>
                <a:path w="745" h="1330" extrusionOk="0">
                  <a:moveTo>
                    <a:pt x="474" y="0"/>
                  </a:moveTo>
                  <a:cubicBezTo>
                    <a:pt x="345" y="0"/>
                    <a:pt x="214" y="74"/>
                    <a:pt x="193" y="221"/>
                  </a:cubicBezTo>
                  <a:cubicBezTo>
                    <a:pt x="121" y="461"/>
                    <a:pt x="73" y="725"/>
                    <a:pt x="1" y="965"/>
                  </a:cubicBezTo>
                  <a:cubicBezTo>
                    <a:pt x="1" y="1037"/>
                    <a:pt x="1" y="1133"/>
                    <a:pt x="25" y="1181"/>
                  </a:cubicBezTo>
                  <a:cubicBezTo>
                    <a:pt x="73" y="1253"/>
                    <a:pt x="145" y="1301"/>
                    <a:pt x="193" y="1325"/>
                  </a:cubicBezTo>
                  <a:cubicBezTo>
                    <a:pt x="211" y="1328"/>
                    <a:pt x="230" y="1330"/>
                    <a:pt x="248" y="1330"/>
                  </a:cubicBezTo>
                  <a:cubicBezTo>
                    <a:pt x="377" y="1330"/>
                    <a:pt x="511" y="1259"/>
                    <a:pt x="553" y="1133"/>
                  </a:cubicBezTo>
                  <a:cubicBezTo>
                    <a:pt x="601" y="869"/>
                    <a:pt x="673" y="605"/>
                    <a:pt x="721" y="365"/>
                  </a:cubicBezTo>
                  <a:cubicBezTo>
                    <a:pt x="745" y="293"/>
                    <a:pt x="745" y="197"/>
                    <a:pt x="697" y="149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1" y="2"/>
                    <a:pt x="492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2"/>
            <p:cNvSpPr/>
            <p:nvPr/>
          </p:nvSpPr>
          <p:spPr>
            <a:xfrm>
              <a:off x="4916200" y="2883775"/>
              <a:ext cx="25225" cy="38850"/>
            </a:xfrm>
            <a:custGeom>
              <a:avLst/>
              <a:gdLst/>
              <a:ahLst/>
              <a:cxnLst/>
              <a:rect l="l" t="t" r="r" b="b"/>
              <a:pathLst>
                <a:path w="1009" h="1554" extrusionOk="0">
                  <a:moveTo>
                    <a:pt x="707" y="0"/>
                  </a:moveTo>
                  <a:cubicBezTo>
                    <a:pt x="571" y="0"/>
                    <a:pt x="475" y="71"/>
                    <a:pt x="433" y="197"/>
                  </a:cubicBezTo>
                  <a:cubicBezTo>
                    <a:pt x="313" y="533"/>
                    <a:pt x="169" y="869"/>
                    <a:pt x="49" y="1205"/>
                  </a:cubicBezTo>
                  <a:cubicBezTo>
                    <a:pt x="1" y="1349"/>
                    <a:pt x="121" y="1517"/>
                    <a:pt x="265" y="1541"/>
                  </a:cubicBezTo>
                  <a:cubicBezTo>
                    <a:pt x="290" y="1549"/>
                    <a:pt x="316" y="1553"/>
                    <a:pt x="341" y="1553"/>
                  </a:cubicBezTo>
                  <a:cubicBezTo>
                    <a:pt x="457" y="1553"/>
                    <a:pt x="561" y="1467"/>
                    <a:pt x="601" y="1349"/>
                  </a:cubicBezTo>
                  <a:cubicBezTo>
                    <a:pt x="721" y="1013"/>
                    <a:pt x="841" y="701"/>
                    <a:pt x="961" y="365"/>
                  </a:cubicBezTo>
                  <a:cubicBezTo>
                    <a:pt x="1009" y="221"/>
                    <a:pt x="913" y="53"/>
                    <a:pt x="769" y="5"/>
                  </a:cubicBezTo>
                  <a:cubicBezTo>
                    <a:pt x="747" y="2"/>
                    <a:pt x="72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2"/>
            <p:cNvSpPr/>
            <p:nvPr/>
          </p:nvSpPr>
          <p:spPr>
            <a:xfrm>
              <a:off x="4936600" y="2809225"/>
              <a:ext cx="24025" cy="35675"/>
            </a:xfrm>
            <a:custGeom>
              <a:avLst/>
              <a:gdLst/>
              <a:ahLst/>
              <a:cxnLst/>
              <a:rect l="l" t="t" r="r" b="b"/>
              <a:pathLst>
                <a:path w="961" h="1427" extrusionOk="0">
                  <a:moveTo>
                    <a:pt x="682" y="0"/>
                  </a:moveTo>
                  <a:cubicBezTo>
                    <a:pt x="631" y="0"/>
                    <a:pt x="580" y="17"/>
                    <a:pt x="529" y="34"/>
                  </a:cubicBezTo>
                  <a:cubicBezTo>
                    <a:pt x="481" y="82"/>
                    <a:pt x="409" y="130"/>
                    <a:pt x="409" y="202"/>
                  </a:cubicBezTo>
                  <a:cubicBezTo>
                    <a:pt x="385" y="346"/>
                    <a:pt x="337" y="466"/>
                    <a:pt x="289" y="610"/>
                  </a:cubicBezTo>
                  <a:cubicBezTo>
                    <a:pt x="241" y="730"/>
                    <a:pt x="169" y="850"/>
                    <a:pt x="73" y="970"/>
                  </a:cubicBezTo>
                  <a:cubicBezTo>
                    <a:pt x="25" y="1018"/>
                    <a:pt x="1" y="1090"/>
                    <a:pt x="1" y="1162"/>
                  </a:cubicBezTo>
                  <a:cubicBezTo>
                    <a:pt x="1" y="1210"/>
                    <a:pt x="49" y="1306"/>
                    <a:pt x="97" y="1354"/>
                  </a:cubicBezTo>
                  <a:cubicBezTo>
                    <a:pt x="145" y="1402"/>
                    <a:pt x="217" y="1426"/>
                    <a:pt x="289" y="1426"/>
                  </a:cubicBezTo>
                  <a:cubicBezTo>
                    <a:pt x="361" y="1426"/>
                    <a:pt x="433" y="1402"/>
                    <a:pt x="481" y="1354"/>
                  </a:cubicBezTo>
                  <a:cubicBezTo>
                    <a:pt x="721" y="1066"/>
                    <a:pt x="889" y="730"/>
                    <a:pt x="937" y="346"/>
                  </a:cubicBezTo>
                  <a:cubicBezTo>
                    <a:pt x="961" y="274"/>
                    <a:pt x="961" y="202"/>
                    <a:pt x="913" y="130"/>
                  </a:cubicBezTo>
                  <a:cubicBezTo>
                    <a:pt x="865" y="82"/>
                    <a:pt x="817" y="34"/>
                    <a:pt x="745" y="10"/>
                  </a:cubicBezTo>
                  <a:cubicBezTo>
                    <a:pt x="724" y="3"/>
                    <a:pt x="703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2"/>
            <p:cNvSpPr/>
            <p:nvPr/>
          </p:nvSpPr>
          <p:spPr>
            <a:xfrm>
              <a:off x="4951600" y="2759425"/>
              <a:ext cx="28225" cy="35625"/>
            </a:xfrm>
            <a:custGeom>
              <a:avLst/>
              <a:gdLst/>
              <a:ahLst/>
              <a:cxnLst/>
              <a:rect l="l" t="t" r="r" b="b"/>
              <a:pathLst>
                <a:path w="1129" h="1425" extrusionOk="0">
                  <a:moveTo>
                    <a:pt x="819" y="0"/>
                  </a:moveTo>
                  <a:cubicBezTo>
                    <a:pt x="719" y="0"/>
                    <a:pt x="626" y="49"/>
                    <a:pt x="577" y="130"/>
                  </a:cubicBezTo>
                  <a:cubicBezTo>
                    <a:pt x="409" y="418"/>
                    <a:pt x="241" y="706"/>
                    <a:pt x="73" y="1018"/>
                  </a:cubicBezTo>
                  <a:cubicBezTo>
                    <a:pt x="1" y="1138"/>
                    <a:pt x="25" y="1330"/>
                    <a:pt x="169" y="1402"/>
                  </a:cubicBezTo>
                  <a:cubicBezTo>
                    <a:pt x="212" y="1417"/>
                    <a:pt x="258" y="1425"/>
                    <a:pt x="303" y="1425"/>
                  </a:cubicBezTo>
                  <a:cubicBezTo>
                    <a:pt x="406" y="1425"/>
                    <a:pt x="503" y="1383"/>
                    <a:pt x="553" y="1282"/>
                  </a:cubicBezTo>
                  <a:cubicBezTo>
                    <a:pt x="721" y="994"/>
                    <a:pt x="889" y="706"/>
                    <a:pt x="1057" y="418"/>
                  </a:cubicBezTo>
                  <a:cubicBezTo>
                    <a:pt x="1129" y="298"/>
                    <a:pt x="1081" y="106"/>
                    <a:pt x="961" y="34"/>
                  </a:cubicBezTo>
                  <a:cubicBezTo>
                    <a:pt x="915" y="11"/>
                    <a:pt x="866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2"/>
            <p:cNvSpPr/>
            <p:nvPr/>
          </p:nvSpPr>
          <p:spPr>
            <a:xfrm>
              <a:off x="4974400" y="2697025"/>
              <a:ext cx="23425" cy="32450"/>
            </a:xfrm>
            <a:custGeom>
              <a:avLst/>
              <a:gdLst/>
              <a:ahLst/>
              <a:cxnLst/>
              <a:rect l="l" t="t" r="r" b="b"/>
              <a:pathLst>
                <a:path w="937" h="1298" extrusionOk="0">
                  <a:moveTo>
                    <a:pt x="662" y="0"/>
                  </a:moveTo>
                  <a:cubicBezTo>
                    <a:pt x="562" y="0"/>
                    <a:pt x="458" y="48"/>
                    <a:pt x="409" y="130"/>
                  </a:cubicBezTo>
                  <a:lnTo>
                    <a:pt x="49" y="898"/>
                  </a:lnTo>
                  <a:cubicBezTo>
                    <a:pt x="1" y="946"/>
                    <a:pt x="1" y="1018"/>
                    <a:pt x="25" y="1114"/>
                  </a:cubicBezTo>
                  <a:cubicBezTo>
                    <a:pt x="25" y="1162"/>
                    <a:pt x="73" y="1234"/>
                    <a:pt x="145" y="1258"/>
                  </a:cubicBezTo>
                  <a:cubicBezTo>
                    <a:pt x="188" y="1284"/>
                    <a:pt x="240" y="1297"/>
                    <a:pt x="293" y="1297"/>
                  </a:cubicBezTo>
                  <a:cubicBezTo>
                    <a:pt x="387" y="1297"/>
                    <a:pt x="483" y="1254"/>
                    <a:pt x="529" y="1162"/>
                  </a:cubicBezTo>
                  <a:lnTo>
                    <a:pt x="889" y="418"/>
                  </a:lnTo>
                  <a:cubicBezTo>
                    <a:pt x="937" y="346"/>
                    <a:pt x="937" y="274"/>
                    <a:pt x="937" y="202"/>
                  </a:cubicBezTo>
                  <a:cubicBezTo>
                    <a:pt x="913" y="130"/>
                    <a:pt x="865" y="82"/>
                    <a:pt x="793" y="34"/>
                  </a:cubicBezTo>
                  <a:cubicBezTo>
                    <a:pt x="755" y="11"/>
                    <a:pt x="709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2"/>
            <p:cNvSpPr/>
            <p:nvPr/>
          </p:nvSpPr>
          <p:spPr>
            <a:xfrm>
              <a:off x="4996000" y="2643625"/>
              <a:ext cx="20450" cy="26900"/>
            </a:xfrm>
            <a:custGeom>
              <a:avLst/>
              <a:gdLst/>
              <a:ahLst/>
              <a:cxnLst/>
              <a:rect l="l" t="t" r="r" b="b"/>
              <a:pathLst>
                <a:path w="818" h="1076" extrusionOk="0">
                  <a:moveTo>
                    <a:pt x="515" y="0"/>
                  </a:moveTo>
                  <a:cubicBezTo>
                    <a:pt x="496" y="0"/>
                    <a:pt x="476" y="3"/>
                    <a:pt x="457" y="10"/>
                  </a:cubicBezTo>
                  <a:cubicBezTo>
                    <a:pt x="385" y="34"/>
                    <a:pt x="337" y="82"/>
                    <a:pt x="289" y="154"/>
                  </a:cubicBezTo>
                  <a:cubicBezTo>
                    <a:pt x="217" y="322"/>
                    <a:pt x="121" y="490"/>
                    <a:pt x="49" y="658"/>
                  </a:cubicBezTo>
                  <a:cubicBezTo>
                    <a:pt x="1" y="706"/>
                    <a:pt x="1" y="778"/>
                    <a:pt x="25" y="874"/>
                  </a:cubicBezTo>
                  <a:cubicBezTo>
                    <a:pt x="25" y="922"/>
                    <a:pt x="73" y="994"/>
                    <a:pt x="145" y="1042"/>
                  </a:cubicBezTo>
                  <a:cubicBezTo>
                    <a:pt x="196" y="1059"/>
                    <a:pt x="247" y="1076"/>
                    <a:pt x="298" y="1076"/>
                  </a:cubicBezTo>
                  <a:cubicBezTo>
                    <a:pt x="319" y="1076"/>
                    <a:pt x="340" y="1073"/>
                    <a:pt x="361" y="1066"/>
                  </a:cubicBezTo>
                  <a:cubicBezTo>
                    <a:pt x="433" y="1042"/>
                    <a:pt x="505" y="994"/>
                    <a:pt x="529" y="922"/>
                  </a:cubicBezTo>
                  <a:cubicBezTo>
                    <a:pt x="601" y="754"/>
                    <a:pt x="697" y="586"/>
                    <a:pt x="769" y="442"/>
                  </a:cubicBezTo>
                  <a:cubicBezTo>
                    <a:pt x="817" y="370"/>
                    <a:pt x="817" y="298"/>
                    <a:pt x="793" y="226"/>
                  </a:cubicBezTo>
                  <a:cubicBezTo>
                    <a:pt x="793" y="154"/>
                    <a:pt x="745" y="82"/>
                    <a:pt x="673" y="58"/>
                  </a:cubicBezTo>
                  <a:cubicBezTo>
                    <a:pt x="620" y="23"/>
                    <a:pt x="568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2"/>
            <p:cNvSpPr/>
            <p:nvPr/>
          </p:nvSpPr>
          <p:spPr>
            <a:xfrm>
              <a:off x="4827400" y="3545150"/>
              <a:ext cx="22825" cy="33275"/>
            </a:xfrm>
            <a:custGeom>
              <a:avLst/>
              <a:gdLst/>
              <a:ahLst/>
              <a:cxnLst/>
              <a:rect l="l" t="t" r="r" b="b"/>
              <a:pathLst>
                <a:path w="913" h="1331" extrusionOk="0">
                  <a:moveTo>
                    <a:pt x="552" y="0"/>
                  </a:moveTo>
                  <a:cubicBezTo>
                    <a:pt x="480" y="24"/>
                    <a:pt x="408" y="72"/>
                    <a:pt x="384" y="144"/>
                  </a:cubicBezTo>
                  <a:lnTo>
                    <a:pt x="48" y="912"/>
                  </a:lnTo>
                  <a:cubicBezTo>
                    <a:pt x="24" y="984"/>
                    <a:pt x="0" y="1032"/>
                    <a:pt x="24" y="1128"/>
                  </a:cubicBezTo>
                  <a:cubicBezTo>
                    <a:pt x="48" y="1176"/>
                    <a:pt x="96" y="1248"/>
                    <a:pt x="144" y="1296"/>
                  </a:cubicBezTo>
                  <a:cubicBezTo>
                    <a:pt x="195" y="1313"/>
                    <a:pt x="246" y="1330"/>
                    <a:pt x="297" y="1330"/>
                  </a:cubicBezTo>
                  <a:cubicBezTo>
                    <a:pt x="318" y="1330"/>
                    <a:pt x="339" y="1327"/>
                    <a:pt x="360" y="1320"/>
                  </a:cubicBezTo>
                  <a:cubicBezTo>
                    <a:pt x="432" y="1296"/>
                    <a:pt x="504" y="1248"/>
                    <a:pt x="528" y="1200"/>
                  </a:cubicBezTo>
                  <a:lnTo>
                    <a:pt x="864" y="432"/>
                  </a:lnTo>
                  <a:cubicBezTo>
                    <a:pt x="888" y="360"/>
                    <a:pt x="912" y="288"/>
                    <a:pt x="888" y="216"/>
                  </a:cubicBezTo>
                  <a:cubicBezTo>
                    <a:pt x="864" y="144"/>
                    <a:pt x="816" y="72"/>
                    <a:pt x="768" y="48"/>
                  </a:cubicBezTo>
                  <a:cubicBezTo>
                    <a:pt x="696" y="0"/>
                    <a:pt x="624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2"/>
            <p:cNvSpPr/>
            <p:nvPr/>
          </p:nvSpPr>
          <p:spPr>
            <a:xfrm>
              <a:off x="4849000" y="3486225"/>
              <a:ext cx="21625" cy="32850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571" y="1"/>
                  </a:moveTo>
                  <a:cubicBezTo>
                    <a:pt x="446" y="1"/>
                    <a:pt x="330" y="74"/>
                    <a:pt x="288" y="221"/>
                  </a:cubicBezTo>
                  <a:cubicBezTo>
                    <a:pt x="216" y="461"/>
                    <a:pt x="120" y="725"/>
                    <a:pt x="48" y="965"/>
                  </a:cubicBezTo>
                  <a:cubicBezTo>
                    <a:pt x="0" y="1109"/>
                    <a:pt x="96" y="1277"/>
                    <a:pt x="240" y="1301"/>
                  </a:cubicBezTo>
                  <a:cubicBezTo>
                    <a:pt x="270" y="1310"/>
                    <a:pt x="299" y="1314"/>
                    <a:pt x="327" y="1314"/>
                  </a:cubicBezTo>
                  <a:cubicBezTo>
                    <a:pt x="456" y="1314"/>
                    <a:pt x="561" y="1228"/>
                    <a:pt x="600" y="1109"/>
                  </a:cubicBezTo>
                  <a:cubicBezTo>
                    <a:pt x="672" y="869"/>
                    <a:pt x="744" y="605"/>
                    <a:pt x="816" y="365"/>
                  </a:cubicBezTo>
                  <a:cubicBezTo>
                    <a:pt x="864" y="221"/>
                    <a:pt x="768" y="53"/>
                    <a:pt x="624" y="5"/>
                  </a:cubicBezTo>
                  <a:cubicBezTo>
                    <a:pt x="606" y="2"/>
                    <a:pt x="58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2"/>
            <p:cNvSpPr/>
            <p:nvPr/>
          </p:nvSpPr>
          <p:spPr>
            <a:xfrm>
              <a:off x="4868200" y="3411525"/>
              <a:ext cx="23425" cy="35625"/>
            </a:xfrm>
            <a:custGeom>
              <a:avLst/>
              <a:gdLst/>
              <a:ahLst/>
              <a:cxnLst/>
              <a:rect l="l" t="t" r="r" b="b"/>
              <a:pathLst>
                <a:path w="937" h="1425" extrusionOk="0">
                  <a:moveTo>
                    <a:pt x="631" y="1"/>
                  </a:moveTo>
                  <a:cubicBezTo>
                    <a:pt x="589" y="1"/>
                    <a:pt x="547" y="13"/>
                    <a:pt x="505" y="41"/>
                  </a:cubicBezTo>
                  <a:cubicBezTo>
                    <a:pt x="456" y="65"/>
                    <a:pt x="384" y="137"/>
                    <a:pt x="384" y="209"/>
                  </a:cubicBezTo>
                  <a:cubicBezTo>
                    <a:pt x="360" y="353"/>
                    <a:pt x="312" y="473"/>
                    <a:pt x="264" y="617"/>
                  </a:cubicBezTo>
                  <a:cubicBezTo>
                    <a:pt x="216" y="761"/>
                    <a:pt x="120" y="881"/>
                    <a:pt x="48" y="1001"/>
                  </a:cubicBezTo>
                  <a:cubicBezTo>
                    <a:pt x="0" y="1073"/>
                    <a:pt x="0" y="1169"/>
                    <a:pt x="0" y="1217"/>
                  </a:cubicBezTo>
                  <a:cubicBezTo>
                    <a:pt x="24" y="1289"/>
                    <a:pt x="72" y="1361"/>
                    <a:pt x="144" y="1385"/>
                  </a:cubicBezTo>
                  <a:cubicBezTo>
                    <a:pt x="173" y="1413"/>
                    <a:pt x="217" y="1425"/>
                    <a:pt x="264" y="1425"/>
                  </a:cubicBezTo>
                  <a:cubicBezTo>
                    <a:pt x="297" y="1425"/>
                    <a:pt x="331" y="1419"/>
                    <a:pt x="360" y="1409"/>
                  </a:cubicBezTo>
                  <a:cubicBezTo>
                    <a:pt x="432" y="1385"/>
                    <a:pt x="481" y="1361"/>
                    <a:pt x="529" y="1289"/>
                  </a:cubicBezTo>
                  <a:cubicBezTo>
                    <a:pt x="721" y="1025"/>
                    <a:pt x="865" y="689"/>
                    <a:pt x="913" y="353"/>
                  </a:cubicBezTo>
                  <a:cubicBezTo>
                    <a:pt x="937" y="281"/>
                    <a:pt x="937" y="209"/>
                    <a:pt x="889" y="137"/>
                  </a:cubicBezTo>
                  <a:cubicBezTo>
                    <a:pt x="865" y="89"/>
                    <a:pt x="793" y="17"/>
                    <a:pt x="721" y="17"/>
                  </a:cubicBezTo>
                  <a:cubicBezTo>
                    <a:pt x="691" y="7"/>
                    <a:pt x="661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2"/>
            <p:cNvSpPr/>
            <p:nvPr/>
          </p:nvSpPr>
          <p:spPr>
            <a:xfrm>
              <a:off x="4889800" y="3317925"/>
              <a:ext cx="17425" cy="29625"/>
            </a:xfrm>
            <a:custGeom>
              <a:avLst/>
              <a:gdLst/>
              <a:ahLst/>
              <a:cxnLst/>
              <a:rect l="l" t="t" r="r" b="b"/>
              <a:pathLst>
                <a:path w="697" h="1185" extrusionOk="0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217" y="64"/>
                    <a:pt x="145" y="136"/>
                    <a:pt x="145" y="208"/>
                  </a:cubicBezTo>
                  <a:cubicBezTo>
                    <a:pt x="97" y="400"/>
                    <a:pt x="49" y="616"/>
                    <a:pt x="25" y="832"/>
                  </a:cubicBezTo>
                  <a:cubicBezTo>
                    <a:pt x="1" y="904"/>
                    <a:pt x="1" y="976"/>
                    <a:pt x="49" y="1048"/>
                  </a:cubicBezTo>
                  <a:cubicBezTo>
                    <a:pt x="73" y="1096"/>
                    <a:pt x="145" y="1144"/>
                    <a:pt x="217" y="1168"/>
                  </a:cubicBezTo>
                  <a:cubicBezTo>
                    <a:pt x="246" y="1178"/>
                    <a:pt x="276" y="1184"/>
                    <a:pt x="306" y="1184"/>
                  </a:cubicBezTo>
                  <a:cubicBezTo>
                    <a:pt x="348" y="1184"/>
                    <a:pt x="390" y="1173"/>
                    <a:pt x="433" y="1144"/>
                  </a:cubicBezTo>
                  <a:cubicBezTo>
                    <a:pt x="481" y="1096"/>
                    <a:pt x="529" y="1048"/>
                    <a:pt x="553" y="976"/>
                  </a:cubicBezTo>
                  <a:cubicBezTo>
                    <a:pt x="601" y="760"/>
                    <a:pt x="649" y="568"/>
                    <a:pt x="673" y="352"/>
                  </a:cubicBezTo>
                  <a:cubicBezTo>
                    <a:pt x="697" y="280"/>
                    <a:pt x="697" y="208"/>
                    <a:pt x="649" y="136"/>
                  </a:cubicBezTo>
                  <a:cubicBezTo>
                    <a:pt x="625" y="88"/>
                    <a:pt x="553" y="16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2"/>
            <p:cNvSpPr/>
            <p:nvPr/>
          </p:nvSpPr>
          <p:spPr>
            <a:xfrm>
              <a:off x="4896400" y="3249325"/>
              <a:ext cx="17425" cy="38800"/>
            </a:xfrm>
            <a:custGeom>
              <a:avLst/>
              <a:gdLst/>
              <a:ahLst/>
              <a:cxnLst/>
              <a:rect l="l" t="t" r="r" b="b"/>
              <a:pathLst>
                <a:path w="697" h="1552" extrusionOk="0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44"/>
                    <a:pt x="145" y="192"/>
                  </a:cubicBezTo>
                  <a:cubicBezTo>
                    <a:pt x="97" y="528"/>
                    <a:pt x="49" y="864"/>
                    <a:pt x="1" y="1200"/>
                  </a:cubicBezTo>
                  <a:cubicBezTo>
                    <a:pt x="1" y="1272"/>
                    <a:pt x="1" y="1344"/>
                    <a:pt x="49" y="1416"/>
                  </a:cubicBezTo>
                  <a:cubicBezTo>
                    <a:pt x="73" y="1464"/>
                    <a:pt x="145" y="1536"/>
                    <a:pt x="217" y="1536"/>
                  </a:cubicBezTo>
                  <a:cubicBezTo>
                    <a:pt x="246" y="1546"/>
                    <a:pt x="276" y="1552"/>
                    <a:pt x="304" y="1552"/>
                  </a:cubicBezTo>
                  <a:cubicBezTo>
                    <a:pt x="344" y="1552"/>
                    <a:pt x="380" y="1540"/>
                    <a:pt x="409" y="1512"/>
                  </a:cubicBezTo>
                  <a:cubicBezTo>
                    <a:pt x="481" y="1488"/>
                    <a:pt x="529" y="1416"/>
                    <a:pt x="553" y="1344"/>
                  </a:cubicBezTo>
                  <a:cubicBezTo>
                    <a:pt x="601" y="1008"/>
                    <a:pt x="649" y="672"/>
                    <a:pt x="697" y="360"/>
                  </a:cubicBezTo>
                  <a:cubicBezTo>
                    <a:pt x="697" y="264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2"/>
            <p:cNvSpPr/>
            <p:nvPr/>
          </p:nvSpPr>
          <p:spPr>
            <a:xfrm>
              <a:off x="4911400" y="3139850"/>
              <a:ext cx="18025" cy="35925"/>
            </a:xfrm>
            <a:custGeom>
              <a:avLst/>
              <a:gdLst/>
              <a:ahLst/>
              <a:cxnLst/>
              <a:rect l="l" t="t" r="r" b="b"/>
              <a:pathLst>
                <a:path w="721" h="1437" extrusionOk="0">
                  <a:moveTo>
                    <a:pt x="404" y="1"/>
                  </a:moveTo>
                  <a:cubicBezTo>
                    <a:pt x="381" y="1"/>
                    <a:pt x="358" y="4"/>
                    <a:pt x="337" y="11"/>
                  </a:cubicBezTo>
                  <a:cubicBezTo>
                    <a:pt x="289" y="35"/>
                    <a:pt x="217" y="83"/>
                    <a:pt x="169" y="155"/>
                  </a:cubicBezTo>
                  <a:cubicBezTo>
                    <a:pt x="150" y="210"/>
                    <a:pt x="146" y="251"/>
                    <a:pt x="145" y="300"/>
                  </a:cubicBezTo>
                  <a:lnTo>
                    <a:pt x="145" y="300"/>
                  </a:lnTo>
                  <a:cubicBezTo>
                    <a:pt x="145" y="300"/>
                    <a:pt x="145" y="299"/>
                    <a:pt x="145" y="299"/>
                  </a:cubicBezTo>
                  <a:cubicBezTo>
                    <a:pt x="145" y="323"/>
                    <a:pt x="145" y="347"/>
                    <a:pt x="145" y="347"/>
                  </a:cubicBezTo>
                  <a:cubicBezTo>
                    <a:pt x="145" y="330"/>
                    <a:pt x="145" y="315"/>
                    <a:pt x="145" y="300"/>
                  </a:cubicBezTo>
                  <a:lnTo>
                    <a:pt x="145" y="300"/>
                  </a:lnTo>
                  <a:cubicBezTo>
                    <a:pt x="169" y="420"/>
                    <a:pt x="169" y="563"/>
                    <a:pt x="145" y="683"/>
                  </a:cubicBezTo>
                  <a:cubicBezTo>
                    <a:pt x="121" y="803"/>
                    <a:pt x="97" y="947"/>
                    <a:pt x="49" y="1067"/>
                  </a:cubicBezTo>
                  <a:cubicBezTo>
                    <a:pt x="49" y="1043"/>
                    <a:pt x="49" y="1043"/>
                    <a:pt x="49" y="1043"/>
                  </a:cubicBezTo>
                  <a:cubicBezTo>
                    <a:pt x="25" y="1091"/>
                    <a:pt x="1" y="1163"/>
                    <a:pt x="25" y="1235"/>
                  </a:cubicBezTo>
                  <a:cubicBezTo>
                    <a:pt x="49" y="1307"/>
                    <a:pt x="97" y="1379"/>
                    <a:pt x="169" y="1403"/>
                  </a:cubicBezTo>
                  <a:cubicBezTo>
                    <a:pt x="203" y="1420"/>
                    <a:pt x="261" y="1437"/>
                    <a:pt x="317" y="1437"/>
                  </a:cubicBezTo>
                  <a:cubicBezTo>
                    <a:pt x="340" y="1437"/>
                    <a:pt x="364" y="1434"/>
                    <a:pt x="385" y="1427"/>
                  </a:cubicBezTo>
                  <a:cubicBezTo>
                    <a:pt x="433" y="1403"/>
                    <a:pt x="505" y="1355"/>
                    <a:pt x="529" y="1307"/>
                  </a:cubicBezTo>
                  <a:cubicBezTo>
                    <a:pt x="601" y="1139"/>
                    <a:pt x="673" y="971"/>
                    <a:pt x="697" y="803"/>
                  </a:cubicBezTo>
                  <a:cubicBezTo>
                    <a:pt x="697" y="707"/>
                    <a:pt x="721" y="611"/>
                    <a:pt x="721" y="515"/>
                  </a:cubicBezTo>
                  <a:cubicBezTo>
                    <a:pt x="721" y="395"/>
                    <a:pt x="697" y="299"/>
                    <a:pt x="697" y="203"/>
                  </a:cubicBezTo>
                  <a:cubicBezTo>
                    <a:pt x="673" y="155"/>
                    <a:pt x="625" y="83"/>
                    <a:pt x="553" y="35"/>
                  </a:cubicBezTo>
                  <a:cubicBezTo>
                    <a:pt x="519" y="18"/>
                    <a:pt x="4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2"/>
            <p:cNvSpPr/>
            <p:nvPr/>
          </p:nvSpPr>
          <p:spPr>
            <a:xfrm>
              <a:off x="4927600" y="3062450"/>
              <a:ext cx="21025" cy="23325"/>
            </a:xfrm>
            <a:custGeom>
              <a:avLst/>
              <a:gdLst/>
              <a:ahLst/>
              <a:cxnLst/>
              <a:rect l="l" t="t" r="r" b="b"/>
              <a:pathLst>
                <a:path w="841" h="933" extrusionOk="0">
                  <a:moveTo>
                    <a:pt x="544" y="0"/>
                  </a:moveTo>
                  <a:cubicBezTo>
                    <a:pt x="523" y="0"/>
                    <a:pt x="502" y="3"/>
                    <a:pt x="481" y="10"/>
                  </a:cubicBezTo>
                  <a:cubicBezTo>
                    <a:pt x="457" y="10"/>
                    <a:pt x="433" y="34"/>
                    <a:pt x="409" y="34"/>
                  </a:cubicBezTo>
                  <a:cubicBezTo>
                    <a:pt x="361" y="58"/>
                    <a:pt x="337" y="82"/>
                    <a:pt x="313" y="130"/>
                  </a:cubicBezTo>
                  <a:lnTo>
                    <a:pt x="49" y="514"/>
                  </a:lnTo>
                  <a:cubicBezTo>
                    <a:pt x="25" y="538"/>
                    <a:pt x="25" y="562"/>
                    <a:pt x="25" y="610"/>
                  </a:cubicBezTo>
                  <a:cubicBezTo>
                    <a:pt x="1" y="658"/>
                    <a:pt x="1" y="682"/>
                    <a:pt x="25" y="730"/>
                  </a:cubicBezTo>
                  <a:cubicBezTo>
                    <a:pt x="25" y="754"/>
                    <a:pt x="49" y="778"/>
                    <a:pt x="73" y="826"/>
                  </a:cubicBezTo>
                  <a:cubicBezTo>
                    <a:pt x="97" y="850"/>
                    <a:pt x="121" y="874"/>
                    <a:pt x="145" y="898"/>
                  </a:cubicBezTo>
                  <a:cubicBezTo>
                    <a:pt x="196" y="915"/>
                    <a:pt x="247" y="932"/>
                    <a:pt x="297" y="932"/>
                  </a:cubicBezTo>
                  <a:cubicBezTo>
                    <a:pt x="319" y="932"/>
                    <a:pt x="340" y="929"/>
                    <a:pt x="361" y="922"/>
                  </a:cubicBezTo>
                  <a:cubicBezTo>
                    <a:pt x="385" y="898"/>
                    <a:pt x="409" y="898"/>
                    <a:pt x="433" y="898"/>
                  </a:cubicBezTo>
                  <a:cubicBezTo>
                    <a:pt x="481" y="874"/>
                    <a:pt x="505" y="826"/>
                    <a:pt x="529" y="778"/>
                  </a:cubicBezTo>
                  <a:cubicBezTo>
                    <a:pt x="625" y="658"/>
                    <a:pt x="697" y="538"/>
                    <a:pt x="793" y="418"/>
                  </a:cubicBezTo>
                  <a:cubicBezTo>
                    <a:pt x="817" y="394"/>
                    <a:pt x="817" y="346"/>
                    <a:pt x="817" y="322"/>
                  </a:cubicBezTo>
                  <a:cubicBezTo>
                    <a:pt x="841" y="274"/>
                    <a:pt x="817" y="250"/>
                    <a:pt x="817" y="202"/>
                  </a:cubicBezTo>
                  <a:cubicBezTo>
                    <a:pt x="817" y="154"/>
                    <a:pt x="793" y="130"/>
                    <a:pt x="769" y="106"/>
                  </a:cubicBezTo>
                  <a:cubicBezTo>
                    <a:pt x="745" y="82"/>
                    <a:pt x="721" y="58"/>
                    <a:pt x="697" y="34"/>
                  </a:cubicBezTo>
                  <a:cubicBezTo>
                    <a:pt x="646" y="17"/>
                    <a:pt x="595" y="0"/>
                    <a:pt x="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2"/>
            <p:cNvSpPr/>
            <p:nvPr/>
          </p:nvSpPr>
          <p:spPr>
            <a:xfrm>
              <a:off x="4942600" y="2990375"/>
              <a:ext cx="19225" cy="32525"/>
            </a:xfrm>
            <a:custGeom>
              <a:avLst/>
              <a:gdLst/>
              <a:ahLst/>
              <a:cxnLst/>
              <a:rect l="l" t="t" r="r" b="b"/>
              <a:pathLst>
                <a:path w="769" h="1301" extrusionOk="0">
                  <a:moveTo>
                    <a:pt x="415" y="1"/>
                  </a:moveTo>
                  <a:cubicBezTo>
                    <a:pt x="389" y="1"/>
                    <a:pt x="362" y="5"/>
                    <a:pt x="337" y="13"/>
                  </a:cubicBezTo>
                  <a:cubicBezTo>
                    <a:pt x="193" y="61"/>
                    <a:pt x="97" y="205"/>
                    <a:pt x="145" y="349"/>
                  </a:cubicBezTo>
                  <a:cubicBezTo>
                    <a:pt x="145" y="373"/>
                    <a:pt x="145" y="397"/>
                    <a:pt x="169" y="421"/>
                  </a:cubicBezTo>
                  <a:cubicBezTo>
                    <a:pt x="169" y="493"/>
                    <a:pt x="169" y="565"/>
                    <a:pt x="169" y="613"/>
                  </a:cubicBezTo>
                  <a:cubicBezTo>
                    <a:pt x="145" y="685"/>
                    <a:pt x="121" y="757"/>
                    <a:pt x="97" y="829"/>
                  </a:cubicBezTo>
                  <a:cubicBezTo>
                    <a:pt x="97" y="853"/>
                    <a:pt x="73" y="877"/>
                    <a:pt x="73" y="877"/>
                  </a:cubicBezTo>
                  <a:cubicBezTo>
                    <a:pt x="1" y="1021"/>
                    <a:pt x="25" y="1189"/>
                    <a:pt x="169" y="1261"/>
                  </a:cubicBezTo>
                  <a:cubicBezTo>
                    <a:pt x="220" y="1287"/>
                    <a:pt x="275" y="1300"/>
                    <a:pt x="328" y="1300"/>
                  </a:cubicBezTo>
                  <a:cubicBezTo>
                    <a:pt x="421" y="1300"/>
                    <a:pt x="507" y="1257"/>
                    <a:pt x="553" y="1165"/>
                  </a:cubicBezTo>
                  <a:cubicBezTo>
                    <a:pt x="721" y="877"/>
                    <a:pt x="769" y="541"/>
                    <a:pt x="673" y="205"/>
                  </a:cubicBezTo>
                  <a:cubicBezTo>
                    <a:pt x="653" y="87"/>
                    <a:pt x="536" y="1"/>
                    <a:pt x="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2"/>
            <p:cNvSpPr/>
            <p:nvPr/>
          </p:nvSpPr>
          <p:spPr>
            <a:xfrm>
              <a:off x="4967800" y="2893475"/>
              <a:ext cx="17425" cy="32825"/>
            </a:xfrm>
            <a:custGeom>
              <a:avLst/>
              <a:gdLst/>
              <a:ahLst/>
              <a:cxnLst/>
              <a:rect l="l" t="t" r="r" b="b"/>
              <a:pathLst>
                <a:path w="697" h="1313" extrusionOk="0">
                  <a:moveTo>
                    <a:pt x="481" y="1"/>
                  </a:moveTo>
                  <a:cubicBezTo>
                    <a:pt x="409" y="1"/>
                    <a:pt x="337" y="1"/>
                    <a:pt x="265" y="49"/>
                  </a:cubicBezTo>
                  <a:cubicBezTo>
                    <a:pt x="217" y="73"/>
                    <a:pt x="145" y="145"/>
                    <a:pt x="145" y="217"/>
                  </a:cubicBezTo>
                  <a:cubicBezTo>
                    <a:pt x="97" y="457"/>
                    <a:pt x="49" y="697"/>
                    <a:pt x="1" y="961"/>
                  </a:cubicBezTo>
                  <a:cubicBezTo>
                    <a:pt x="1" y="1033"/>
                    <a:pt x="1" y="1105"/>
                    <a:pt x="49" y="1177"/>
                  </a:cubicBezTo>
                  <a:cubicBezTo>
                    <a:pt x="73" y="1225"/>
                    <a:pt x="145" y="1273"/>
                    <a:pt x="217" y="1297"/>
                  </a:cubicBezTo>
                  <a:cubicBezTo>
                    <a:pt x="247" y="1307"/>
                    <a:pt x="277" y="1313"/>
                    <a:pt x="306" y="1313"/>
                  </a:cubicBezTo>
                  <a:cubicBezTo>
                    <a:pt x="349" y="1313"/>
                    <a:pt x="391" y="1301"/>
                    <a:pt x="433" y="1273"/>
                  </a:cubicBezTo>
                  <a:cubicBezTo>
                    <a:pt x="481" y="1225"/>
                    <a:pt x="529" y="1177"/>
                    <a:pt x="553" y="1105"/>
                  </a:cubicBezTo>
                  <a:cubicBezTo>
                    <a:pt x="601" y="865"/>
                    <a:pt x="625" y="601"/>
                    <a:pt x="673" y="361"/>
                  </a:cubicBezTo>
                  <a:cubicBezTo>
                    <a:pt x="697" y="289"/>
                    <a:pt x="697" y="217"/>
                    <a:pt x="649" y="145"/>
                  </a:cubicBezTo>
                  <a:cubicBezTo>
                    <a:pt x="625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2"/>
            <p:cNvSpPr/>
            <p:nvPr/>
          </p:nvSpPr>
          <p:spPr>
            <a:xfrm>
              <a:off x="4981000" y="2840675"/>
              <a:ext cx="16825" cy="20275"/>
            </a:xfrm>
            <a:custGeom>
              <a:avLst/>
              <a:gdLst/>
              <a:ahLst/>
              <a:cxnLst/>
              <a:rect l="l" t="t" r="r" b="b"/>
              <a:pathLst>
                <a:path w="673" h="811" extrusionOk="0">
                  <a:moveTo>
                    <a:pt x="313" y="0"/>
                  </a:moveTo>
                  <a:cubicBezTo>
                    <a:pt x="313" y="24"/>
                    <a:pt x="289" y="24"/>
                    <a:pt x="265" y="24"/>
                  </a:cubicBezTo>
                  <a:cubicBezTo>
                    <a:pt x="217" y="48"/>
                    <a:pt x="193" y="96"/>
                    <a:pt x="145" y="144"/>
                  </a:cubicBezTo>
                  <a:cubicBezTo>
                    <a:pt x="121" y="216"/>
                    <a:pt x="73" y="312"/>
                    <a:pt x="25" y="384"/>
                  </a:cubicBezTo>
                  <a:cubicBezTo>
                    <a:pt x="1" y="408"/>
                    <a:pt x="1" y="456"/>
                    <a:pt x="1" y="480"/>
                  </a:cubicBezTo>
                  <a:cubicBezTo>
                    <a:pt x="1" y="528"/>
                    <a:pt x="1" y="552"/>
                    <a:pt x="1" y="600"/>
                  </a:cubicBezTo>
                  <a:cubicBezTo>
                    <a:pt x="1" y="649"/>
                    <a:pt x="25" y="673"/>
                    <a:pt x="49" y="697"/>
                  </a:cubicBezTo>
                  <a:cubicBezTo>
                    <a:pt x="73" y="721"/>
                    <a:pt x="97" y="745"/>
                    <a:pt x="121" y="769"/>
                  </a:cubicBezTo>
                  <a:cubicBezTo>
                    <a:pt x="145" y="769"/>
                    <a:pt x="169" y="793"/>
                    <a:pt x="193" y="793"/>
                  </a:cubicBezTo>
                  <a:cubicBezTo>
                    <a:pt x="217" y="805"/>
                    <a:pt x="241" y="811"/>
                    <a:pt x="265" y="811"/>
                  </a:cubicBezTo>
                  <a:cubicBezTo>
                    <a:pt x="289" y="811"/>
                    <a:pt x="313" y="805"/>
                    <a:pt x="337" y="793"/>
                  </a:cubicBezTo>
                  <a:cubicBezTo>
                    <a:pt x="361" y="793"/>
                    <a:pt x="385" y="769"/>
                    <a:pt x="409" y="769"/>
                  </a:cubicBezTo>
                  <a:cubicBezTo>
                    <a:pt x="457" y="745"/>
                    <a:pt x="481" y="721"/>
                    <a:pt x="505" y="673"/>
                  </a:cubicBezTo>
                  <a:lnTo>
                    <a:pt x="649" y="408"/>
                  </a:lnTo>
                  <a:cubicBezTo>
                    <a:pt x="649" y="384"/>
                    <a:pt x="673" y="360"/>
                    <a:pt x="673" y="312"/>
                  </a:cubicBezTo>
                  <a:cubicBezTo>
                    <a:pt x="673" y="288"/>
                    <a:pt x="673" y="240"/>
                    <a:pt x="673" y="192"/>
                  </a:cubicBezTo>
                  <a:cubicBezTo>
                    <a:pt x="649" y="168"/>
                    <a:pt x="649" y="144"/>
                    <a:pt x="625" y="96"/>
                  </a:cubicBezTo>
                  <a:cubicBezTo>
                    <a:pt x="601" y="72"/>
                    <a:pt x="577" y="48"/>
                    <a:pt x="529" y="24"/>
                  </a:cubicBezTo>
                  <a:cubicBezTo>
                    <a:pt x="505" y="24"/>
                    <a:pt x="505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2"/>
            <p:cNvSpPr/>
            <p:nvPr/>
          </p:nvSpPr>
          <p:spPr>
            <a:xfrm>
              <a:off x="4993000" y="2765550"/>
              <a:ext cx="23450" cy="42250"/>
            </a:xfrm>
            <a:custGeom>
              <a:avLst/>
              <a:gdLst/>
              <a:ahLst/>
              <a:cxnLst/>
              <a:rect l="l" t="t" r="r" b="b"/>
              <a:pathLst>
                <a:path w="938" h="1690" extrusionOk="0">
                  <a:moveTo>
                    <a:pt x="658" y="1"/>
                  </a:moveTo>
                  <a:cubicBezTo>
                    <a:pt x="518" y="1"/>
                    <a:pt x="403" y="71"/>
                    <a:pt x="361" y="197"/>
                  </a:cubicBezTo>
                  <a:lnTo>
                    <a:pt x="49" y="1325"/>
                  </a:lnTo>
                  <a:cubicBezTo>
                    <a:pt x="1" y="1469"/>
                    <a:pt x="97" y="1637"/>
                    <a:pt x="241" y="1685"/>
                  </a:cubicBezTo>
                  <a:cubicBezTo>
                    <a:pt x="259" y="1688"/>
                    <a:pt x="278" y="1690"/>
                    <a:pt x="296" y="1690"/>
                  </a:cubicBezTo>
                  <a:cubicBezTo>
                    <a:pt x="420" y="1690"/>
                    <a:pt x="535" y="1619"/>
                    <a:pt x="577" y="1493"/>
                  </a:cubicBezTo>
                  <a:lnTo>
                    <a:pt x="913" y="341"/>
                  </a:lnTo>
                  <a:cubicBezTo>
                    <a:pt x="937" y="221"/>
                    <a:pt x="865" y="29"/>
                    <a:pt x="721" y="5"/>
                  </a:cubicBezTo>
                  <a:cubicBezTo>
                    <a:pt x="700" y="2"/>
                    <a:pt x="679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2"/>
            <p:cNvSpPr/>
            <p:nvPr/>
          </p:nvSpPr>
          <p:spPr>
            <a:xfrm>
              <a:off x="5008625" y="2731475"/>
              <a:ext cx="13825" cy="16825"/>
            </a:xfrm>
            <a:custGeom>
              <a:avLst/>
              <a:gdLst/>
              <a:ahLst/>
              <a:cxnLst/>
              <a:rect l="l" t="t" r="r" b="b"/>
              <a:pathLst>
                <a:path w="553" h="673" extrusionOk="0">
                  <a:moveTo>
                    <a:pt x="216" y="0"/>
                  </a:moveTo>
                  <a:cubicBezTo>
                    <a:pt x="168" y="24"/>
                    <a:pt x="120" y="48"/>
                    <a:pt x="72" y="72"/>
                  </a:cubicBezTo>
                  <a:cubicBezTo>
                    <a:pt x="72" y="96"/>
                    <a:pt x="48" y="120"/>
                    <a:pt x="48" y="120"/>
                  </a:cubicBezTo>
                  <a:cubicBezTo>
                    <a:pt x="24" y="168"/>
                    <a:pt x="0" y="216"/>
                    <a:pt x="0" y="264"/>
                  </a:cubicBezTo>
                  <a:lnTo>
                    <a:pt x="0" y="384"/>
                  </a:lnTo>
                  <a:cubicBezTo>
                    <a:pt x="0" y="432"/>
                    <a:pt x="0" y="480"/>
                    <a:pt x="24" y="504"/>
                  </a:cubicBezTo>
                  <a:cubicBezTo>
                    <a:pt x="24" y="528"/>
                    <a:pt x="48" y="576"/>
                    <a:pt x="72" y="600"/>
                  </a:cubicBezTo>
                  <a:cubicBezTo>
                    <a:pt x="96" y="624"/>
                    <a:pt x="144" y="648"/>
                    <a:pt x="168" y="648"/>
                  </a:cubicBezTo>
                  <a:cubicBezTo>
                    <a:pt x="216" y="672"/>
                    <a:pt x="240" y="672"/>
                    <a:pt x="288" y="672"/>
                  </a:cubicBezTo>
                  <a:lnTo>
                    <a:pt x="360" y="672"/>
                  </a:lnTo>
                  <a:cubicBezTo>
                    <a:pt x="408" y="648"/>
                    <a:pt x="432" y="624"/>
                    <a:pt x="480" y="600"/>
                  </a:cubicBezTo>
                  <a:cubicBezTo>
                    <a:pt x="480" y="576"/>
                    <a:pt x="504" y="552"/>
                    <a:pt x="528" y="528"/>
                  </a:cubicBezTo>
                  <a:cubicBezTo>
                    <a:pt x="552" y="504"/>
                    <a:pt x="552" y="456"/>
                    <a:pt x="552" y="384"/>
                  </a:cubicBezTo>
                  <a:lnTo>
                    <a:pt x="552" y="264"/>
                  </a:lnTo>
                  <a:cubicBezTo>
                    <a:pt x="552" y="240"/>
                    <a:pt x="552" y="192"/>
                    <a:pt x="528" y="168"/>
                  </a:cubicBezTo>
                  <a:cubicBezTo>
                    <a:pt x="528" y="120"/>
                    <a:pt x="504" y="96"/>
                    <a:pt x="480" y="72"/>
                  </a:cubicBezTo>
                  <a:cubicBezTo>
                    <a:pt x="456" y="48"/>
                    <a:pt x="432" y="24"/>
                    <a:pt x="384" y="24"/>
                  </a:cubicBezTo>
                  <a:cubicBezTo>
                    <a:pt x="360" y="0"/>
                    <a:pt x="31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2"/>
            <p:cNvSpPr/>
            <p:nvPr/>
          </p:nvSpPr>
          <p:spPr>
            <a:xfrm>
              <a:off x="5015225" y="2675275"/>
              <a:ext cx="17425" cy="32600"/>
            </a:xfrm>
            <a:custGeom>
              <a:avLst/>
              <a:gdLst/>
              <a:ahLst/>
              <a:cxnLst/>
              <a:rect l="l" t="t" r="r" b="b"/>
              <a:pathLst>
                <a:path w="697" h="1304" extrusionOk="0">
                  <a:moveTo>
                    <a:pt x="391" y="0"/>
                  </a:moveTo>
                  <a:cubicBezTo>
                    <a:pt x="348" y="0"/>
                    <a:pt x="306" y="12"/>
                    <a:pt x="264" y="40"/>
                  </a:cubicBezTo>
                  <a:cubicBezTo>
                    <a:pt x="216" y="64"/>
                    <a:pt x="144" y="136"/>
                    <a:pt x="144" y="208"/>
                  </a:cubicBezTo>
                  <a:cubicBezTo>
                    <a:pt x="96" y="448"/>
                    <a:pt x="48" y="688"/>
                    <a:pt x="0" y="952"/>
                  </a:cubicBezTo>
                  <a:cubicBezTo>
                    <a:pt x="0" y="1024"/>
                    <a:pt x="0" y="1096"/>
                    <a:pt x="24" y="1168"/>
                  </a:cubicBezTo>
                  <a:cubicBezTo>
                    <a:pt x="72" y="1216"/>
                    <a:pt x="120" y="1288"/>
                    <a:pt x="192" y="1288"/>
                  </a:cubicBezTo>
                  <a:cubicBezTo>
                    <a:pt x="222" y="1298"/>
                    <a:pt x="256" y="1304"/>
                    <a:pt x="289" y="1304"/>
                  </a:cubicBezTo>
                  <a:cubicBezTo>
                    <a:pt x="335" y="1304"/>
                    <a:pt x="380" y="1292"/>
                    <a:pt x="408" y="1264"/>
                  </a:cubicBezTo>
                  <a:cubicBezTo>
                    <a:pt x="480" y="1216"/>
                    <a:pt x="528" y="1168"/>
                    <a:pt x="552" y="1096"/>
                  </a:cubicBezTo>
                  <a:cubicBezTo>
                    <a:pt x="576" y="856"/>
                    <a:pt x="624" y="592"/>
                    <a:pt x="672" y="352"/>
                  </a:cubicBezTo>
                  <a:cubicBezTo>
                    <a:pt x="696" y="280"/>
                    <a:pt x="696" y="208"/>
                    <a:pt x="648" y="136"/>
                  </a:cubicBezTo>
                  <a:cubicBezTo>
                    <a:pt x="624" y="64"/>
                    <a:pt x="552" y="16"/>
                    <a:pt x="480" y="16"/>
                  </a:cubicBezTo>
                  <a:cubicBezTo>
                    <a:pt x="450" y="6"/>
                    <a:pt x="42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2"/>
            <p:cNvSpPr/>
            <p:nvPr/>
          </p:nvSpPr>
          <p:spPr>
            <a:xfrm>
              <a:off x="4139125" y="3546950"/>
              <a:ext cx="846100" cy="766300"/>
            </a:xfrm>
            <a:custGeom>
              <a:avLst/>
              <a:gdLst/>
              <a:ahLst/>
              <a:cxnLst/>
              <a:rect l="l" t="t" r="r" b="b"/>
              <a:pathLst>
                <a:path w="33844" h="30652" extrusionOk="0">
                  <a:moveTo>
                    <a:pt x="168" y="0"/>
                  </a:moveTo>
                  <a:cubicBezTo>
                    <a:pt x="144" y="24"/>
                    <a:pt x="96" y="48"/>
                    <a:pt x="72" y="72"/>
                  </a:cubicBezTo>
                  <a:cubicBezTo>
                    <a:pt x="24" y="120"/>
                    <a:pt x="0" y="168"/>
                    <a:pt x="0" y="264"/>
                  </a:cubicBezTo>
                  <a:cubicBezTo>
                    <a:pt x="0" y="648"/>
                    <a:pt x="0" y="1032"/>
                    <a:pt x="0" y="1416"/>
                  </a:cubicBezTo>
                  <a:cubicBezTo>
                    <a:pt x="0" y="1464"/>
                    <a:pt x="0" y="1512"/>
                    <a:pt x="0" y="1584"/>
                  </a:cubicBezTo>
                  <a:cubicBezTo>
                    <a:pt x="24" y="1920"/>
                    <a:pt x="24" y="2256"/>
                    <a:pt x="24" y="2617"/>
                  </a:cubicBezTo>
                  <a:lnTo>
                    <a:pt x="24" y="2713"/>
                  </a:lnTo>
                  <a:cubicBezTo>
                    <a:pt x="48" y="3073"/>
                    <a:pt x="48" y="3457"/>
                    <a:pt x="72" y="3817"/>
                  </a:cubicBezTo>
                  <a:lnTo>
                    <a:pt x="72" y="3865"/>
                  </a:lnTo>
                  <a:cubicBezTo>
                    <a:pt x="72" y="4249"/>
                    <a:pt x="96" y="4633"/>
                    <a:pt x="120" y="5041"/>
                  </a:cubicBezTo>
                  <a:cubicBezTo>
                    <a:pt x="168" y="5857"/>
                    <a:pt x="216" y="6673"/>
                    <a:pt x="288" y="7489"/>
                  </a:cubicBezTo>
                  <a:cubicBezTo>
                    <a:pt x="288" y="7705"/>
                    <a:pt x="312" y="7897"/>
                    <a:pt x="336" y="8089"/>
                  </a:cubicBezTo>
                  <a:cubicBezTo>
                    <a:pt x="360" y="8281"/>
                    <a:pt x="360" y="8473"/>
                    <a:pt x="384" y="8665"/>
                  </a:cubicBezTo>
                  <a:cubicBezTo>
                    <a:pt x="408" y="8905"/>
                    <a:pt x="432" y="9145"/>
                    <a:pt x="480" y="9409"/>
                  </a:cubicBezTo>
                  <a:cubicBezTo>
                    <a:pt x="480" y="9433"/>
                    <a:pt x="480" y="9481"/>
                    <a:pt x="480" y="9529"/>
                  </a:cubicBezTo>
                  <a:cubicBezTo>
                    <a:pt x="504" y="9793"/>
                    <a:pt x="552" y="10033"/>
                    <a:pt x="576" y="10297"/>
                  </a:cubicBezTo>
                  <a:cubicBezTo>
                    <a:pt x="576" y="10297"/>
                    <a:pt x="576" y="10297"/>
                    <a:pt x="576" y="10321"/>
                  </a:cubicBezTo>
                  <a:cubicBezTo>
                    <a:pt x="720" y="11377"/>
                    <a:pt x="888" y="12457"/>
                    <a:pt x="1105" y="13514"/>
                  </a:cubicBezTo>
                  <a:cubicBezTo>
                    <a:pt x="1105" y="13514"/>
                    <a:pt x="1105" y="13514"/>
                    <a:pt x="1105" y="13538"/>
                  </a:cubicBezTo>
                  <a:cubicBezTo>
                    <a:pt x="1177" y="13850"/>
                    <a:pt x="1249" y="14186"/>
                    <a:pt x="1321" y="14498"/>
                  </a:cubicBezTo>
                  <a:cubicBezTo>
                    <a:pt x="1369" y="14714"/>
                    <a:pt x="1393" y="14906"/>
                    <a:pt x="1441" y="15122"/>
                  </a:cubicBezTo>
                  <a:cubicBezTo>
                    <a:pt x="1513" y="15410"/>
                    <a:pt x="1585" y="15698"/>
                    <a:pt x="1657" y="15986"/>
                  </a:cubicBezTo>
                  <a:cubicBezTo>
                    <a:pt x="1681" y="15986"/>
                    <a:pt x="1681" y="16010"/>
                    <a:pt x="1681" y="16034"/>
                  </a:cubicBezTo>
                  <a:cubicBezTo>
                    <a:pt x="1753" y="16322"/>
                    <a:pt x="1825" y="16586"/>
                    <a:pt x="1921" y="16874"/>
                  </a:cubicBezTo>
                  <a:cubicBezTo>
                    <a:pt x="1969" y="17066"/>
                    <a:pt x="2017" y="17258"/>
                    <a:pt x="2065" y="17426"/>
                  </a:cubicBezTo>
                  <a:cubicBezTo>
                    <a:pt x="2089" y="17450"/>
                    <a:pt x="2089" y="17474"/>
                    <a:pt x="2089" y="17498"/>
                  </a:cubicBezTo>
                  <a:cubicBezTo>
                    <a:pt x="2209" y="17882"/>
                    <a:pt x="2329" y="18290"/>
                    <a:pt x="2449" y="18674"/>
                  </a:cubicBezTo>
                  <a:lnTo>
                    <a:pt x="2473" y="18674"/>
                  </a:lnTo>
                  <a:cubicBezTo>
                    <a:pt x="2521" y="18842"/>
                    <a:pt x="2569" y="18986"/>
                    <a:pt x="2641" y="19154"/>
                  </a:cubicBezTo>
                  <a:cubicBezTo>
                    <a:pt x="2641" y="19178"/>
                    <a:pt x="2641" y="19226"/>
                    <a:pt x="2665" y="19250"/>
                  </a:cubicBezTo>
                  <a:cubicBezTo>
                    <a:pt x="2713" y="19370"/>
                    <a:pt x="2761" y="19514"/>
                    <a:pt x="2809" y="19658"/>
                  </a:cubicBezTo>
                  <a:lnTo>
                    <a:pt x="2833" y="19730"/>
                  </a:lnTo>
                  <a:cubicBezTo>
                    <a:pt x="2905" y="19874"/>
                    <a:pt x="2953" y="20018"/>
                    <a:pt x="3001" y="20162"/>
                  </a:cubicBezTo>
                  <a:cubicBezTo>
                    <a:pt x="3025" y="20186"/>
                    <a:pt x="3025" y="20186"/>
                    <a:pt x="3025" y="20210"/>
                  </a:cubicBezTo>
                  <a:cubicBezTo>
                    <a:pt x="3097" y="20378"/>
                    <a:pt x="3145" y="20522"/>
                    <a:pt x="3217" y="20690"/>
                  </a:cubicBezTo>
                  <a:cubicBezTo>
                    <a:pt x="3385" y="21098"/>
                    <a:pt x="3577" y="21506"/>
                    <a:pt x="3769" y="21890"/>
                  </a:cubicBezTo>
                  <a:cubicBezTo>
                    <a:pt x="3769" y="21914"/>
                    <a:pt x="3793" y="21938"/>
                    <a:pt x="3793" y="21962"/>
                  </a:cubicBezTo>
                  <a:cubicBezTo>
                    <a:pt x="3889" y="22154"/>
                    <a:pt x="3985" y="22346"/>
                    <a:pt x="4081" y="22538"/>
                  </a:cubicBezTo>
                  <a:cubicBezTo>
                    <a:pt x="4081" y="22538"/>
                    <a:pt x="4105" y="22538"/>
                    <a:pt x="4105" y="22562"/>
                  </a:cubicBezTo>
                  <a:cubicBezTo>
                    <a:pt x="4177" y="22731"/>
                    <a:pt x="4273" y="22899"/>
                    <a:pt x="4369" y="23067"/>
                  </a:cubicBezTo>
                  <a:cubicBezTo>
                    <a:pt x="4393" y="23115"/>
                    <a:pt x="4417" y="23163"/>
                    <a:pt x="4441" y="23211"/>
                  </a:cubicBezTo>
                  <a:cubicBezTo>
                    <a:pt x="4561" y="23379"/>
                    <a:pt x="4657" y="23547"/>
                    <a:pt x="4753" y="23739"/>
                  </a:cubicBezTo>
                  <a:cubicBezTo>
                    <a:pt x="4897" y="23979"/>
                    <a:pt x="5065" y="24195"/>
                    <a:pt x="5209" y="24435"/>
                  </a:cubicBezTo>
                  <a:lnTo>
                    <a:pt x="5233" y="24435"/>
                  </a:lnTo>
                  <a:cubicBezTo>
                    <a:pt x="5305" y="24555"/>
                    <a:pt x="5377" y="24651"/>
                    <a:pt x="5449" y="24771"/>
                  </a:cubicBezTo>
                  <a:cubicBezTo>
                    <a:pt x="5665" y="25059"/>
                    <a:pt x="5881" y="25347"/>
                    <a:pt x="6097" y="25635"/>
                  </a:cubicBezTo>
                  <a:lnTo>
                    <a:pt x="6145" y="25683"/>
                  </a:lnTo>
                  <a:cubicBezTo>
                    <a:pt x="6409" y="26019"/>
                    <a:pt x="6697" y="26331"/>
                    <a:pt x="6985" y="26643"/>
                  </a:cubicBezTo>
                  <a:cubicBezTo>
                    <a:pt x="7009" y="26667"/>
                    <a:pt x="7033" y="26691"/>
                    <a:pt x="7057" y="26691"/>
                  </a:cubicBezTo>
                  <a:cubicBezTo>
                    <a:pt x="7297" y="26979"/>
                    <a:pt x="7585" y="27243"/>
                    <a:pt x="7873" y="27483"/>
                  </a:cubicBezTo>
                  <a:cubicBezTo>
                    <a:pt x="7993" y="27603"/>
                    <a:pt x="8113" y="27699"/>
                    <a:pt x="8257" y="27795"/>
                  </a:cubicBezTo>
                  <a:cubicBezTo>
                    <a:pt x="8353" y="27891"/>
                    <a:pt x="8449" y="27963"/>
                    <a:pt x="8569" y="28035"/>
                  </a:cubicBezTo>
                  <a:cubicBezTo>
                    <a:pt x="8569" y="28035"/>
                    <a:pt x="8569" y="28059"/>
                    <a:pt x="8569" y="28059"/>
                  </a:cubicBezTo>
                  <a:cubicBezTo>
                    <a:pt x="8665" y="28131"/>
                    <a:pt x="8761" y="28203"/>
                    <a:pt x="8857" y="28275"/>
                  </a:cubicBezTo>
                  <a:cubicBezTo>
                    <a:pt x="8905" y="28299"/>
                    <a:pt x="8929" y="28299"/>
                    <a:pt x="8953" y="28323"/>
                  </a:cubicBezTo>
                  <a:cubicBezTo>
                    <a:pt x="9025" y="28395"/>
                    <a:pt x="9121" y="28443"/>
                    <a:pt x="9193" y="28491"/>
                  </a:cubicBezTo>
                  <a:cubicBezTo>
                    <a:pt x="9313" y="28563"/>
                    <a:pt x="9409" y="28635"/>
                    <a:pt x="9529" y="28707"/>
                  </a:cubicBezTo>
                  <a:cubicBezTo>
                    <a:pt x="9865" y="28923"/>
                    <a:pt x="10225" y="29115"/>
                    <a:pt x="10561" y="29283"/>
                  </a:cubicBezTo>
                  <a:cubicBezTo>
                    <a:pt x="10922" y="29451"/>
                    <a:pt x="11282" y="29595"/>
                    <a:pt x="11642" y="29739"/>
                  </a:cubicBezTo>
                  <a:cubicBezTo>
                    <a:pt x="12842" y="30219"/>
                    <a:pt x="14138" y="30507"/>
                    <a:pt x="15434" y="30603"/>
                  </a:cubicBezTo>
                  <a:cubicBezTo>
                    <a:pt x="15818" y="30651"/>
                    <a:pt x="16226" y="30651"/>
                    <a:pt x="16610" y="30651"/>
                  </a:cubicBezTo>
                  <a:lnTo>
                    <a:pt x="16994" y="30651"/>
                  </a:lnTo>
                  <a:cubicBezTo>
                    <a:pt x="17642" y="30651"/>
                    <a:pt x="18314" y="30579"/>
                    <a:pt x="18938" y="30483"/>
                  </a:cubicBezTo>
                  <a:cubicBezTo>
                    <a:pt x="19202" y="30435"/>
                    <a:pt x="19466" y="30387"/>
                    <a:pt x="19706" y="30339"/>
                  </a:cubicBezTo>
                  <a:cubicBezTo>
                    <a:pt x="20355" y="30195"/>
                    <a:pt x="20979" y="30027"/>
                    <a:pt x="21603" y="29787"/>
                  </a:cubicBezTo>
                  <a:cubicBezTo>
                    <a:pt x="21723" y="29763"/>
                    <a:pt x="21843" y="29715"/>
                    <a:pt x="21963" y="29667"/>
                  </a:cubicBezTo>
                  <a:cubicBezTo>
                    <a:pt x="22011" y="29643"/>
                    <a:pt x="22059" y="29619"/>
                    <a:pt x="22107" y="29595"/>
                  </a:cubicBezTo>
                  <a:cubicBezTo>
                    <a:pt x="22179" y="29571"/>
                    <a:pt x="22251" y="29547"/>
                    <a:pt x="22323" y="29523"/>
                  </a:cubicBezTo>
                  <a:cubicBezTo>
                    <a:pt x="22371" y="29475"/>
                    <a:pt x="22443" y="29451"/>
                    <a:pt x="22515" y="29427"/>
                  </a:cubicBezTo>
                  <a:cubicBezTo>
                    <a:pt x="22563" y="29403"/>
                    <a:pt x="22611" y="29379"/>
                    <a:pt x="22659" y="29355"/>
                  </a:cubicBezTo>
                  <a:cubicBezTo>
                    <a:pt x="22731" y="29331"/>
                    <a:pt x="22803" y="29283"/>
                    <a:pt x="22875" y="29259"/>
                  </a:cubicBezTo>
                  <a:cubicBezTo>
                    <a:pt x="22923" y="29235"/>
                    <a:pt x="22947" y="29211"/>
                    <a:pt x="22995" y="29187"/>
                  </a:cubicBezTo>
                  <a:cubicBezTo>
                    <a:pt x="23067" y="29163"/>
                    <a:pt x="23163" y="29115"/>
                    <a:pt x="23235" y="29067"/>
                  </a:cubicBezTo>
                  <a:cubicBezTo>
                    <a:pt x="23259" y="29043"/>
                    <a:pt x="23307" y="29043"/>
                    <a:pt x="23331" y="29019"/>
                  </a:cubicBezTo>
                  <a:cubicBezTo>
                    <a:pt x="23403" y="28971"/>
                    <a:pt x="23499" y="28923"/>
                    <a:pt x="23595" y="28875"/>
                  </a:cubicBezTo>
                  <a:cubicBezTo>
                    <a:pt x="23595" y="28875"/>
                    <a:pt x="23619" y="28851"/>
                    <a:pt x="23643" y="28851"/>
                  </a:cubicBezTo>
                  <a:cubicBezTo>
                    <a:pt x="23739" y="28803"/>
                    <a:pt x="23835" y="28731"/>
                    <a:pt x="23931" y="28683"/>
                  </a:cubicBezTo>
                  <a:cubicBezTo>
                    <a:pt x="23931" y="28683"/>
                    <a:pt x="23931" y="28659"/>
                    <a:pt x="23955" y="28659"/>
                  </a:cubicBezTo>
                  <a:cubicBezTo>
                    <a:pt x="24171" y="28515"/>
                    <a:pt x="24411" y="28371"/>
                    <a:pt x="24627" y="28203"/>
                  </a:cubicBezTo>
                  <a:cubicBezTo>
                    <a:pt x="24651" y="28203"/>
                    <a:pt x="24651" y="28203"/>
                    <a:pt x="24651" y="28179"/>
                  </a:cubicBezTo>
                  <a:cubicBezTo>
                    <a:pt x="25443" y="27627"/>
                    <a:pt x="26163" y="26979"/>
                    <a:pt x="26811" y="26259"/>
                  </a:cubicBezTo>
                  <a:cubicBezTo>
                    <a:pt x="26835" y="26235"/>
                    <a:pt x="26859" y="26211"/>
                    <a:pt x="26883" y="26187"/>
                  </a:cubicBezTo>
                  <a:cubicBezTo>
                    <a:pt x="26955" y="26091"/>
                    <a:pt x="27051" y="25995"/>
                    <a:pt x="27123" y="25899"/>
                  </a:cubicBezTo>
                  <a:cubicBezTo>
                    <a:pt x="27987" y="24867"/>
                    <a:pt x="28731" y="23739"/>
                    <a:pt x="29379" y="22562"/>
                  </a:cubicBezTo>
                  <a:cubicBezTo>
                    <a:pt x="29379" y="22538"/>
                    <a:pt x="29379" y="22538"/>
                    <a:pt x="29379" y="22538"/>
                  </a:cubicBezTo>
                  <a:cubicBezTo>
                    <a:pt x="29571" y="22202"/>
                    <a:pt x="29764" y="21842"/>
                    <a:pt x="29932" y="21506"/>
                  </a:cubicBezTo>
                  <a:cubicBezTo>
                    <a:pt x="30004" y="21338"/>
                    <a:pt x="30076" y="21194"/>
                    <a:pt x="30148" y="21050"/>
                  </a:cubicBezTo>
                  <a:cubicBezTo>
                    <a:pt x="30148" y="21050"/>
                    <a:pt x="30148" y="21050"/>
                    <a:pt x="30148" y="21026"/>
                  </a:cubicBezTo>
                  <a:cubicBezTo>
                    <a:pt x="30220" y="20882"/>
                    <a:pt x="30292" y="20738"/>
                    <a:pt x="30364" y="20570"/>
                  </a:cubicBezTo>
                  <a:cubicBezTo>
                    <a:pt x="30532" y="20234"/>
                    <a:pt x="30700" y="19874"/>
                    <a:pt x="30844" y="19514"/>
                  </a:cubicBezTo>
                  <a:cubicBezTo>
                    <a:pt x="30868" y="19466"/>
                    <a:pt x="30868" y="19442"/>
                    <a:pt x="30892" y="19394"/>
                  </a:cubicBezTo>
                  <a:cubicBezTo>
                    <a:pt x="30988" y="19178"/>
                    <a:pt x="31084" y="18962"/>
                    <a:pt x="31156" y="18770"/>
                  </a:cubicBezTo>
                  <a:cubicBezTo>
                    <a:pt x="31180" y="18698"/>
                    <a:pt x="31204" y="18650"/>
                    <a:pt x="31228" y="18602"/>
                  </a:cubicBezTo>
                  <a:cubicBezTo>
                    <a:pt x="31300" y="18386"/>
                    <a:pt x="31396" y="18170"/>
                    <a:pt x="31468" y="17978"/>
                  </a:cubicBezTo>
                  <a:cubicBezTo>
                    <a:pt x="31468" y="17978"/>
                    <a:pt x="31468" y="17954"/>
                    <a:pt x="31468" y="17954"/>
                  </a:cubicBezTo>
                  <a:cubicBezTo>
                    <a:pt x="31540" y="17738"/>
                    <a:pt x="31636" y="17522"/>
                    <a:pt x="31708" y="17306"/>
                  </a:cubicBezTo>
                  <a:cubicBezTo>
                    <a:pt x="31732" y="17282"/>
                    <a:pt x="31732" y="17234"/>
                    <a:pt x="31756" y="17186"/>
                  </a:cubicBezTo>
                  <a:cubicBezTo>
                    <a:pt x="31828" y="16970"/>
                    <a:pt x="31900" y="16730"/>
                    <a:pt x="31972" y="16514"/>
                  </a:cubicBezTo>
                  <a:cubicBezTo>
                    <a:pt x="32044" y="16322"/>
                    <a:pt x="32116" y="16130"/>
                    <a:pt x="32164" y="15914"/>
                  </a:cubicBezTo>
                  <a:cubicBezTo>
                    <a:pt x="32260" y="15626"/>
                    <a:pt x="32356" y="15314"/>
                    <a:pt x="32452" y="15002"/>
                  </a:cubicBezTo>
                  <a:cubicBezTo>
                    <a:pt x="32524" y="14690"/>
                    <a:pt x="32620" y="14378"/>
                    <a:pt x="32692" y="14066"/>
                  </a:cubicBezTo>
                  <a:cubicBezTo>
                    <a:pt x="32740" y="13874"/>
                    <a:pt x="32788" y="13682"/>
                    <a:pt x="32836" y="13490"/>
                  </a:cubicBezTo>
                  <a:cubicBezTo>
                    <a:pt x="32908" y="13178"/>
                    <a:pt x="32980" y="12866"/>
                    <a:pt x="33052" y="12554"/>
                  </a:cubicBezTo>
                  <a:cubicBezTo>
                    <a:pt x="33100" y="12241"/>
                    <a:pt x="33172" y="11929"/>
                    <a:pt x="33220" y="11617"/>
                  </a:cubicBezTo>
                  <a:cubicBezTo>
                    <a:pt x="33268" y="11449"/>
                    <a:pt x="33292" y="11281"/>
                    <a:pt x="33316" y="11113"/>
                  </a:cubicBezTo>
                  <a:cubicBezTo>
                    <a:pt x="33316" y="11089"/>
                    <a:pt x="33316" y="11065"/>
                    <a:pt x="33340" y="11041"/>
                  </a:cubicBezTo>
                  <a:cubicBezTo>
                    <a:pt x="33364" y="10897"/>
                    <a:pt x="33388" y="10729"/>
                    <a:pt x="33412" y="10585"/>
                  </a:cubicBezTo>
                  <a:cubicBezTo>
                    <a:pt x="33412" y="10585"/>
                    <a:pt x="33412" y="10561"/>
                    <a:pt x="33412" y="10561"/>
                  </a:cubicBezTo>
                  <a:cubicBezTo>
                    <a:pt x="33484" y="10033"/>
                    <a:pt x="33556" y="9505"/>
                    <a:pt x="33628" y="8953"/>
                  </a:cubicBezTo>
                  <a:cubicBezTo>
                    <a:pt x="33700" y="8161"/>
                    <a:pt x="33772" y="7393"/>
                    <a:pt x="33820" y="6601"/>
                  </a:cubicBezTo>
                  <a:cubicBezTo>
                    <a:pt x="33820" y="6385"/>
                    <a:pt x="33820" y="6145"/>
                    <a:pt x="33844" y="5929"/>
                  </a:cubicBezTo>
                  <a:cubicBezTo>
                    <a:pt x="33844" y="5857"/>
                    <a:pt x="33844" y="5809"/>
                    <a:pt x="33844" y="5761"/>
                  </a:cubicBezTo>
                  <a:cubicBezTo>
                    <a:pt x="33844" y="5545"/>
                    <a:pt x="33844" y="5305"/>
                    <a:pt x="33844" y="5089"/>
                  </a:cubicBezTo>
                  <a:cubicBezTo>
                    <a:pt x="33844" y="4849"/>
                    <a:pt x="33844" y="4633"/>
                    <a:pt x="33844" y="4393"/>
                  </a:cubicBezTo>
                  <a:cubicBezTo>
                    <a:pt x="33844" y="4345"/>
                    <a:pt x="33844" y="4297"/>
                    <a:pt x="33844" y="4225"/>
                  </a:cubicBezTo>
                  <a:cubicBezTo>
                    <a:pt x="33844" y="4009"/>
                    <a:pt x="33844" y="3793"/>
                    <a:pt x="33820" y="3553"/>
                  </a:cubicBezTo>
                  <a:cubicBezTo>
                    <a:pt x="33796" y="3025"/>
                    <a:pt x="33772" y="2496"/>
                    <a:pt x="33724" y="1968"/>
                  </a:cubicBezTo>
                  <a:cubicBezTo>
                    <a:pt x="33772" y="1944"/>
                    <a:pt x="33772" y="1896"/>
                    <a:pt x="33772" y="1824"/>
                  </a:cubicBezTo>
                  <a:cubicBezTo>
                    <a:pt x="33772" y="1800"/>
                    <a:pt x="33772" y="1776"/>
                    <a:pt x="33772" y="1776"/>
                  </a:cubicBezTo>
                  <a:cubicBezTo>
                    <a:pt x="33772" y="1728"/>
                    <a:pt x="33748" y="1704"/>
                    <a:pt x="33724" y="1680"/>
                  </a:cubicBezTo>
                  <a:cubicBezTo>
                    <a:pt x="33724" y="1656"/>
                    <a:pt x="33724" y="1656"/>
                    <a:pt x="33700" y="1632"/>
                  </a:cubicBezTo>
                  <a:cubicBezTo>
                    <a:pt x="33700" y="1632"/>
                    <a:pt x="33700" y="1608"/>
                    <a:pt x="33700" y="1608"/>
                  </a:cubicBezTo>
                  <a:lnTo>
                    <a:pt x="33700" y="1560"/>
                  </a:lnTo>
                  <a:cubicBezTo>
                    <a:pt x="33700" y="1560"/>
                    <a:pt x="33700" y="1536"/>
                    <a:pt x="33676" y="1512"/>
                  </a:cubicBezTo>
                  <a:cubicBezTo>
                    <a:pt x="33676" y="1488"/>
                    <a:pt x="33676" y="1488"/>
                    <a:pt x="33652" y="1464"/>
                  </a:cubicBezTo>
                  <a:cubicBezTo>
                    <a:pt x="33604" y="1392"/>
                    <a:pt x="33508" y="1344"/>
                    <a:pt x="33412" y="1344"/>
                  </a:cubicBezTo>
                  <a:lnTo>
                    <a:pt x="33364" y="1344"/>
                  </a:lnTo>
                  <a:cubicBezTo>
                    <a:pt x="33220" y="1368"/>
                    <a:pt x="33172" y="1488"/>
                    <a:pt x="33148" y="1608"/>
                  </a:cubicBezTo>
                  <a:lnTo>
                    <a:pt x="33004" y="1608"/>
                  </a:lnTo>
                  <a:cubicBezTo>
                    <a:pt x="32668" y="1704"/>
                    <a:pt x="32332" y="1800"/>
                    <a:pt x="31996" y="1896"/>
                  </a:cubicBezTo>
                  <a:lnTo>
                    <a:pt x="31276" y="2064"/>
                  </a:lnTo>
                  <a:cubicBezTo>
                    <a:pt x="31252" y="2088"/>
                    <a:pt x="31204" y="2088"/>
                    <a:pt x="31180" y="2112"/>
                  </a:cubicBezTo>
                  <a:cubicBezTo>
                    <a:pt x="31180" y="2112"/>
                    <a:pt x="31156" y="2136"/>
                    <a:pt x="31156" y="2136"/>
                  </a:cubicBezTo>
                  <a:lnTo>
                    <a:pt x="30844" y="2232"/>
                  </a:lnTo>
                  <a:cubicBezTo>
                    <a:pt x="30532" y="2304"/>
                    <a:pt x="30220" y="2400"/>
                    <a:pt x="29908" y="2496"/>
                  </a:cubicBezTo>
                  <a:cubicBezTo>
                    <a:pt x="29860" y="2496"/>
                    <a:pt x="29812" y="2521"/>
                    <a:pt x="29764" y="2521"/>
                  </a:cubicBezTo>
                  <a:cubicBezTo>
                    <a:pt x="29692" y="2545"/>
                    <a:pt x="29619" y="2569"/>
                    <a:pt x="29547" y="2593"/>
                  </a:cubicBezTo>
                  <a:cubicBezTo>
                    <a:pt x="29379" y="2617"/>
                    <a:pt x="29211" y="2641"/>
                    <a:pt x="29019" y="2641"/>
                  </a:cubicBezTo>
                  <a:cubicBezTo>
                    <a:pt x="28803" y="2665"/>
                    <a:pt x="28587" y="2689"/>
                    <a:pt x="28371" y="2713"/>
                  </a:cubicBezTo>
                  <a:cubicBezTo>
                    <a:pt x="28179" y="2737"/>
                    <a:pt x="27963" y="2737"/>
                    <a:pt x="27771" y="2761"/>
                  </a:cubicBezTo>
                  <a:cubicBezTo>
                    <a:pt x="27579" y="2785"/>
                    <a:pt x="27363" y="2785"/>
                    <a:pt x="27171" y="2785"/>
                  </a:cubicBezTo>
                  <a:cubicBezTo>
                    <a:pt x="26379" y="2833"/>
                    <a:pt x="25587" y="2857"/>
                    <a:pt x="24771" y="2857"/>
                  </a:cubicBezTo>
                  <a:lnTo>
                    <a:pt x="23979" y="2857"/>
                  </a:lnTo>
                  <a:cubicBezTo>
                    <a:pt x="22899" y="2833"/>
                    <a:pt x="21843" y="2809"/>
                    <a:pt x="20787" y="2785"/>
                  </a:cubicBezTo>
                  <a:cubicBezTo>
                    <a:pt x="20042" y="2761"/>
                    <a:pt x="19298" y="2737"/>
                    <a:pt x="18554" y="2713"/>
                  </a:cubicBezTo>
                  <a:cubicBezTo>
                    <a:pt x="18170" y="2713"/>
                    <a:pt x="17810" y="2689"/>
                    <a:pt x="17426" y="2665"/>
                  </a:cubicBezTo>
                  <a:cubicBezTo>
                    <a:pt x="17066" y="2665"/>
                    <a:pt x="16682" y="2641"/>
                    <a:pt x="16322" y="2641"/>
                  </a:cubicBezTo>
                  <a:cubicBezTo>
                    <a:pt x="15602" y="2569"/>
                    <a:pt x="14882" y="2521"/>
                    <a:pt x="14138" y="2448"/>
                  </a:cubicBezTo>
                  <a:cubicBezTo>
                    <a:pt x="14114" y="2448"/>
                    <a:pt x="14090" y="2448"/>
                    <a:pt x="14066" y="2424"/>
                  </a:cubicBezTo>
                  <a:cubicBezTo>
                    <a:pt x="12986" y="2328"/>
                    <a:pt x="11930" y="2208"/>
                    <a:pt x="10850" y="2088"/>
                  </a:cubicBezTo>
                  <a:cubicBezTo>
                    <a:pt x="10586" y="2040"/>
                    <a:pt x="10321" y="2016"/>
                    <a:pt x="10057" y="1968"/>
                  </a:cubicBezTo>
                  <a:cubicBezTo>
                    <a:pt x="9265" y="1872"/>
                    <a:pt x="8473" y="1752"/>
                    <a:pt x="7681" y="1632"/>
                  </a:cubicBezTo>
                  <a:cubicBezTo>
                    <a:pt x="6361" y="1416"/>
                    <a:pt x="5041" y="1176"/>
                    <a:pt x="3745" y="912"/>
                  </a:cubicBezTo>
                  <a:cubicBezTo>
                    <a:pt x="2977" y="744"/>
                    <a:pt x="2185" y="552"/>
                    <a:pt x="1417" y="360"/>
                  </a:cubicBezTo>
                  <a:cubicBezTo>
                    <a:pt x="1153" y="312"/>
                    <a:pt x="912" y="240"/>
                    <a:pt x="648" y="168"/>
                  </a:cubicBezTo>
                  <a:lnTo>
                    <a:pt x="528" y="168"/>
                  </a:lnTo>
                  <a:cubicBezTo>
                    <a:pt x="528" y="144"/>
                    <a:pt x="504" y="144"/>
                    <a:pt x="504" y="120"/>
                  </a:cubicBezTo>
                  <a:cubicBezTo>
                    <a:pt x="480" y="96"/>
                    <a:pt x="456" y="72"/>
                    <a:pt x="432" y="48"/>
                  </a:cubicBezTo>
                  <a:cubicBezTo>
                    <a:pt x="432" y="48"/>
                    <a:pt x="408" y="48"/>
                    <a:pt x="408" y="24"/>
                  </a:cubicBezTo>
                  <a:cubicBezTo>
                    <a:pt x="360" y="24"/>
                    <a:pt x="312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16" name="Google Shape;37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26" y="13789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7" name="Google Shape;371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101" y="1378993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3718" name="Google Shape;3718;p5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Penerapan Sistem Kerja Kolonial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3719" name="Google Shape;3719;p52"/>
          <p:cNvSpPr txBox="1">
            <a:spLocks noGrp="1"/>
          </p:cNvSpPr>
          <p:nvPr>
            <p:ph type="subTitle" idx="1"/>
          </p:nvPr>
        </p:nvSpPr>
        <p:spPr>
          <a:xfrm>
            <a:off x="2020447" y="2504000"/>
            <a:ext cx="2178000" cy="1723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U</a:t>
            </a:r>
            <a:r>
              <a:rPr lang="en" dirty="0" smtClean="0"/>
              <a:t>u buatan Belanda yang mengatur perburuhan atau berbudakan ada pada RR ( Regringsreglement) tahun 1854. </a:t>
            </a:r>
            <a:endParaRPr dirty="0"/>
          </a:p>
        </p:txBody>
      </p:sp>
      <p:sp>
        <p:nvSpPr>
          <p:cNvPr id="3720" name="Google Shape;3720;p52"/>
          <p:cNvSpPr txBox="1">
            <a:spLocks noGrp="1"/>
          </p:cNvSpPr>
          <p:nvPr>
            <p:ph type="subTitle" idx="3"/>
          </p:nvPr>
        </p:nvSpPr>
        <p:spPr>
          <a:xfrm>
            <a:off x="1857932" y="1808952"/>
            <a:ext cx="21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P</a:t>
            </a:r>
            <a:r>
              <a:rPr lang="en" dirty="0" smtClean="0"/>
              <a:t>enerapan hukum</a:t>
            </a:r>
            <a:endParaRPr dirty="0"/>
          </a:p>
        </p:txBody>
      </p:sp>
      <p:sp>
        <p:nvSpPr>
          <p:cNvPr id="3721" name="Google Shape;3721;p52"/>
          <p:cNvSpPr txBox="1">
            <a:spLocks noGrp="1"/>
          </p:cNvSpPr>
          <p:nvPr>
            <p:ph type="subTitle" idx="2"/>
          </p:nvPr>
        </p:nvSpPr>
        <p:spPr>
          <a:xfrm>
            <a:off x="5924447" y="2463915"/>
            <a:ext cx="2178000" cy="1506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Sistem ini awalnya sistem kerja gotong royong. Namun dalam pelaksanaannya rakyat dipaksa bekerja memforsir tenaganya. </a:t>
            </a:r>
            <a:endParaRPr dirty="0"/>
          </a:p>
        </p:txBody>
      </p:sp>
      <p:sp>
        <p:nvSpPr>
          <p:cNvPr id="3722" name="Google Shape;3722;p52"/>
          <p:cNvSpPr txBox="1">
            <a:spLocks noGrp="1"/>
          </p:cNvSpPr>
          <p:nvPr>
            <p:ph type="subTitle" idx="4"/>
          </p:nvPr>
        </p:nvSpPr>
        <p:spPr>
          <a:xfrm>
            <a:off x="5924447" y="1851670"/>
            <a:ext cx="2178000" cy="409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Penerapan kerja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p62"/>
          <p:cNvSpPr txBox="1">
            <a:spLocks noGrp="1"/>
          </p:cNvSpPr>
          <p:nvPr>
            <p:ph type="title"/>
          </p:nvPr>
        </p:nvSpPr>
        <p:spPr>
          <a:xfrm>
            <a:off x="3419872" y="339502"/>
            <a:ext cx="4176464" cy="1872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tx2"/>
                </a:solidFill>
              </a:rPr>
              <a:t>Dampak Positif Sosial Ekonomi dan Politik Sistem Kerja Pedesaan</a:t>
            </a:r>
            <a:endParaRPr sz="3000" dirty="0">
              <a:solidFill>
                <a:schemeClr val="tx2"/>
              </a:solidFill>
            </a:endParaRPr>
          </a:p>
        </p:txBody>
      </p:sp>
      <p:sp>
        <p:nvSpPr>
          <p:cNvPr id="4041" name="Google Shape;4041;p62"/>
          <p:cNvSpPr txBox="1">
            <a:spLocks noGrp="1"/>
          </p:cNvSpPr>
          <p:nvPr>
            <p:ph type="subTitle" idx="1"/>
          </p:nvPr>
        </p:nvSpPr>
        <p:spPr>
          <a:xfrm>
            <a:off x="3563888" y="1923678"/>
            <a:ext cx="4874162" cy="2736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" dirty="0" smtClean="0"/>
              <a:t>eningkatkan produksi dengan teknik tanam baru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" dirty="0" smtClean="0"/>
              <a:t>Spesialisasi transportasi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" dirty="0" smtClean="0"/>
              <a:t>engalirnya modal asing ke Hindia Belanda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" dirty="0" smtClean="0"/>
              <a:t>Tanah bersifat Individu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" dirty="0" smtClean="0"/>
              <a:t>Sarana dan prasarana penunjang pekerjaan di ladang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" dirty="0" smtClean="0"/>
              <a:t>uncul perusahaan swasta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U</a:t>
            </a:r>
            <a:r>
              <a:rPr lang="en" dirty="0" smtClean="0"/>
              <a:t>rbanisasi ke kota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p62"/>
          <p:cNvSpPr txBox="1">
            <a:spLocks noGrp="1"/>
          </p:cNvSpPr>
          <p:nvPr>
            <p:ph type="title"/>
          </p:nvPr>
        </p:nvSpPr>
        <p:spPr>
          <a:xfrm>
            <a:off x="3419872" y="339502"/>
            <a:ext cx="4176464" cy="18722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tx2"/>
                </a:solidFill>
              </a:rPr>
              <a:t>Dampak Negatif Sosial Ekonomi dan Politik Sistem Kerja Pedesaan</a:t>
            </a:r>
            <a:endParaRPr sz="3000" dirty="0">
              <a:solidFill>
                <a:schemeClr val="tx2"/>
              </a:solidFill>
            </a:endParaRPr>
          </a:p>
        </p:txBody>
      </p:sp>
      <p:sp>
        <p:nvSpPr>
          <p:cNvPr id="4041" name="Google Shape;4041;p62"/>
          <p:cNvSpPr txBox="1">
            <a:spLocks noGrp="1"/>
          </p:cNvSpPr>
          <p:nvPr>
            <p:ph type="subTitle" idx="1"/>
          </p:nvPr>
        </p:nvSpPr>
        <p:spPr>
          <a:xfrm>
            <a:off x="3563888" y="1923678"/>
            <a:ext cx="4874162" cy="2736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politis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Indonesia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SDM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SDM </a:t>
            </a:r>
            <a:r>
              <a:rPr lang="en-US" dirty="0" err="1" smtClean="0"/>
              <a:t>berkurang</a:t>
            </a: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korupsi</a:t>
            </a: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Kemiskinan</a:t>
            </a: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/>
              <a:t>kelaparan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9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297</Words>
  <Application>Microsoft Office PowerPoint</Application>
  <PresentationFormat>On-screen Show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Poppins</vt:lpstr>
      <vt:lpstr>Fira Sans Extra Condensed</vt:lpstr>
      <vt:lpstr>Denk One</vt:lpstr>
      <vt:lpstr>Language Arts Subject for Middle School - 6th Grade: Vocabulary Skills by Slidesgo</vt:lpstr>
      <vt:lpstr>Sistem tenaga kerja pada masa kolonial di pedesaan</vt:lpstr>
      <vt:lpstr>Kelompok 6</vt:lpstr>
      <vt:lpstr>Peta Konsep</vt:lpstr>
      <vt:lpstr>Latar Belakang</vt:lpstr>
      <vt:lpstr>Kebijakan sistem tanam paksa masa kolonial di pedesaan</vt:lpstr>
      <vt:lpstr>Pembagian Jenis Kerja pada Masa Kolonial</vt:lpstr>
      <vt:lpstr>Penerapan Sistem Kerja Kolonial</vt:lpstr>
      <vt:lpstr>Dampak Positif Sosial Ekonomi dan Politik Sistem Kerja Pedesaan</vt:lpstr>
      <vt:lpstr>Dampak Negatif Sosial Ekonomi dan Politik Sistem Kerja Pedesaan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tenaga kerja pada masa kolonial di pedesaan</dc:title>
  <cp:lastModifiedBy>user</cp:lastModifiedBy>
  <cp:revision>8</cp:revision>
  <dcterms:modified xsi:type="dcterms:W3CDTF">2021-10-20T05:23:49Z</dcterms:modified>
</cp:coreProperties>
</file>